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6" r:id="rId9"/>
    <p:sldId id="261" r:id="rId10"/>
    <p:sldId id="260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0E6A4F-910B-42D6-A2D3-2BF2243E4385}">
          <p14:sldIdLst>
            <p14:sldId id="256"/>
            <p14:sldId id="257"/>
            <p14:sldId id="258"/>
            <p14:sldId id="262"/>
            <p14:sldId id="259"/>
            <p14:sldId id="263"/>
            <p14:sldId id="264"/>
            <p14:sldId id="266"/>
            <p14:sldId id="261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2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0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8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76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3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9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23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br>
              <a:rPr lang="en-US" altLang="zh-TW" dirty="0" smtClean="0"/>
            </a:br>
            <a:r>
              <a:rPr lang="en-US" altLang="zh-TW" dirty="0" smtClean="0"/>
              <a:t>Midterm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LivingBytheSee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蘇衍嘉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唐世謙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7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of 5/1 prediction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9018" r="76472" b="13483"/>
          <a:stretch/>
        </p:blipFill>
        <p:spPr>
          <a:xfrm>
            <a:off x="1948543" y="2300832"/>
            <a:ext cx="3061335" cy="4206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" t="34553" r="81190" b="14018"/>
          <a:stretch/>
        </p:blipFill>
        <p:spPr>
          <a:xfrm>
            <a:off x="7323636" y="2300832"/>
            <a:ext cx="2721701" cy="418378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03998" y="1399494"/>
            <a:ext cx="1750423" cy="90133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Beijing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7809274" y="1399494"/>
            <a:ext cx="1750423" cy="901338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London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70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序列：可能會因為時間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早、晚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，而有所不同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考慮處在不同地區特性之城市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Predict </a:t>
            </a:r>
            <a:r>
              <a:rPr lang="en-US" altLang="zh-TW" dirty="0"/>
              <a:t>concentration levels of 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PM10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O3, over </a:t>
            </a:r>
            <a:r>
              <a:rPr lang="en-US" altLang="zh-TW" dirty="0"/>
              <a:t>the coming 48 hours for two cities: </a:t>
            </a:r>
            <a:r>
              <a:rPr lang="en-US" altLang="zh-TW" b="1" dirty="0" smtClean="0"/>
              <a:t>Beijing </a:t>
            </a:r>
            <a:r>
              <a:rPr lang="en-US" altLang="zh-TW" dirty="0" smtClean="0"/>
              <a:t>and</a:t>
            </a:r>
            <a:r>
              <a:rPr lang="en-US" altLang="zh-TW" dirty="0"/>
              <a:t> </a:t>
            </a:r>
            <a:r>
              <a:rPr lang="en-US" altLang="zh-TW" b="1" dirty="0" smtClean="0"/>
              <a:t>London</a:t>
            </a:r>
          </a:p>
          <a:p>
            <a:r>
              <a:rPr lang="en-US" altLang="zh-TW" dirty="0" smtClean="0"/>
              <a:t>On </a:t>
            </a:r>
            <a:r>
              <a:rPr lang="en-US" altLang="zh-TW" dirty="0"/>
              <a:t>each day throughout the competition, air quality data and meteorological data for both cities will be provided on the hourly basis.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47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6800"/>
            <a:ext cx="10515600" cy="52544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beijing_17_18_aq</a:t>
            </a:r>
          </a:p>
          <a:p>
            <a:pPr marL="0" indent="0">
              <a:buNone/>
            </a:pPr>
            <a:r>
              <a:rPr lang="en-US" altLang="zh-TW" dirty="0" smtClean="0"/>
              <a:t>(station_id,latitude,longtitude,utc_time,PM2.5,PM10,NO2,CO,O3,SO2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beijing_17_18_meo</a:t>
            </a:r>
          </a:p>
          <a:p>
            <a:pPr marL="0" indent="0">
              <a:buNone/>
            </a:pPr>
            <a:r>
              <a:rPr lang="en-US" altLang="zh-TW" dirty="0" smtClean="0"/>
              <a:t>(station_id,latitude,longtitude,utc_time,temperature,pressure,humidity,wind_direction,wind_speed,weather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err="1" smtClean="0"/>
              <a:t>Beijing_AirQuality_Stations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(Stations at Beijing)</a:t>
            </a:r>
          </a:p>
          <a:p>
            <a:r>
              <a:rPr lang="en-US" altLang="zh-TW" dirty="0" err="1" smtClean="0"/>
              <a:t>Beijing_historical_meo_grid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(Grid_name,longitude,latitude,utc_time,temperature,pressure,humidity</a:t>
            </a:r>
          </a:p>
          <a:p>
            <a:pPr marL="0" indent="0">
              <a:buNone/>
            </a:pPr>
            <a:r>
              <a:rPr lang="en-US" altLang="zh-TW" dirty="0" smtClean="0"/>
              <a:t>,</a:t>
            </a:r>
            <a:r>
              <a:rPr lang="en-US" altLang="zh-TW" dirty="0" err="1" smtClean="0"/>
              <a:t>wind_direction,wind_speed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Beijing_grid_weather_station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(Grids’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2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3553"/>
            <a:ext cx="10515600" cy="49278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London_historical_meo_grid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(Grids’ </a:t>
            </a:r>
            <a:r>
              <a:rPr lang="en-US" altLang="zh-TW" dirty="0" err="1"/>
              <a:t>lat</a:t>
            </a:r>
            <a:r>
              <a:rPr lang="en-US" altLang="zh-TW" dirty="0"/>
              <a:t> and </a:t>
            </a:r>
            <a:r>
              <a:rPr lang="en-US" altLang="zh-TW" dirty="0" err="1"/>
              <a:t>lon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London_historical_aqi_forecast_stations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MeasurementDateGMT</a:t>
            </a:r>
            <a:r>
              <a:rPr lang="en-US" altLang="zh-TW" dirty="0"/>
              <a:t>, </a:t>
            </a:r>
            <a:r>
              <a:rPr lang="en-US" altLang="zh-TW" dirty="0" err="1"/>
              <a:t>station_id</a:t>
            </a:r>
            <a:r>
              <a:rPr lang="en-US" altLang="zh-TW" dirty="0"/>
              <a:t>, PM2.5, PM10, NO2)</a:t>
            </a:r>
          </a:p>
          <a:p>
            <a:r>
              <a:rPr lang="en-US" altLang="zh-TW" dirty="0" err="1"/>
              <a:t>London_historical_aqi_other_stations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(MeasurementDateGMT,Station_ID,PM2.5,PM10,NO2)</a:t>
            </a:r>
          </a:p>
          <a:p>
            <a:r>
              <a:rPr lang="en-US" altLang="zh-TW" dirty="0" err="1"/>
              <a:t>London_AirQuality_Stations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smtClean="0"/>
              <a:t>Station_name,api_data,need_prediction,historical_data,Latitude,Longitude,SiteType,SiteName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London_grid_weather_station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Grids’ </a:t>
            </a:r>
            <a:r>
              <a:rPr lang="en-US" altLang="zh-TW" dirty="0" err="1"/>
              <a:t>lat</a:t>
            </a:r>
            <a:r>
              <a:rPr lang="en-US" altLang="zh-TW" dirty="0"/>
              <a:t> and </a:t>
            </a:r>
            <a:r>
              <a:rPr lang="en-US" altLang="zh-TW" dirty="0" err="1"/>
              <a:t>lon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59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Microsoft azure machine learning studio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3426" t="18313" r="20243" b="25080"/>
          <a:stretch/>
        </p:blipFill>
        <p:spPr>
          <a:xfrm>
            <a:off x="1670757" y="2351316"/>
            <a:ext cx="7577745" cy="42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Spyder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102" t="39018" r="41935" b="32590"/>
          <a:stretch/>
        </p:blipFill>
        <p:spPr>
          <a:xfrm>
            <a:off x="4585063" y="3654176"/>
            <a:ext cx="2076993" cy="20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for Beijing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Station_id</a:t>
            </a:r>
            <a:r>
              <a:rPr lang="en-US" altLang="zh-TW" dirty="0" smtClean="0"/>
              <a:t> as category</a:t>
            </a:r>
            <a:endParaRPr lang="en-US" altLang="zh-TW" dirty="0"/>
          </a:p>
          <a:p>
            <a:r>
              <a:rPr lang="en-US" altLang="zh-TW" dirty="0" smtClean="0"/>
              <a:t>Temperature</a:t>
            </a:r>
          </a:p>
          <a:p>
            <a:r>
              <a:rPr lang="en-US" altLang="zh-TW" dirty="0" smtClean="0"/>
              <a:t>Pressure</a:t>
            </a:r>
          </a:p>
          <a:p>
            <a:r>
              <a:rPr lang="en-US" altLang="zh-TW" dirty="0" smtClean="0"/>
              <a:t>Humidity</a:t>
            </a:r>
          </a:p>
          <a:p>
            <a:r>
              <a:rPr lang="en-US" altLang="zh-TW" dirty="0" err="1" smtClean="0"/>
              <a:t>wind_direction</a:t>
            </a:r>
            <a:endParaRPr lang="en-US" altLang="zh-TW" dirty="0" smtClean="0"/>
          </a:p>
          <a:p>
            <a:r>
              <a:rPr lang="en-US" altLang="zh-TW" dirty="0" err="1" smtClean="0"/>
              <a:t>wind_speed</a:t>
            </a:r>
            <a:endParaRPr lang="en-US" altLang="zh-TW" dirty="0" smtClean="0"/>
          </a:p>
          <a:p>
            <a:r>
              <a:rPr lang="en-US" altLang="zh-TW" dirty="0" smtClean="0"/>
              <a:t>weather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</a:t>
            </a:r>
            <a:r>
              <a:rPr lang="en-US" altLang="zh-TW" dirty="0" smtClean="0"/>
              <a:t>for London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Latitude</a:t>
            </a:r>
          </a:p>
          <a:p>
            <a:r>
              <a:rPr lang="en-US" altLang="zh-TW" dirty="0" err="1"/>
              <a:t>Longtitude</a:t>
            </a:r>
            <a:endParaRPr lang="en-US" altLang="zh-TW" dirty="0"/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 smtClean="0"/>
              <a:t>wind_speed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2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推測可能是因為特徵之間的梯度太小，而線性模型無法完全擬合全部的資料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透過將特徵正規化，可以稍微解決這個問題，但成效有限。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247" t="40983" r="25470" b="30680"/>
          <a:stretch/>
        </p:blipFill>
        <p:spPr>
          <a:xfrm>
            <a:off x="1058090" y="3461214"/>
            <a:ext cx="6021978" cy="20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189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Neural Network Midterm Presentation</vt:lpstr>
      <vt:lpstr>Problem Analysis</vt:lpstr>
      <vt:lpstr>Data Description</vt:lpstr>
      <vt:lpstr>Data Description cont.</vt:lpstr>
      <vt:lpstr>Platform</vt:lpstr>
      <vt:lpstr>Tools</vt:lpstr>
      <vt:lpstr>Features for Beijing</vt:lpstr>
      <vt:lpstr>Features for London</vt:lpstr>
      <vt:lpstr>Difficulties</vt:lpstr>
      <vt:lpstr>Results of 5/1 prediction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Midterm Presentation</dc:title>
  <dc:creator>user</dc:creator>
  <cp:lastModifiedBy>user</cp:lastModifiedBy>
  <cp:revision>17</cp:revision>
  <dcterms:created xsi:type="dcterms:W3CDTF">2018-04-30T08:19:34Z</dcterms:created>
  <dcterms:modified xsi:type="dcterms:W3CDTF">2018-05-02T10:31:48Z</dcterms:modified>
</cp:coreProperties>
</file>