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61" r:id="rId6"/>
    <p:sldId id="262" r:id="rId7"/>
    <p:sldId id="267" r:id="rId8"/>
    <p:sldId id="264" r:id="rId9"/>
    <p:sldId id="258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DE91-81BA-405E-A937-BE690EBCECCC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8AA2-50E5-4578-9262-81C10D8FE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4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DE91-81BA-405E-A937-BE690EBCECCC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8AA2-50E5-4578-9262-81C10D8FE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39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DE91-81BA-405E-A937-BE690EBCECCC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8AA2-50E5-4578-9262-81C10D8FE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61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DE91-81BA-405E-A937-BE690EBCECCC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8AA2-50E5-4578-9262-81C10D8FE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50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DE91-81BA-405E-A937-BE690EBCECCC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8AA2-50E5-4578-9262-81C10D8FE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50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DE91-81BA-405E-A937-BE690EBCECCC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8AA2-50E5-4578-9262-81C10D8FE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37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DE91-81BA-405E-A937-BE690EBCECCC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8AA2-50E5-4578-9262-81C10D8FE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35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DE91-81BA-405E-A937-BE690EBCECCC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8AA2-50E5-4578-9262-81C10D8FE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64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DE91-81BA-405E-A937-BE690EBCECCC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8AA2-50E5-4578-9262-81C10D8FE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58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DE91-81BA-405E-A937-BE690EBCECCC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8AA2-50E5-4578-9262-81C10D8FE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34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DE91-81BA-405E-A937-BE690EBCECCC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8AA2-50E5-4578-9262-81C10D8FE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3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7DE91-81BA-405E-A937-BE690EBCECCC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48AA2-50E5-4578-9262-81C10D8FE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51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New Folder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7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2286000"/>
            <a:ext cx="73342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8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690687"/>
            <a:ext cx="10439400" cy="3476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70832" y="4791456"/>
            <a:ext cx="6793992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23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66" y="461962"/>
            <a:ext cx="8572500" cy="22764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66" y="3092386"/>
            <a:ext cx="103251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094" y="2233230"/>
            <a:ext cx="1962150" cy="3390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r="10037" b="2672"/>
          <a:stretch/>
        </p:blipFill>
        <p:spPr>
          <a:xfrm>
            <a:off x="5629465" y="2184463"/>
            <a:ext cx="1859471" cy="34208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r="10857"/>
          <a:stretch/>
        </p:blipFill>
        <p:spPr>
          <a:xfrm>
            <a:off x="4416552" y="2166175"/>
            <a:ext cx="1901952" cy="3476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/>
          <a:srcRect l="-1" r="5539"/>
          <a:stretch/>
        </p:blipFill>
        <p:spPr>
          <a:xfrm>
            <a:off x="3224403" y="2166175"/>
            <a:ext cx="1871472" cy="34671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519" y="897826"/>
            <a:ext cx="69532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Multivariate LSTM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1438"/>
            <a:ext cx="10540174" cy="37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8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68" y="3171249"/>
            <a:ext cx="10772394" cy="39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6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023" y="923544"/>
            <a:ext cx="5925513" cy="521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6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2348103"/>
            <a:ext cx="3886200" cy="2381250"/>
          </a:xfrm>
          <a:prstGeom prst="rect">
            <a:avLst/>
          </a:prstGeom>
        </p:spPr>
      </p:pic>
      <p:pic>
        <p:nvPicPr>
          <p:cNvPr id="2052" name="Picture 4" descr="ãPoints of the compass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19" y="1038415"/>
            <a:ext cx="534352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07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" y="2156861"/>
            <a:ext cx="11479910" cy="25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</Words>
  <Application>Microsoft Office PowerPoint</Application>
  <PresentationFormat>寬螢幕</PresentationFormat>
  <Paragraphs>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New Folder</vt:lpstr>
      <vt:lpstr>PowerPoint 簡報</vt:lpstr>
      <vt:lpstr>PowerPoint 簡報</vt:lpstr>
      <vt:lpstr>PowerPoint 簡報</vt:lpstr>
      <vt:lpstr>Multivariate LSTM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Nobody</dc:creator>
  <cp:lastModifiedBy>Nobody</cp:lastModifiedBy>
  <cp:revision>13</cp:revision>
  <dcterms:created xsi:type="dcterms:W3CDTF">2018-04-30T05:03:31Z</dcterms:created>
  <dcterms:modified xsi:type="dcterms:W3CDTF">2018-04-30T10:38:48Z</dcterms:modified>
</cp:coreProperties>
</file>