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9" r:id="rId2"/>
    <p:sldId id="258" r:id="rId3"/>
    <p:sldId id="260" r:id="rId4"/>
    <p:sldId id="257" r:id="rId5"/>
    <p:sldId id="262" r:id="rId6"/>
    <p:sldId id="261" r:id="rId7"/>
    <p:sldId id="263" r:id="rId8"/>
    <p:sldId id="264" r:id="rId9"/>
    <p:sldId id="265" r:id="rId10"/>
    <p:sldId id="25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gb\ML\ML Plan\Data Science GB 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702" y="0"/>
            <a:ext cx="7810847" cy="48128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02525" y="1998825"/>
            <a:ext cx="1829400" cy="10752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Data Science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472775" y="2018025"/>
            <a:ext cx="1201200" cy="10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IDE</a:t>
            </a:r>
            <a:endParaRPr sz="1200">
              <a:solidFill>
                <a:schemeClr val="lt1"/>
              </a:solidFill>
            </a:endParaRPr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Pycharm</a:t>
            </a:r>
            <a:endParaRPr sz="1000">
              <a:solidFill>
                <a:schemeClr val="lt1"/>
              </a:solidFill>
            </a:endParaRPr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Jupyter</a:t>
            </a:r>
            <a:endParaRPr sz="1000">
              <a:solidFill>
                <a:schemeClr val="lt1"/>
              </a:solidFill>
            </a:endParaRPr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Colab</a:t>
            </a:r>
            <a:endParaRPr sz="1000">
              <a:solidFill>
                <a:schemeClr val="lt1"/>
              </a:solidFill>
            </a:endParaRPr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Spyder</a:t>
            </a:r>
            <a:endParaRPr sz="1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19175" y="326325"/>
            <a:ext cx="2100000" cy="1166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Machine Learning</a:t>
            </a:r>
            <a:endParaRPr sz="1200">
              <a:solidFill>
                <a:schemeClr val="lt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Classification</a:t>
            </a:r>
            <a:endParaRPr sz="1000">
              <a:solidFill>
                <a:schemeClr val="lt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Regression</a:t>
            </a:r>
            <a:endParaRPr sz="1000">
              <a:solidFill>
                <a:schemeClr val="lt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Reinforcement</a:t>
            </a:r>
            <a:endParaRPr sz="1000">
              <a:solidFill>
                <a:schemeClr val="lt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Deep learning</a:t>
            </a:r>
            <a:endParaRPr sz="1000">
              <a:solidFill>
                <a:schemeClr val="lt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Dimensionality Reduction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532088" y="133125"/>
            <a:ext cx="2034000" cy="858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Programming Language</a:t>
            </a:r>
            <a:endParaRPr sz="1200">
              <a:solidFill>
                <a:schemeClr val="lt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Python</a:t>
            </a:r>
            <a:endParaRPr sz="1000">
              <a:solidFill>
                <a:schemeClr val="lt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R</a:t>
            </a:r>
            <a:endParaRPr sz="1000">
              <a:solidFill>
                <a:schemeClr val="lt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Java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6540950" y="3895875"/>
            <a:ext cx="1761600" cy="741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Web Scraping</a:t>
            </a:r>
            <a:endParaRPr sz="1200">
              <a:solidFill>
                <a:schemeClr val="lt1"/>
              </a:solidFill>
            </a:endParaRPr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Beautiful Soup</a:t>
            </a:r>
            <a:endParaRPr sz="1000">
              <a:solidFill>
                <a:schemeClr val="lt1"/>
              </a:solidFill>
            </a:endParaRPr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Scrapy</a:t>
            </a:r>
            <a:endParaRPr sz="1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87650" y="3810000"/>
            <a:ext cx="2100000" cy="813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Maths</a:t>
            </a:r>
            <a:endParaRPr sz="1200">
              <a:solidFill>
                <a:schemeClr val="lt1"/>
              </a:solidFill>
            </a:endParaRPr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Statistics </a:t>
            </a:r>
            <a:endParaRPr sz="1000">
              <a:solidFill>
                <a:schemeClr val="lt1"/>
              </a:solidFill>
            </a:endParaRPr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Linear Algorithm</a:t>
            </a:r>
            <a:endParaRPr sz="1000">
              <a:solidFill>
                <a:schemeClr val="lt1"/>
              </a:solidFill>
            </a:endParaRPr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Differential Calculus</a:t>
            </a:r>
            <a:endParaRPr sz="1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90500" y="2129625"/>
            <a:ext cx="2100000" cy="813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Data Visualization</a:t>
            </a:r>
            <a:endParaRPr sz="1200">
              <a:solidFill>
                <a:schemeClr val="lt1"/>
              </a:solidFill>
            </a:endParaRPr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Matplotlib, Seaborn</a:t>
            </a:r>
            <a:endParaRPr sz="1000">
              <a:solidFill>
                <a:schemeClr val="lt1"/>
              </a:solidFill>
            </a:endParaRPr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Tableau </a:t>
            </a:r>
            <a:endParaRPr sz="1000">
              <a:solidFill>
                <a:schemeClr val="lt1"/>
              </a:solidFill>
            </a:endParaRPr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Power BI</a:t>
            </a:r>
            <a:endParaRPr sz="1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44875" y="178425"/>
            <a:ext cx="2100000" cy="813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Data Analysis</a:t>
            </a:r>
            <a:endParaRPr sz="1200">
              <a:solidFill>
                <a:schemeClr val="lt1"/>
              </a:solidFill>
            </a:endParaRPr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Feature Extraction</a:t>
            </a:r>
            <a:endParaRPr sz="1000">
              <a:solidFill>
                <a:schemeClr val="lt1"/>
              </a:solidFill>
            </a:endParaRPr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Data Wrangling</a:t>
            </a:r>
            <a:endParaRPr sz="1000">
              <a:solidFill>
                <a:schemeClr val="lt1"/>
              </a:solidFill>
            </a:endParaRPr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Exploratory Data Analysis</a:t>
            </a:r>
            <a:endParaRPr sz="1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645350" y="3819675"/>
            <a:ext cx="1761600" cy="10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Llibrary</a:t>
            </a:r>
            <a:endParaRPr sz="1200">
              <a:solidFill>
                <a:schemeClr val="lt1"/>
              </a:solidFill>
            </a:endParaRPr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Scikit-learn</a:t>
            </a:r>
            <a:endParaRPr sz="1000">
              <a:solidFill>
                <a:schemeClr val="lt1"/>
              </a:solidFill>
            </a:endParaRPr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Numpy</a:t>
            </a:r>
            <a:endParaRPr sz="1000">
              <a:solidFill>
                <a:schemeClr val="lt1"/>
              </a:solidFill>
            </a:endParaRPr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Scipy</a:t>
            </a:r>
            <a:endParaRPr sz="1000">
              <a:solidFill>
                <a:schemeClr val="lt1"/>
              </a:solidFill>
            </a:endParaRPr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Pandas</a:t>
            </a:r>
            <a:endParaRPr sz="1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  <p:cxnSp>
        <p:nvCxnSpPr>
          <p:cNvPr id="63" name="Google Shape;63;p13"/>
          <p:cNvCxnSpPr>
            <a:stCxn id="54" idx="0"/>
            <a:endCxn id="57" idx="2"/>
          </p:cNvCxnSpPr>
          <p:nvPr/>
        </p:nvCxnSpPr>
        <p:spPr>
          <a:xfrm rot="10800000" flipH="1">
            <a:off x="4517225" y="992025"/>
            <a:ext cx="31800" cy="10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>
            <a:stCxn id="54" idx="7"/>
            <a:endCxn id="56" idx="1"/>
          </p:cNvCxnSpPr>
          <p:nvPr/>
        </p:nvCxnSpPr>
        <p:spPr>
          <a:xfrm rot="10800000" flipH="1">
            <a:off x="5164016" y="909784"/>
            <a:ext cx="855300" cy="124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3"/>
          <p:cNvCxnSpPr>
            <a:stCxn id="54" idx="6"/>
            <a:endCxn id="55" idx="1"/>
          </p:cNvCxnSpPr>
          <p:nvPr/>
        </p:nvCxnSpPr>
        <p:spPr>
          <a:xfrm>
            <a:off x="5431925" y="2536425"/>
            <a:ext cx="2040900" cy="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>
            <a:stCxn id="54" idx="5"/>
            <a:endCxn id="58" idx="0"/>
          </p:cNvCxnSpPr>
          <p:nvPr/>
        </p:nvCxnSpPr>
        <p:spPr>
          <a:xfrm>
            <a:off x="5164016" y="2916566"/>
            <a:ext cx="2257800" cy="97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3"/>
          <p:cNvCxnSpPr>
            <a:stCxn id="54" idx="4"/>
            <a:endCxn id="62" idx="0"/>
          </p:cNvCxnSpPr>
          <p:nvPr/>
        </p:nvCxnSpPr>
        <p:spPr>
          <a:xfrm>
            <a:off x="4517225" y="3074025"/>
            <a:ext cx="9000" cy="74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3"/>
          <p:cNvCxnSpPr>
            <a:stCxn id="54" idx="3"/>
            <a:endCxn id="59" idx="0"/>
          </p:cNvCxnSpPr>
          <p:nvPr/>
        </p:nvCxnSpPr>
        <p:spPr>
          <a:xfrm flipH="1">
            <a:off x="1637534" y="2916566"/>
            <a:ext cx="2232900" cy="8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3"/>
          <p:cNvCxnSpPr>
            <a:stCxn id="54" idx="2"/>
            <a:endCxn id="60" idx="3"/>
          </p:cNvCxnSpPr>
          <p:nvPr/>
        </p:nvCxnSpPr>
        <p:spPr>
          <a:xfrm rot="10800000">
            <a:off x="2290625" y="2536425"/>
            <a:ext cx="13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3"/>
          <p:cNvCxnSpPr>
            <a:stCxn id="54" idx="1"/>
            <a:endCxn id="61" idx="3"/>
          </p:cNvCxnSpPr>
          <p:nvPr/>
        </p:nvCxnSpPr>
        <p:spPr>
          <a:xfrm rot="10800000">
            <a:off x="2444834" y="585184"/>
            <a:ext cx="1425600" cy="15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gb\ML\ML Plan\ai-machine-learning-deep-learning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7819"/>
            <a:ext cx="8424177" cy="4472247"/>
          </a:xfrm>
          <a:prstGeom prst="rect">
            <a:avLst/>
          </a:prstGeom>
          <a:noFill/>
        </p:spPr>
      </p:pic>
      <p:pic>
        <p:nvPicPr>
          <p:cNvPr id="2050" name="Picture 2" descr="E:\gb\ML\ML Plan\i.jpg"/>
          <p:cNvPicPr>
            <a:picLocks noChangeAspect="1" noChangeArrowheads="1"/>
          </p:cNvPicPr>
          <p:nvPr/>
        </p:nvPicPr>
        <p:blipFill>
          <a:blip r:embed="rId3"/>
          <a:srcRect l="20152" t="15053"/>
          <a:stretch>
            <a:fillRect/>
          </a:stretch>
        </p:blipFill>
        <p:spPr bwMode="auto">
          <a:xfrm>
            <a:off x="4754880" y="457200"/>
            <a:ext cx="4183034" cy="39404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E:\gb\ML\ML Plan\Data Science GB 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612" y="603626"/>
            <a:ext cx="7686675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7363" y="119063"/>
            <a:ext cx="562927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E:\gb\ML\ML Plan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44501" y="441434"/>
            <a:ext cx="9925050" cy="44819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E:\gb\ML\ML Plan\5.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95288" y="455084"/>
            <a:ext cx="9686926" cy="4391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E:\gb\ML\ML Plan\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99259"/>
            <a:ext cx="9144001" cy="46567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gb\ML\ML Plan\3 ML metho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7623" y="2619017"/>
            <a:ext cx="5374456" cy="2702283"/>
          </a:xfrm>
          <a:prstGeom prst="rect">
            <a:avLst/>
          </a:prstGeom>
          <a:noFill/>
        </p:spPr>
      </p:pic>
      <p:pic>
        <p:nvPicPr>
          <p:cNvPr id="8195" name="Picture 3" descr="E:\gb\ML\ML Plan\2 Tradtional metho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674468" cy="35549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54</Words>
  <PresentationFormat>On-screen Show (16:9)</PresentationFormat>
  <Paragraphs>36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palindrome.py</cp:lastModifiedBy>
  <cp:revision>3</cp:revision>
  <dcterms:modified xsi:type="dcterms:W3CDTF">2021-10-12T06:17:25Z</dcterms:modified>
</cp:coreProperties>
</file>