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5457-22A6-46F0-8818-6C26A4A4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D71F-FA2B-4B94-88B9-CBA3DC1D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D55C-05AB-4DE3-BEFC-F9BECC8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8BDD-1C09-420C-8291-EA2963E2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796-84F9-46CD-A216-D816972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D370-A091-482F-95F3-B3193CD2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23218-6A2A-484E-8136-E527FA6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CEF4-5875-44AC-BC2C-7AABAA9D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1638-0D61-4230-A5EC-5914F70B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62EA-C404-4F3D-A83B-23FE1FC8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C937B-E712-454B-80FF-9D8F88F7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81F4-F9CA-41A3-B5DD-23AA5DACF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1A9D-7864-4C23-91E1-5C3346F1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28D8-34C5-4506-BC41-F85861D1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875C-F123-4286-A376-A0F298F2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FBD3-5D16-4EA2-AE9F-2E66B38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AE94-CBED-4309-8537-69E884F5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6319-F244-42AC-8032-7BF55507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BF2D-EE07-40F6-BE62-EA37D9C4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2302-9F1D-4DB8-BCA8-57EA9381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0702-261B-41BB-8539-CE7346BA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EC86-A1CA-4092-9058-0490616E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534C-228D-4730-BCBD-2A82612D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DD4D-8185-41BC-8715-B548D417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174D-C5AC-4446-A9E1-51C9321B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9856-5A48-4C1E-A7D8-BDF677EB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4F4B-6416-46BF-96FA-98D645E51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BD06-1633-4D5E-8786-FC6F8DEE7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8A32-65A1-4AAB-A3D1-C4E559B9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461FC-BAE4-4ECC-AC85-995058D1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F1F55-511D-4421-B33A-E982FECF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EDE-EDD3-41CD-8C85-54DC2872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2CE-D156-4CA2-8AA3-791EB098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7F3E-1DC4-45F2-87B3-50DE0EF2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6CD4B-C9F1-45F6-93F4-90C74941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ED76-752C-49A2-8674-2DE011032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D3C2-2439-4D03-B273-6AD17419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57054-6889-49C0-AAE1-F1361D6B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A888F-E351-4163-8667-F6EE500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3A11-288B-4F8A-8A83-5E9C1C83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E925E-480D-4672-9149-CE6E77D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DE55-078B-4CF0-8B71-2573E27A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751F9-171C-49A7-87AF-4A56A41C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ABA0-ECCA-4ED5-B521-3268853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3FAE9-7446-45E1-9167-432E3DAF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8A9F1-E84C-447F-810F-18631861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BDEC-2000-4237-8DB6-16411E2C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D67D-5440-4D1E-A005-3F12A04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C9AE-AB90-4F51-AF38-BEA1C35A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815B-C9CC-4B7E-A904-A0A3D6B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C91D-2154-4E88-A3C6-3F84FCD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ED0C-1EC9-4E33-94BC-A35DF0C1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5EBD-1551-4C94-BBE8-F079DDC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69B8-EDEB-4174-BA98-91CE66AD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85C1-DB98-42B5-B792-B503A06E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4445-7980-4E7B-8AFF-A0C8A8D4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6A84-A6BE-4921-A473-9B597DCF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4CB-B82A-43CE-BB65-BF1BE948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92D88-CA97-42F9-9B8A-B6DC4F79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CEEE-BDF0-4552-97A2-303004D9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C48D-B9CA-478D-BBEE-C880A4682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66A2-9A81-4DE2-97EA-1880296B7E5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E92A-A527-40E0-94F3-16B67844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540C-55E7-4239-9D6D-2EDAF701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6929-F1FA-4AA4-BFD1-C879BEBC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2511A-865A-4AC3-A489-C8948A54A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r="630"/>
          <a:stretch/>
        </p:blipFill>
        <p:spPr>
          <a:xfrm>
            <a:off x="3724712" y="2103410"/>
            <a:ext cx="4295163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E135-2769-4706-B5CD-D23D2607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61" y="2384438"/>
            <a:ext cx="924054" cy="12670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B19322-DB2E-4686-8278-B8AEEB900AF8}"/>
              </a:ext>
            </a:extLst>
          </p:cNvPr>
          <p:cNvSpPr/>
          <p:nvPr/>
        </p:nvSpPr>
        <p:spPr>
          <a:xfrm>
            <a:off x="2286862" y="2833381"/>
            <a:ext cx="1140903" cy="369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30DEE-99DB-4865-B511-168EF7305E9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89915" y="3017939"/>
            <a:ext cx="29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C3CF5-D42C-48A7-9B83-EFF2D577F2A2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3427765" y="3017938"/>
            <a:ext cx="296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041B4-CA5F-4AFF-804C-12DB07F9AC65}"/>
              </a:ext>
            </a:extLst>
          </p:cNvPr>
          <p:cNvSpPr txBox="1"/>
          <p:nvPr/>
        </p:nvSpPr>
        <p:spPr>
          <a:xfrm>
            <a:off x="3169438" y="3982837"/>
            <a:ext cx="179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Dense 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C7784-5AF4-43AF-962D-E179F90177A9}"/>
              </a:ext>
            </a:extLst>
          </p:cNvPr>
          <p:cNvSpPr txBox="1"/>
          <p:nvPr/>
        </p:nvSpPr>
        <p:spPr>
          <a:xfrm>
            <a:off x="2830764" y="4224398"/>
            <a:ext cx="2133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word2Vec, KMeans, Gensim, </a:t>
            </a:r>
          </a:p>
          <a:p>
            <a:r>
              <a:rPr lang="en-US" sz="1050" dirty="0"/>
              <a:t>Rule-based NLP, TextBlob vs VADER</a:t>
            </a:r>
          </a:p>
          <a:p>
            <a:r>
              <a:rPr lang="en-US" sz="1050" dirty="0"/>
              <a:t>BERT- AutoModel : HuggingFace</a:t>
            </a:r>
          </a:p>
          <a:p>
            <a:r>
              <a:rPr lang="en-US" sz="1050" dirty="0"/>
              <a:t>Auto-</a:t>
            </a:r>
            <a:r>
              <a:rPr lang="en-US" sz="1050" dirty="0" err="1"/>
              <a:t>tokeniser</a:t>
            </a:r>
            <a:r>
              <a:rPr lang="en-US" sz="1050" dirty="0"/>
              <a:t> &amp; Ktrain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3F8951-4E7E-441E-92E5-CE6302443D9F}"/>
              </a:ext>
            </a:extLst>
          </p:cNvPr>
          <p:cNvSpPr txBox="1"/>
          <p:nvPr/>
        </p:nvSpPr>
        <p:spPr>
          <a:xfrm>
            <a:off x="4964682" y="4024798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DNN -Hidden Layer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CBA222-1526-44B0-84A5-8B42E58C92FA}"/>
              </a:ext>
            </a:extLst>
          </p:cNvPr>
          <p:cNvSpPr/>
          <p:nvPr/>
        </p:nvSpPr>
        <p:spPr>
          <a:xfrm>
            <a:off x="8547088" y="2756830"/>
            <a:ext cx="1358050" cy="5222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Sentiment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4C1E28-5227-4096-B80E-BB25EC297F31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8019875" y="3017938"/>
            <a:ext cx="527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84EAC12-0961-4843-9DB3-D2EE82EA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87232"/>
              </p:ext>
            </p:extLst>
          </p:nvPr>
        </p:nvGraphicFramePr>
        <p:xfrm>
          <a:off x="10223704" y="2240394"/>
          <a:ext cx="12684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62">
                  <a:extLst>
                    <a:ext uri="{9D8B030D-6E8A-4147-A177-3AD203B41FA5}">
                      <a16:colId xmlns:a16="http://schemas.microsoft.com/office/drawing/2014/main" val="3273031717"/>
                    </a:ext>
                  </a:extLst>
                </a:gridCol>
              </a:tblGrid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59496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00290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Partially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187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83254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Partially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15240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7180"/>
                  </a:ext>
                </a:extLst>
              </a:tr>
            </a:tbl>
          </a:graphicData>
        </a:graphic>
      </p:graphicFrame>
      <p:sp>
        <p:nvSpPr>
          <p:cNvPr id="27" name="Double Brace 26">
            <a:extLst>
              <a:ext uri="{FF2B5EF4-FFF2-40B4-BE49-F238E27FC236}">
                <a16:creationId xmlns:a16="http://schemas.microsoft.com/office/drawing/2014/main" id="{296C7CC4-373E-4BFF-A4E6-42396DEED968}"/>
              </a:ext>
            </a:extLst>
          </p:cNvPr>
          <p:cNvSpPr/>
          <p:nvPr/>
        </p:nvSpPr>
        <p:spPr>
          <a:xfrm>
            <a:off x="9905138" y="2194243"/>
            <a:ext cx="1905595" cy="173822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72C29ACE-EF6E-4CB4-A053-EB20FC3E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15350"/>
              </p:ext>
            </p:extLst>
          </p:nvPr>
        </p:nvGraphicFramePr>
        <p:xfrm>
          <a:off x="6945609" y="142064"/>
          <a:ext cx="7317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86">
                  <a:extLst>
                    <a:ext uri="{9D8B030D-6E8A-4147-A177-3AD203B41FA5}">
                      <a16:colId xmlns:a16="http://schemas.microsoft.com/office/drawing/2014/main" val="2031948418"/>
                    </a:ext>
                  </a:extLst>
                </a:gridCol>
              </a:tblGrid>
              <a:tr h="235118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00989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08787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r>
                        <a:rPr lang="en-US" sz="12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209"/>
                  </a:ext>
                </a:extLst>
              </a:tr>
              <a:tr h="263433"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133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BBE7850-F7C1-4E31-B1D0-4B4CABA21B03}"/>
              </a:ext>
            </a:extLst>
          </p:cNvPr>
          <p:cNvSpPr txBox="1"/>
          <p:nvPr/>
        </p:nvSpPr>
        <p:spPr>
          <a:xfrm>
            <a:off x="918328" y="3709039"/>
            <a:ext cx="13837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Websites: YELP, IMDB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D387-A7C6-469F-913A-3182015DC874}"/>
              </a:ext>
            </a:extLst>
          </p:cNvPr>
          <p:cNvSpPr txBox="1"/>
          <p:nvPr/>
        </p:nvSpPr>
        <p:spPr>
          <a:xfrm>
            <a:off x="5201573" y="4343888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Bert – Pretrained Model</a:t>
            </a:r>
          </a:p>
        </p:txBody>
      </p:sp>
    </p:spTree>
    <p:extLst>
      <p:ext uri="{BB962C8B-B14F-4D97-AF65-F5344CB8AC3E}">
        <p14:creationId xmlns:p14="http://schemas.microsoft.com/office/powerpoint/2010/main" val="248499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48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 Babu</dc:creator>
  <cp:lastModifiedBy>Ganga Babu</cp:lastModifiedBy>
  <cp:revision>5</cp:revision>
  <dcterms:created xsi:type="dcterms:W3CDTF">2021-08-15T12:28:53Z</dcterms:created>
  <dcterms:modified xsi:type="dcterms:W3CDTF">2021-08-23T04:00:51Z</dcterms:modified>
</cp:coreProperties>
</file>