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0" r:id="rId2"/>
    <p:sldId id="320" r:id="rId3"/>
    <p:sldId id="323" r:id="rId4"/>
    <p:sldId id="324" r:id="rId5"/>
    <p:sldId id="325" r:id="rId6"/>
    <p:sldId id="326" r:id="rId7"/>
    <p:sldId id="327" r:id="rId8"/>
    <p:sldId id="328" r:id="rId9"/>
    <p:sldId id="329" r:id="rId10"/>
    <p:sldId id="330" r:id="rId11"/>
    <p:sldId id="331"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62" autoAdjust="0"/>
    <p:restoredTop sz="95850"/>
  </p:normalViewPr>
  <p:slideViewPr>
    <p:cSldViewPr snapToGrid="0">
      <p:cViewPr varScale="1">
        <p:scale>
          <a:sx n="62" d="100"/>
          <a:sy n="62" d="100"/>
        </p:scale>
        <p:origin x="1180" y="56"/>
      </p:cViewPr>
      <p:guideLst/>
    </p:cSldViewPr>
  </p:slideViewPr>
  <p:notesTextViewPr>
    <p:cViewPr>
      <p:scale>
        <a:sx n="1" d="1"/>
        <a:sy n="1" d="1"/>
      </p:scale>
      <p:origin x="0" y="0"/>
    </p:cViewPr>
  </p:notesTextViewPr>
  <p:sorterViewPr>
    <p:cViewPr varScale="1">
      <p:scale>
        <a:sx n="100" d="100"/>
        <a:sy n="100" d="100"/>
      </p:scale>
      <p:origin x="0" y="-4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Babu Doddy" userId="0e55781f-a759-4597-87a9-6dc49ffcbafe" providerId="ADAL" clId="{3A592FBC-97F1-4BBF-A8A0-1BE64E590FD3}"/>
    <pc:docChg chg="custSel delSld modSld">
      <pc:chgData name="Ram Babu Doddy" userId="0e55781f-a759-4597-87a9-6dc49ffcbafe" providerId="ADAL" clId="{3A592FBC-97F1-4BBF-A8A0-1BE64E590FD3}" dt="2022-01-26T15:46:27.999" v="46" actId="20577"/>
      <pc:docMkLst>
        <pc:docMk/>
      </pc:docMkLst>
      <pc:sldChg chg="modSp del mod">
        <pc:chgData name="Ram Babu Doddy" userId="0e55781f-a759-4597-87a9-6dc49ffcbafe" providerId="ADAL" clId="{3A592FBC-97F1-4BBF-A8A0-1BE64E590FD3}" dt="2022-01-26T15:45:29.624" v="40" actId="47"/>
        <pc:sldMkLst>
          <pc:docMk/>
          <pc:sldMk cId="899179762" sldId="322"/>
        </pc:sldMkLst>
        <pc:spChg chg="mod">
          <ac:chgData name="Ram Babu Doddy" userId="0e55781f-a759-4597-87a9-6dc49ffcbafe" providerId="ADAL" clId="{3A592FBC-97F1-4BBF-A8A0-1BE64E590FD3}" dt="2022-01-26T11:27:26.260" v="26" actId="20577"/>
          <ac:spMkLst>
            <pc:docMk/>
            <pc:sldMk cId="899179762" sldId="322"/>
            <ac:spMk id="3" creationId="{276BCADD-3A71-4F99-AAC6-2801AD9033F0}"/>
          </ac:spMkLst>
        </pc:spChg>
      </pc:sldChg>
      <pc:sldChg chg="modSp mod">
        <pc:chgData name="Ram Babu Doddy" userId="0e55781f-a759-4597-87a9-6dc49ffcbafe" providerId="ADAL" clId="{3A592FBC-97F1-4BBF-A8A0-1BE64E590FD3}" dt="2022-01-26T11:27:49.510" v="27"/>
        <pc:sldMkLst>
          <pc:docMk/>
          <pc:sldMk cId="1197319245" sldId="323"/>
        </pc:sldMkLst>
        <pc:spChg chg="mod">
          <ac:chgData name="Ram Babu Doddy" userId="0e55781f-a759-4597-87a9-6dc49ffcbafe" providerId="ADAL" clId="{3A592FBC-97F1-4BBF-A8A0-1BE64E590FD3}" dt="2022-01-26T11:27:49.510" v="27"/>
          <ac:spMkLst>
            <pc:docMk/>
            <pc:sldMk cId="1197319245" sldId="323"/>
            <ac:spMk id="3" creationId="{276BCADD-3A71-4F99-AAC6-2801AD9033F0}"/>
          </ac:spMkLst>
        </pc:spChg>
      </pc:sldChg>
      <pc:sldChg chg="modSp mod">
        <pc:chgData name="Ram Babu Doddy" userId="0e55781f-a759-4597-87a9-6dc49ffcbafe" providerId="ADAL" clId="{3A592FBC-97F1-4BBF-A8A0-1BE64E590FD3}" dt="2022-01-26T15:46:17.530" v="44" actId="20577"/>
        <pc:sldMkLst>
          <pc:docMk/>
          <pc:sldMk cId="1715607321" sldId="324"/>
        </pc:sldMkLst>
        <pc:spChg chg="mod">
          <ac:chgData name="Ram Babu Doddy" userId="0e55781f-a759-4597-87a9-6dc49ffcbafe" providerId="ADAL" clId="{3A592FBC-97F1-4BBF-A8A0-1BE64E590FD3}" dt="2022-01-26T11:27:52.042" v="28"/>
          <ac:spMkLst>
            <pc:docMk/>
            <pc:sldMk cId="1715607321" sldId="324"/>
            <ac:spMk id="3" creationId="{9A99139B-6338-4DAB-AD31-15579C2EAC32}"/>
          </ac:spMkLst>
        </pc:spChg>
        <pc:spChg chg="mod">
          <ac:chgData name="Ram Babu Doddy" userId="0e55781f-a759-4597-87a9-6dc49ffcbafe" providerId="ADAL" clId="{3A592FBC-97F1-4BBF-A8A0-1BE64E590FD3}" dt="2022-01-26T15:46:17.530" v="44" actId="20577"/>
          <ac:spMkLst>
            <pc:docMk/>
            <pc:sldMk cId="1715607321" sldId="324"/>
            <ac:spMk id="5" creationId="{05FE123C-2227-4D4D-8965-66D7B94EA29A}"/>
          </ac:spMkLst>
        </pc:spChg>
      </pc:sldChg>
      <pc:sldChg chg="modSp mod">
        <pc:chgData name="Ram Babu Doddy" userId="0e55781f-a759-4597-87a9-6dc49ffcbafe" providerId="ADAL" clId="{3A592FBC-97F1-4BBF-A8A0-1BE64E590FD3}" dt="2022-01-26T15:46:27.999" v="46" actId="20577"/>
        <pc:sldMkLst>
          <pc:docMk/>
          <pc:sldMk cId="2105082779" sldId="325"/>
        </pc:sldMkLst>
        <pc:spChg chg="mod">
          <ac:chgData name="Ram Babu Doddy" userId="0e55781f-a759-4597-87a9-6dc49ffcbafe" providerId="ADAL" clId="{3A592FBC-97F1-4BBF-A8A0-1BE64E590FD3}" dt="2022-01-26T11:27:55.008" v="29"/>
          <ac:spMkLst>
            <pc:docMk/>
            <pc:sldMk cId="2105082779" sldId="325"/>
            <ac:spMk id="3" creationId="{414FE064-CA50-4512-AE3D-5FF6798AF602}"/>
          </ac:spMkLst>
        </pc:spChg>
        <pc:spChg chg="mod">
          <ac:chgData name="Ram Babu Doddy" userId="0e55781f-a759-4597-87a9-6dc49ffcbafe" providerId="ADAL" clId="{3A592FBC-97F1-4BBF-A8A0-1BE64E590FD3}" dt="2022-01-26T15:46:27.999" v="46" actId="20577"/>
          <ac:spMkLst>
            <pc:docMk/>
            <pc:sldMk cId="2105082779" sldId="325"/>
            <ac:spMk id="5" creationId="{A1471E89-DD74-4E61-8713-F2A2EE4549BE}"/>
          </ac:spMkLst>
        </pc:spChg>
      </pc:sldChg>
      <pc:sldChg chg="modSp mod">
        <pc:chgData name="Ram Babu Doddy" userId="0e55781f-a759-4597-87a9-6dc49ffcbafe" providerId="ADAL" clId="{3A592FBC-97F1-4BBF-A8A0-1BE64E590FD3}" dt="2022-01-26T11:28:53.745" v="34" actId="20577"/>
        <pc:sldMkLst>
          <pc:docMk/>
          <pc:sldMk cId="3362001118" sldId="326"/>
        </pc:sldMkLst>
        <pc:spChg chg="mod">
          <ac:chgData name="Ram Babu Doddy" userId="0e55781f-a759-4597-87a9-6dc49ffcbafe" providerId="ADAL" clId="{3A592FBC-97F1-4BBF-A8A0-1BE64E590FD3}" dt="2022-01-26T11:28:37.992" v="32" actId="255"/>
          <ac:spMkLst>
            <pc:docMk/>
            <pc:sldMk cId="3362001118" sldId="326"/>
            <ac:spMk id="2" creationId="{BBC6BD36-FB1E-4431-AD8A-C8D7CEBB6217}"/>
          </ac:spMkLst>
        </pc:spChg>
        <pc:spChg chg="mod">
          <ac:chgData name="Ram Babu Doddy" userId="0e55781f-a759-4597-87a9-6dc49ffcbafe" providerId="ADAL" clId="{3A592FBC-97F1-4BBF-A8A0-1BE64E590FD3}" dt="2022-01-26T11:27:57.472" v="30"/>
          <ac:spMkLst>
            <pc:docMk/>
            <pc:sldMk cId="3362001118" sldId="326"/>
            <ac:spMk id="3" creationId="{04B2FB0E-CF72-481C-823E-45DB458B8C1B}"/>
          </ac:spMkLst>
        </pc:spChg>
        <pc:graphicFrameChg chg="modGraphic">
          <ac:chgData name="Ram Babu Doddy" userId="0e55781f-a759-4597-87a9-6dc49ffcbafe" providerId="ADAL" clId="{3A592FBC-97F1-4BBF-A8A0-1BE64E590FD3}" dt="2022-01-26T11:28:53.745" v="34" actId="20577"/>
          <ac:graphicFrameMkLst>
            <pc:docMk/>
            <pc:sldMk cId="3362001118" sldId="326"/>
            <ac:graphicFrameMk id="8" creationId="{5A7E56EF-1810-4DB1-BA50-120A580CF309}"/>
          </ac:graphicFrameMkLst>
        </pc:graphicFrameChg>
      </pc:sldChg>
    </pc:docChg>
  </pc:docChgLst>
  <pc:docChgLst>
    <pc:chgData name="Ram Babu Doddy" userId="0e55781f-a759-4597-87a9-6dc49ffcbafe" providerId="ADAL" clId="{650F9F63-0423-44D5-821F-739DA9D5E621}"/>
    <pc:docChg chg="modSld sldOrd">
      <pc:chgData name="Ram Babu Doddy" userId="0e55781f-a759-4597-87a9-6dc49ffcbafe" providerId="ADAL" clId="{650F9F63-0423-44D5-821F-739DA9D5E621}" dt="2021-04-21T11:23:56.175" v="2" actId="27309"/>
      <pc:docMkLst>
        <pc:docMk/>
      </pc:docMkLst>
      <pc:sldChg chg="addSp modSp mod ord">
        <pc:chgData name="Ram Babu Doddy" userId="0e55781f-a759-4597-87a9-6dc49ffcbafe" providerId="ADAL" clId="{650F9F63-0423-44D5-821F-739DA9D5E621}" dt="2021-04-21T11:23:56.175" v="2" actId="27309"/>
        <pc:sldMkLst>
          <pc:docMk/>
          <pc:sldMk cId="2484098598" sldId="327"/>
        </pc:sldMkLst>
        <pc:graphicFrameChg chg="add modGraphic">
          <ac:chgData name="Ram Babu Doddy" userId="0e55781f-a759-4597-87a9-6dc49ffcbafe" providerId="ADAL" clId="{650F9F63-0423-44D5-821F-739DA9D5E621}" dt="2021-04-21T11:23:56.175" v="2" actId="27309"/>
          <ac:graphicFrameMkLst>
            <pc:docMk/>
            <pc:sldMk cId="2484098598" sldId="327"/>
            <ac:graphicFrameMk id="5" creationId="{65D9DE19-1B8A-4FF2-A425-29DEDDFC2C84}"/>
          </ac:graphicFrameMkLst>
        </pc:graphicFrameChg>
      </pc:sldChg>
    </pc:docChg>
  </pc:docChgLst>
  <pc:docChgLst>
    <pc:chgData name="Ram Babu Doddy" userId="0e55781f-a759-4597-87a9-6dc49ffcbafe" providerId="ADAL" clId="{34A1167C-1D02-46F4-B46F-6EB3532D1783}"/>
    <pc:docChg chg="delSld">
      <pc:chgData name="Ram Babu Doddy" userId="0e55781f-a759-4597-87a9-6dc49ffcbafe" providerId="ADAL" clId="{34A1167C-1D02-46F4-B46F-6EB3532D1783}" dt="2023-03-08T09:00:43.320" v="0" actId="2696"/>
      <pc:docMkLst>
        <pc:docMk/>
      </pc:docMkLst>
      <pc:sldChg chg="del">
        <pc:chgData name="Ram Babu Doddy" userId="0e55781f-a759-4597-87a9-6dc49ffcbafe" providerId="ADAL" clId="{34A1167C-1D02-46F4-B46F-6EB3532D1783}" dt="2023-03-08T09:00:43.320" v="0" actId="2696"/>
        <pc:sldMkLst>
          <pc:docMk/>
          <pc:sldMk cId="2357584982" sldId="328"/>
        </pc:sldMkLst>
      </pc:sldChg>
    </pc:docChg>
  </pc:docChgLst>
  <pc:docChgLst>
    <pc:chgData name="Ram Babu Doddy" userId="0e55781f-a759-4597-87a9-6dc49ffcbafe" providerId="ADAL" clId="{05455F94-6FC6-4F0C-8D69-EACFF5DED818}"/>
    <pc:docChg chg="undo redo custSel addSld delSld modSld sldOrd">
      <pc:chgData name="Ram Babu Doddy" userId="0e55781f-a759-4597-87a9-6dc49ffcbafe" providerId="ADAL" clId="{05455F94-6FC6-4F0C-8D69-EACFF5DED818}" dt="2021-05-07T13:26:49.618" v="1055" actId="14100"/>
      <pc:docMkLst>
        <pc:docMk/>
      </pc:docMkLst>
      <pc:sldChg chg="addSp delSp modSp">
        <pc:chgData name="Ram Babu Doddy" userId="0e55781f-a759-4597-87a9-6dc49ffcbafe" providerId="ADAL" clId="{05455F94-6FC6-4F0C-8D69-EACFF5DED818}" dt="2021-05-07T13:09:13.775" v="491"/>
        <pc:sldMkLst>
          <pc:docMk/>
          <pc:sldMk cId="4226868403" sldId="271"/>
        </pc:sldMkLst>
        <pc:spChg chg="add del mod">
          <ac:chgData name="Ram Babu Doddy" userId="0e55781f-a759-4597-87a9-6dc49ffcbafe" providerId="ADAL" clId="{05455F94-6FC6-4F0C-8D69-EACFF5DED818}" dt="2021-05-07T13:09:13.775" v="491"/>
          <ac:spMkLst>
            <pc:docMk/>
            <pc:sldMk cId="4226868403" sldId="271"/>
            <ac:spMk id="2" creationId="{79942FE2-90B1-413C-8972-1093D0D7D82F}"/>
          </ac:spMkLst>
        </pc:spChg>
      </pc:sldChg>
      <pc:sldChg chg="modSp mod">
        <pc:chgData name="Ram Babu Doddy" userId="0e55781f-a759-4597-87a9-6dc49ffcbafe" providerId="ADAL" clId="{05455F94-6FC6-4F0C-8D69-EACFF5DED818}" dt="2021-05-07T13:26:49.618" v="1055" actId="14100"/>
        <pc:sldMkLst>
          <pc:docMk/>
          <pc:sldMk cId="1529367056" sldId="280"/>
        </pc:sldMkLst>
        <pc:spChg chg="mod">
          <ac:chgData name="Ram Babu Doddy" userId="0e55781f-a759-4597-87a9-6dc49ffcbafe" providerId="ADAL" clId="{05455F94-6FC6-4F0C-8D69-EACFF5DED818}" dt="2021-05-07T13:26:49.618" v="1055" actId="14100"/>
          <ac:spMkLst>
            <pc:docMk/>
            <pc:sldMk cId="1529367056" sldId="280"/>
            <ac:spMk id="4" creationId="{64A8EE7E-BCC5-42D1-8739-AB26C8A1A675}"/>
          </ac:spMkLst>
        </pc:spChg>
      </pc:sldChg>
      <pc:sldChg chg="modSp mod">
        <pc:chgData name="Ram Babu Doddy" userId="0e55781f-a759-4597-87a9-6dc49ffcbafe" providerId="ADAL" clId="{05455F94-6FC6-4F0C-8D69-EACFF5DED818}" dt="2021-05-07T13:21:19.207" v="871" actId="20577"/>
        <pc:sldMkLst>
          <pc:docMk/>
          <pc:sldMk cId="99235931" sldId="320"/>
        </pc:sldMkLst>
        <pc:spChg chg="mod">
          <ac:chgData name="Ram Babu Doddy" userId="0e55781f-a759-4597-87a9-6dc49ffcbafe" providerId="ADAL" clId="{05455F94-6FC6-4F0C-8D69-EACFF5DED818}" dt="2021-05-07T13:21:19.207" v="871" actId="20577"/>
          <ac:spMkLst>
            <pc:docMk/>
            <pc:sldMk cId="99235931" sldId="320"/>
            <ac:spMk id="2" creationId="{00000000-0000-0000-0000-000000000000}"/>
          </ac:spMkLst>
        </pc:spChg>
      </pc:sldChg>
      <pc:sldChg chg="addSp delSp modSp new mod">
        <pc:chgData name="Ram Babu Doddy" userId="0e55781f-a759-4597-87a9-6dc49ffcbafe" providerId="ADAL" clId="{05455F94-6FC6-4F0C-8D69-EACFF5DED818}" dt="2021-05-06T14:31:21.871" v="328"/>
        <pc:sldMkLst>
          <pc:docMk/>
          <pc:sldMk cId="211678917" sldId="321"/>
        </pc:sldMkLst>
        <pc:spChg chg="del">
          <ac:chgData name="Ram Babu Doddy" userId="0e55781f-a759-4597-87a9-6dc49ffcbafe" providerId="ADAL" clId="{05455F94-6FC6-4F0C-8D69-EACFF5DED818}" dt="2021-05-06T14:22:01.351" v="208" actId="478"/>
          <ac:spMkLst>
            <pc:docMk/>
            <pc:sldMk cId="211678917" sldId="321"/>
            <ac:spMk id="2" creationId="{B425C3A0-7031-4CA2-883B-8BF528434622}"/>
          </ac:spMkLst>
        </pc:spChg>
        <pc:spChg chg="mod">
          <ac:chgData name="Ram Babu Doddy" userId="0e55781f-a759-4597-87a9-6dc49ffcbafe" providerId="ADAL" clId="{05455F94-6FC6-4F0C-8D69-EACFF5DED818}" dt="2021-05-06T14:31:21.871" v="328"/>
          <ac:spMkLst>
            <pc:docMk/>
            <pc:sldMk cId="211678917" sldId="321"/>
            <ac:spMk id="3" creationId="{42F17623-99C4-4987-A2FB-67DFE23697FA}"/>
          </ac:spMkLst>
        </pc:spChg>
        <pc:spChg chg="add del mod">
          <ac:chgData name="Ram Babu Doddy" userId="0e55781f-a759-4597-87a9-6dc49ffcbafe" providerId="ADAL" clId="{05455F94-6FC6-4F0C-8D69-EACFF5DED818}" dt="2021-05-06T14:22:04.798" v="210"/>
          <ac:spMkLst>
            <pc:docMk/>
            <pc:sldMk cId="211678917" sldId="321"/>
            <ac:spMk id="5" creationId="{9D673505-7C04-42FD-AED3-FA3F7D6B1A51}"/>
          </ac:spMkLst>
        </pc:spChg>
        <pc:spChg chg="add mod">
          <ac:chgData name="Ram Babu Doddy" userId="0e55781f-a759-4597-87a9-6dc49ffcbafe" providerId="ADAL" clId="{05455F94-6FC6-4F0C-8D69-EACFF5DED818}" dt="2021-05-06T14:28:33.686" v="313" actId="2711"/>
          <ac:spMkLst>
            <pc:docMk/>
            <pc:sldMk cId="211678917" sldId="321"/>
            <ac:spMk id="6" creationId="{C2317EE0-38A6-4994-9F70-4E5E740CBDC9}"/>
          </ac:spMkLst>
        </pc:spChg>
      </pc:sldChg>
      <pc:sldChg chg="del">
        <pc:chgData name="Ram Babu Doddy" userId="0e55781f-a759-4597-87a9-6dc49ffcbafe" providerId="ADAL" clId="{05455F94-6FC6-4F0C-8D69-EACFF5DED818}" dt="2021-05-05T15:10:13.546" v="145" actId="47"/>
        <pc:sldMkLst>
          <pc:docMk/>
          <pc:sldMk cId="3101663258" sldId="321"/>
        </pc:sldMkLst>
      </pc:sldChg>
      <pc:sldChg chg="addSp delSp modSp new mod">
        <pc:chgData name="Ram Babu Doddy" userId="0e55781f-a759-4597-87a9-6dc49ffcbafe" providerId="ADAL" clId="{05455F94-6FC6-4F0C-8D69-EACFF5DED818}" dt="2021-05-06T14:31:34.577" v="330" actId="1076"/>
        <pc:sldMkLst>
          <pc:docMk/>
          <pc:sldMk cId="232338986" sldId="322"/>
        </pc:sldMkLst>
        <pc:spChg chg="del">
          <ac:chgData name="Ram Babu Doddy" userId="0e55781f-a759-4597-87a9-6dc49ffcbafe" providerId="ADAL" clId="{05455F94-6FC6-4F0C-8D69-EACFF5DED818}" dt="2021-05-06T14:24:02.089" v="248" actId="478"/>
          <ac:spMkLst>
            <pc:docMk/>
            <pc:sldMk cId="232338986" sldId="322"/>
            <ac:spMk id="2" creationId="{ED9F8607-6CB7-4714-AD04-C241C1854286}"/>
          </ac:spMkLst>
        </pc:spChg>
        <pc:spChg chg="mod">
          <ac:chgData name="Ram Babu Doddy" userId="0e55781f-a759-4597-87a9-6dc49ffcbafe" providerId="ADAL" clId="{05455F94-6FC6-4F0C-8D69-EACFF5DED818}" dt="2021-05-06T14:31:34.577" v="330" actId="1076"/>
          <ac:spMkLst>
            <pc:docMk/>
            <pc:sldMk cId="232338986" sldId="322"/>
            <ac:spMk id="3" creationId="{03E3AC9E-12C1-4A9B-AB53-82E9785CF14D}"/>
          </ac:spMkLst>
        </pc:spChg>
        <pc:spChg chg="add mod">
          <ac:chgData name="Ram Babu Doddy" userId="0e55781f-a759-4597-87a9-6dc49ffcbafe" providerId="ADAL" clId="{05455F94-6FC6-4F0C-8D69-EACFF5DED818}" dt="2021-05-06T14:30:44.480" v="327" actId="20577"/>
          <ac:spMkLst>
            <pc:docMk/>
            <pc:sldMk cId="232338986" sldId="322"/>
            <ac:spMk id="5" creationId="{A8803DA5-5118-42A8-AE92-B7A41FEFFC37}"/>
          </ac:spMkLst>
        </pc:spChg>
      </pc:sldChg>
      <pc:sldChg chg="del">
        <pc:chgData name="Ram Babu Doddy" userId="0e55781f-a759-4597-87a9-6dc49ffcbafe" providerId="ADAL" clId="{05455F94-6FC6-4F0C-8D69-EACFF5DED818}" dt="2021-05-05T15:10:13.546" v="145" actId="47"/>
        <pc:sldMkLst>
          <pc:docMk/>
          <pc:sldMk cId="3552279022" sldId="322"/>
        </pc:sldMkLst>
      </pc:sldChg>
      <pc:sldChg chg="addSp delSp modSp new mod modAnim">
        <pc:chgData name="Ram Babu Doddy" userId="0e55781f-a759-4597-87a9-6dc49ffcbafe" providerId="ADAL" clId="{05455F94-6FC6-4F0C-8D69-EACFF5DED818}" dt="2021-05-07T09:56:56.188" v="443"/>
        <pc:sldMkLst>
          <pc:docMk/>
          <pc:sldMk cId="2595304887" sldId="323"/>
        </pc:sldMkLst>
        <pc:spChg chg="del mod">
          <ac:chgData name="Ram Babu Doddy" userId="0e55781f-a759-4597-87a9-6dc49ffcbafe" providerId="ADAL" clId="{05455F94-6FC6-4F0C-8D69-EACFF5DED818}" dt="2021-05-07T06:38:10.641" v="340" actId="478"/>
          <ac:spMkLst>
            <pc:docMk/>
            <pc:sldMk cId="2595304887" sldId="323"/>
            <ac:spMk id="2" creationId="{E3723B26-E2D8-44DD-A935-F1F81FCFADBC}"/>
          </ac:spMkLst>
        </pc:spChg>
        <pc:spChg chg="mod">
          <ac:chgData name="Ram Babu Doddy" userId="0e55781f-a759-4597-87a9-6dc49ffcbafe" providerId="ADAL" clId="{05455F94-6FC6-4F0C-8D69-EACFF5DED818}" dt="2021-05-07T06:38:08.273" v="339" actId="20577"/>
          <ac:spMkLst>
            <pc:docMk/>
            <pc:sldMk cId="2595304887" sldId="323"/>
            <ac:spMk id="3" creationId="{24EA87CC-4C19-4BA7-B8BB-42EF6F88A0AE}"/>
          </ac:spMkLst>
        </pc:spChg>
        <pc:spChg chg="add mod">
          <ac:chgData name="Ram Babu Doddy" userId="0e55781f-a759-4597-87a9-6dc49ffcbafe" providerId="ADAL" clId="{05455F94-6FC6-4F0C-8D69-EACFF5DED818}" dt="2021-05-07T06:39:06.436" v="350" actId="33524"/>
          <ac:spMkLst>
            <pc:docMk/>
            <pc:sldMk cId="2595304887" sldId="323"/>
            <ac:spMk id="6" creationId="{D98BA4C8-2E8B-4FD1-AF66-D6C404E2827C}"/>
          </ac:spMkLst>
        </pc:spChg>
        <pc:spChg chg="add mod">
          <ac:chgData name="Ram Babu Doddy" userId="0e55781f-a759-4597-87a9-6dc49ffcbafe" providerId="ADAL" clId="{05455F94-6FC6-4F0C-8D69-EACFF5DED818}" dt="2021-05-07T07:53:51.997" v="381" actId="13926"/>
          <ac:spMkLst>
            <pc:docMk/>
            <pc:sldMk cId="2595304887" sldId="323"/>
            <ac:spMk id="9" creationId="{144018D5-AA25-412A-BD83-58BAF13320BC}"/>
          </ac:spMkLst>
        </pc:spChg>
        <pc:spChg chg="add mod">
          <ac:chgData name="Ram Babu Doddy" userId="0e55781f-a759-4597-87a9-6dc49ffcbafe" providerId="ADAL" clId="{05455F94-6FC6-4F0C-8D69-EACFF5DED818}" dt="2021-05-07T07:53:55.799" v="382" actId="13926"/>
          <ac:spMkLst>
            <pc:docMk/>
            <pc:sldMk cId="2595304887" sldId="323"/>
            <ac:spMk id="10" creationId="{297AE7F7-DC7D-4735-BAEE-6335E6A50D18}"/>
          </ac:spMkLst>
        </pc:spChg>
        <pc:graphicFrameChg chg="add mod modGraphic">
          <ac:chgData name="Ram Babu Doddy" userId="0e55781f-a759-4597-87a9-6dc49ffcbafe" providerId="ADAL" clId="{05455F94-6FC6-4F0C-8D69-EACFF5DED818}" dt="2021-05-07T07:54:46.110" v="435" actId="6549"/>
          <ac:graphicFrameMkLst>
            <pc:docMk/>
            <pc:sldMk cId="2595304887" sldId="323"/>
            <ac:graphicFrameMk id="11" creationId="{00552A5B-4F8C-4FC0-9642-C54E1831619A}"/>
          </ac:graphicFrameMkLst>
        </pc:graphicFrameChg>
        <pc:picChg chg="add mod">
          <ac:chgData name="Ram Babu Doddy" userId="0e55781f-a759-4597-87a9-6dc49ffcbafe" providerId="ADAL" clId="{05455F94-6FC6-4F0C-8D69-EACFF5DED818}" dt="2021-05-07T06:39:15.490" v="351" actId="1076"/>
          <ac:picMkLst>
            <pc:docMk/>
            <pc:sldMk cId="2595304887" sldId="323"/>
            <ac:picMk id="5" creationId="{4526FECB-970F-4FE7-9CB1-5A5FFB67C43B}"/>
          </ac:picMkLst>
        </pc:picChg>
        <pc:picChg chg="add mod">
          <ac:chgData name="Ram Babu Doddy" userId="0e55781f-a759-4597-87a9-6dc49ffcbafe" providerId="ADAL" clId="{05455F94-6FC6-4F0C-8D69-EACFF5DED818}" dt="2021-05-07T06:45:12.607" v="358" actId="1076"/>
          <ac:picMkLst>
            <pc:docMk/>
            <pc:sldMk cId="2595304887" sldId="323"/>
            <ac:picMk id="8" creationId="{B690B8B5-8BB7-47EC-AC45-5A44D9C034D4}"/>
          </ac:picMkLst>
        </pc:picChg>
      </pc:sldChg>
      <pc:sldChg chg="del">
        <pc:chgData name="Ram Babu Doddy" userId="0e55781f-a759-4597-87a9-6dc49ffcbafe" providerId="ADAL" clId="{05455F94-6FC6-4F0C-8D69-EACFF5DED818}" dt="2021-05-05T15:10:13.546" v="145" actId="47"/>
        <pc:sldMkLst>
          <pc:docMk/>
          <pc:sldMk cId="3341328288" sldId="323"/>
        </pc:sldMkLst>
      </pc:sldChg>
      <pc:sldChg chg="del">
        <pc:chgData name="Ram Babu Doddy" userId="0e55781f-a759-4597-87a9-6dc49ffcbafe" providerId="ADAL" clId="{05455F94-6FC6-4F0C-8D69-EACFF5DED818}" dt="2021-05-05T15:10:13.546" v="145" actId="47"/>
        <pc:sldMkLst>
          <pc:docMk/>
          <pc:sldMk cId="1879292397" sldId="324"/>
        </pc:sldMkLst>
      </pc:sldChg>
      <pc:sldChg chg="addSp delSp modSp new mod">
        <pc:chgData name="Ram Babu Doddy" userId="0e55781f-a759-4597-87a9-6dc49ffcbafe" providerId="ADAL" clId="{05455F94-6FC6-4F0C-8D69-EACFF5DED818}" dt="2021-05-07T10:34:27.347" v="470" actId="1076"/>
        <pc:sldMkLst>
          <pc:docMk/>
          <pc:sldMk cId="3809465891" sldId="324"/>
        </pc:sldMkLst>
        <pc:spChg chg="del">
          <ac:chgData name="Ram Babu Doddy" userId="0e55781f-a759-4597-87a9-6dc49ffcbafe" providerId="ADAL" clId="{05455F94-6FC6-4F0C-8D69-EACFF5DED818}" dt="2021-05-07T10:34:05.313" v="445" actId="478"/>
          <ac:spMkLst>
            <pc:docMk/>
            <pc:sldMk cId="3809465891" sldId="324"/>
            <ac:spMk id="2" creationId="{51DB1127-CDF8-4EE0-ACEE-51B50901A788}"/>
          </ac:spMkLst>
        </pc:spChg>
        <pc:spChg chg="mod">
          <ac:chgData name="Ram Babu Doddy" userId="0e55781f-a759-4597-87a9-6dc49ffcbafe" providerId="ADAL" clId="{05455F94-6FC6-4F0C-8D69-EACFF5DED818}" dt="2021-05-07T10:34:10.829" v="465" actId="20577"/>
          <ac:spMkLst>
            <pc:docMk/>
            <pc:sldMk cId="3809465891" sldId="324"/>
            <ac:spMk id="3" creationId="{0DEA5BE6-71E5-463E-BB61-9A1FB911D4F5}"/>
          </ac:spMkLst>
        </pc:spChg>
        <pc:picChg chg="add mod">
          <ac:chgData name="Ram Babu Doddy" userId="0e55781f-a759-4597-87a9-6dc49ffcbafe" providerId="ADAL" clId="{05455F94-6FC6-4F0C-8D69-EACFF5DED818}" dt="2021-05-07T10:34:27.347" v="470" actId="1076"/>
          <ac:picMkLst>
            <pc:docMk/>
            <pc:sldMk cId="3809465891" sldId="324"/>
            <ac:picMk id="6" creationId="{4904FC19-129B-4180-8DAD-B20C16042A48}"/>
          </ac:picMkLst>
        </pc:picChg>
      </pc:sldChg>
      <pc:sldChg chg="del">
        <pc:chgData name="Ram Babu Doddy" userId="0e55781f-a759-4597-87a9-6dc49ffcbafe" providerId="ADAL" clId="{05455F94-6FC6-4F0C-8D69-EACFF5DED818}" dt="2021-05-05T15:10:13.546" v="145" actId="47"/>
        <pc:sldMkLst>
          <pc:docMk/>
          <pc:sldMk cId="852106562" sldId="325"/>
        </pc:sldMkLst>
      </pc:sldChg>
      <pc:sldChg chg="addSp delSp modSp new mod">
        <pc:chgData name="Ram Babu Doddy" userId="0e55781f-a759-4597-87a9-6dc49ffcbafe" providerId="ADAL" clId="{05455F94-6FC6-4F0C-8D69-EACFF5DED818}" dt="2021-05-07T13:19:04.626" v="708" actId="20577"/>
        <pc:sldMkLst>
          <pc:docMk/>
          <pc:sldMk cId="2228211817" sldId="325"/>
        </pc:sldMkLst>
        <pc:spChg chg="del">
          <ac:chgData name="Ram Babu Doddy" userId="0e55781f-a759-4597-87a9-6dc49ffcbafe" providerId="ADAL" clId="{05455F94-6FC6-4F0C-8D69-EACFF5DED818}" dt="2021-05-07T13:07:57.678" v="472" actId="478"/>
          <ac:spMkLst>
            <pc:docMk/>
            <pc:sldMk cId="2228211817" sldId="325"/>
            <ac:spMk id="2" creationId="{65B3587F-9E03-49F8-97AE-8E330BCA0DD3}"/>
          </ac:spMkLst>
        </pc:spChg>
        <pc:spChg chg="mod">
          <ac:chgData name="Ram Babu Doddy" userId="0e55781f-a759-4597-87a9-6dc49ffcbafe" providerId="ADAL" clId="{05455F94-6FC6-4F0C-8D69-EACFF5DED818}" dt="2021-05-07T13:19:04.626" v="708" actId="20577"/>
          <ac:spMkLst>
            <pc:docMk/>
            <pc:sldMk cId="2228211817" sldId="325"/>
            <ac:spMk id="3" creationId="{F5872545-83F4-4D34-A7E5-4DAFCFF56251}"/>
          </ac:spMkLst>
        </pc:spChg>
        <pc:spChg chg="add del mod">
          <ac:chgData name="Ram Babu Doddy" userId="0e55781f-a759-4597-87a9-6dc49ffcbafe" providerId="ADAL" clId="{05455F94-6FC6-4F0C-8D69-EACFF5DED818}" dt="2021-05-07T13:08:00.970" v="474"/>
          <ac:spMkLst>
            <pc:docMk/>
            <pc:sldMk cId="2228211817" sldId="325"/>
            <ac:spMk id="5" creationId="{6891BD14-1A25-4F30-B51F-C2913D5EB7AC}"/>
          </ac:spMkLst>
        </pc:spChg>
        <pc:spChg chg="add mod">
          <ac:chgData name="Ram Babu Doddy" userId="0e55781f-a759-4597-87a9-6dc49ffcbafe" providerId="ADAL" clId="{05455F94-6FC6-4F0C-8D69-EACFF5DED818}" dt="2021-05-07T13:18:15.954" v="684" actId="6549"/>
          <ac:spMkLst>
            <pc:docMk/>
            <pc:sldMk cId="2228211817" sldId="325"/>
            <ac:spMk id="6" creationId="{AF36BE88-B68A-437E-9E12-65DA58C94D4E}"/>
          </ac:spMkLst>
        </pc:spChg>
        <pc:spChg chg="add mod">
          <ac:chgData name="Ram Babu Doddy" userId="0e55781f-a759-4597-87a9-6dc49ffcbafe" providerId="ADAL" clId="{05455F94-6FC6-4F0C-8D69-EACFF5DED818}" dt="2021-05-07T13:18:37.607" v="685" actId="14100"/>
          <ac:spMkLst>
            <pc:docMk/>
            <pc:sldMk cId="2228211817" sldId="325"/>
            <ac:spMk id="7" creationId="{702DD822-58DE-4850-8B26-97046590117A}"/>
          </ac:spMkLst>
        </pc:spChg>
        <pc:picChg chg="add mod">
          <ac:chgData name="Ram Babu Doddy" userId="0e55781f-a759-4597-87a9-6dc49ffcbafe" providerId="ADAL" clId="{05455F94-6FC6-4F0C-8D69-EACFF5DED818}" dt="2021-05-07T13:18:02.126" v="683" actId="1076"/>
          <ac:picMkLst>
            <pc:docMk/>
            <pc:sldMk cId="2228211817" sldId="325"/>
            <ac:picMk id="8" creationId="{321BAD06-9D0E-4B56-9073-645F266B987C}"/>
          </ac:picMkLst>
        </pc:picChg>
        <pc:picChg chg="add mod">
          <ac:chgData name="Ram Babu Doddy" userId="0e55781f-a759-4597-87a9-6dc49ffcbafe" providerId="ADAL" clId="{05455F94-6FC6-4F0C-8D69-EACFF5DED818}" dt="2021-05-07T13:18:00.240" v="682" actId="1076"/>
          <ac:picMkLst>
            <pc:docMk/>
            <pc:sldMk cId="2228211817" sldId="325"/>
            <ac:picMk id="9" creationId="{5F50A27B-25A8-407C-B2A6-EA70FEA4182F}"/>
          </ac:picMkLst>
        </pc:picChg>
      </pc:sldChg>
      <pc:sldChg chg="del">
        <pc:chgData name="Ram Babu Doddy" userId="0e55781f-a759-4597-87a9-6dc49ffcbafe" providerId="ADAL" clId="{05455F94-6FC6-4F0C-8D69-EACFF5DED818}" dt="2021-05-05T15:10:13.546" v="145" actId="47"/>
        <pc:sldMkLst>
          <pc:docMk/>
          <pc:sldMk cId="3605624995" sldId="326"/>
        </pc:sldMkLst>
      </pc:sldChg>
      <pc:sldChg chg="modSp new mod ord">
        <pc:chgData name="Ram Babu Doddy" userId="0e55781f-a759-4597-87a9-6dc49ffcbafe" providerId="ADAL" clId="{05455F94-6FC6-4F0C-8D69-EACFF5DED818}" dt="2021-05-07T13:21:05.734" v="859" actId="20577"/>
        <pc:sldMkLst>
          <pc:docMk/>
          <pc:sldMk cId="3617262856" sldId="326"/>
        </pc:sldMkLst>
        <pc:spChg chg="mod">
          <ac:chgData name="Ram Babu Doddy" userId="0e55781f-a759-4597-87a9-6dc49ffcbafe" providerId="ADAL" clId="{05455F94-6FC6-4F0C-8D69-EACFF5DED818}" dt="2021-05-07T13:21:05.734" v="859" actId="20577"/>
          <ac:spMkLst>
            <pc:docMk/>
            <pc:sldMk cId="3617262856" sldId="326"/>
            <ac:spMk id="2" creationId="{644C2149-EE25-4AEB-A74D-C4FE4DD8FD42}"/>
          </ac:spMkLst>
        </pc:spChg>
        <pc:spChg chg="mod">
          <ac:chgData name="Ram Babu Doddy" userId="0e55781f-a759-4597-87a9-6dc49ffcbafe" providerId="ADAL" clId="{05455F94-6FC6-4F0C-8D69-EACFF5DED818}" dt="2021-05-07T13:20:53.560" v="830" actId="20577"/>
          <ac:spMkLst>
            <pc:docMk/>
            <pc:sldMk cId="3617262856" sldId="326"/>
            <ac:spMk id="3" creationId="{86DFD104-78B0-4675-BC48-F48B143CB280}"/>
          </ac:spMkLst>
        </pc:spChg>
      </pc:sldChg>
      <pc:sldChg chg="del">
        <pc:chgData name="Ram Babu Doddy" userId="0e55781f-a759-4597-87a9-6dc49ffcbafe" providerId="ADAL" clId="{05455F94-6FC6-4F0C-8D69-EACFF5DED818}" dt="2021-05-05T15:10:13.546" v="145" actId="47"/>
        <pc:sldMkLst>
          <pc:docMk/>
          <pc:sldMk cId="914624116" sldId="327"/>
        </pc:sldMkLst>
      </pc:sldChg>
      <pc:sldChg chg="modSp add mod">
        <pc:chgData name="Ram Babu Doddy" userId="0e55781f-a759-4597-87a9-6dc49ffcbafe" providerId="ADAL" clId="{05455F94-6FC6-4F0C-8D69-EACFF5DED818}" dt="2021-05-07T13:21:45.442" v="881" actId="20577"/>
        <pc:sldMkLst>
          <pc:docMk/>
          <pc:sldMk cId="4176489061" sldId="327"/>
        </pc:sldMkLst>
        <pc:spChg chg="mod">
          <ac:chgData name="Ram Babu Doddy" userId="0e55781f-a759-4597-87a9-6dc49ffcbafe" providerId="ADAL" clId="{05455F94-6FC6-4F0C-8D69-EACFF5DED818}" dt="2021-05-07T13:21:45.442" v="881" actId="20577"/>
          <ac:spMkLst>
            <pc:docMk/>
            <pc:sldMk cId="4176489061" sldId="327"/>
            <ac:spMk id="2" creationId="{644C2149-EE25-4AEB-A74D-C4FE4DD8FD42}"/>
          </ac:spMkLst>
        </pc:spChg>
      </pc:sldChg>
      <pc:sldChg chg="modSp new mod">
        <pc:chgData name="Ram Babu Doddy" userId="0e55781f-a759-4597-87a9-6dc49ffcbafe" providerId="ADAL" clId="{05455F94-6FC6-4F0C-8D69-EACFF5DED818}" dt="2021-05-07T13:22:32.247" v="965" actId="1076"/>
        <pc:sldMkLst>
          <pc:docMk/>
          <pc:sldMk cId="784497501" sldId="328"/>
        </pc:sldMkLst>
        <pc:spChg chg="mod">
          <ac:chgData name="Ram Babu Doddy" userId="0e55781f-a759-4597-87a9-6dc49ffcbafe" providerId="ADAL" clId="{05455F94-6FC6-4F0C-8D69-EACFF5DED818}" dt="2021-05-07T13:22:32.247" v="965" actId="1076"/>
          <ac:spMkLst>
            <pc:docMk/>
            <pc:sldMk cId="784497501" sldId="328"/>
            <ac:spMk id="2" creationId="{A753765A-B3A1-43A8-8E1F-7F599F029202}"/>
          </ac:spMkLst>
        </pc:spChg>
        <pc:spChg chg="mod">
          <ac:chgData name="Ram Babu Doddy" userId="0e55781f-a759-4597-87a9-6dc49ffcbafe" providerId="ADAL" clId="{05455F94-6FC6-4F0C-8D69-EACFF5DED818}" dt="2021-05-07T13:22:04.070" v="902" actId="20577"/>
          <ac:spMkLst>
            <pc:docMk/>
            <pc:sldMk cId="784497501" sldId="328"/>
            <ac:spMk id="3" creationId="{8B9535BC-6852-4B5F-84DF-E5057ACDC90A}"/>
          </ac:spMkLst>
        </pc:spChg>
      </pc:sldChg>
      <pc:sldChg chg="del">
        <pc:chgData name="Ram Babu Doddy" userId="0e55781f-a759-4597-87a9-6dc49ffcbafe" providerId="ADAL" clId="{05455F94-6FC6-4F0C-8D69-EACFF5DED818}" dt="2021-05-05T15:10:13.546" v="145" actId="47"/>
        <pc:sldMkLst>
          <pc:docMk/>
          <pc:sldMk cId="1402999192" sldId="328"/>
        </pc:sldMkLst>
      </pc:sldChg>
      <pc:sldChg chg="addSp delSp modSp new mod">
        <pc:chgData name="Ram Babu Doddy" userId="0e55781f-a759-4597-87a9-6dc49ffcbafe" providerId="ADAL" clId="{05455F94-6FC6-4F0C-8D69-EACFF5DED818}" dt="2021-05-07T13:24:38.086" v="986" actId="14100"/>
        <pc:sldMkLst>
          <pc:docMk/>
          <pc:sldMk cId="151276064" sldId="329"/>
        </pc:sldMkLst>
        <pc:spChg chg="del">
          <ac:chgData name="Ram Babu Doddy" userId="0e55781f-a759-4597-87a9-6dc49ffcbafe" providerId="ADAL" clId="{05455F94-6FC6-4F0C-8D69-EACFF5DED818}" dt="2021-05-07T13:23:45.320" v="973" actId="478"/>
          <ac:spMkLst>
            <pc:docMk/>
            <pc:sldMk cId="151276064" sldId="329"/>
            <ac:spMk id="2" creationId="{6A94FE64-BC52-4E84-B4B8-1B34164B8661}"/>
          </ac:spMkLst>
        </pc:spChg>
        <pc:spChg chg="mod">
          <ac:chgData name="Ram Babu Doddy" userId="0e55781f-a759-4597-87a9-6dc49ffcbafe" providerId="ADAL" clId="{05455F94-6FC6-4F0C-8D69-EACFF5DED818}" dt="2021-05-07T13:23:42.880" v="971" actId="1076"/>
          <ac:spMkLst>
            <pc:docMk/>
            <pc:sldMk cId="151276064" sldId="329"/>
            <ac:spMk id="3" creationId="{F113770E-DDEA-4462-B6BD-CA6E5C6DAE4B}"/>
          </ac:spMkLst>
        </pc:spChg>
        <pc:graphicFrameChg chg="add del mod">
          <ac:chgData name="Ram Babu Doddy" userId="0e55781f-a759-4597-87a9-6dc49ffcbafe" providerId="ADAL" clId="{05455F94-6FC6-4F0C-8D69-EACFF5DED818}" dt="2021-05-07T13:23:43.523" v="972"/>
          <ac:graphicFrameMkLst>
            <pc:docMk/>
            <pc:sldMk cId="151276064" sldId="329"/>
            <ac:graphicFrameMk id="5" creationId="{1611CCEA-227A-46BF-A128-479BC1B7AC00}"/>
          </ac:graphicFrameMkLst>
        </pc:graphicFrameChg>
        <pc:graphicFrameChg chg="add del mod">
          <ac:chgData name="Ram Babu Doddy" userId="0e55781f-a759-4597-87a9-6dc49ffcbafe" providerId="ADAL" clId="{05455F94-6FC6-4F0C-8D69-EACFF5DED818}" dt="2021-05-07T13:23:43.523" v="972"/>
          <ac:graphicFrameMkLst>
            <pc:docMk/>
            <pc:sldMk cId="151276064" sldId="329"/>
            <ac:graphicFrameMk id="6" creationId="{134B448D-EE3E-41F8-8B4D-EEF9BEE0B469}"/>
          </ac:graphicFrameMkLst>
        </pc:graphicFrameChg>
        <pc:graphicFrameChg chg="del mod">
          <ac:chgData name="Ram Babu Doddy" userId="0e55781f-a759-4597-87a9-6dc49ffcbafe" providerId="ADAL" clId="{05455F94-6FC6-4F0C-8D69-EACFF5DED818}" dt="2021-05-07T13:23:43.523" v="972"/>
          <ac:graphicFrameMkLst>
            <pc:docMk/>
            <pc:sldMk cId="151276064" sldId="329"/>
            <ac:graphicFrameMk id="7" creationId="{451B1295-BBA4-4508-B20A-AFC59641FF88}"/>
          </ac:graphicFrameMkLst>
        </pc:graphicFrameChg>
        <pc:graphicFrameChg chg="del mod">
          <ac:chgData name="Ram Babu Doddy" userId="0e55781f-a759-4597-87a9-6dc49ffcbafe" providerId="ADAL" clId="{05455F94-6FC6-4F0C-8D69-EACFF5DED818}" dt="2021-05-07T13:23:43.523" v="972"/>
          <ac:graphicFrameMkLst>
            <pc:docMk/>
            <pc:sldMk cId="151276064" sldId="329"/>
            <ac:graphicFrameMk id="8" creationId="{A41CE05A-C86F-4603-B2DA-3E20F1078AE5}"/>
          </ac:graphicFrameMkLst>
        </pc:graphicFrameChg>
        <pc:graphicFrameChg chg="add del mod">
          <ac:chgData name="Ram Babu Doddy" userId="0e55781f-a759-4597-87a9-6dc49ffcbafe" providerId="ADAL" clId="{05455F94-6FC6-4F0C-8D69-EACFF5DED818}" dt="2021-05-07T13:23:43.523" v="972"/>
          <ac:graphicFrameMkLst>
            <pc:docMk/>
            <pc:sldMk cId="151276064" sldId="329"/>
            <ac:graphicFrameMk id="9" creationId="{2F778D93-FE77-4292-9D39-B42EC0FCC9C3}"/>
          </ac:graphicFrameMkLst>
        </pc:graphicFrameChg>
        <pc:graphicFrameChg chg="add mod">
          <ac:chgData name="Ram Babu Doddy" userId="0e55781f-a759-4597-87a9-6dc49ffcbafe" providerId="ADAL" clId="{05455F94-6FC6-4F0C-8D69-EACFF5DED818}" dt="2021-05-07T13:24:38.086" v="986" actId="14100"/>
          <ac:graphicFrameMkLst>
            <pc:docMk/>
            <pc:sldMk cId="151276064" sldId="329"/>
            <ac:graphicFrameMk id="10" creationId="{873B7F17-FC6C-409E-AB56-8637491B5046}"/>
          </ac:graphicFrameMkLst>
        </pc:graphicFrameChg>
        <pc:graphicFrameChg chg="add mod">
          <ac:chgData name="Ram Babu Doddy" userId="0e55781f-a759-4597-87a9-6dc49ffcbafe" providerId="ADAL" clId="{05455F94-6FC6-4F0C-8D69-EACFF5DED818}" dt="2021-05-07T13:24:33.220" v="984" actId="14100"/>
          <ac:graphicFrameMkLst>
            <pc:docMk/>
            <pc:sldMk cId="151276064" sldId="329"/>
            <ac:graphicFrameMk id="11" creationId="{12B53093-F482-4D34-B8AC-48EA83AE2B67}"/>
          </ac:graphicFrameMkLst>
        </pc:graphicFrameChg>
        <pc:graphicFrameChg chg="add mod">
          <ac:chgData name="Ram Babu Doddy" userId="0e55781f-a759-4597-87a9-6dc49ffcbafe" providerId="ADAL" clId="{05455F94-6FC6-4F0C-8D69-EACFF5DED818}" dt="2021-05-07T13:24:27.012" v="982" actId="14100"/>
          <ac:graphicFrameMkLst>
            <pc:docMk/>
            <pc:sldMk cId="151276064" sldId="329"/>
            <ac:graphicFrameMk id="12" creationId="{B2211A12-FDE1-49EA-AF7E-5F01976456F6}"/>
          </ac:graphicFrameMkLst>
        </pc:graphicFrameChg>
        <pc:graphicFrameChg chg="mod">
          <ac:chgData name="Ram Babu Doddy" userId="0e55781f-a759-4597-87a9-6dc49ffcbafe" providerId="ADAL" clId="{05455F94-6FC6-4F0C-8D69-EACFF5DED818}" dt="2021-05-07T13:24:14.573" v="978" actId="14100"/>
          <ac:graphicFrameMkLst>
            <pc:docMk/>
            <pc:sldMk cId="151276064" sldId="329"/>
            <ac:graphicFrameMk id="13" creationId="{B6587424-48FD-405B-81BD-BCF2A908DA61}"/>
          </ac:graphicFrameMkLst>
        </pc:graphicFrameChg>
        <pc:graphicFrameChg chg="mod">
          <ac:chgData name="Ram Babu Doddy" userId="0e55781f-a759-4597-87a9-6dc49ffcbafe" providerId="ADAL" clId="{05455F94-6FC6-4F0C-8D69-EACFF5DED818}" dt="2021-05-07T13:24:19.329" v="980" actId="1076"/>
          <ac:graphicFrameMkLst>
            <pc:docMk/>
            <pc:sldMk cId="151276064" sldId="329"/>
            <ac:graphicFrameMk id="14" creationId="{C88652F1-DCA2-4DAD-A1B8-6AF38A47F1E3}"/>
          </ac:graphicFrameMkLst>
        </pc:graphicFrameChg>
      </pc:sldChg>
      <pc:sldChg chg="del">
        <pc:chgData name="Ram Babu Doddy" userId="0e55781f-a759-4597-87a9-6dc49ffcbafe" providerId="ADAL" clId="{05455F94-6FC6-4F0C-8D69-EACFF5DED818}" dt="2021-05-05T15:10:13.546" v="145" actId="47"/>
        <pc:sldMkLst>
          <pc:docMk/>
          <pc:sldMk cId="791013990" sldId="330"/>
        </pc:sldMkLst>
      </pc:sldChg>
      <pc:sldChg chg="modSp new mod">
        <pc:chgData name="Ram Babu Doddy" userId="0e55781f-a759-4597-87a9-6dc49ffcbafe" providerId="ADAL" clId="{05455F94-6FC6-4F0C-8D69-EACFF5DED818}" dt="2021-05-07T13:26:32.506" v="1046"/>
        <pc:sldMkLst>
          <pc:docMk/>
          <pc:sldMk cId="3683738842" sldId="330"/>
        </pc:sldMkLst>
        <pc:spChg chg="mod">
          <ac:chgData name="Ram Babu Doddy" userId="0e55781f-a759-4597-87a9-6dc49ffcbafe" providerId="ADAL" clId="{05455F94-6FC6-4F0C-8D69-EACFF5DED818}" dt="2021-05-07T13:26:32.506" v="1046"/>
          <ac:spMkLst>
            <pc:docMk/>
            <pc:sldMk cId="3683738842" sldId="330"/>
            <ac:spMk id="2" creationId="{5503C7B6-904C-4237-ACB8-BDAAA83F9B0F}"/>
          </ac:spMkLst>
        </pc:spChg>
        <pc:spChg chg="mod">
          <ac:chgData name="Ram Babu Doddy" userId="0e55781f-a759-4597-87a9-6dc49ffcbafe" providerId="ADAL" clId="{05455F94-6FC6-4F0C-8D69-EACFF5DED818}" dt="2021-05-07T13:24:51.634" v="1014" actId="20577"/>
          <ac:spMkLst>
            <pc:docMk/>
            <pc:sldMk cId="3683738842" sldId="330"/>
            <ac:spMk id="3" creationId="{4FE309D7-5275-4D6D-92D0-5FD7528E47D7}"/>
          </ac:spMkLst>
        </pc:spChg>
      </pc:sldChg>
      <pc:sldChg chg="del">
        <pc:chgData name="Ram Babu Doddy" userId="0e55781f-a759-4597-87a9-6dc49ffcbafe" providerId="ADAL" clId="{05455F94-6FC6-4F0C-8D69-EACFF5DED818}" dt="2021-05-05T15:10:18.506" v="146" actId="47"/>
        <pc:sldMkLst>
          <pc:docMk/>
          <pc:sldMk cId="86566079" sldId="331"/>
        </pc:sldMkLst>
      </pc:sldChg>
      <pc:sldChg chg="del">
        <pc:chgData name="Ram Babu Doddy" userId="0e55781f-a759-4597-87a9-6dc49ffcbafe" providerId="ADAL" clId="{05455F94-6FC6-4F0C-8D69-EACFF5DED818}" dt="2021-05-05T15:10:18.506" v="146" actId="47"/>
        <pc:sldMkLst>
          <pc:docMk/>
          <pc:sldMk cId="2776136059" sldId="332"/>
        </pc:sldMkLst>
      </pc:sldChg>
      <pc:sldChg chg="del">
        <pc:chgData name="Ram Babu Doddy" userId="0e55781f-a759-4597-87a9-6dc49ffcbafe" providerId="ADAL" clId="{05455F94-6FC6-4F0C-8D69-EACFF5DED818}" dt="2021-05-05T15:10:18.506" v="146" actId="47"/>
        <pc:sldMkLst>
          <pc:docMk/>
          <pc:sldMk cId="2633243614" sldId="333"/>
        </pc:sldMkLst>
      </pc:sldChg>
      <pc:sldChg chg="del">
        <pc:chgData name="Ram Babu Doddy" userId="0e55781f-a759-4597-87a9-6dc49ffcbafe" providerId="ADAL" clId="{05455F94-6FC6-4F0C-8D69-EACFF5DED818}" dt="2021-05-05T15:10:18.506" v="146" actId="47"/>
        <pc:sldMkLst>
          <pc:docMk/>
          <pc:sldMk cId="1558838415" sldId="334"/>
        </pc:sldMkLst>
      </pc:sldChg>
      <pc:sldChg chg="del">
        <pc:chgData name="Ram Babu Doddy" userId="0e55781f-a759-4597-87a9-6dc49ffcbafe" providerId="ADAL" clId="{05455F94-6FC6-4F0C-8D69-EACFF5DED818}" dt="2021-05-05T15:10:18.506" v="146" actId="47"/>
        <pc:sldMkLst>
          <pc:docMk/>
          <pc:sldMk cId="1155467447" sldId="335"/>
        </pc:sldMkLst>
      </pc:sldChg>
      <pc:sldChg chg="del">
        <pc:chgData name="Ram Babu Doddy" userId="0e55781f-a759-4597-87a9-6dc49ffcbafe" providerId="ADAL" clId="{05455F94-6FC6-4F0C-8D69-EACFF5DED818}" dt="2021-05-05T15:10:18.506" v="146" actId="47"/>
        <pc:sldMkLst>
          <pc:docMk/>
          <pc:sldMk cId="111458509" sldId="336"/>
        </pc:sldMkLst>
      </pc:sldChg>
      <pc:sldChg chg="del">
        <pc:chgData name="Ram Babu Doddy" userId="0e55781f-a759-4597-87a9-6dc49ffcbafe" providerId="ADAL" clId="{05455F94-6FC6-4F0C-8D69-EACFF5DED818}" dt="2021-05-05T15:10:13.546" v="145" actId="47"/>
        <pc:sldMkLst>
          <pc:docMk/>
          <pc:sldMk cId="105971782" sldId="337"/>
        </pc:sldMkLst>
      </pc:sldChg>
      <pc:sldChg chg="del">
        <pc:chgData name="Ram Babu Doddy" userId="0e55781f-a759-4597-87a9-6dc49ffcbafe" providerId="ADAL" clId="{05455F94-6FC6-4F0C-8D69-EACFF5DED818}" dt="2021-05-05T15:10:13.546" v="145" actId="47"/>
        <pc:sldMkLst>
          <pc:docMk/>
          <pc:sldMk cId="1077398305" sldId="338"/>
        </pc:sldMkLst>
      </pc:sldChg>
      <pc:sldChg chg="del">
        <pc:chgData name="Ram Babu Doddy" userId="0e55781f-a759-4597-87a9-6dc49ffcbafe" providerId="ADAL" clId="{05455F94-6FC6-4F0C-8D69-EACFF5DED818}" dt="2021-05-05T15:10:13.546" v="145" actId="47"/>
        <pc:sldMkLst>
          <pc:docMk/>
          <pc:sldMk cId="3353155879" sldId="339"/>
        </pc:sldMkLst>
      </pc:sldChg>
      <pc:sldChg chg="del">
        <pc:chgData name="Ram Babu Doddy" userId="0e55781f-a759-4597-87a9-6dc49ffcbafe" providerId="ADAL" clId="{05455F94-6FC6-4F0C-8D69-EACFF5DED818}" dt="2021-05-05T15:10:13.546" v="145" actId="47"/>
        <pc:sldMkLst>
          <pc:docMk/>
          <pc:sldMk cId="1526053775" sldId="340"/>
        </pc:sldMkLst>
      </pc:sldChg>
      <pc:sldChg chg="del">
        <pc:chgData name="Ram Babu Doddy" userId="0e55781f-a759-4597-87a9-6dc49ffcbafe" providerId="ADAL" clId="{05455F94-6FC6-4F0C-8D69-EACFF5DED818}" dt="2021-05-05T15:10:18.506" v="146" actId="47"/>
        <pc:sldMkLst>
          <pc:docMk/>
          <pc:sldMk cId="705610925" sldId="341"/>
        </pc:sldMkLst>
      </pc:sldChg>
      <pc:sldChg chg="del">
        <pc:chgData name="Ram Babu Doddy" userId="0e55781f-a759-4597-87a9-6dc49ffcbafe" providerId="ADAL" clId="{05455F94-6FC6-4F0C-8D69-EACFF5DED818}" dt="2021-05-05T15:10:18.506" v="146" actId="47"/>
        <pc:sldMkLst>
          <pc:docMk/>
          <pc:sldMk cId="3928658774" sldId="342"/>
        </pc:sldMkLst>
      </pc:sldChg>
      <pc:sldChg chg="del">
        <pc:chgData name="Ram Babu Doddy" userId="0e55781f-a759-4597-87a9-6dc49ffcbafe" providerId="ADAL" clId="{05455F94-6FC6-4F0C-8D69-EACFF5DED818}" dt="2021-05-05T15:10:18.506" v="146" actId="47"/>
        <pc:sldMkLst>
          <pc:docMk/>
          <pc:sldMk cId="3052150764" sldId="343"/>
        </pc:sldMkLst>
      </pc:sldChg>
    </pc:docChg>
  </pc:docChgLst>
  <pc:docChgLst>
    <pc:chgData name="Ram Babu Doddy" userId="0e55781f-a759-4597-87a9-6dc49ffcbafe" providerId="ADAL" clId="{1AC676C1-EF56-4B42-89E0-50E49FDD8330}"/>
    <pc:docChg chg="undo redo custSel addSld modSld sldOrd">
      <pc:chgData name="Ram Babu Doddy" userId="0e55781f-a759-4597-87a9-6dc49ffcbafe" providerId="ADAL" clId="{1AC676C1-EF56-4B42-89E0-50E49FDD8330}" dt="2021-11-16T13:03:18.111" v="1132" actId="20577"/>
      <pc:docMkLst>
        <pc:docMk/>
      </pc:docMkLst>
      <pc:sldChg chg="modSp mod">
        <pc:chgData name="Ram Babu Doddy" userId="0e55781f-a759-4597-87a9-6dc49ffcbafe" providerId="ADAL" clId="{1AC676C1-EF56-4B42-89E0-50E49FDD8330}" dt="2021-11-16T12:51:39.171" v="738" actId="20577"/>
        <pc:sldMkLst>
          <pc:docMk/>
          <pc:sldMk cId="1529367056" sldId="280"/>
        </pc:sldMkLst>
        <pc:spChg chg="mod">
          <ac:chgData name="Ram Babu Doddy" userId="0e55781f-a759-4597-87a9-6dc49ffcbafe" providerId="ADAL" clId="{1AC676C1-EF56-4B42-89E0-50E49FDD8330}" dt="2021-11-16T12:51:39.171" v="738" actId="20577"/>
          <ac:spMkLst>
            <pc:docMk/>
            <pc:sldMk cId="1529367056" sldId="280"/>
            <ac:spMk id="2" creationId="{00000000-0000-0000-0000-000000000000}"/>
          </ac:spMkLst>
        </pc:spChg>
      </pc:sldChg>
      <pc:sldChg chg="addSp delSp modSp mod">
        <pc:chgData name="Ram Babu Doddy" userId="0e55781f-a759-4597-87a9-6dc49ffcbafe" providerId="ADAL" clId="{1AC676C1-EF56-4B42-89E0-50E49FDD8330}" dt="2021-11-16T12:51:18.885" v="714" actId="20577"/>
        <pc:sldMkLst>
          <pc:docMk/>
          <pc:sldMk cId="3809465891" sldId="324"/>
        </pc:sldMkLst>
        <pc:spChg chg="mod">
          <ac:chgData name="Ram Babu Doddy" userId="0e55781f-a759-4597-87a9-6dc49ffcbafe" providerId="ADAL" clId="{1AC676C1-EF56-4B42-89E0-50E49FDD8330}" dt="2021-11-16T12:51:18.885" v="714" actId="20577"/>
          <ac:spMkLst>
            <pc:docMk/>
            <pc:sldMk cId="3809465891" sldId="324"/>
            <ac:spMk id="3" creationId="{0DEA5BE6-71E5-463E-BB61-9A1FB911D4F5}"/>
          </ac:spMkLst>
        </pc:spChg>
        <pc:spChg chg="add mod">
          <ac:chgData name="Ram Babu Doddy" userId="0e55781f-a759-4597-87a9-6dc49ffcbafe" providerId="ADAL" clId="{1AC676C1-EF56-4B42-89E0-50E49FDD8330}" dt="2021-11-16T12:47:48.533" v="554" actId="14100"/>
          <ac:spMkLst>
            <pc:docMk/>
            <pc:sldMk cId="3809465891" sldId="324"/>
            <ac:spMk id="7" creationId="{3FB86EA0-CC25-474F-A70B-E152C5517C97}"/>
          </ac:spMkLst>
        </pc:spChg>
        <pc:spChg chg="add mod">
          <ac:chgData name="Ram Babu Doddy" userId="0e55781f-a759-4597-87a9-6dc49ffcbafe" providerId="ADAL" clId="{1AC676C1-EF56-4B42-89E0-50E49FDD8330}" dt="2021-11-16T12:50:01.621" v="683" actId="113"/>
          <ac:spMkLst>
            <pc:docMk/>
            <pc:sldMk cId="3809465891" sldId="324"/>
            <ac:spMk id="12" creationId="{CC80BF12-4F68-466B-9916-2C4AF6115668}"/>
          </ac:spMkLst>
        </pc:spChg>
        <pc:spChg chg="add mod">
          <ac:chgData name="Ram Babu Doddy" userId="0e55781f-a759-4597-87a9-6dc49ffcbafe" providerId="ADAL" clId="{1AC676C1-EF56-4B42-89E0-50E49FDD8330}" dt="2021-11-16T12:48:13.839" v="562" actId="1076"/>
          <ac:spMkLst>
            <pc:docMk/>
            <pc:sldMk cId="3809465891" sldId="324"/>
            <ac:spMk id="13" creationId="{3C401654-2F76-470C-B243-C4785917A3F0}"/>
          </ac:spMkLst>
        </pc:spChg>
        <pc:picChg chg="del mod">
          <ac:chgData name="Ram Babu Doddy" userId="0e55781f-a759-4597-87a9-6dc49ffcbafe" providerId="ADAL" clId="{1AC676C1-EF56-4B42-89E0-50E49FDD8330}" dt="2021-11-16T12:45:39.146" v="528" actId="478"/>
          <ac:picMkLst>
            <pc:docMk/>
            <pc:sldMk cId="3809465891" sldId="324"/>
            <ac:picMk id="6" creationId="{4904FC19-129B-4180-8DAD-B20C16042A48}"/>
          </ac:picMkLst>
        </pc:picChg>
        <pc:picChg chg="add mod">
          <ac:chgData name="Ram Babu Doddy" userId="0e55781f-a759-4597-87a9-6dc49ffcbafe" providerId="ADAL" clId="{1AC676C1-EF56-4B42-89E0-50E49FDD8330}" dt="2021-11-16T12:47:39.696" v="551" actId="1076"/>
          <ac:picMkLst>
            <pc:docMk/>
            <pc:sldMk cId="3809465891" sldId="324"/>
            <ac:picMk id="8" creationId="{A1D2880F-634A-4159-9B14-DEAF5908436F}"/>
          </ac:picMkLst>
        </pc:picChg>
        <pc:picChg chg="add del">
          <ac:chgData name="Ram Babu Doddy" userId="0e55781f-a759-4597-87a9-6dc49ffcbafe" providerId="ADAL" clId="{1AC676C1-EF56-4B42-89E0-50E49FDD8330}" dt="2021-11-16T12:47:10.029" v="545" actId="22"/>
          <ac:picMkLst>
            <pc:docMk/>
            <pc:sldMk cId="3809465891" sldId="324"/>
            <ac:picMk id="10" creationId="{DBB661FA-20A2-4C89-A30C-0C5AC5EE6C61}"/>
          </ac:picMkLst>
        </pc:picChg>
      </pc:sldChg>
      <pc:sldChg chg="ord">
        <pc:chgData name="Ram Babu Doddy" userId="0e55781f-a759-4597-87a9-6dc49ffcbafe" providerId="ADAL" clId="{1AC676C1-EF56-4B42-89E0-50E49FDD8330}" dt="2021-11-16T12:18:15.116" v="289"/>
        <pc:sldMkLst>
          <pc:docMk/>
          <pc:sldMk cId="784497501" sldId="328"/>
        </pc:sldMkLst>
      </pc:sldChg>
      <pc:sldChg chg="addSp delSp modSp mod">
        <pc:chgData name="Ram Babu Doddy" userId="0e55781f-a759-4597-87a9-6dc49ffcbafe" providerId="ADAL" clId="{1AC676C1-EF56-4B42-89E0-50E49FDD8330}" dt="2021-11-16T13:03:18.111" v="1132" actId="20577"/>
        <pc:sldMkLst>
          <pc:docMk/>
          <pc:sldMk cId="151276064" sldId="329"/>
        </pc:sldMkLst>
        <pc:spChg chg="mod">
          <ac:chgData name="Ram Babu Doddy" userId="0e55781f-a759-4597-87a9-6dc49ffcbafe" providerId="ADAL" clId="{1AC676C1-EF56-4B42-89E0-50E49FDD8330}" dt="2021-11-16T13:03:18.111" v="1132" actId="20577"/>
          <ac:spMkLst>
            <pc:docMk/>
            <pc:sldMk cId="151276064" sldId="329"/>
            <ac:spMk id="3" creationId="{F113770E-DDEA-4462-B6BD-CA6E5C6DAE4B}"/>
          </ac:spMkLst>
        </pc:spChg>
        <pc:graphicFrameChg chg="add mod modGraphic">
          <ac:chgData name="Ram Babu Doddy" userId="0e55781f-a759-4597-87a9-6dc49ffcbafe" providerId="ADAL" clId="{1AC676C1-EF56-4B42-89E0-50E49FDD8330}" dt="2021-11-16T13:02:55.639" v="1108" actId="20577"/>
          <ac:graphicFrameMkLst>
            <pc:docMk/>
            <pc:sldMk cId="151276064" sldId="329"/>
            <ac:graphicFrameMk id="2" creationId="{7D9BD151-3E82-4B44-A573-3B2F02DD5C7E}"/>
          </ac:graphicFrameMkLst>
        </pc:graphicFrameChg>
        <pc:graphicFrameChg chg="add mod">
          <ac:chgData name="Ram Babu Doddy" userId="0e55781f-a759-4597-87a9-6dc49ffcbafe" providerId="ADAL" clId="{1AC676C1-EF56-4B42-89E0-50E49FDD8330}" dt="2021-11-16T13:01:51.245" v="1043" actId="1076"/>
          <ac:graphicFrameMkLst>
            <pc:docMk/>
            <pc:sldMk cId="151276064" sldId="329"/>
            <ac:graphicFrameMk id="5" creationId="{CCCF96E1-AA66-47DE-AA3C-2A9CFFFBD48C}"/>
          </ac:graphicFrameMkLst>
        </pc:graphicFrameChg>
        <pc:graphicFrameChg chg="add mod">
          <ac:chgData name="Ram Babu Doddy" userId="0e55781f-a759-4597-87a9-6dc49ffcbafe" providerId="ADAL" clId="{1AC676C1-EF56-4B42-89E0-50E49FDD8330}" dt="2021-11-16T13:01:52.364" v="1044" actId="1076"/>
          <ac:graphicFrameMkLst>
            <pc:docMk/>
            <pc:sldMk cId="151276064" sldId="329"/>
            <ac:graphicFrameMk id="6" creationId="{2886857D-FF04-4A70-B374-4763F9E389CE}"/>
          </ac:graphicFrameMkLst>
        </pc:graphicFrameChg>
        <pc:graphicFrameChg chg="add mod">
          <ac:chgData name="Ram Babu Doddy" userId="0e55781f-a759-4597-87a9-6dc49ffcbafe" providerId="ADAL" clId="{1AC676C1-EF56-4B42-89E0-50E49FDD8330}" dt="2021-11-16T13:01:53.708" v="1045" actId="1076"/>
          <ac:graphicFrameMkLst>
            <pc:docMk/>
            <pc:sldMk cId="151276064" sldId="329"/>
            <ac:graphicFrameMk id="7" creationId="{D8CD190F-A585-497C-AD82-0482766E663E}"/>
          </ac:graphicFrameMkLst>
        </pc:graphicFrameChg>
        <pc:graphicFrameChg chg="add mod">
          <ac:chgData name="Ram Babu Doddy" userId="0e55781f-a759-4597-87a9-6dc49ffcbafe" providerId="ADAL" clId="{1AC676C1-EF56-4B42-89E0-50E49FDD8330}" dt="2021-11-16T13:01:54.868" v="1046" actId="1076"/>
          <ac:graphicFrameMkLst>
            <pc:docMk/>
            <pc:sldMk cId="151276064" sldId="329"/>
            <ac:graphicFrameMk id="8" creationId="{0AD62108-8EF1-44C6-B0A2-1DFC1B409524}"/>
          </ac:graphicFrameMkLst>
        </pc:graphicFrameChg>
        <pc:graphicFrameChg chg="add mod">
          <ac:chgData name="Ram Babu Doddy" userId="0e55781f-a759-4597-87a9-6dc49ffcbafe" providerId="ADAL" clId="{1AC676C1-EF56-4B42-89E0-50E49FDD8330}" dt="2021-11-16T13:01:57.013" v="1047" actId="1076"/>
          <ac:graphicFrameMkLst>
            <pc:docMk/>
            <pc:sldMk cId="151276064" sldId="329"/>
            <ac:graphicFrameMk id="9" creationId="{16790F6A-7163-46FA-B9B9-5B8B464C3E74}"/>
          </ac:graphicFrameMkLst>
        </pc:graphicFrameChg>
        <pc:graphicFrameChg chg="del">
          <ac:chgData name="Ram Babu Doddy" userId="0e55781f-a759-4597-87a9-6dc49ffcbafe" providerId="ADAL" clId="{1AC676C1-EF56-4B42-89E0-50E49FDD8330}" dt="2021-11-16T12:53:17.008" v="741" actId="478"/>
          <ac:graphicFrameMkLst>
            <pc:docMk/>
            <pc:sldMk cId="151276064" sldId="329"/>
            <ac:graphicFrameMk id="10" creationId="{873B7F17-FC6C-409E-AB56-8637491B5046}"/>
          </ac:graphicFrameMkLst>
        </pc:graphicFrameChg>
        <pc:graphicFrameChg chg="del">
          <ac:chgData name="Ram Babu Doddy" userId="0e55781f-a759-4597-87a9-6dc49ffcbafe" providerId="ADAL" clId="{1AC676C1-EF56-4B42-89E0-50E49FDD8330}" dt="2021-11-16T12:53:17.895" v="742" actId="478"/>
          <ac:graphicFrameMkLst>
            <pc:docMk/>
            <pc:sldMk cId="151276064" sldId="329"/>
            <ac:graphicFrameMk id="11" creationId="{12B53093-F482-4D34-B8AC-48EA83AE2B67}"/>
          </ac:graphicFrameMkLst>
        </pc:graphicFrameChg>
        <pc:graphicFrameChg chg="del">
          <ac:chgData name="Ram Babu Doddy" userId="0e55781f-a759-4597-87a9-6dc49ffcbafe" providerId="ADAL" clId="{1AC676C1-EF56-4B42-89E0-50E49FDD8330}" dt="2021-11-16T12:53:19.870" v="745" actId="478"/>
          <ac:graphicFrameMkLst>
            <pc:docMk/>
            <pc:sldMk cId="151276064" sldId="329"/>
            <ac:graphicFrameMk id="12" creationId="{B2211A12-FDE1-49EA-AF7E-5F01976456F6}"/>
          </ac:graphicFrameMkLst>
        </pc:graphicFrameChg>
        <pc:graphicFrameChg chg="del">
          <ac:chgData name="Ram Babu Doddy" userId="0e55781f-a759-4597-87a9-6dc49ffcbafe" providerId="ADAL" clId="{1AC676C1-EF56-4B42-89E0-50E49FDD8330}" dt="2021-11-16T12:53:18.595" v="743" actId="478"/>
          <ac:graphicFrameMkLst>
            <pc:docMk/>
            <pc:sldMk cId="151276064" sldId="329"/>
            <ac:graphicFrameMk id="13" creationId="{B6587424-48FD-405B-81BD-BCF2A908DA61}"/>
          </ac:graphicFrameMkLst>
        </pc:graphicFrameChg>
        <pc:graphicFrameChg chg="del mod">
          <ac:chgData name="Ram Babu Doddy" userId="0e55781f-a759-4597-87a9-6dc49ffcbafe" providerId="ADAL" clId="{1AC676C1-EF56-4B42-89E0-50E49FDD8330}" dt="2021-11-16T12:53:19.184" v="744" actId="478"/>
          <ac:graphicFrameMkLst>
            <pc:docMk/>
            <pc:sldMk cId="151276064" sldId="329"/>
            <ac:graphicFrameMk id="14" creationId="{C88652F1-DCA2-4DAD-A1B8-6AF38A47F1E3}"/>
          </ac:graphicFrameMkLst>
        </pc:graphicFrameChg>
        <pc:graphicFrameChg chg="add mod">
          <ac:chgData name="Ram Babu Doddy" userId="0e55781f-a759-4597-87a9-6dc49ffcbafe" providerId="ADAL" clId="{1AC676C1-EF56-4B42-89E0-50E49FDD8330}" dt="2021-11-16T13:03:01.354" v="1109" actId="14100"/>
          <ac:graphicFrameMkLst>
            <pc:docMk/>
            <pc:sldMk cId="151276064" sldId="329"/>
            <ac:graphicFrameMk id="15" creationId="{ABCCAA69-7710-4292-9538-BD29BAD67356}"/>
          </ac:graphicFrameMkLst>
        </pc:graphicFrameChg>
      </pc:sldChg>
      <pc:sldChg chg="addSp delSp modSp new mod modAnim">
        <pc:chgData name="Ram Babu Doddy" userId="0e55781f-a759-4597-87a9-6dc49ffcbafe" providerId="ADAL" clId="{1AC676C1-EF56-4B42-89E0-50E49FDD8330}" dt="2021-11-16T07:08:45.836" v="98"/>
        <pc:sldMkLst>
          <pc:docMk/>
          <pc:sldMk cId="1725456504" sldId="331"/>
        </pc:sldMkLst>
        <pc:spChg chg="del">
          <ac:chgData name="Ram Babu Doddy" userId="0e55781f-a759-4597-87a9-6dc49ffcbafe" providerId="ADAL" clId="{1AC676C1-EF56-4B42-89E0-50E49FDD8330}" dt="2021-11-16T06:56:33.774" v="35" actId="478"/>
          <ac:spMkLst>
            <pc:docMk/>
            <pc:sldMk cId="1725456504" sldId="331"/>
            <ac:spMk id="2" creationId="{56F8C6F0-755B-4542-877D-7797AC72E3D1}"/>
          </ac:spMkLst>
        </pc:spChg>
        <pc:spChg chg="mod">
          <ac:chgData name="Ram Babu Doddy" userId="0e55781f-a759-4597-87a9-6dc49ffcbafe" providerId="ADAL" clId="{1AC676C1-EF56-4B42-89E0-50E49FDD8330}" dt="2021-11-16T06:58:24.901" v="70" actId="20577"/>
          <ac:spMkLst>
            <pc:docMk/>
            <pc:sldMk cId="1725456504" sldId="331"/>
            <ac:spMk id="3" creationId="{2F2C908C-5334-4E0E-AD7E-358F79ACA667}"/>
          </ac:spMkLst>
        </pc:spChg>
        <pc:spChg chg="add mod">
          <ac:chgData name="Ram Babu Doddy" userId="0e55781f-a759-4597-87a9-6dc49ffcbafe" providerId="ADAL" clId="{1AC676C1-EF56-4B42-89E0-50E49FDD8330}" dt="2021-11-16T06:58:12.191" v="46" actId="1076"/>
          <ac:spMkLst>
            <pc:docMk/>
            <pc:sldMk cId="1725456504" sldId="331"/>
            <ac:spMk id="8" creationId="{DD5E5656-DC1A-49A3-B0C6-5EEB7DF75D03}"/>
          </ac:spMkLst>
        </pc:spChg>
        <pc:spChg chg="add mod">
          <ac:chgData name="Ram Babu Doddy" userId="0e55781f-a759-4597-87a9-6dc49ffcbafe" providerId="ADAL" clId="{1AC676C1-EF56-4B42-89E0-50E49FDD8330}" dt="2021-11-16T06:58:09.357" v="45" actId="1076"/>
          <ac:spMkLst>
            <pc:docMk/>
            <pc:sldMk cId="1725456504" sldId="331"/>
            <ac:spMk id="10" creationId="{F311951C-6935-400B-AB75-A4966B379C54}"/>
          </ac:spMkLst>
        </pc:spChg>
        <pc:picChg chg="add mod">
          <ac:chgData name="Ram Babu Doddy" userId="0e55781f-a759-4597-87a9-6dc49ffcbafe" providerId="ADAL" clId="{1AC676C1-EF56-4B42-89E0-50E49FDD8330}" dt="2021-11-16T06:56:49.938" v="37" actId="1076"/>
          <ac:picMkLst>
            <pc:docMk/>
            <pc:sldMk cId="1725456504" sldId="331"/>
            <ac:picMk id="6" creationId="{8FE14B7B-B4C8-492D-BDE6-FB42105ED964}"/>
          </ac:picMkLst>
        </pc:picChg>
      </pc:sldChg>
      <pc:sldChg chg="modSp add mod">
        <pc:chgData name="Ram Babu Doddy" userId="0e55781f-a759-4597-87a9-6dc49ffcbafe" providerId="ADAL" clId="{1AC676C1-EF56-4B42-89E0-50E49FDD8330}" dt="2021-11-16T06:56:22.566" v="34" actId="20577"/>
        <pc:sldMkLst>
          <pc:docMk/>
          <pc:sldMk cId="3101089051" sldId="332"/>
        </pc:sldMkLst>
        <pc:spChg chg="mod">
          <ac:chgData name="Ram Babu Doddy" userId="0e55781f-a759-4597-87a9-6dc49ffcbafe" providerId="ADAL" clId="{1AC676C1-EF56-4B42-89E0-50E49FDD8330}" dt="2021-11-16T06:56:22.566" v="34" actId="20577"/>
          <ac:spMkLst>
            <pc:docMk/>
            <pc:sldMk cId="3101089051" sldId="332"/>
            <ac:spMk id="2" creationId="{644C2149-EE25-4AEB-A74D-C4FE4DD8FD42}"/>
          </ac:spMkLst>
        </pc:spChg>
      </pc:sldChg>
      <pc:sldChg chg="addSp delSp modSp new mod modAnim">
        <pc:chgData name="Ram Babu Doddy" userId="0e55781f-a759-4597-87a9-6dc49ffcbafe" providerId="ADAL" clId="{1AC676C1-EF56-4B42-89E0-50E49FDD8330}" dt="2021-11-16T07:08:52.207" v="100"/>
        <pc:sldMkLst>
          <pc:docMk/>
          <pc:sldMk cId="683226102" sldId="333"/>
        </pc:sldMkLst>
        <pc:spChg chg="del">
          <ac:chgData name="Ram Babu Doddy" userId="0e55781f-a759-4597-87a9-6dc49ffcbafe" providerId="ADAL" clId="{1AC676C1-EF56-4B42-89E0-50E49FDD8330}" dt="2021-11-16T07:03:27.316" v="72" actId="478"/>
          <ac:spMkLst>
            <pc:docMk/>
            <pc:sldMk cId="683226102" sldId="333"/>
            <ac:spMk id="2" creationId="{B8582DF8-397E-4EF0-A1FA-E16BD995B642}"/>
          </ac:spMkLst>
        </pc:spChg>
        <pc:spChg chg="mod">
          <ac:chgData name="Ram Babu Doddy" userId="0e55781f-a759-4597-87a9-6dc49ffcbafe" providerId="ADAL" clId="{1AC676C1-EF56-4B42-89E0-50E49FDD8330}" dt="2021-11-16T07:04:21.197" v="88" actId="20577"/>
          <ac:spMkLst>
            <pc:docMk/>
            <pc:sldMk cId="683226102" sldId="333"/>
            <ac:spMk id="3" creationId="{56811C32-3A49-419A-AD5E-7EDE0052E370}"/>
          </ac:spMkLst>
        </pc:spChg>
        <pc:spChg chg="add del mod">
          <ac:chgData name="Ram Babu Doddy" userId="0e55781f-a759-4597-87a9-6dc49ffcbafe" providerId="ADAL" clId="{1AC676C1-EF56-4B42-89E0-50E49FDD8330}" dt="2021-11-16T07:04:18.769" v="86"/>
          <ac:spMkLst>
            <pc:docMk/>
            <pc:sldMk cId="683226102" sldId="333"/>
            <ac:spMk id="26" creationId="{0D5000F8-F76F-471F-A5C5-E16D3969EB05}"/>
          </ac:spMkLst>
        </pc:spChg>
        <pc:spChg chg="add mod">
          <ac:chgData name="Ram Babu Doddy" userId="0e55781f-a759-4597-87a9-6dc49ffcbafe" providerId="ADAL" clId="{1AC676C1-EF56-4B42-89E0-50E49FDD8330}" dt="2021-11-16T07:04:47.945" v="95" actId="12"/>
          <ac:spMkLst>
            <pc:docMk/>
            <pc:sldMk cId="683226102" sldId="333"/>
            <ac:spMk id="38" creationId="{81C71E4C-A535-49C5-9898-869E02D5D71B}"/>
          </ac:spMkLst>
        </pc:spChg>
        <pc:graphicFrameChg chg="add del mod">
          <ac:chgData name="Ram Babu Doddy" userId="0e55781f-a759-4597-87a9-6dc49ffcbafe" providerId="ADAL" clId="{1AC676C1-EF56-4B42-89E0-50E49FDD8330}" dt="2021-11-16T07:04:18.769" v="86"/>
          <ac:graphicFrameMkLst>
            <pc:docMk/>
            <pc:sldMk cId="683226102" sldId="333"/>
            <ac:graphicFrameMk id="7" creationId="{A755272B-4A4B-470D-B92A-A681A84C94D5}"/>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8" creationId="{87261957-1F0E-4D72-B83F-27C29F568311}"/>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9" creationId="{0D8E6430-3A4D-4EC0-AF73-06A93AD5BAD0}"/>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0" creationId="{C2D748B4-5CD5-4B86-B94F-BB16CAF773DD}"/>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1" creationId="{DD47D2F3-DF66-4FF2-A159-01649070E6A9}"/>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2" creationId="{24B3AC86-FB80-449B-8C44-FB6ADAAB2C4B}"/>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3" creationId="{07719883-29C6-46EA-A2CA-E685115B3BAA}"/>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4" creationId="{EBCCB19F-8DE4-48EA-98E6-1B7A1C2A2A12}"/>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5" creationId="{FABEED47-8FAD-496C-A111-D640C18952C5}"/>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6" creationId="{30D911E1-5DA0-484C-95FD-734A7C19A524}"/>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7" creationId="{9061418B-7791-4A01-AA72-C0F41DE273FF}"/>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8" creationId="{BD191B32-DB94-4A4A-9186-F45518F3DF93}"/>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19" creationId="{E1629CCA-CB7E-400D-88DB-92A4B11AC785}"/>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0" creationId="{AF7D00BF-B720-41FF-85DF-CF9F54C9BF5C}"/>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1" creationId="{D039B567-1447-462B-BC5E-3C3075D91F7F}"/>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2" creationId="{32AF6AE9-DDF2-4365-B59D-5D655D079A0B}"/>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3" creationId="{69D3025C-9AC9-4EC0-9159-0685B02482A2}"/>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4" creationId="{77231F96-9CA7-418A-8A26-6E2FF1D96534}"/>
          </ac:graphicFrameMkLst>
        </pc:graphicFrameChg>
        <pc:graphicFrameChg chg="add del mod">
          <ac:chgData name="Ram Babu Doddy" userId="0e55781f-a759-4597-87a9-6dc49ffcbafe" providerId="ADAL" clId="{1AC676C1-EF56-4B42-89E0-50E49FDD8330}" dt="2021-11-16T07:04:18.769" v="86"/>
          <ac:graphicFrameMkLst>
            <pc:docMk/>
            <pc:sldMk cId="683226102" sldId="333"/>
            <ac:graphicFrameMk id="25" creationId="{E1BD34F2-F239-487C-B707-D6EB6634917F}"/>
          </ac:graphicFrameMkLst>
        </pc:graphicFrameChg>
        <pc:picChg chg="add mod">
          <ac:chgData name="Ram Babu Doddy" userId="0e55781f-a759-4597-87a9-6dc49ffcbafe" providerId="ADAL" clId="{1AC676C1-EF56-4B42-89E0-50E49FDD8330}" dt="2021-11-16T07:04:39.449" v="92" actId="1076"/>
          <ac:picMkLst>
            <pc:docMk/>
            <pc:sldMk cId="683226102" sldId="333"/>
            <ac:picMk id="6" creationId="{31FEA412-0360-498B-A089-D198C940F322}"/>
          </ac:picMkLst>
        </pc:picChg>
        <pc:picChg chg="add del mod">
          <ac:chgData name="Ram Babu Doddy" userId="0e55781f-a759-4597-87a9-6dc49ffcbafe" providerId="ADAL" clId="{1AC676C1-EF56-4B42-89E0-50E49FDD8330}" dt="2021-11-16T07:04:18.769" v="86"/>
          <ac:picMkLst>
            <pc:docMk/>
            <pc:sldMk cId="683226102" sldId="333"/>
            <ac:picMk id="1026" creationId="{9D58FAE4-CD2A-4C8D-B27C-F602BF69A45A}"/>
          </ac:picMkLst>
        </pc:picChg>
        <pc:picChg chg="add del mod">
          <ac:chgData name="Ram Babu Doddy" userId="0e55781f-a759-4597-87a9-6dc49ffcbafe" providerId="ADAL" clId="{1AC676C1-EF56-4B42-89E0-50E49FDD8330}" dt="2021-11-16T07:04:18.769" v="86"/>
          <ac:picMkLst>
            <pc:docMk/>
            <pc:sldMk cId="683226102" sldId="333"/>
            <ac:picMk id="1027" creationId="{E3203E5F-7F9B-4DDF-92EF-8A8ED3D5C126}"/>
          </ac:picMkLst>
        </pc:picChg>
        <pc:picChg chg="add del mod">
          <ac:chgData name="Ram Babu Doddy" userId="0e55781f-a759-4597-87a9-6dc49ffcbafe" providerId="ADAL" clId="{1AC676C1-EF56-4B42-89E0-50E49FDD8330}" dt="2021-11-16T07:04:18.769" v="86"/>
          <ac:picMkLst>
            <pc:docMk/>
            <pc:sldMk cId="683226102" sldId="333"/>
            <ac:picMk id="1028" creationId="{E006CCC0-CF8B-4771-8CBA-389862D45973}"/>
          </ac:picMkLst>
        </pc:picChg>
        <pc:picChg chg="add del mod">
          <ac:chgData name="Ram Babu Doddy" userId="0e55781f-a759-4597-87a9-6dc49ffcbafe" providerId="ADAL" clId="{1AC676C1-EF56-4B42-89E0-50E49FDD8330}" dt="2021-11-16T07:04:18.769" v="86"/>
          <ac:picMkLst>
            <pc:docMk/>
            <pc:sldMk cId="683226102" sldId="333"/>
            <ac:picMk id="1029" creationId="{23E7D432-9A1C-4651-9246-7CE60A7723FF}"/>
          </ac:picMkLst>
        </pc:picChg>
        <pc:picChg chg="add del mod">
          <ac:chgData name="Ram Babu Doddy" userId="0e55781f-a759-4597-87a9-6dc49ffcbafe" providerId="ADAL" clId="{1AC676C1-EF56-4B42-89E0-50E49FDD8330}" dt="2021-11-16T07:04:18.769" v="86"/>
          <ac:picMkLst>
            <pc:docMk/>
            <pc:sldMk cId="683226102" sldId="333"/>
            <ac:picMk id="1030" creationId="{E546E7CB-4670-4F35-88E4-B1BF88944090}"/>
          </ac:picMkLst>
        </pc:picChg>
        <pc:picChg chg="add del mod">
          <ac:chgData name="Ram Babu Doddy" userId="0e55781f-a759-4597-87a9-6dc49ffcbafe" providerId="ADAL" clId="{1AC676C1-EF56-4B42-89E0-50E49FDD8330}" dt="2021-11-16T07:04:18.769" v="86"/>
          <ac:picMkLst>
            <pc:docMk/>
            <pc:sldMk cId="683226102" sldId="333"/>
            <ac:picMk id="1031" creationId="{A6EE1E13-F862-45FE-96D4-BC0305D8D9D2}"/>
          </ac:picMkLst>
        </pc:picChg>
        <pc:picChg chg="add del mod">
          <ac:chgData name="Ram Babu Doddy" userId="0e55781f-a759-4597-87a9-6dc49ffcbafe" providerId="ADAL" clId="{1AC676C1-EF56-4B42-89E0-50E49FDD8330}" dt="2021-11-16T07:04:18.769" v="86"/>
          <ac:picMkLst>
            <pc:docMk/>
            <pc:sldMk cId="683226102" sldId="333"/>
            <ac:picMk id="1032" creationId="{27EB61D4-35A5-40B2-9306-AA9D5E13A31E}"/>
          </ac:picMkLst>
        </pc:picChg>
        <pc:picChg chg="add del mod">
          <ac:chgData name="Ram Babu Doddy" userId="0e55781f-a759-4597-87a9-6dc49ffcbafe" providerId="ADAL" clId="{1AC676C1-EF56-4B42-89E0-50E49FDD8330}" dt="2021-11-16T07:04:18.769" v="86"/>
          <ac:picMkLst>
            <pc:docMk/>
            <pc:sldMk cId="683226102" sldId="333"/>
            <ac:picMk id="1033" creationId="{63F9A57D-815E-40BF-BD5A-D70DB7AD3C21}"/>
          </ac:picMkLst>
        </pc:picChg>
        <pc:picChg chg="add del mod">
          <ac:chgData name="Ram Babu Doddy" userId="0e55781f-a759-4597-87a9-6dc49ffcbafe" providerId="ADAL" clId="{1AC676C1-EF56-4B42-89E0-50E49FDD8330}" dt="2021-11-16T07:04:18.769" v="86"/>
          <ac:picMkLst>
            <pc:docMk/>
            <pc:sldMk cId="683226102" sldId="333"/>
            <ac:picMk id="1034" creationId="{C8AC9BC7-DCD7-4D5B-8EF5-0683EEE9BBC4}"/>
          </ac:picMkLst>
        </pc:picChg>
        <pc:picChg chg="add del mod">
          <ac:chgData name="Ram Babu Doddy" userId="0e55781f-a759-4597-87a9-6dc49ffcbafe" providerId="ADAL" clId="{1AC676C1-EF56-4B42-89E0-50E49FDD8330}" dt="2021-11-16T07:04:18.769" v="86"/>
          <ac:picMkLst>
            <pc:docMk/>
            <pc:sldMk cId="683226102" sldId="333"/>
            <ac:picMk id="1035" creationId="{4A3748BD-08DB-4464-A1C4-575F99112210}"/>
          </ac:picMkLst>
        </pc:picChg>
      </pc:sldChg>
      <pc:sldChg chg="addSp delSp modSp new mod modAnim">
        <pc:chgData name="Ram Babu Doddy" userId="0e55781f-a759-4597-87a9-6dc49ffcbafe" providerId="ADAL" clId="{1AC676C1-EF56-4B42-89E0-50E49FDD8330}" dt="2021-11-16T12:01:56.941" v="206" actId="20577"/>
        <pc:sldMkLst>
          <pc:docMk/>
          <pc:sldMk cId="4221818127" sldId="334"/>
        </pc:sldMkLst>
        <pc:spChg chg="del">
          <ac:chgData name="Ram Babu Doddy" userId="0e55781f-a759-4597-87a9-6dc49ffcbafe" providerId="ADAL" clId="{1AC676C1-EF56-4B42-89E0-50E49FDD8330}" dt="2021-11-16T08:58:06.888" v="102" actId="478"/>
          <ac:spMkLst>
            <pc:docMk/>
            <pc:sldMk cId="4221818127" sldId="334"/>
            <ac:spMk id="2" creationId="{8DCA7552-DC29-456D-A24E-8A3B6B17B76B}"/>
          </ac:spMkLst>
        </pc:spChg>
        <pc:spChg chg="mod">
          <ac:chgData name="Ram Babu Doddy" userId="0e55781f-a759-4597-87a9-6dc49ffcbafe" providerId="ADAL" clId="{1AC676C1-EF56-4B42-89E0-50E49FDD8330}" dt="2021-11-16T08:59:21.307" v="128" actId="20577"/>
          <ac:spMkLst>
            <pc:docMk/>
            <pc:sldMk cId="4221818127" sldId="334"/>
            <ac:spMk id="3" creationId="{10E3D443-701C-4193-A7D9-E1EA0F53DC57}"/>
          </ac:spMkLst>
        </pc:spChg>
        <pc:spChg chg="add mod">
          <ac:chgData name="Ram Babu Doddy" userId="0e55781f-a759-4597-87a9-6dc49ffcbafe" providerId="ADAL" clId="{1AC676C1-EF56-4B42-89E0-50E49FDD8330}" dt="2021-11-16T12:01:54.100" v="205" actId="20577"/>
          <ac:spMkLst>
            <pc:docMk/>
            <pc:sldMk cId="4221818127" sldId="334"/>
            <ac:spMk id="8" creationId="{ADC0F60F-FB4C-42E1-B39E-B3B77CA5D6A7}"/>
          </ac:spMkLst>
        </pc:spChg>
        <pc:spChg chg="add mod">
          <ac:chgData name="Ram Babu Doddy" userId="0e55781f-a759-4597-87a9-6dc49ffcbafe" providerId="ADAL" clId="{1AC676C1-EF56-4B42-89E0-50E49FDD8330}" dt="2021-11-16T12:01:56.941" v="206" actId="20577"/>
          <ac:spMkLst>
            <pc:docMk/>
            <pc:sldMk cId="4221818127" sldId="334"/>
            <ac:spMk id="10" creationId="{DA76942A-2E1F-48EA-B53C-E375FAC24B4D}"/>
          </ac:spMkLst>
        </pc:spChg>
        <pc:picChg chg="add mod">
          <ac:chgData name="Ram Babu Doddy" userId="0e55781f-a759-4597-87a9-6dc49ffcbafe" providerId="ADAL" clId="{1AC676C1-EF56-4B42-89E0-50E49FDD8330}" dt="2021-11-16T09:01:00.925" v="148" actId="1076"/>
          <ac:picMkLst>
            <pc:docMk/>
            <pc:sldMk cId="4221818127" sldId="334"/>
            <ac:picMk id="6" creationId="{A588FFF1-9C76-45AF-A76D-2034837B29B2}"/>
          </ac:picMkLst>
        </pc:picChg>
        <pc:picChg chg="add mod">
          <ac:chgData name="Ram Babu Doddy" userId="0e55781f-a759-4597-87a9-6dc49ffcbafe" providerId="ADAL" clId="{1AC676C1-EF56-4B42-89E0-50E49FDD8330}" dt="2021-11-16T09:00:56.203" v="146" actId="1076"/>
          <ac:picMkLst>
            <pc:docMk/>
            <pc:sldMk cId="4221818127" sldId="334"/>
            <ac:picMk id="12" creationId="{1F77054F-D9B7-4F62-B388-CB6A5E0F2593}"/>
          </ac:picMkLst>
        </pc:picChg>
      </pc:sldChg>
      <pc:sldChg chg="addSp delSp modSp new mod">
        <pc:chgData name="Ram Babu Doddy" userId="0e55781f-a759-4597-87a9-6dc49ffcbafe" providerId="ADAL" clId="{1AC676C1-EF56-4B42-89E0-50E49FDD8330}" dt="2021-11-16T12:04:32.970" v="256" actId="1076"/>
        <pc:sldMkLst>
          <pc:docMk/>
          <pc:sldMk cId="3229726050" sldId="335"/>
        </pc:sldMkLst>
        <pc:spChg chg="del">
          <ac:chgData name="Ram Babu Doddy" userId="0e55781f-a759-4597-87a9-6dc49ffcbafe" providerId="ADAL" clId="{1AC676C1-EF56-4B42-89E0-50E49FDD8330}" dt="2021-11-16T12:00:28.079" v="179" actId="478"/>
          <ac:spMkLst>
            <pc:docMk/>
            <pc:sldMk cId="3229726050" sldId="335"/>
            <ac:spMk id="2" creationId="{CAE5F0D9-6098-4BE2-8DDE-96E8598075EB}"/>
          </ac:spMkLst>
        </pc:spChg>
        <pc:spChg chg="mod">
          <ac:chgData name="Ram Babu Doddy" userId="0e55781f-a759-4597-87a9-6dc49ffcbafe" providerId="ADAL" clId="{1AC676C1-EF56-4B42-89E0-50E49FDD8330}" dt="2021-11-16T12:01:28.367" v="202" actId="20577"/>
          <ac:spMkLst>
            <pc:docMk/>
            <pc:sldMk cId="3229726050" sldId="335"/>
            <ac:spMk id="3" creationId="{51D1BF5B-DF81-44DA-8F41-158319B28929}"/>
          </ac:spMkLst>
        </pc:spChg>
        <pc:spChg chg="add mod">
          <ac:chgData name="Ram Babu Doddy" userId="0e55781f-a759-4597-87a9-6dc49ffcbafe" providerId="ADAL" clId="{1AC676C1-EF56-4B42-89E0-50E49FDD8330}" dt="2021-11-16T12:03:02.595" v="219" actId="1076"/>
          <ac:spMkLst>
            <pc:docMk/>
            <pc:sldMk cId="3229726050" sldId="335"/>
            <ac:spMk id="8" creationId="{2CBEC388-9173-4A6D-B349-01BFEC77EC26}"/>
          </ac:spMkLst>
        </pc:spChg>
        <pc:spChg chg="add mod">
          <ac:chgData name="Ram Babu Doddy" userId="0e55781f-a759-4597-87a9-6dc49ffcbafe" providerId="ADAL" clId="{1AC676C1-EF56-4B42-89E0-50E49FDD8330}" dt="2021-11-16T12:04:26.351" v="253" actId="1076"/>
          <ac:spMkLst>
            <pc:docMk/>
            <pc:sldMk cId="3229726050" sldId="335"/>
            <ac:spMk id="10" creationId="{41BF4666-CBD1-4F70-B77E-58D7BCF84A33}"/>
          </ac:spMkLst>
        </pc:spChg>
        <pc:picChg chg="add mod">
          <ac:chgData name="Ram Babu Doddy" userId="0e55781f-a759-4597-87a9-6dc49ffcbafe" providerId="ADAL" clId="{1AC676C1-EF56-4B42-89E0-50E49FDD8330}" dt="2021-11-16T12:03:06.569" v="228" actId="1035"/>
          <ac:picMkLst>
            <pc:docMk/>
            <pc:sldMk cId="3229726050" sldId="335"/>
            <ac:picMk id="6" creationId="{AB15DF47-10A0-41E8-8359-CE1B53914C3C}"/>
          </ac:picMkLst>
        </pc:picChg>
        <pc:picChg chg="add mod">
          <ac:chgData name="Ram Babu Doddy" userId="0e55781f-a759-4597-87a9-6dc49ffcbafe" providerId="ADAL" clId="{1AC676C1-EF56-4B42-89E0-50E49FDD8330}" dt="2021-11-16T12:03:36.123" v="234" actId="1076"/>
          <ac:picMkLst>
            <pc:docMk/>
            <pc:sldMk cId="3229726050" sldId="335"/>
            <ac:picMk id="12" creationId="{95B81996-E10A-4B4C-839D-122ABB056654}"/>
          </ac:picMkLst>
        </pc:picChg>
        <pc:cxnChg chg="add del">
          <ac:chgData name="Ram Babu Doddy" userId="0e55781f-a759-4597-87a9-6dc49ffcbafe" providerId="ADAL" clId="{1AC676C1-EF56-4B42-89E0-50E49FDD8330}" dt="2021-11-16T12:04:05.554" v="247" actId="11529"/>
          <ac:cxnSpMkLst>
            <pc:docMk/>
            <pc:sldMk cId="3229726050" sldId="335"/>
            <ac:cxnSpMk id="14" creationId="{45E0351A-C8A3-4A42-A6D9-64DD3ECCC732}"/>
          </ac:cxnSpMkLst>
        </pc:cxnChg>
        <pc:cxnChg chg="add">
          <ac:chgData name="Ram Babu Doddy" userId="0e55781f-a759-4597-87a9-6dc49ffcbafe" providerId="ADAL" clId="{1AC676C1-EF56-4B42-89E0-50E49FDD8330}" dt="2021-11-16T12:04:13.016" v="248" actId="11529"/>
          <ac:cxnSpMkLst>
            <pc:docMk/>
            <pc:sldMk cId="3229726050" sldId="335"/>
            <ac:cxnSpMk id="16" creationId="{57D0FB1A-C720-47E6-B97D-6A1D7FD6D445}"/>
          </ac:cxnSpMkLst>
        </pc:cxnChg>
        <pc:cxnChg chg="add mod">
          <ac:chgData name="Ram Babu Doddy" userId="0e55781f-a759-4597-87a9-6dc49ffcbafe" providerId="ADAL" clId="{1AC676C1-EF56-4B42-89E0-50E49FDD8330}" dt="2021-11-16T12:04:32.970" v="256" actId="1076"/>
          <ac:cxnSpMkLst>
            <pc:docMk/>
            <pc:sldMk cId="3229726050" sldId="335"/>
            <ac:cxnSpMk id="17" creationId="{463493DB-A1AE-42EE-9D80-3A16765B3109}"/>
          </ac:cxnSpMkLst>
        </pc:cxnChg>
      </pc:sldChg>
      <pc:sldChg chg="addSp delSp modSp new mod ord">
        <pc:chgData name="Ram Babu Doddy" userId="0e55781f-a759-4597-87a9-6dc49ffcbafe" providerId="ADAL" clId="{1AC676C1-EF56-4B42-89E0-50E49FDD8330}" dt="2021-11-16T12:23:04.686" v="514" actId="20577"/>
        <pc:sldMkLst>
          <pc:docMk/>
          <pc:sldMk cId="3772531233" sldId="336"/>
        </pc:sldMkLst>
        <pc:spChg chg="del">
          <ac:chgData name="Ram Babu Doddy" userId="0e55781f-a759-4597-87a9-6dc49ffcbafe" providerId="ADAL" clId="{1AC676C1-EF56-4B42-89E0-50E49FDD8330}" dt="2021-11-16T12:08:05.739" v="258" actId="478"/>
          <ac:spMkLst>
            <pc:docMk/>
            <pc:sldMk cId="3772531233" sldId="336"/>
            <ac:spMk id="2" creationId="{C8DFF6C1-C39F-4806-8A39-318F6EE9C890}"/>
          </ac:spMkLst>
        </pc:spChg>
        <pc:spChg chg="mod">
          <ac:chgData name="Ram Babu Doddy" userId="0e55781f-a759-4597-87a9-6dc49ffcbafe" providerId="ADAL" clId="{1AC676C1-EF56-4B42-89E0-50E49FDD8330}" dt="2021-11-16T12:23:04.686" v="514" actId="20577"/>
          <ac:spMkLst>
            <pc:docMk/>
            <pc:sldMk cId="3772531233" sldId="336"/>
            <ac:spMk id="3" creationId="{44863E7F-5410-4EF5-9A61-A77C48130F05}"/>
          </ac:spMkLst>
        </pc:spChg>
        <pc:spChg chg="add mod">
          <ac:chgData name="Ram Babu Doddy" userId="0e55781f-a759-4597-87a9-6dc49ffcbafe" providerId="ADAL" clId="{1AC676C1-EF56-4B42-89E0-50E49FDD8330}" dt="2021-11-16T12:20:02.962" v="382" actId="1076"/>
          <ac:spMkLst>
            <pc:docMk/>
            <pc:sldMk cId="3772531233" sldId="336"/>
            <ac:spMk id="6" creationId="{4172A6F1-FFFD-40E0-AD97-EAB5906DF7B7}"/>
          </ac:spMkLst>
        </pc:spChg>
        <pc:spChg chg="add mod">
          <ac:chgData name="Ram Babu Doddy" userId="0e55781f-a759-4597-87a9-6dc49ffcbafe" providerId="ADAL" clId="{1AC676C1-EF56-4B42-89E0-50E49FDD8330}" dt="2021-11-16T12:21:13.722" v="414" actId="1076"/>
          <ac:spMkLst>
            <pc:docMk/>
            <pc:sldMk cId="3772531233" sldId="336"/>
            <ac:spMk id="7" creationId="{5BF6A008-DA79-4765-B1FC-0602326C2BBB}"/>
          </ac:spMkLst>
        </pc:spChg>
        <pc:spChg chg="add mod">
          <ac:chgData name="Ram Babu Doddy" userId="0e55781f-a759-4597-87a9-6dc49ffcbafe" providerId="ADAL" clId="{1AC676C1-EF56-4B42-89E0-50E49FDD8330}" dt="2021-11-16T12:22:46.590" v="481" actId="1076"/>
          <ac:spMkLst>
            <pc:docMk/>
            <pc:sldMk cId="3772531233" sldId="336"/>
            <ac:spMk id="8" creationId="{478E9565-144B-422F-9D00-DE84876FD230}"/>
          </ac:spMkLst>
        </pc:spChg>
        <pc:spChg chg="add mod">
          <ac:chgData name="Ram Babu Doddy" userId="0e55781f-a759-4597-87a9-6dc49ffcbafe" providerId="ADAL" clId="{1AC676C1-EF56-4B42-89E0-50E49FDD8330}" dt="2021-11-16T12:21:53.720" v="439"/>
          <ac:spMkLst>
            <pc:docMk/>
            <pc:sldMk cId="3772531233" sldId="336"/>
            <ac:spMk id="9" creationId="{8BA6F686-2902-40E0-B5E4-5FCD1966D3AE}"/>
          </ac:spMkLst>
        </pc:spChg>
        <pc:spChg chg="add mod">
          <ac:chgData name="Ram Babu Doddy" userId="0e55781f-a759-4597-87a9-6dc49ffcbafe" providerId="ADAL" clId="{1AC676C1-EF56-4B42-89E0-50E49FDD8330}" dt="2021-11-16T12:22:49.895" v="482" actId="1076"/>
          <ac:spMkLst>
            <pc:docMk/>
            <pc:sldMk cId="3772531233" sldId="336"/>
            <ac:spMk id="10" creationId="{4D617209-89B4-49D7-A714-B30646C34E11}"/>
          </ac:spMkLst>
        </pc:spChg>
      </pc:sldChg>
    </pc:docChg>
  </pc:docChgLst>
  <pc:docChgLst>
    <pc:chgData name="Ram Babu Doddy" userId="0e55781f-a759-4597-87a9-6dc49ffcbafe" providerId="ADAL" clId="{7E8FEB6E-859A-425F-ADA4-A1FC67A9F636}"/>
    <pc:docChg chg="custSel addSld delSld modSld">
      <pc:chgData name="Ram Babu Doddy" userId="0e55781f-a759-4597-87a9-6dc49ffcbafe" providerId="ADAL" clId="{7E8FEB6E-859A-425F-ADA4-A1FC67A9F636}" dt="2021-12-23T10:33:47.191" v="29"/>
      <pc:docMkLst>
        <pc:docMk/>
      </pc:docMkLst>
      <pc:sldChg chg="modSp mod">
        <pc:chgData name="Ram Babu Doddy" userId="0e55781f-a759-4597-87a9-6dc49ffcbafe" providerId="ADAL" clId="{7E8FEB6E-859A-425F-ADA4-A1FC67A9F636}" dt="2021-12-23T10:32:10.763" v="27" actId="20577"/>
        <pc:sldMkLst>
          <pc:docMk/>
          <pc:sldMk cId="1529367056" sldId="280"/>
        </pc:sldMkLst>
        <pc:spChg chg="mod">
          <ac:chgData name="Ram Babu Doddy" userId="0e55781f-a759-4597-87a9-6dc49ffcbafe" providerId="ADAL" clId="{7E8FEB6E-859A-425F-ADA4-A1FC67A9F636}" dt="2021-12-23T10:32:10.763" v="27" actId="20577"/>
          <ac:spMkLst>
            <pc:docMk/>
            <pc:sldMk cId="1529367056" sldId="280"/>
            <ac:spMk id="4" creationId="{64A8EE7E-BCC5-42D1-8739-AB26C8A1A675}"/>
          </ac:spMkLst>
        </pc:spChg>
        <pc:spChg chg="mod">
          <ac:chgData name="Ram Babu Doddy" userId="0e55781f-a759-4597-87a9-6dc49ffcbafe" providerId="ADAL" clId="{7E8FEB6E-859A-425F-ADA4-A1FC67A9F636}" dt="2021-12-06T04:29:56.108" v="7" actId="20577"/>
          <ac:spMkLst>
            <pc:docMk/>
            <pc:sldMk cId="1529367056" sldId="280"/>
            <ac:spMk id="5" creationId="{00000000-0000-0000-0000-000000000000}"/>
          </ac:spMkLst>
        </pc:spChg>
      </pc:sldChg>
      <pc:sldChg chg="addSp delSp modSp mod">
        <pc:chgData name="Ram Babu Doddy" userId="0e55781f-a759-4597-87a9-6dc49ffcbafe" providerId="ADAL" clId="{7E8FEB6E-859A-425F-ADA4-A1FC67A9F636}" dt="2021-12-23T10:33:47.191" v="29"/>
        <pc:sldMkLst>
          <pc:docMk/>
          <pc:sldMk cId="151276064" sldId="329"/>
        </pc:sldMkLst>
        <pc:graphicFrameChg chg="mod">
          <ac:chgData name="Ram Babu Doddy" userId="0e55781f-a759-4597-87a9-6dc49ffcbafe" providerId="ADAL" clId="{7E8FEB6E-859A-425F-ADA4-A1FC67A9F636}" dt="2021-12-23T10:33:47.191" v="29"/>
          <ac:graphicFrameMkLst>
            <pc:docMk/>
            <pc:sldMk cId="151276064" sldId="329"/>
            <ac:graphicFrameMk id="5" creationId="{CCCF96E1-AA66-47DE-AA3C-2A9CFFFBD48C}"/>
          </ac:graphicFrameMkLst>
        </pc:graphicFrameChg>
        <pc:graphicFrameChg chg="add mod">
          <ac:chgData name="Ram Babu Doddy" userId="0e55781f-a759-4597-87a9-6dc49ffcbafe" providerId="ADAL" clId="{7E8FEB6E-859A-425F-ADA4-A1FC67A9F636}" dt="2021-12-07T14:43:20.454" v="18" actId="1076"/>
          <ac:graphicFrameMkLst>
            <pc:docMk/>
            <pc:sldMk cId="151276064" sldId="329"/>
            <ac:graphicFrameMk id="10" creationId="{F9C547CC-BF1A-4B9E-9AC9-E223CF913C97}"/>
          </ac:graphicFrameMkLst>
        </pc:graphicFrameChg>
        <pc:graphicFrameChg chg="add mod">
          <ac:chgData name="Ram Babu Doddy" userId="0e55781f-a759-4597-87a9-6dc49ffcbafe" providerId="ADAL" clId="{7E8FEB6E-859A-425F-ADA4-A1FC67A9F636}" dt="2021-12-07T14:43:15.212" v="17" actId="1076"/>
          <ac:graphicFrameMkLst>
            <pc:docMk/>
            <pc:sldMk cId="151276064" sldId="329"/>
            <ac:graphicFrameMk id="11" creationId="{17496487-D943-4431-9B89-D69C956761C5}"/>
          </ac:graphicFrameMkLst>
        </pc:graphicFrameChg>
        <pc:graphicFrameChg chg="mod">
          <ac:chgData name="Ram Babu Doddy" userId="0e55781f-a759-4597-87a9-6dc49ffcbafe" providerId="ADAL" clId="{7E8FEB6E-859A-425F-ADA4-A1FC67A9F636}" dt="2021-12-17T10:46:22.373" v="20" actId="1076"/>
          <ac:graphicFrameMkLst>
            <pc:docMk/>
            <pc:sldMk cId="151276064" sldId="329"/>
            <ac:graphicFrameMk id="12" creationId="{B2CFBAC1-BDC6-49E9-AF41-8F90002696D9}"/>
          </ac:graphicFrameMkLst>
        </pc:graphicFrameChg>
        <pc:graphicFrameChg chg="add del mod">
          <ac:chgData name="Ram Babu Doddy" userId="0e55781f-a759-4597-87a9-6dc49ffcbafe" providerId="ADAL" clId="{7E8FEB6E-859A-425F-ADA4-A1FC67A9F636}" dt="2021-12-17T10:49:53.160" v="25" actId="478"/>
          <ac:graphicFrameMkLst>
            <pc:docMk/>
            <pc:sldMk cId="151276064" sldId="329"/>
            <ac:graphicFrameMk id="13" creationId="{C657B911-16DD-41C7-9221-703E4BD06469}"/>
          </ac:graphicFrameMkLst>
        </pc:graphicFrameChg>
        <pc:graphicFrameChg chg="add mod">
          <ac:chgData name="Ram Babu Doddy" userId="0e55781f-a759-4597-87a9-6dc49ffcbafe" providerId="ADAL" clId="{7E8FEB6E-859A-425F-ADA4-A1FC67A9F636}" dt="2021-12-17T10:49:37.706" v="23" actId="1076"/>
          <ac:graphicFrameMkLst>
            <pc:docMk/>
            <pc:sldMk cId="151276064" sldId="329"/>
            <ac:graphicFrameMk id="14" creationId="{D9BE1E5C-51A5-4FC3-A148-745CB47AAEA9}"/>
          </ac:graphicFrameMkLst>
        </pc:graphicFrameChg>
        <pc:graphicFrameChg chg="add mod">
          <ac:chgData name="Ram Babu Doddy" userId="0e55781f-a759-4597-87a9-6dc49ffcbafe" providerId="ADAL" clId="{7E8FEB6E-859A-425F-ADA4-A1FC67A9F636}" dt="2021-12-17T10:49:32.863" v="22" actId="1076"/>
          <ac:graphicFrameMkLst>
            <pc:docMk/>
            <pc:sldMk cId="151276064" sldId="329"/>
            <ac:graphicFrameMk id="16" creationId="{2C68C057-31A8-4D0C-B357-DAE9943F65DD}"/>
          </ac:graphicFrameMkLst>
        </pc:graphicFrameChg>
      </pc:sldChg>
      <pc:sldChg chg="modSp">
        <pc:chgData name="Ram Babu Doddy" userId="0e55781f-a759-4597-87a9-6dc49ffcbafe" providerId="ADAL" clId="{7E8FEB6E-859A-425F-ADA4-A1FC67A9F636}" dt="2021-12-17T09:54:22.197" v="19" actId="113"/>
        <pc:sldMkLst>
          <pc:docMk/>
          <pc:sldMk cId="1725456504" sldId="331"/>
        </pc:sldMkLst>
        <pc:spChg chg="mod">
          <ac:chgData name="Ram Babu Doddy" userId="0e55781f-a759-4597-87a9-6dc49ffcbafe" providerId="ADAL" clId="{7E8FEB6E-859A-425F-ADA4-A1FC67A9F636}" dt="2021-12-17T09:54:22.197" v="19" actId="113"/>
          <ac:spMkLst>
            <pc:docMk/>
            <pc:sldMk cId="1725456504" sldId="331"/>
            <ac:spMk id="8" creationId="{DD5E5656-DC1A-49A3-B0C6-5EEB7DF75D03}"/>
          </ac:spMkLst>
        </pc:spChg>
      </pc:sldChg>
      <pc:sldChg chg="addSp delSp modSp new del mod">
        <pc:chgData name="Ram Babu Doddy" userId="0e55781f-a759-4597-87a9-6dc49ffcbafe" providerId="ADAL" clId="{7E8FEB6E-859A-425F-ADA4-A1FC67A9F636}" dt="2021-12-07T07:03:54.645" v="15" actId="47"/>
        <pc:sldMkLst>
          <pc:docMk/>
          <pc:sldMk cId="2328211863" sldId="337"/>
        </pc:sldMkLst>
        <pc:spChg chg="del">
          <ac:chgData name="Ram Babu Doddy" userId="0e55781f-a759-4597-87a9-6dc49ffcbafe" providerId="ADAL" clId="{7E8FEB6E-859A-425F-ADA4-A1FC67A9F636}" dt="2021-12-07T06:31:48.721" v="11" actId="478"/>
          <ac:spMkLst>
            <pc:docMk/>
            <pc:sldMk cId="2328211863" sldId="337"/>
            <ac:spMk id="2" creationId="{B06AA485-920B-44AF-8A45-7C73A58271D2}"/>
          </ac:spMkLst>
        </pc:spChg>
        <pc:graphicFrameChg chg="add mod modGraphic">
          <ac:chgData name="Ram Babu Doddy" userId="0e55781f-a759-4597-87a9-6dc49ffcbafe" providerId="ADAL" clId="{7E8FEB6E-859A-425F-ADA4-A1FC67A9F636}" dt="2021-12-07T06:31:53.340" v="14" actId="14100"/>
          <ac:graphicFrameMkLst>
            <pc:docMk/>
            <pc:sldMk cId="2328211863" sldId="337"/>
            <ac:graphicFrameMk id="5" creationId="{6BD48A6E-D9C3-4991-A15B-8F6692B117B4}"/>
          </ac:graphicFrameMkLst>
        </pc:graphicFrameChg>
      </pc:sldChg>
    </pc:docChg>
  </pc:docChgLst>
  <pc:docChgLst>
    <pc:chgData name="Ram Babu Doddy" userId="0e55781f-a759-4597-87a9-6dc49ffcbafe" providerId="ADAL" clId="{B65B3C37-7FED-4D96-9EAA-0C55F447655F}"/>
    <pc:docChg chg="undo custSel addSld delSld modSld sldOrd">
      <pc:chgData name="Ram Babu Doddy" userId="0e55781f-a759-4597-87a9-6dc49ffcbafe" providerId="ADAL" clId="{B65B3C37-7FED-4D96-9EAA-0C55F447655F}" dt="2021-05-03T12:46:39.682" v="1521" actId="20577"/>
      <pc:docMkLst>
        <pc:docMk/>
      </pc:docMkLst>
      <pc:sldChg chg="addSp delSp modSp mod">
        <pc:chgData name="Ram Babu Doddy" userId="0e55781f-a759-4597-87a9-6dc49ffcbafe" providerId="ADAL" clId="{B65B3C37-7FED-4D96-9EAA-0C55F447655F}" dt="2021-05-02T16:15:50.162" v="1103" actId="113"/>
        <pc:sldMkLst>
          <pc:docMk/>
          <pc:sldMk cId="1529367056" sldId="280"/>
        </pc:sldMkLst>
        <pc:spChg chg="add mod">
          <ac:chgData name="Ram Babu Doddy" userId="0e55781f-a759-4597-87a9-6dc49ffcbafe" providerId="ADAL" clId="{B65B3C37-7FED-4D96-9EAA-0C55F447655F}" dt="2021-05-02T16:15:50.162" v="1103" actId="113"/>
          <ac:spMkLst>
            <pc:docMk/>
            <pc:sldMk cId="1529367056" sldId="280"/>
            <ac:spMk id="4" creationId="{64A8EE7E-BCC5-42D1-8739-AB26C8A1A675}"/>
          </ac:spMkLst>
        </pc:spChg>
        <pc:spChg chg="mod">
          <ac:chgData name="Ram Babu Doddy" userId="0e55781f-a759-4597-87a9-6dc49ffcbafe" providerId="ADAL" clId="{B65B3C37-7FED-4D96-9EAA-0C55F447655F}" dt="2021-04-26T09:43:14.848" v="9" actId="20577"/>
          <ac:spMkLst>
            <pc:docMk/>
            <pc:sldMk cId="1529367056" sldId="280"/>
            <ac:spMk id="5" creationId="{00000000-0000-0000-0000-000000000000}"/>
          </ac:spMkLst>
        </pc:spChg>
        <pc:spChg chg="del">
          <ac:chgData name="Ram Babu Doddy" userId="0e55781f-a759-4597-87a9-6dc49ffcbafe" providerId="ADAL" clId="{B65B3C37-7FED-4D96-9EAA-0C55F447655F}" dt="2021-05-02T16:15:28.387" v="1074" actId="478"/>
          <ac:spMkLst>
            <pc:docMk/>
            <pc:sldMk cId="1529367056" sldId="280"/>
            <ac:spMk id="6" creationId="{00000000-0000-0000-0000-000000000000}"/>
          </ac:spMkLst>
        </pc:spChg>
      </pc:sldChg>
      <pc:sldChg chg="del">
        <pc:chgData name="Ram Babu Doddy" userId="0e55781f-a759-4597-87a9-6dc49ffcbafe" providerId="ADAL" clId="{B65B3C37-7FED-4D96-9EAA-0C55F447655F}" dt="2021-04-26T09:42:56.302" v="0" actId="47"/>
        <pc:sldMkLst>
          <pc:docMk/>
          <pc:sldMk cId="3662892076" sldId="285"/>
        </pc:sldMkLst>
      </pc:sldChg>
      <pc:sldChg chg="del">
        <pc:chgData name="Ram Babu Doddy" userId="0e55781f-a759-4597-87a9-6dc49ffcbafe" providerId="ADAL" clId="{B65B3C37-7FED-4D96-9EAA-0C55F447655F}" dt="2021-04-26T09:42:56.302" v="0" actId="47"/>
        <pc:sldMkLst>
          <pc:docMk/>
          <pc:sldMk cId="642097623" sldId="306"/>
        </pc:sldMkLst>
      </pc:sldChg>
      <pc:sldChg chg="del">
        <pc:chgData name="Ram Babu Doddy" userId="0e55781f-a759-4597-87a9-6dc49ffcbafe" providerId="ADAL" clId="{B65B3C37-7FED-4D96-9EAA-0C55F447655F}" dt="2021-04-26T09:42:56.302" v="0" actId="47"/>
        <pc:sldMkLst>
          <pc:docMk/>
          <pc:sldMk cId="3760137574" sldId="307"/>
        </pc:sldMkLst>
      </pc:sldChg>
      <pc:sldChg chg="del">
        <pc:chgData name="Ram Babu Doddy" userId="0e55781f-a759-4597-87a9-6dc49ffcbafe" providerId="ADAL" clId="{B65B3C37-7FED-4D96-9EAA-0C55F447655F}" dt="2021-04-26T09:42:56.302" v="0" actId="47"/>
        <pc:sldMkLst>
          <pc:docMk/>
          <pc:sldMk cId="796292929" sldId="308"/>
        </pc:sldMkLst>
      </pc:sldChg>
      <pc:sldChg chg="modSp mod">
        <pc:chgData name="Ram Babu Doddy" userId="0e55781f-a759-4597-87a9-6dc49ffcbafe" providerId="ADAL" clId="{B65B3C37-7FED-4D96-9EAA-0C55F447655F}" dt="2021-05-03T03:35:40.094" v="1119"/>
        <pc:sldMkLst>
          <pc:docMk/>
          <pc:sldMk cId="99235931" sldId="320"/>
        </pc:sldMkLst>
        <pc:spChg chg="mod">
          <ac:chgData name="Ram Babu Doddy" userId="0e55781f-a759-4597-87a9-6dc49ffcbafe" providerId="ADAL" clId="{B65B3C37-7FED-4D96-9EAA-0C55F447655F}" dt="2021-05-03T03:35:40.094" v="1119"/>
          <ac:spMkLst>
            <pc:docMk/>
            <pc:sldMk cId="99235931" sldId="320"/>
            <ac:spMk id="2" creationId="{00000000-0000-0000-0000-000000000000}"/>
          </ac:spMkLst>
        </pc:spChg>
      </pc:sldChg>
      <pc:sldChg chg="addSp delSp modSp new mod ord">
        <pc:chgData name="Ram Babu Doddy" userId="0e55781f-a759-4597-87a9-6dc49ffcbafe" providerId="ADAL" clId="{B65B3C37-7FED-4D96-9EAA-0C55F447655F}" dt="2021-05-03T05:35:43.692" v="1471" actId="1076"/>
        <pc:sldMkLst>
          <pc:docMk/>
          <pc:sldMk cId="3101663258" sldId="321"/>
        </pc:sldMkLst>
        <pc:spChg chg="del mod">
          <ac:chgData name="Ram Babu Doddy" userId="0e55781f-a759-4597-87a9-6dc49ffcbafe" providerId="ADAL" clId="{B65B3C37-7FED-4D96-9EAA-0C55F447655F}" dt="2021-05-03T05:33:59.683" v="1405" actId="478"/>
          <ac:spMkLst>
            <pc:docMk/>
            <pc:sldMk cId="3101663258" sldId="321"/>
            <ac:spMk id="2" creationId="{CEFC1A26-FE43-4B63-A19E-997EE9F39DFB}"/>
          </ac:spMkLst>
        </pc:spChg>
        <pc:spChg chg="mod">
          <ac:chgData name="Ram Babu Doddy" userId="0e55781f-a759-4597-87a9-6dc49ffcbafe" providerId="ADAL" clId="{B65B3C37-7FED-4D96-9EAA-0C55F447655F}" dt="2021-04-26T13:15:50.912" v="67" actId="20577"/>
          <ac:spMkLst>
            <pc:docMk/>
            <pc:sldMk cId="3101663258" sldId="321"/>
            <ac:spMk id="3" creationId="{9C3B7618-24EC-4D9E-BD84-3A67248E15B5}"/>
          </ac:spMkLst>
        </pc:spChg>
        <pc:spChg chg="add mod">
          <ac:chgData name="Ram Babu Doddy" userId="0e55781f-a759-4597-87a9-6dc49ffcbafe" providerId="ADAL" clId="{B65B3C37-7FED-4D96-9EAA-0C55F447655F}" dt="2021-05-03T05:34:05.046" v="1408" actId="14100"/>
          <ac:spMkLst>
            <pc:docMk/>
            <pc:sldMk cId="3101663258" sldId="321"/>
            <ac:spMk id="5" creationId="{D42CEF52-259A-404F-B746-01658486E667}"/>
          </ac:spMkLst>
        </pc:spChg>
        <pc:spChg chg="add mod">
          <ac:chgData name="Ram Babu Doddy" userId="0e55781f-a759-4597-87a9-6dc49ffcbafe" providerId="ADAL" clId="{B65B3C37-7FED-4D96-9EAA-0C55F447655F}" dt="2021-05-03T05:35:43.692" v="1471" actId="1076"/>
          <ac:spMkLst>
            <pc:docMk/>
            <pc:sldMk cId="3101663258" sldId="321"/>
            <ac:spMk id="6" creationId="{B7727CA5-D8CF-44D7-A159-2A3B19E9ACD5}"/>
          </ac:spMkLst>
        </pc:spChg>
        <pc:spChg chg="add mod">
          <ac:chgData name="Ram Babu Doddy" userId="0e55781f-a759-4597-87a9-6dc49ffcbafe" providerId="ADAL" clId="{B65B3C37-7FED-4D96-9EAA-0C55F447655F}" dt="2021-05-03T05:34:55.635" v="1446" actId="1076"/>
          <ac:spMkLst>
            <pc:docMk/>
            <pc:sldMk cId="3101663258" sldId="321"/>
            <ac:spMk id="7" creationId="{6C3686B7-AEC2-4855-A3CA-007F9D28ECB3}"/>
          </ac:spMkLst>
        </pc:spChg>
        <pc:spChg chg="add mod">
          <ac:chgData name="Ram Babu Doddy" userId="0e55781f-a759-4597-87a9-6dc49ffcbafe" providerId="ADAL" clId="{B65B3C37-7FED-4D96-9EAA-0C55F447655F}" dt="2021-05-03T05:35:36.663" v="1470" actId="14100"/>
          <ac:spMkLst>
            <pc:docMk/>
            <pc:sldMk cId="3101663258" sldId="321"/>
            <ac:spMk id="8" creationId="{216D5684-733A-4B4C-BB15-CD4E3DE05780}"/>
          </ac:spMkLst>
        </pc:spChg>
      </pc:sldChg>
      <pc:sldChg chg="del">
        <pc:chgData name="Ram Babu Doddy" userId="0e55781f-a759-4597-87a9-6dc49ffcbafe" providerId="ADAL" clId="{B65B3C37-7FED-4D96-9EAA-0C55F447655F}" dt="2021-04-26T09:42:56.302" v="0" actId="47"/>
        <pc:sldMkLst>
          <pc:docMk/>
          <pc:sldMk cId="3837334595" sldId="321"/>
        </pc:sldMkLst>
      </pc:sldChg>
      <pc:sldChg chg="del">
        <pc:chgData name="Ram Babu Doddy" userId="0e55781f-a759-4597-87a9-6dc49ffcbafe" providerId="ADAL" clId="{B65B3C37-7FED-4D96-9EAA-0C55F447655F}" dt="2021-04-26T09:42:56.302" v="0" actId="47"/>
        <pc:sldMkLst>
          <pc:docMk/>
          <pc:sldMk cId="2541316800" sldId="322"/>
        </pc:sldMkLst>
      </pc:sldChg>
      <pc:sldChg chg="addSp delSp modSp new mod ord">
        <pc:chgData name="Ram Babu Doddy" userId="0e55781f-a759-4597-87a9-6dc49ffcbafe" providerId="ADAL" clId="{B65B3C37-7FED-4D96-9EAA-0C55F447655F}" dt="2021-05-03T05:39:10.486" v="1472" actId="14100"/>
        <pc:sldMkLst>
          <pc:docMk/>
          <pc:sldMk cId="3552279022" sldId="322"/>
        </pc:sldMkLst>
        <pc:spChg chg="del">
          <ac:chgData name="Ram Babu Doddy" userId="0e55781f-a759-4597-87a9-6dc49ffcbafe" providerId="ADAL" clId="{B65B3C37-7FED-4D96-9EAA-0C55F447655F}" dt="2021-04-27T11:03:42.499" v="69" actId="478"/>
          <ac:spMkLst>
            <pc:docMk/>
            <pc:sldMk cId="3552279022" sldId="322"/>
            <ac:spMk id="2" creationId="{731334D9-86AA-462A-8083-255A9625DDED}"/>
          </ac:spMkLst>
        </pc:spChg>
        <pc:spChg chg="mod">
          <ac:chgData name="Ram Babu Doddy" userId="0e55781f-a759-4597-87a9-6dc49ffcbafe" providerId="ADAL" clId="{B65B3C37-7FED-4D96-9EAA-0C55F447655F}" dt="2021-05-03T04:47:45.402" v="1160" actId="20577"/>
          <ac:spMkLst>
            <pc:docMk/>
            <pc:sldMk cId="3552279022" sldId="322"/>
            <ac:spMk id="3" creationId="{F589B398-34B2-4965-A4D3-8DC685BB3F9E}"/>
          </ac:spMkLst>
        </pc:spChg>
        <pc:spChg chg="add mod">
          <ac:chgData name="Ram Babu Doddy" userId="0e55781f-a759-4597-87a9-6dc49ffcbafe" providerId="ADAL" clId="{B65B3C37-7FED-4D96-9EAA-0C55F447655F}" dt="2021-05-03T04:43:57.773" v="1128" actId="5793"/>
          <ac:spMkLst>
            <pc:docMk/>
            <pc:sldMk cId="3552279022" sldId="322"/>
            <ac:spMk id="5" creationId="{7E76DFB1-78E7-4790-9337-1B7F3790D0CA}"/>
          </ac:spMkLst>
        </pc:spChg>
        <pc:graphicFrameChg chg="add del mod modGraphic">
          <ac:chgData name="Ram Babu Doddy" userId="0e55781f-a759-4597-87a9-6dc49ffcbafe" providerId="ADAL" clId="{B65B3C37-7FED-4D96-9EAA-0C55F447655F}" dt="2021-04-27T11:04:15.299" v="77" actId="478"/>
          <ac:graphicFrameMkLst>
            <pc:docMk/>
            <pc:sldMk cId="3552279022" sldId="322"/>
            <ac:graphicFrameMk id="5" creationId="{693D2ABF-26F8-40D2-88D8-ED63C205EF15}"/>
          </ac:graphicFrameMkLst>
        </pc:graphicFrameChg>
        <pc:picChg chg="add mod">
          <ac:chgData name="Ram Babu Doddy" userId="0e55781f-a759-4597-87a9-6dc49ffcbafe" providerId="ADAL" clId="{B65B3C37-7FED-4D96-9EAA-0C55F447655F}" dt="2021-05-03T05:39:10.486" v="1472" actId="14100"/>
          <ac:picMkLst>
            <pc:docMk/>
            <pc:sldMk cId="3552279022" sldId="322"/>
            <ac:picMk id="2" creationId="{30288D45-49EE-4CFA-97B0-8A600D5B5420}"/>
          </ac:picMkLst>
        </pc:picChg>
      </pc:sldChg>
      <pc:sldChg chg="del">
        <pc:chgData name="Ram Babu Doddy" userId="0e55781f-a759-4597-87a9-6dc49ffcbafe" providerId="ADAL" clId="{B65B3C37-7FED-4D96-9EAA-0C55F447655F}" dt="2021-04-26T09:42:56.302" v="0" actId="47"/>
        <pc:sldMkLst>
          <pc:docMk/>
          <pc:sldMk cId="2384396055" sldId="323"/>
        </pc:sldMkLst>
      </pc:sldChg>
      <pc:sldChg chg="addSp delSp modSp new mod ord modAnim">
        <pc:chgData name="Ram Babu Doddy" userId="0e55781f-a759-4597-87a9-6dc49ffcbafe" providerId="ADAL" clId="{B65B3C37-7FED-4D96-9EAA-0C55F447655F}" dt="2021-05-02T16:01:23.227" v="937"/>
        <pc:sldMkLst>
          <pc:docMk/>
          <pc:sldMk cId="3341328288" sldId="323"/>
        </pc:sldMkLst>
        <pc:spChg chg="del">
          <ac:chgData name="Ram Babu Doddy" userId="0e55781f-a759-4597-87a9-6dc49ffcbafe" providerId="ADAL" clId="{B65B3C37-7FED-4D96-9EAA-0C55F447655F}" dt="2021-04-27T11:08:18.450" v="81" actId="478"/>
          <ac:spMkLst>
            <pc:docMk/>
            <pc:sldMk cId="3341328288" sldId="323"/>
            <ac:spMk id="2" creationId="{02DB717F-0E00-465A-9688-4EE67CF10E3C}"/>
          </ac:spMkLst>
        </pc:spChg>
        <pc:spChg chg="add mod">
          <ac:chgData name="Ram Babu Doddy" userId="0e55781f-a759-4597-87a9-6dc49ffcbafe" providerId="ADAL" clId="{B65B3C37-7FED-4D96-9EAA-0C55F447655F}" dt="2021-05-02T16:00:06.463" v="923" actId="14100"/>
          <ac:spMkLst>
            <pc:docMk/>
            <pc:sldMk cId="3341328288" sldId="323"/>
            <ac:spMk id="2" creationId="{C9FD9A3B-FDFB-4FD8-9A6F-16A53E6686B8}"/>
          </ac:spMkLst>
        </pc:spChg>
        <pc:spChg chg="mod">
          <ac:chgData name="Ram Babu Doddy" userId="0e55781f-a759-4597-87a9-6dc49ffcbafe" providerId="ADAL" clId="{B65B3C37-7FED-4D96-9EAA-0C55F447655F}" dt="2021-05-02T15:55:23.131" v="870" actId="20577"/>
          <ac:spMkLst>
            <pc:docMk/>
            <pc:sldMk cId="3341328288" sldId="323"/>
            <ac:spMk id="3" creationId="{B56B7D79-8387-4B2E-AC5F-AAAA6955F3E4}"/>
          </ac:spMkLst>
        </pc:spChg>
        <pc:spChg chg="add mod">
          <ac:chgData name="Ram Babu Doddy" userId="0e55781f-a759-4597-87a9-6dc49ffcbafe" providerId="ADAL" clId="{B65B3C37-7FED-4D96-9EAA-0C55F447655F}" dt="2021-05-02T15:55:11.507" v="868" actId="14100"/>
          <ac:spMkLst>
            <pc:docMk/>
            <pc:sldMk cId="3341328288" sldId="323"/>
            <ac:spMk id="5" creationId="{8213E9AD-3C43-4135-8B23-C11FCFE4C4F1}"/>
          </ac:spMkLst>
        </pc:spChg>
        <pc:spChg chg="add mod">
          <ac:chgData name="Ram Babu Doddy" userId="0e55781f-a759-4597-87a9-6dc49ffcbafe" providerId="ADAL" clId="{B65B3C37-7FED-4D96-9EAA-0C55F447655F}" dt="2021-05-02T16:00:58.321" v="932" actId="1076"/>
          <ac:spMkLst>
            <pc:docMk/>
            <pc:sldMk cId="3341328288" sldId="323"/>
            <ac:spMk id="8" creationId="{5F8181DF-3193-4B6C-BD07-A47C908916E4}"/>
          </ac:spMkLst>
        </pc:spChg>
        <pc:picChg chg="add mod">
          <ac:chgData name="Ram Babu Doddy" userId="0e55781f-a759-4597-87a9-6dc49ffcbafe" providerId="ADAL" clId="{B65B3C37-7FED-4D96-9EAA-0C55F447655F}" dt="2021-04-27T11:32:24.925" v="143" actId="1076"/>
          <ac:picMkLst>
            <pc:docMk/>
            <pc:sldMk cId="3341328288" sldId="323"/>
            <ac:picMk id="7" creationId="{6A5559C5-034B-463F-8FC9-96C66E333699}"/>
          </ac:picMkLst>
        </pc:picChg>
        <pc:picChg chg="add mod">
          <ac:chgData name="Ram Babu Doddy" userId="0e55781f-a759-4597-87a9-6dc49ffcbafe" providerId="ADAL" clId="{B65B3C37-7FED-4D96-9EAA-0C55F447655F}" dt="2021-04-27T11:32:22.379" v="142" actId="14100"/>
          <ac:picMkLst>
            <pc:docMk/>
            <pc:sldMk cId="3341328288" sldId="323"/>
            <ac:picMk id="9" creationId="{40E157B0-6D8A-4203-8323-67AC361ECCB2}"/>
          </ac:picMkLst>
        </pc:picChg>
      </pc:sldChg>
      <pc:sldChg chg="del">
        <pc:chgData name="Ram Babu Doddy" userId="0e55781f-a759-4597-87a9-6dc49ffcbafe" providerId="ADAL" clId="{B65B3C37-7FED-4D96-9EAA-0C55F447655F}" dt="2021-04-26T09:42:56.302" v="0" actId="47"/>
        <pc:sldMkLst>
          <pc:docMk/>
          <pc:sldMk cId="1603382132" sldId="324"/>
        </pc:sldMkLst>
      </pc:sldChg>
      <pc:sldChg chg="addSp delSp modSp new mod">
        <pc:chgData name="Ram Babu Doddy" userId="0e55781f-a759-4597-87a9-6dc49ffcbafe" providerId="ADAL" clId="{B65B3C37-7FED-4D96-9EAA-0C55F447655F}" dt="2021-05-02T15:19:35.734" v="736" actId="20577"/>
        <pc:sldMkLst>
          <pc:docMk/>
          <pc:sldMk cId="1879292397" sldId="324"/>
        </pc:sldMkLst>
        <pc:spChg chg="del">
          <ac:chgData name="Ram Babu Doddy" userId="0e55781f-a759-4597-87a9-6dc49ffcbafe" providerId="ADAL" clId="{B65B3C37-7FED-4D96-9EAA-0C55F447655F}" dt="2021-05-02T15:18:12.366" v="672" actId="478"/>
          <ac:spMkLst>
            <pc:docMk/>
            <pc:sldMk cId="1879292397" sldId="324"/>
            <ac:spMk id="2" creationId="{9D0B1ADD-747C-4D9E-BED6-DBA3906F3D55}"/>
          </ac:spMkLst>
        </pc:spChg>
        <pc:spChg chg="mod">
          <ac:chgData name="Ram Babu Doddy" userId="0e55781f-a759-4597-87a9-6dc49ffcbafe" providerId="ADAL" clId="{B65B3C37-7FED-4D96-9EAA-0C55F447655F}" dt="2021-05-02T15:19:35.734" v="736" actId="20577"/>
          <ac:spMkLst>
            <pc:docMk/>
            <pc:sldMk cId="1879292397" sldId="324"/>
            <ac:spMk id="3" creationId="{EFB0143F-E48B-4488-A23F-A6C30550B569}"/>
          </ac:spMkLst>
        </pc:spChg>
        <pc:picChg chg="add mod">
          <ac:chgData name="Ram Babu Doddy" userId="0e55781f-a759-4597-87a9-6dc49ffcbafe" providerId="ADAL" clId="{B65B3C37-7FED-4D96-9EAA-0C55F447655F}" dt="2021-05-02T15:18:15.830" v="674" actId="14100"/>
          <ac:picMkLst>
            <pc:docMk/>
            <pc:sldMk cId="1879292397" sldId="324"/>
            <ac:picMk id="5" creationId="{F0614720-DFD3-48E1-885E-F6C56C9C4F1F}"/>
          </ac:picMkLst>
        </pc:picChg>
      </pc:sldChg>
      <pc:sldChg chg="addSp delSp modSp new mod ord modAnim">
        <pc:chgData name="Ram Babu Doddy" userId="0e55781f-a759-4597-87a9-6dc49ffcbafe" providerId="ADAL" clId="{B65B3C37-7FED-4D96-9EAA-0C55F447655F}" dt="2021-05-02T15:59:38.384" v="919" actId="14100"/>
        <pc:sldMkLst>
          <pc:docMk/>
          <pc:sldMk cId="852106562" sldId="325"/>
        </pc:sldMkLst>
        <pc:spChg chg="del">
          <ac:chgData name="Ram Babu Doddy" userId="0e55781f-a759-4597-87a9-6dc49ffcbafe" providerId="ADAL" clId="{B65B3C37-7FED-4D96-9EAA-0C55F447655F}" dt="2021-04-28T10:41:08.365" v="165" actId="478"/>
          <ac:spMkLst>
            <pc:docMk/>
            <pc:sldMk cId="852106562" sldId="325"/>
            <ac:spMk id="2" creationId="{E32CB179-4B99-4EC4-87F1-273BDA59383B}"/>
          </ac:spMkLst>
        </pc:spChg>
        <pc:spChg chg="add mod">
          <ac:chgData name="Ram Babu Doddy" userId="0e55781f-a759-4597-87a9-6dc49ffcbafe" providerId="ADAL" clId="{B65B3C37-7FED-4D96-9EAA-0C55F447655F}" dt="2021-05-02T15:59:38.384" v="919" actId="14100"/>
          <ac:spMkLst>
            <pc:docMk/>
            <pc:sldMk cId="852106562" sldId="325"/>
            <ac:spMk id="2" creationId="{EC73A871-D6CF-46C8-BF59-27CEF1DDCAEF}"/>
          </ac:spMkLst>
        </pc:spChg>
        <pc:spChg chg="mod">
          <ac:chgData name="Ram Babu Doddy" userId="0e55781f-a759-4597-87a9-6dc49ffcbafe" providerId="ADAL" clId="{B65B3C37-7FED-4D96-9EAA-0C55F447655F}" dt="2021-04-28T10:40:54.835" v="164" actId="20577"/>
          <ac:spMkLst>
            <pc:docMk/>
            <pc:sldMk cId="852106562" sldId="325"/>
            <ac:spMk id="3" creationId="{434B8870-3504-4380-B414-D4D718FB87A1}"/>
          </ac:spMkLst>
        </pc:spChg>
        <pc:spChg chg="add mod">
          <ac:chgData name="Ram Babu Doddy" userId="0e55781f-a759-4597-87a9-6dc49ffcbafe" providerId="ADAL" clId="{B65B3C37-7FED-4D96-9EAA-0C55F447655F}" dt="2021-05-02T15:58:47.113" v="911" actId="21"/>
          <ac:spMkLst>
            <pc:docMk/>
            <pc:sldMk cId="852106562" sldId="325"/>
            <ac:spMk id="5" creationId="{9CF46D4D-59B4-4293-8FD6-4A8C407D980C}"/>
          </ac:spMkLst>
        </pc:spChg>
        <pc:picChg chg="add mod">
          <ac:chgData name="Ram Babu Doddy" userId="0e55781f-a759-4597-87a9-6dc49ffcbafe" providerId="ADAL" clId="{B65B3C37-7FED-4D96-9EAA-0C55F447655F}" dt="2021-05-02T15:59:00.690" v="915" actId="1076"/>
          <ac:picMkLst>
            <pc:docMk/>
            <pc:sldMk cId="852106562" sldId="325"/>
            <ac:picMk id="6" creationId="{806E90C7-697A-4C7A-877B-2FBEB661DDB8}"/>
          </ac:picMkLst>
        </pc:picChg>
      </pc:sldChg>
      <pc:sldChg chg="del">
        <pc:chgData name="Ram Babu Doddy" userId="0e55781f-a759-4597-87a9-6dc49ffcbafe" providerId="ADAL" clId="{B65B3C37-7FED-4D96-9EAA-0C55F447655F}" dt="2021-04-26T09:42:56.302" v="0" actId="47"/>
        <pc:sldMkLst>
          <pc:docMk/>
          <pc:sldMk cId="1983805303" sldId="325"/>
        </pc:sldMkLst>
      </pc:sldChg>
      <pc:sldChg chg="addSp delSp modSp new mod ord modAnim">
        <pc:chgData name="Ram Babu Doddy" userId="0e55781f-a759-4597-87a9-6dc49ffcbafe" providerId="ADAL" clId="{B65B3C37-7FED-4D96-9EAA-0C55F447655F}" dt="2021-05-02T16:16:49.574" v="1106"/>
        <pc:sldMkLst>
          <pc:docMk/>
          <pc:sldMk cId="3605624995" sldId="326"/>
        </pc:sldMkLst>
        <pc:spChg chg="del">
          <ac:chgData name="Ram Babu Doddy" userId="0e55781f-a759-4597-87a9-6dc49ffcbafe" providerId="ADAL" clId="{B65B3C37-7FED-4D96-9EAA-0C55F447655F}" dt="2021-04-28T11:09:54.429" v="215" actId="478"/>
          <ac:spMkLst>
            <pc:docMk/>
            <pc:sldMk cId="3605624995" sldId="326"/>
            <ac:spMk id="2" creationId="{5334F2CD-4427-4A40-8AA8-8A3F5DCF4586}"/>
          </ac:spMkLst>
        </pc:spChg>
        <pc:spChg chg="mod">
          <ac:chgData name="Ram Babu Doddy" userId="0e55781f-a759-4597-87a9-6dc49ffcbafe" providerId="ADAL" clId="{B65B3C37-7FED-4D96-9EAA-0C55F447655F}" dt="2021-04-28T15:09:12.785" v="437" actId="1076"/>
          <ac:spMkLst>
            <pc:docMk/>
            <pc:sldMk cId="3605624995" sldId="326"/>
            <ac:spMk id="3" creationId="{A71EAA31-34C6-445B-AEC8-61A46F9A96D8}"/>
          </ac:spMkLst>
        </pc:spChg>
        <pc:spChg chg="add mod">
          <ac:chgData name="Ram Babu Doddy" userId="0e55781f-a759-4597-87a9-6dc49ffcbafe" providerId="ADAL" clId="{B65B3C37-7FED-4D96-9EAA-0C55F447655F}" dt="2021-04-28T15:06:57.884" v="417" actId="1076"/>
          <ac:spMkLst>
            <pc:docMk/>
            <pc:sldMk cId="3605624995" sldId="326"/>
            <ac:spMk id="29" creationId="{F6022C57-B627-4FF2-A61F-BB0E31BE883B}"/>
          </ac:spMkLst>
        </pc:spChg>
        <pc:spChg chg="add mod">
          <ac:chgData name="Ram Babu Doddy" userId="0e55781f-a759-4597-87a9-6dc49ffcbafe" providerId="ADAL" clId="{B65B3C37-7FED-4D96-9EAA-0C55F447655F}" dt="2021-04-28T15:06:57.884" v="417" actId="1076"/>
          <ac:spMkLst>
            <pc:docMk/>
            <pc:sldMk cId="3605624995" sldId="326"/>
            <ac:spMk id="30" creationId="{FCC63E40-9C53-43F1-99DE-FD1986841622}"/>
          </ac:spMkLst>
        </pc:spChg>
        <pc:spChg chg="add mod">
          <ac:chgData name="Ram Babu Doddy" userId="0e55781f-a759-4597-87a9-6dc49ffcbafe" providerId="ADAL" clId="{B65B3C37-7FED-4D96-9EAA-0C55F447655F}" dt="2021-04-28T15:06:57.884" v="417" actId="1076"/>
          <ac:spMkLst>
            <pc:docMk/>
            <pc:sldMk cId="3605624995" sldId="326"/>
            <ac:spMk id="31" creationId="{EB2748CD-3122-4015-BFB1-DE476F17D601}"/>
          </ac:spMkLst>
        </pc:spChg>
        <pc:spChg chg="add mod">
          <ac:chgData name="Ram Babu Doddy" userId="0e55781f-a759-4597-87a9-6dc49ffcbafe" providerId="ADAL" clId="{B65B3C37-7FED-4D96-9EAA-0C55F447655F}" dt="2021-04-28T15:06:57.884" v="417" actId="1076"/>
          <ac:spMkLst>
            <pc:docMk/>
            <pc:sldMk cId="3605624995" sldId="326"/>
            <ac:spMk id="32" creationId="{D6EE57A6-FCFC-4186-88D6-7671E4C4E60E}"/>
          </ac:spMkLst>
        </pc:spChg>
        <pc:spChg chg="add mod">
          <ac:chgData name="Ram Babu Doddy" userId="0e55781f-a759-4597-87a9-6dc49ffcbafe" providerId="ADAL" clId="{B65B3C37-7FED-4D96-9EAA-0C55F447655F}" dt="2021-04-28T15:10:11.795" v="441" actId="14100"/>
          <ac:spMkLst>
            <pc:docMk/>
            <pc:sldMk cId="3605624995" sldId="326"/>
            <ac:spMk id="39" creationId="{597D0616-3A01-43F9-8205-5C2AA29C8C4A}"/>
          </ac:spMkLst>
        </pc:spChg>
        <pc:spChg chg="add mod">
          <ac:chgData name="Ram Babu Doddy" userId="0e55781f-a759-4597-87a9-6dc49ffcbafe" providerId="ADAL" clId="{B65B3C37-7FED-4D96-9EAA-0C55F447655F}" dt="2021-04-28T15:10:15.234" v="442" actId="14100"/>
          <ac:spMkLst>
            <pc:docMk/>
            <pc:sldMk cId="3605624995" sldId="326"/>
            <ac:spMk id="42" creationId="{D9A1758B-09DF-4BC1-A102-009AA12A9E68}"/>
          </ac:spMkLst>
        </pc:spChg>
        <pc:spChg chg="add mod">
          <ac:chgData name="Ram Babu Doddy" userId="0e55781f-a759-4597-87a9-6dc49ffcbafe" providerId="ADAL" clId="{B65B3C37-7FED-4D96-9EAA-0C55F447655F}" dt="2021-05-02T13:29:26.830" v="641" actId="108"/>
          <ac:spMkLst>
            <pc:docMk/>
            <pc:sldMk cId="3605624995" sldId="326"/>
            <ac:spMk id="45" creationId="{50E87B6D-A33B-4885-9C39-C4AF3668E5D5}"/>
          </ac:spMkLst>
        </pc:spChg>
        <pc:spChg chg="add mod">
          <ac:chgData name="Ram Babu Doddy" userId="0e55781f-a759-4597-87a9-6dc49ffcbafe" providerId="ADAL" clId="{B65B3C37-7FED-4D96-9EAA-0C55F447655F}" dt="2021-05-02T13:29:33.582" v="642" actId="108"/>
          <ac:spMkLst>
            <pc:docMk/>
            <pc:sldMk cId="3605624995" sldId="326"/>
            <ac:spMk id="46" creationId="{8632E6F4-C80D-410C-814D-271F2835D7D2}"/>
          </ac:spMkLst>
        </pc:spChg>
        <pc:spChg chg="add mod">
          <ac:chgData name="Ram Babu Doddy" userId="0e55781f-a759-4597-87a9-6dc49ffcbafe" providerId="ADAL" clId="{B65B3C37-7FED-4D96-9EAA-0C55F447655F}" dt="2021-05-02T13:29:37.805" v="643" actId="108"/>
          <ac:spMkLst>
            <pc:docMk/>
            <pc:sldMk cId="3605624995" sldId="326"/>
            <ac:spMk id="48" creationId="{250BA522-4E0F-4F9F-9F2D-A9165F774FB0}"/>
          </ac:spMkLst>
        </pc:spChg>
        <pc:spChg chg="add mod">
          <ac:chgData name="Ram Babu Doddy" userId="0e55781f-a759-4597-87a9-6dc49ffcbafe" providerId="ADAL" clId="{B65B3C37-7FED-4D96-9EAA-0C55F447655F}" dt="2021-05-02T13:29:43.966" v="644" actId="108"/>
          <ac:spMkLst>
            <pc:docMk/>
            <pc:sldMk cId="3605624995" sldId="326"/>
            <ac:spMk id="49" creationId="{70AB8ED1-1988-4713-88B6-9BDDB69CEBA4}"/>
          </ac:spMkLst>
        </pc:spChg>
        <pc:spChg chg="add mod">
          <ac:chgData name="Ram Babu Doddy" userId="0e55781f-a759-4597-87a9-6dc49ffcbafe" providerId="ADAL" clId="{B65B3C37-7FED-4D96-9EAA-0C55F447655F}" dt="2021-05-02T13:29:48.402" v="645" actId="108"/>
          <ac:spMkLst>
            <pc:docMk/>
            <pc:sldMk cId="3605624995" sldId="326"/>
            <ac:spMk id="50" creationId="{FD275281-6717-4061-A9EF-A8E5A827CCBD}"/>
          </ac:spMkLst>
        </pc:spChg>
        <pc:picChg chg="add mod">
          <ac:chgData name="Ram Babu Doddy" userId="0e55781f-a759-4597-87a9-6dc49ffcbafe" providerId="ADAL" clId="{B65B3C37-7FED-4D96-9EAA-0C55F447655F}" dt="2021-04-28T15:06:57.884" v="417" actId="1076"/>
          <ac:picMkLst>
            <pc:docMk/>
            <pc:sldMk cId="3605624995" sldId="326"/>
            <ac:picMk id="5" creationId="{4778C71D-D1D1-431D-A963-683912BC28B1}"/>
          </ac:picMkLst>
        </pc:picChg>
        <pc:picChg chg="add mod">
          <ac:chgData name="Ram Babu Doddy" userId="0e55781f-a759-4597-87a9-6dc49ffcbafe" providerId="ADAL" clId="{B65B3C37-7FED-4D96-9EAA-0C55F447655F}" dt="2021-04-28T15:19:51.036" v="513" actId="1076"/>
          <ac:picMkLst>
            <pc:docMk/>
            <pc:sldMk cId="3605624995" sldId="326"/>
            <ac:picMk id="47" creationId="{71A69DEA-CF8C-477A-8CE6-F9A53BB087D9}"/>
          </ac:picMkLst>
        </pc:picChg>
        <pc:cxnChg chg="add mod">
          <ac:chgData name="Ram Babu Doddy" userId="0e55781f-a759-4597-87a9-6dc49ffcbafe" providerId="ADAL" clId="{B65B3C37-7FED-4D96-9EAA-0C55F447655F}" dt="2021-04-28T15:06:57.884" v="417" actId="1076"/>
          <ac:cxnSpMkLst>
            <pc:docMk/>
            <pc:sldMk cId="3605624995" sldId="326"/>
            <ac:cxnSpMk id="7" creationId="{528A4F04-C79B-4AF8-B1C2-F06178BC56AF}"/>
          </ac:cxnSpMkLst>
        </pc:cxnChg>
        <pc:cxnChg chg="add mod">
          <ac:chgData name="Ram Babu Doddy" userId="0e55781f-a759-4597-87a9-6dc49ffcbafe" providerId="ADAL" clId="{B65B3C37-7FED-4D96-9EAA-0C55F447655F}" dt="2021-04-28T15:06:57.884" v="417" actId="1076"/>
          <ac:cxnSpMkLst>
            <pc:docMk/>
            <pc:sldMk cId="3605624995" sldId="326"/>
            <ac:cxnSpMk id="8" creationId="{6E6CA50B-DEFB-480C-B648-9142C034985E}"/>
          </ac:cxnSpMkLst>
        </pc:cxnChg>
        <pc:cxnChg chg="add mod">
          <ac:chgData name="Ram Babu Doddy" userId="0e55781f-a759-4597-87a9-6dc49ffcbafe" providerId="ADAL" clId="{B65B3C37-7FED-4D96-9EAA-0C55F447655F}" dt="2021-04-28T15:06:57.884" v="417" actId="1076"/>
          <ac:cxnSpMkLst>
            <pc:docMk/>
            <pc:sldMk cId="3605624995" sldId="326"/>
            <ac:cxnSpMk id="9" creationId="{AE8384CC-C344-4C4B-82D4-4C8A5F378926}"/>
          </ac:cxnSpMkLst>
        </pc:cxnChg>
        <pc:cxnChg chg="add mod">
          <ac:chgData name="Ram Babu Doddy" userId="0e55781f-a759-4597-87a9-6dc49ffcbafe" providerId="ADAL" clId="{B65B3C37-7FED-4D96-9EAA-0C55F447655F}" dt="2021-04-28T15:06:57.884" v="417" actId="1076"/>
          <ac:cxnSpMkLst>
            <pc:docMk/>
            <pc:sldMk cId="3605624995" sldId="326"/>
            <ac:cxnSpMk id="10" creationId="{81AC5180-D2C9-4F4B-BF3C-13CD38AC46C1}"/>
          </ac:cxnSpMkLst>
        </pc:cxnChg>
        <pc:cxnChg chg="add mod">
          <ac:chgData name="Ram Babu Doddy" userId="0e55781f-a759-4597-87a9-6dc49ffcbafe" providerId="ADAL" clId="{B65B3C37-7FED-4D96-9EAA-0C55F447655F}" dt="2021-04-28T15:06:57.884" v="417" actId="1076"/>
          <ac:cxnSpMkLst>
            <pc:docMk/>
            <pc:sldMk cId="3605624995" sldId="326"/>
            <ac:cxnSpMk id="11" creationId="{D6FC6D0E-20CD-4C01-914A-5E5F3E7DE5C6}"/>
          </ac:cxnSpMkLst>
        </pc:cxnChg>
        <pc:cxnChg chg="add mod">
          <ac:chgData name="Ram Babu Doddy" userId="0e55781f-a759-4597-87a9-6dc49ffcbafe" providerId="ADAL" clId="{B65B3C37-7FED-4D96-9EAA-0C55F447655F}" dt="2021-04-28T15:06:57.884" v="417" actId="1076"/>
          <ac:cxnSpMkLst>
            <pc:docMk/>
            <pc:sldMk cId="3605624995" sldId="326"/>
            <ac:cxnSpMk id="12" creationId="{A368D903-7E49-497D-A943-B74B74D9FE51}"/>
          </ac:cxnSpMkLst>
        </pc:cxnChg>
      </pc:sldChg>
      <pc:sldChg chg="del">
        <pc:chgData name="Ram Babu Doddy" userId="0e55781f-a759-4597-87a9-6dc49ffcbafe" providerId="ADAL" clId="{B65B3C37-7FED-4D96-9EAA-0C55F447655F}" dt="2021-04-26T09:42:56.302" v="0" actId="47"/>
        <pc:sldMkLst>
          <pc:docMk/>
          <pc:sldMk cId="4238462659" sldId="326"/>
        </pc:sldMkLst>
      </pc:sldChg>
      <pc:sldChg chg="addSp delSp modSp new mod ord modAnim">
        <pc:chgData name="Ram Babu Doddy" userId="0e55781f-a759-4597-87a9-6dc49ffcbafe" providerId="ADAL" clId="{B65B3C37-7FED-4D96-9EAA-0C55F447655F}" dt="2021-05-02T15:58:12.170" v="910"/>
        <pc:sldMkLst>
          <pc:docMk/>
          <pc:sldMk cId="914624116" sldId="327"/>
        </pc:sldMkLst>
        <pc:spChg chg="del">
          <ac:chgData name="Ram Babu Doddy" userId="0e55781f-a759-4597-87a9-6dc49ffcbafe" providerId="ADAL" clId="{B65B3C37-7FED-4D96-9EAA-0C55F447655F}" dt="2021-04-28T15:17:25.934" v="500" actId="478"/>
          <ac:spMkLst>
            <pc:docMk/>
            <pc:sldMk cId="914624116" sldId="327"/>
            <ac:spMk id="2" creationId="{CA223294-5CAE-4000-AADA-0AD11E007604}"/>
          </ac:spMkLst>
        </pc:spChg>
        <pc:spChg chg="add mod">
          <ac:chgData name="Ram Babu Doddy" userId="0e55781f-a759-4597-87a9-6dc49ffcbafe" providerId="ADAL" clId="{B65B3C37-7FED-4D96-9EAA-0C55F447655F}" dt="2021-05-02T15:55:53.383" v="873" actId="21"/>
          <ac:spMkLst>
            <pc:docMk/>
            <pc:sldMk cId="914624116" sldId="327"/>
            <ac:spMk id="2" creationId="{CCA69F40-56C9-4EC1-9DA6-436251F4A49B}"/>
          </ac:spMkLst>
        </pc:spChg>
        <pc:spChg chg="mod">
          <ac:chgData name="Ram Babu Doddy" userId="0e55781f-a759-4597-87a9-6dc49ffcbafe" providerId="ADAL" clId="{B65B3C37-7FED-4D96-9EAA-0C55F447655F}" dt="2021-04-28T15:17:23.151" v="499" actId="20577"/>
          <ac:spMkLst>
            <pc:docMk/>
            <pc:sldMk cId="914624116" sldId="327"/>
            <ac:spMk id="3" creationId="{13CD4F45-6720-4498-9897-131A6812DFBD}"/>
          </ac:spMkLst>
        </pc:spChg>
        <pc:spChg chg="add mod">
          <ac:chgData name="Ram Babu Doddy" userId="0e55781f-a759-4597-87a9-6dc49ffcbafe" providerId="ADAL" clId="{B65B3C37-7FED-4D96-9EAA-0C55F447655F}" dt="2021-05-02T15:56:12.854" v="877" actId="21"/>
          <ac:spMkLst>
            <pc:docMk/>
            <pc:sldMk cId="914624116" sldId="327"/>
            <ac:spMk id="5" creationId="{6B6B6942-A396-41BA-8B85-B4F130FCF05E}"/>
          </ac:spMkLst>
        </pc:spChg>
        <pc:spChg chg="add mod">
          <ac:chgData name="Ram Babu Doddy" userId="0e55781f-a759-4597-87a9-6dc49ffcbafe" providerId="ADAL" clId="{B65B3C37-7FED-4D96-9EAA-0C55F447655F}" dt="2021-05-02T15:57:23.676" v="893" actId="20577"/>
          <ac:spMkLst>
            <pc:docMk/>
            <pc:sldMk cId="914624116" sldId="327"/>
            <ac:spMk id="6" creationId="{1A501ABE-D82D-4147-A9B1-520F2359F6CC}"/>
          </ac:spMkLst>
        </pc:spChg>
        <pc:spChg chg="add mod">
          <ac:chgData name="Ram Babu Doddy" userId="0e55781f-a759-4597-87a9-6dc49ffcbafe" providerId="ADAL" clId="{B65B3C37-7FED-4D96-9EAA-0C55F447655F}" dt="2021-05-02T15:57:27.837" v="894" actId="14100"/>
          <ac:spMkLst>
            <pc:docMk/>
            <pc:sldMk cId="914624116" sldId="327"/>
            <ac:spMk id="7" creationId="{B0972103-92AE-4B8B-ADF6-E4E1AA88F3C7}"/>
          </ac:spMkLst>
        </pc:spChg>
        <pc:spChg chg="add mod">
          <ac:chgData name="Ram Babu Doddy" userId="0e55781f-a759-4597-87a9-6dc49ffcbafe" providerId="ADAL" clId="{B65B3C37-7FED-4D96-9EAA-0C55F447655F}" dt="2021-05-02T15:57:48.490" v="905" actId="20577"/>
          <ac:spMkLst>
            <pc:docMk/>
            <pc:sldMk cId="914624116" sldId="327"/>
            <ac:spMk id="8" creationId="{F4A0FCE9-60F4-4296-A97B-9829FD71396E}"/>
          </ac:spMkLst>
        </pc:spChg>
      </pc:sldChg>
      <pc:sldChg chg="del">
        <pc:chgData name="Ram Babu Doddy" userId="0e55781f-a759-4597-87a9-6dc49ffcbafe" providerId="ADAL" clId="{B65B3C37-7FED-4D96-9EAA-0C55F447655F}" dt="2021-04-26T09:42:56.302" v="0" actId="47"/>
        <pc:sldMkLst>
          <pc:docMk/>
          <pc:sldMk cId="2484098598" sldId="327"/>
        </pc:sldMkLst>
      </pc:sldChg>
      <pc:sldChg chg="addSp delSp modSp new mod ord">
        <pc:chgData name="Ram Babu Doddy" userId="0e55781f-a759-4597-87a9-6dc49ffcbafe" providerId="ADAL" clId="{B65B3C37-7FED-4D96-9EAA-0C55F447655F}" dt="2021-05-02T15:19:55.369" v="767" actId="20577"/>
        <pc:sldMkLst>
          <pc:docMk/>
          <pc:sldMk cId="1402999192" sldId="328"/>
        </pc:sldMkLst>
        <pc:spChg chg="del mod">
          <ac:chgData name="Ram Babu Doddy" userId="0e55781f-a759-4597-87a9-6dc49ffcbafe" providerId="ADAL" clId="{B65B3C37-7FED-4D96-9EAA-0C55F447655F}" dt="2021-04-28T15:54:37.364" v="543" actId="478"/>
          <ac:spMkLst>
            <pc:docMk/>
            <pc:sldMk cId="1402999192" sldId="328"/>
            <ac:spMk id="2" creationId="{22E8F7D9-C2C0-424F-AD92-3E80A411AA77}"/>
          </ac:spMkLst>
        </pc:spChg>
        <pc:spChg chg="mod">
          <ac:chgData name="Ram Babu Doddy" userId="0e55781f-a759-4597-87a9-6dc49ffcbafe" providerId="ADAL" clId="{B65B3C37-7FED-4D96-9EAA-0C55F447655F}" dt="2021-05-02T15:19:55.369" v="767" actId="20577"/>
          <ac:spMkLst>
            <pc:docMk/>
            <pc:sldMk cId="1402999192" sldId="328"/>
            <ac:spMk id="3" creationId="{ABC09114-7D63-4430-BF4B-4E2416D2DFD2}"/>
          </ac:spMkLst>
        </pc:spChg>
        <pc:picChg chg="add mod">
          <ac:chgData name="Ram Babu Doddy" userId="0e55781f-a759-4597-87a9-6dc49ffcbafe" providerId="ADAL" clId="{B65B3C37-7FED-4D96-9EAA-0C55F447655F}" dt="2021-05-02T15:17:36.609" v="671" actId="1076"/>
          <ac:picMkLst>
            <pc:docMk/>
            <pc:sldMk cId="1402999192" sldId="328"/>
            <ac:picMk id="2" creationId="{D7A87B2D-227E-49A7-8AE0-F3E566638191}"/>
          </ac:picMkLst>
        </pc:picChg>
      </pc:sldChg>
      <pc:sldChg chg="addSp delSp modSp new del mod ord">
        <pc:chgData name="Ram Babu Doddy" userId="0e55781f-a759-4597-87a9-6dc49ffcbafe" providerId="ADAL" clId="{B65B3C37-7FED-4D96-9EAA-0C55F447655F}" dt="2021-05-02T16:01:28.606" v="938" actId="47"/>
        <pc:sldMkLst>
          <pc:docMk/>
          <pc:sldMk cId="1621807400" sldId="329"/>
        </pc:sldMkLst>
        <pc:spChg chg="del">
          <ac:chgData name="Ram Babu Doddy" userId="0e55781f-a759-4597-87a9-6dc49ffcbafe" providerId="ADAL" clId="{B65B3C37-7FED-4D96-9EAA-0C55F447655F}" dt="2021-05-02T13:28:21.570" v="625" actId="478"/>
          <ac:spMkLst>
            <pc:docMk/>
            <pc:sldMk cId="1621807400" sldId="329"/>
            <ac:spMk id="2" creationId="{F3CF5B1E-D20B-4C4D-993F-9F21543F8964}"/>
          </ac:spMkLst>
        </pc:spChg>
        <pc:spChg chg="mod">
          <ac:chgData name="Ram Babu Doddy" userId="0e55781f-a759-4597-87a9-6dc49ffcbafe" providerId="ADAL" clId="{B65B3C37-7FED-4D96-9EAA-0C55F447655F}" dt="2021-05-02T13:34:01.855" v="666" actId="1076"/>
          <ac:spMkLst>
            <pc:docMk/>
            <pc:sldMk cId="1621807400" sldId="329"/>
            <ac:spMk id="3" creationId="{024027A8-7057-4EDB-AA09-1612A87CF750}"/>
          </ac:spMkLst>
        </pc:spChg>
        <pc:spChg chg="add del mod">
          <ac:chgData name="Ram Babu Doddy" userId="0e55781f-a759-4597-87a9-6dc49ffcbafe" providerId="ADAL" clId="{B65B3C37-7FED-4D96-9EAA-0C55F447655F}" dt="2021-05-02T16:00:13.766" v="924" actId="21"/>
          <ac:spMkLst>
            <pc:docMk/>
            <pc:sldMk cId="1621807400" sldId="329"/>
            <ac:spMk id="5" creationId="{6177EB86-3144-4FBE-9624-8805C762F490}"/>
          </ac:spMkLst>
        </pc:spChg>
      </pc:sldChg>
      <pc:sldChg chg="addSp delSp modSp new mod">
        <pc:chgData name="Ram Babu Doddy" userId="0e55781f-a759-4597-87a9-6dc49ffcbafe" providerId="ADAL" clId="{B65B3C37-7FED-4D96-9EAA-0C55F447655F}" dt="2021-05-02T15:19:27.536" v="717" actId="20577"/>
        <pc:sldMkLst>
          <pc:docMk/>
          <pc:sldMk cId="791013990" sldId="330"/>
        </pc:sldMkLst>
        <pc:spChg chg="del">
          <ac:chgData name="Ram Babu Doddy" userId="0e55781f-a759-4597-87a9-6dc49ffcbafe" providerId="ADAL" clId="{B65B3C37-7FED-4D96-9EAA-0C55F447655F}" dt="2021-05-02T15:18:40.637" v="676" actId="478"/>
          <ac:spMkLst>
            <pc:docMk/>
            <pc:sldMk cId="791013990" sldId="330"/>
            <ac:spMk id="2" creationId="{20DDDF9B-AA01-4E83-89E2-082EDB897A70}"/>
          </ac:spMkLst>
        </pc:spChg>
        <pc:spChg chg="mod">
          <ac:chgData name="Ram Babu Doddy" userId="0e55781f-a759-4597-87a9-6dc49ffcbafe" providerId="ADAL" clId="{B65B3C37-7FED-4D96-9EAA-0C55F447655F}" dt="2021-05-02T15:19:27.536" v="717" actId="20577"/>
          <ac:spMkLst>
            <pc:docMk/>
            <pc:sldMk cId="791013990" sldId="330"/>
            <ac:spMk id="3" creationId="{939317B4-FC32-4B02-BFBA-880A6BD872CB}"/>
          </ac:spMkLst>
        </pc:spChg>
        <pc:picChg chg="add mod">
          <ac:chgData name="Ram Babu Doddy" userId="0e55781f-a759-4597-87a9-6dc49ffcbafe" providerId="ADAL" clId="{B65B3C37-7FED-4D96-9EAA-0C55F447655F}" dt="2021-05-02T15:19:11.871" v="682" actId="14100"/>
          <ac:picMkLst>
            <pc:docMk/>
            <pc:sldMk cId="791013990" sldId="330"/>
            <ac:picMk id="5" creationId="{78BF841F-56F5-47EA-8123-FFE0C9ABD557}"/>
          </ac:picMkLst>
        </pc:picChg>
        <pc:picChg chg="add mod">
          <ac:chgData name="Ram Babu Doddy" userId="0e55781f-a759-4597-87a9-6dc49ffcbafe" providerId="ADAL" clId="{B65B3C37-7FED-4D96-9EAA-0C55F447655F}" dt="2021-05-02T15:19:17.365" v="685" actId="1076"/>
          <ac:picMkLst>
            <pc:docMk/>
            <pc:sldMk cId="791013990" sldId="330"/>
            <ac:picMk id="6" creationId="{92BA22C0-EBE6-4416-AF01-ED7C9D2AA1F0}"/>
          </ac:picMkLst>
        </pc:picChg>
      </pc:sldChg>
      <pc:sldChg chg="addSp delSp modSp new mod modAnim">
        <pc:chgData name="Ram Babu Doddy" userId="0e55781f-a759-4597-87a9-6dc49ffcbafe" providerId="ADAL" clId="{B65B3C37-7FED-4D96-9EAA-0C55F447655F}" dt="2021-05-02T16:02:11.104" v="940"/>
        <pc:sldMkLst>
          <pc:docMk/>
          <pc:sldMk cId="86566079" sldId="331"/>
        </pc:sldMkLst>
        <pc:spChg chg="del">
          <ac:chgData name="Ram Babu Doddy" userId="0e55781f-a759-4597-87a9-6dc49ffcbafe" providerId="ADAL" clId="{B65B3C37-7FED-4D96-9EAA-0C55F447655F}" dt="2021-05-02T15:27:44.518" v="783" actId="478"/>
          <ac:spMkLst>
            <pc:docMk/>
            <pc:sldMk cId="86566079" sldId="331"/>
            <ac:spMk id="2" creationId="{0F33C3AE-AC9A-45F7-A5CD-020BC106D934}"/>
          </ac:spMkLst>
        </pc:spChg>
        <pc:spChg chg="mod">
          <ac:chgData name="Ram Babu Doddy" userId="0e55781f-a759-4597-87a9-6dc49ffcbafe" providerId="ADAL" clId="{B65B3C37-7FED-4D96-9EAA-0C55F447655F}" dt="2021-05-02T15:27:41.553" v="782" actId="20577"/>
          <ac:spMkLst>
            <pc:docMk/>
            <pc:sldMk cId="86566079" sldId="331"/>
            <ac:spMk id="3" creationId="{17EA9D6D-32E8-4936-991C-CD8917A8C952}"/>
          </ac:spMkLst>
        </pc:spChg>
        <pc:spChg chg="add mod">
          <ac:chgData name="Ram Babu Doddy" userId="0e55781f-a759-4597-87a9-6dc49ffcbafe" providerId="ADAL" clId="{B65B3C37-7FED-4D96-9EAA-0C55F447655F}" dt="2021-05-02T15:28:23.096" v="789" actId="1076"/>
          <ac:spMkLst>
            <pc:docMk/>
            <pc:sldMk cId="86566079" sldId="331"/>
            <ac:spMk id="5" creationId="{B42CC224-6D8A-45CD-B863-5C18DBD6F77A}"/>
          </ac:spMkLst>
        </pc:spChg>
        <pc:spChg chg="add mod">
          <ac:chgData name="Ram Babu Doddy" userId="0e55781f-a759-4597-87a9-6dc49ffcbafe" providerId="ADAL" clId="{B65B3C37-7FED-4D96-9EAA-0C55F447655F}" dt="2021-05-02T15:33:04.655" v="792" actId="14100"/>
          <ac:spMkLst>
            <pc:docMk/>
            <pc:sldMk cId="86566079" sldId="331"/>
            <ac:spMk id="6" creationId="{5708AF1A-3223-47C1-AFA7-B76C9F7663B8}"/>
          </ac:spMkLst>
        </pc:spChg>
        <pc:picChg chg="add del mod">
          <ac:chgData name="Ram Babu Doddy" userId="0e55781f-a759-4597-87a9-6dc49ffcbafe" providerId="ADAL" clId="{B65B3C37-7FED-4D96-9EAA-0C55F447655F}" dt="2021-05-02T15:44:19.202" v="800" actId="21"/>
          <ac:picMkLst>
            <pc:docMk/>
            <pc:sldMk cId="86566079" sldId="331"/>
            <ac:picMk id="7" creationId="{E56D13DE-2AC3-42F2-A996-A5C3C5307025}"/>
          </ac:picMkLst>
        </pc:picChg>
      </pc:sldChg>
      <pc:sldChg chg="addSp delSp modSp new mod modAnim">
        <pc:chgData name="Ram Babu Doddy" userId="0e55781f-a759-4597-87a9-6dc49ffcbafe" providerId="ADAL" clId="{B65B3C37-7FED-4D96-9EAA-0C55F447655F}" dt="2021-05-02T16:02:22.841" v="942"/>
        <pc:sldMkLst>
          <pc:docMk/>
          <pc:sldMk cId="2776136059" sldId="332"/>
        </pc:sldMkLst>
        <pc:spChg chg="del">
          <ac:chgData name="Ram Babu Doddy" userId="0e55781f-a759-4597-87a9-6dc49ffcbafe" providerId="ADAL" clId="{B65B3C37-7FED-4D96-9EAA-0C55F447655F}" dt="2021-05-02T15:44:22.660" v="801" actId="478"/>
          <ac:spMkLst>
            <pc:docMk/>
            <pc:sldMk cId="2776136059" sldId="332"/>
            <ac:spMk id="2" creationId="{BC078196-87BC-4747-A099-DE9553246651}"/>
          </ac:spMkLst>
        </pc:spChg>
        <pc:spChg chg="mod">
          <ac:chgData name="Ram Babu Doddy" userId="0e55781f-a759-4597-87a9-6dc49ffcbafe" providerId="ADAL" clId="{B65B3C37-7FED-4D96-9EAA-0C55F447655F}" dt="2021-05-02T15:45:29.096" v="813" actId="1076"/>
          <ac:spMkLst>
            <pc:docMk/>
            <pc:sldMk cId="2776136059" sldId="332"/>
            <ac:spMk id="3" creationId="{D65A3C9F-74D5-48C3-A933-E1214CEA609A}"/>
          </ac:spMkLst>
        </pc:spChg>
        <pc:spChg chg="add mod">
          <ac:chgData name="Ram Babu Doddy" userId="0e55781f-a759-4597-87a9-6dc49ffcbafe" providerId="ADAL" clId="{B65B3C37-7FED-4D96-9EAA-0C55F447655F}" dt="2021-05-02T15:45:01.139" v="809" actId="20577"/>
          <ac:spMkLst>
            <pc:docMk/>
            <pc:sldMk cId="2776136059" sldId="332"/>
            <ac:spMk id="6" creationId="{F54F6560-2A70-4A63-8239-8C136DAA5855}"/>
          </ac:spMkLst>
        </pc:spChg>
        <pc:picChg chg="add mod">
          <ac:chgData name="Ram Babu Doddy" userId="0e55781f-a759-4597-87a9-6dc49ffcbafe" providerId="ADAL" clId="{B65B3C37-7FED-4D96-9EAA-0C55F447655F}" dt="2021-05-02T15:45:05.544" v="810" actId="1076"/>
          <ac:picMkLst>
            <pc:docMk/>
            <pc:sldMk cId="2776136059" sldId="332"/>
            <ac:picMk id="5" creationId="{D3D0BEA9-59C6-4738-AC6C-92E37509AD88}"/>
          </ac:picMkLst>
        </pc:picChg>
      </pc:sldChg>
      <pc:sldChg chg="addSp delSp modSp new mod modAnim">
        <pc:chgData name="Ram Babu Doddy" userId="0e55781f-a759-4597-87a9-6dc49ffcbafe" providerId="ADAL" clId="{B65B3C37-7FED-4D96-9EAA-0C55F447655F}" dt="2021-05-02T16:11:00.660" v="1016"/>
        <pc:sldMkLst>
          <pc:docMk/>
          <pc:sldMk cId="2633243614" sldId="333"/>
        </pc:sldMkLst>
        <pc:spChg chg="del">
          <ac:chgData name="Ram Babu Doddy" userId="0e55781f-a759-4597-87a9-6dc49ffcbafe" providerId="ADAL" clId="{B65B3C37-7FED-4D96-9EAA-0C55F447655F}" dt="2021-05-02T15:50:22.325" v="815" actId="478"/>
          <ac:spMkLst>
            <pc:docMk/>
            <pc:sldMk cId="2633243614" sldId="333"/>
            <ac:spMk id="2" creationId="{06424B1E-7D34-44F1-9F0F-E3C7979BBA3C}"/>
          </ac:spMkLst>
        </pc:spChg>
        <pc:spChg chg="mod">
          <ac:chgData name="Ram Babu Doddy" userId="0e55781f-a759-4597-87a9-6dc49ffcbafe" providerId="ADAL" clId="{B65B3C37-7FED-4D96-9EAA-0C55F447655F}" dt="2021-05-02T15:50:35.528" v="818" actId="1076"/>
          <ac:spMkLst>
            <pc:docMk/>
            <pc:sldMk cId="2633243614" sldId="333"/>
            <ac:spMk id="3" creationId="{DC558270-332E-4D63-A14D-7D2C174C608C}"/>
          </ac:spMkLst>
        </pc:spChg>
        <pc:spChg chg="add mod">
          <ac:chgData name="Ram Babu Doddy" userId="0e55781f-a759-4597-87a9-6dc49ffcbafe" providerId="ADAL" clId="{B65B3C37-7FED-4D96-9EAA-0C55F447655F}" dt="2021-05-02T15:54:27.276" v="863" actId="1076"/>
          <ac:spMkLst>
            <pc:docMk/>
            <pc:sldMk cId="2633243614" sldId="333"/>
            <ac:spMk id="5" creationId="{D8435E6E-ACEE-411D-B3F0-00A4BB4F7580}"/>
          </ac:spMkLst>
        </pc:spChg>
        <pc:spChg chg="add mod">
          <ac:chgData name="Ram Babu Doddy" userId="0e55781f-a759-4597-87a9-6dc49ffcbafe" providerId="ADAL" clId="{B65B3C37-7FED-4D96-9EAA-0C55F447655F}" dt="2021-05-02T15:54:31.212" v="864" actId="1076"/>
          <ac:spMkLst>
            <pc:docMk/>
            <pc:sldMk cId="2633243614" sldId="333"/>
            <ac:spMk id="7" creationId="{5027BF5C-6130-4FEF-B86C-B6E264EEBBA0}"/>
          </ac:spMkLst>
        </pc:spChg>
        <pc:spChg chg="add mod">
          <ac:chgData name="Ram Babu Doddy" userId="0e55781f-a759-4597-87a9-6dc49ffcbafe" providerId="ADAL" clId="{B65B3C37-7FED-4D96-9EAA-0C55F447655F}" dt="2021-05-02T15:54:40.720" v="867" actId="1076"/>
          <ac:spMkLst>
            <pc:docMk/>
            <pc:sldMk cId="2633243614" sldId="333"/>
            <ac:spMk id="8" creationId="{A8E30C82-22F1-4836-BE1D-45EE071F0209}"/>
          </ac:spMkLst>
        </pc:spChg>
        <pc:picChg chg="add mod">
          <ac:chgData name="Ram Babu Doddy" userId="0e55781f-a759-4597-87a9-6dc49ffcbafe" providerId="ADAL" clId="{B65B3C37-7FED-4D96-9EAA-0C55F447655F}" dt="2021-05-02T15:54:05.250" v="860" actId="1076"/>
          <ac:picMkLst>
            <pc:docMk/>
            <pc:sldMk cId="2633243614" sldId="333"/>
            <ac:picMk id="6" creationId="{5DB26374-4186-4E3C-BE88-7EA4D5666087}"/>
          </ac:picMkLst>
        </pc:picChg>
      </pc:sldChg>
      <pc:sldChg chg="addSp delSp modSp new mod modAnim">
        <pc:chgData name="Ram Babu Doddy" userId="0e55781f-a759-4597-87a9-6dc49ffcbafe" providerId="ADAL" clId="{B65B3C37-7FED-4D96-9EAA-0C55F447655F}" dt="2021-05-02T16:10:40.592" v="1015"/>
        <pc:sldMkLst>
          <pc:docMk/>
          <pc:sldMk cId="1558838415" sldId="334"/>
        </pc:sldMkLst>
        <pc:spChg chg="del">
          <ac:chgData name="Ram Babu Doddy" userId="0e55781f-a759-4597-87a9-6dc49ffcbafe" providerId="ADAL" clId="{B65B3C37-7FED-4D96-9EAA-0C55F447655F}" dt="2021-05-02T15:52:56.732" v="858" actId="478"/>
          <ac:spMkLst>
            <pc:docMk/>
            <pc:sldMk cId="1558838415" sldId="334"/>
            <ac:spMk id="2" creationId="{03BD5ED4-93E9-467E-B3D1-0DFAC60B34EA}"/>
          </ac:spMkLst>
        </pc:spChg>
        <pc:spChg chg="mod">
          <ac:chgData name="Ram Babu Doddy" userId="0e55781f-a759-4597-87a9-6dc49ffcbafe" providerId="ADAL" clId="{B65B3C37-7FED-4D96-9EAA-0C55F447655F}" dt="2021-05-02T16:03:02.207" v="949" actId="1076"/>
          <ac:spMkLst>
            <pc:docMk/>
            <pc:sldMk cId="1558838415" sldId="334"/>
            <ac:spMk id="3" creationId="{05D88FA9-B220-427E-B1CB-B4494992BB63}"/>
          </ac:spMkLst>
        </pc:spChg>
        <pc:spChg chg="add mod">
          <ac:chgData name="Ram Babu Doddy" userId="0e55781f-a759-4597-87a9-6dc49ffcbafe" providerId="ADAL" clId="{B65B3C37-7FED-4D96-9EAA-0C55F447655F}" dt="2021-05-02T16:03:28.021" v="954" actId="20577"/>
          <ac:spMkLst>
            <pc:docMk/>
            <pc:sldMk cId="1558838415" sldId="334"/>
            <ac:spMk id="5" creationId="{1A47B3FF-E4E0-4D83-A176-E2A75ED8F484}"/>
          </ac:spMkLst>
        </pc:spChg>
        <pc:spChg chg="add mod">
          <ac:chgData name="Ram Babu Doddy" userId="0e55781f-a759-4597-87a9-6dc49ffcbafe" providerId="ADAL" clId="{B65B3C37-7FED-4D96-9EAA-0C55F447655F}" dt="2021-05-02T16:04:24.584" v="960" actId="1076"/>
          <ac:spMkLst>
            <pc:docMk/>
            <pc:sldMk cId="1558838415" sldId="334"/>
            <ac:spMk id="7" creationId="{07647A8A-2837-4EE0-B797-5CCDE8EF4C44}"/>
          </ac:spMkLst>
        </pc:spChg>
        <pc:spChg chg="add mod">
          <ac:chgData name="Ram Babu Doddy" userId="0e55781f-a759-4597-87a9-6dc49ffcbafe" providerId="ADAL" clId="{B65B3C37-7FED-4D96-9EAA-0C55F447655F}" dt="2021-05-02T16:05:50.519" v="974" actId="1076"/>
          <ac:spMkLst>
            <pc:docMk/>
            <pc:sldMk cId="1558838415" sldId="334"/>
            <ac:spMk id="9" creationId="{7892FA51-54FF-46F8-877D-006D6DAA0643}"/>
          </ac:spMkLst>
        </pc:spChg>
        <pc:picChg chg="add del mod">
          <ac:chgData name="Ram Babu Doddy" userId="0e55781f-a759-4597-87a9-6dc49ffcbafe" providerId="ADAL" clId="{B65B3C37-7FED-4D96-9EAA-0C55F447655F}" dt="2021-05-02T16:04:46.912" v="961" actId="478"/>
          <ac:picMkLst>
            <pc:docMk/>
            <pc:sldMk cId="1558838415" sldId="334"/>
            <ac:picMk id="6" creationId="{674ADD78-BBF5-4099-8A39-2E3A9BEFF27D}"/>
          </ac:picMkLst>
        </pc:picChg>
        <pc:picChg chg="add mod">
          <ac:chgData name="Ram Babu Doddy" userId="0e55781f-a759-4597-87a9-6dc49ffcbafe" providerId="ADAL" clId="{B65B3C37-7FED-4D96-9EAA-0C55F447655F}" dt="2021-05-02T16:04:52.432" v="964" actId="1076"/>
          <ac:picMkLst>
            <pc:docMk/>
            <pc:sldMk cId="1558838415" sldId="334"/>
            <ac:picMk id="8" creationId="{E21E4A37-8A23-4115-B7B1-AF5835D63A45}"/>
          </ac:picMkLst>
        </pc:picChg>
      </pc:sldChg>
      <pc:sldChg chg="addSp delSp modSp new mod modAnim">
        <pc:chgData name="Ram Babu Doddy" userId="0e55781f-a759-4597-87a9-6dc49ffcbafe" providerId="ADAL" clId="{B65B3C37-7FED-4D96-9EAA-0C55F447655F}" dt="2021-05-02T16:10:14.011" v="1012"/>
        <pc:sldMkLst>
          <pc:docMk/>
          <pc:sldMk cId="1155467447" sldId="335"/>
        </pc:sldMkLst>
        <pc:spChg chg="del">
          <ac:chgData name="Ram Babu Doddy" userId="0e55781f-a759-4597-87a9-6dc49ffcbafe" providerId="ADAL" clId="{B65B3C37-7FED-4D96-9EAA-0C55F447655F}" dt="2021-05-02T16:06:42.022" v="983" actId="478"/>
          <ac:spMkLst>
            <pc:docMk/>
            <pc:sldMk cId="1155467447" sldId="335"/>
            <ac:spMk id="2" creationId="{9CD806F2-58F9-4207-8622-7EB2412D25BA}"/>
          </ac:spMkLst>
        </pc:spChg>
        <pc:spChg chg="mod">
          <ac:chgData name="Ram Babu Doddy" userId="0e55781f-a759-4597-87a9-6dc49ffcbafe" providerId="ADAL" clId="{B65B3C37-7FED-4D96-9EAA-0C55F447655F}" dt="2021-05-02T16:07:53.165" v="996" actId="1076"/>
          <ac:spMkLst>
            <pc:docMk/>
            <pc:sldMk cId="1155467447" sldId="335"/>
            <ac:spMk id="3" creationId="{2015B755-0F91-4EF0-B7A6-2C4ED2922F34}"/>
          </ac:spMkLst>
        </pc:spChg>
        <pc:spChg chg="add mod">
          <ac:chgData name="Ram Babu Doddy" userId="0e55781f-a759-4597-87a9-6dc49ffcbafe" providerId="ADAL" clId="{B65B3C37-7FED-4D96-9EAA-0C55F447655F}" dt="2021-05-02T16:08:07.206" v="999" actId="1076"/>
          <ac:spMkLst>
            <pc:docMk/>
            <pc:sldMk cId="1155467447" sldId="335"/>
            <ac:spMk id="5" creationId="{BA356D38-3252-46FC-A2AC-CDB1EC2E81DE}"/>
          </ac:spMkLst>
        </pc:spChg>
        <pc:spChg chg="add mod">
          <ac:chgData name="Ram Babu Doddy" userId="0e55781f-a759-4597-87a9-6dc49ffcbafe" providerId="ADAL" clId="{B65B3C37-7FED-4D96-9EAA-0C55F447655F}" dt="2021-05-02T16:09:48.124" v="1011" actId="1076"/>
          <ac:spMkLst>
            <pc:docMk/>
            <pc:sldMk cId="1155467447" sldId="335"/>
            <ac:spMk id="7" creationId="{75526C26-C0BF-4F4F-819D-DB68AA5FB5F4}"/>
          </ac:spMkLst>
        </pc:spChg>
        <pc:picChg chg="add mod">
          <ac:chgData name="Ram Babu Doddy" userId="0e55781f-a759-4597-87a9-6dc49ffcbafe" providerId="ADAL" clId="{B65B3C37-7FED-4D96-9EAA-0C55F447655F}" dt="2021-05-02T16:07:58.634" v="998" actId="1076"/>
          <ac:picMkLst>
            <pc:docMk/>
            <pc:sldMk cId="1155467447" sldId="335"/>
            <ac:picMk id="6" creationId="{858D730F-57BE-4AAD-9421-8444E0E20A9D}"/>
          </ac:picMkLst>
        </pc:picChg>
      </pc:sldChg>
      <pc:sldChg chg="addSp delSp modSp new mod">
        <pc:chgData name="Ram Babu Doddy" userId="0e55781f-a759-4597-87a9-6dc49ffcbafe" providerId="ADAL" clId="{B65B3C37-7FED-4D96-9EAA-0C55F447655F}" dt="2021-05-02T16:15:04.080" v="1071" actId="20577"/>
        <pc:sldMkLst>
          <pc:docMk/>
          <pc:sldMk cId="111458509" sldId="336"/>
        </pc:sldMkLst>
        <pc:spChg chg="del">
          <ac:chgData name="Ram Babu Doddy" userId="0e55781f-a759-4597-87a9-6dc49ffcbafe" providerId="ADAL" clId="{B65B3C37-7FED-4D96-9EAA-0C55F447655F}" dt="2021-05-02T16:12:49.536" v="1018" actId="478"/>
          <ac:spMkLst>
            <pc:docMk/>
            <pc:sldMk cId="111458509" sldId="336"/>
            <ac:spMk id="2" creationId="{5804A63B-48BE-4791-8C71-7CC1B44859BE}"/>
          </ac:spMkLst>
        </pc:spChg>
        <pc:spChg chg="mod">
          <ac:chgData name="Ram Babu Doddy" userId="0e55781f-a759-4597-87a9-6dc49ffcbafe" providerId="ADAL" clId="{B65B3C37-7FED-4D96-9EAA-0C55F447655F}" dt="2021-05-02T16:13:25.414" v="1054" actId="20577"/>
          <ac:spMkLst>
            <pc:docMk/>
            <pc:sldMk cId="111458509" sldId="336"/>
            <ac:spMk id="3" creationId="{7AB36374-DD5D-4E44-BC27-0F657DBEA073}"/>
          </ac:spMkLst>
        </pc:spChg>
        <pc:spChg chg="add mod">
          <ac:chgData name="Ram Babu Doddy" userId="0e55781f-a759-4597-87a9-6dc49ffcbafe" providerId="ADAL" clId="{B65B3C37-7FED-4D96-9EAA-0C55F447655F}" dt="2021-05-02T16:15:04.080" v="1071" actId="20577"/>
          <ac:spMkLst>
            <pc:docMk/>
            <pc:sldMk cId="111458509" sldId="336"/>
            <ac:spMk id="5" creationId="{305C208D-3AFF-4D23-93BF-47C0C7255559}"/>
          </ac:spMkLst>
        </pc:spChg>
      </pc:sldChg>
      <pc:sldChg chg="addSp delSp modSp add mod">
        <pc:chgData name="Ram Babu Doddy" userId="0e55781f-a759-4597-87a9-6dc49ffcbafe" providerId="ADAL" clId="{B65B3C37-7FED-4D96-9EAA-0C55F447655F}" dt="2021-05-03T05:06:38.315" v="1287" actId="20577"/>
        <pc:sldMkLst>
          <pc:docMk/>
          <pc:sldMk cId="105971782" sldId="337"/>
        </pc:sldMkLst>
        <pc:spChg chg="del mod">
          <ac:chgData name="Ram Babu Doddy" userId="0e55781f-a759-4597-87a9-6dc49ffcbafe" providerId="ADAL" clId="{B65B3C37-7FED-4D96-9EAA-0C55F447655F}" dt="2021-05-03T04:47:52.366" v="1162" actId="478"/>
          <ac:spMkLst>
            <pc:docMk/>
            <pc:sldMk cId="105971782" sldId="337"/>
            <ac:spMk id="5" creationId="{7E76DFB1-78E7-4790-9337-1B7F3790D0CA}"/>
          </ac:spMkLst>
        </pc:spChg>
        <pc:spChg chg="add del mod">
          <ac:chgData name="Ram Babu Doddy" userId="0e55781f-a759-4597-87a9-6dc49ffcbafe" providerId="ADAL" clId="{B65B3C37-7FED-4D96-9EAA-0C55F447655F}" dt="2021-05-03T05:06:22.221" v="1276" actId="478"/>
          <ac:spMkLst>
            <pc:docMk/>
            <pc:sldMk cId="105971782" sldId="337"/>
            <ac:spMk id="8" creationId="{6FD0AA0E-2B35-41C3-AB77-F6D0E76E5932}"/>
          </ac:spMkLst>
        </pc:spChg>
        <pc:spChg chg="add del mod">
          <ac:chgData name="Ram Babu Doddy" userId="0e55781f-a759-4597-87a9-6dc49ffcbafe" providerId="ADAL" clId="{B65B3C37-7FED-4D96-9EAA-0C55F447655F}" dt="2021-05-03T05:06:26.437" v="1279" actId="478"/>
          <ac:spMkLst>
            <pc:docMk/>
            <pc:sldMk cId="105971782" sldId="337"/>
            <ac:spMk id="9" creationId="{6035CEDB-96E3-4283-B06F-89584A65D60B}"/>
          </ac:spMkLst>
        </pc:spChg>
        <pc:spChg chg="add del mod">
          <ac:chgData name="Ram Babu Doddy" userId="0e55781f-a759-4597-87a9-6dc49ffcbafe" providerId="ADAL" clId="{B65B3C37-7FED-4D96-9EAA-0C55F447655F}" dt="2021-05-03T05:06:27.198" v="1280" actId="478"/>
          <ac:spMkLst>
            <pc:docMk/>
            <pc:sldMk cId="105971782" sldId="337"/>
            <ac:spMk id="10" creationId="{E81745D1-2C24-4C69-88FA-445F57962952}"/>
          </ac:spMkLst>
        </pc:spChg>
        <pc:spChg chg="add del mod">
          <ac:chgData name="Ram Babu Doddy" userId="0e55781f-a759-4597-87a9-6dc49ffcbafe" providerId="ADAL" clId="{B65B3C37-7FED-4D96-9EAA-0C55F447655F}" dt="2021-05-03T05:06:24.284" v="1278" actId="478"/>
          <ac:spMkLst>
            <pc:docMk/>
            <pc:sldMk cId="105971782" sldId="337"/>
            <ac:spMk id="11" creationId="{E84361FF-F3C4-4BE7-B2B8-14BABC992F90}"/>
          </ac:spMkLst>
        </pc:spChg>
        <pc:spChg chg="add mod">
          <ac:chgData name="Ram Babu Doddy" userId="0e55781f-a759-4597-87a9-6dc49ffcbafe" providerId="ADAL" clId="{B65B3C37-7FED-4D96-9EAA-0C55F447655F}" dt="2021-05-03T05:06:38.315" v="1287" actId="20577"/>
          <ac:spMkLst>
            <pc:docMk/>
            <pc:sldMk cId="105971782" sldId="337"/>
            <ac:spMk id="12" creationId="{870005F1-06FE-44D8-B13F-78B88836437C}"/>
          </ac:spMkLst>
        </pc:spChg>
        <pc:picChg chg="del">
          <ac:chgData name="Ram Babu Doddy" userId="0e55781f-a759-4597-87a9-6dc49ffcbafe" providerId="ADAL" clId="{B65B3C37-7FED-4D96-9EAA-0C55F447655F}" dt="2021-05-03T04:47:54.036" v="1163" actId="478"/>
          <ac:picMkLst>
            <pc:docMk/>
            <pc:sldMk cId="105971782" sldId="337"/>
            <ac:picMk id="2" creationId="{30288D45-49EE-4CFA-97B0-8A600D5B5420}"/>
          </ac:picMkLst>
        </pc:picChg>
        <pc:picChg chg="add mod">
          <ac:chgData name="Ram Babu Doddy" userId="0e55781f-a759-4597-87a9-6dc49ffcbafe" providerId="ADAL" clId="{B65B3C37-7FED-4D96-9EAA-0C55F447655F}" dt="2021-05-03T04:52:32.568" v="1185" actId="1076"/>
          <ac:picMkLst>
            <pc:docMk/>
            <pc:sldMk cId="105971782" sldId="337"/>
            <ac:picMk id="7" creationId="{BD06A659-7B14-4A27-85EA-9C1E6F2BA293}"/>
          </ac:picMkLst>
        </pc:picChg>
      </pc:sldChg>
      <pc:sldChg chg="addSp delSp modSp new mod">
        <pc:chgData name="Ram Babu Doddy" userId="0e55781f-a759-4597-87a9-6dc49ffcbafe" providerId="ADAL" clId="{B65B3C37-7FED-4D96-9EAA-0C55F447655F}" dt="2021-05-03T05:00:26.069" v="1229" actId="478"/>
        <pc:sldMkLst>
          <pc:docMk/>
          <pc:sldMk cId="1077398305" sldId="338"/>
        </pc:sldMkLst>
        <pc:spChg chg="del">
          <ac:chgData name="Ram Babu Doddy" userId="0e55781f-a759-4597-87a9-6dc49ffcbafe" providerId="ADAL" clId="{B65B3C37-7FED-4D96-9EAA-0C55F447655F}" dt="2021-05-03T04:57:19.923" v="1187" actId="478"/>
          <ac:spMkLst>
            <pc:docMk/>
            <pc:sldMk cId="1077398305" sldId="338"/>
            <ac:spMk id="2" creationId="{C53F7D48-AC7F-41A6-9385-D58FC291410B}"/>
          </ac:spMkLst>
        </pc:spChg>
        <pc:spChg chg="mod">
          <ac:chgData name="Ram Babu Doddy" userId="0e55781f-a759-4597-87a9-6dc49ffcbafe" providerId="ADAL" clId="{B65B3C37-7FED-4D96-9EAA-0C55F447655F}" dt="2021-05-03T05:00:20.363" v="1228" actId="20577"/>
          <ac:spMkLst>
            <pc:docMk/>
            <pc:sldMk cId="1077398305" sldId="338"/>
            <ac:spMk id="3" creationId="{D36912DC-C24C-4B4D-9243-D80BB37FA649}"/>
          </ac:spMkLst>
        </pc:spChg>
        <pc:spChg chg="add del mod">
          <ac:chgData name="Ram Babu Doddy" userId="0e55781f-a759-4597-87a9-6dc49ffcbafe" providerId="ADAL" clId="{B65B3C37-7FED-4D96-9EAA-0C55F447655F}" dt="2021-05-03T05:00:26.069" v="1229" actId="478"/>
          <ac:spMkLst>
            <pc:docMk/>
            <pc:sldMk cId="1077398305" sldId="338"/>
            <ac:spMk id="6" creationId="{534CD2B1-0B22-43F3-BB63-8812E74935F4}"/>
          </ac:spMkLst>
        </pc:spChg>
        <pc:spChg chg="add mod">
          <ac:chgData name="Ram Babu Doddy" userId="0e55781f-a759-4597-87a9-6dc49ffcbafe" providerId="ADAL" clId="{B65B3C37-7FED-4D96-9EAA-0C55F447655F}" dt="2021-05-03T04:59:38.334" v="1207" actId="20577"/>
          <ac:spMkLst>
            <pc:docMk/>
            <pc:sldMk cId="1077398305" sldId="338"/>
            <ac:spMk id="7" creationId="{CB491625-9763-4C84-824C-051B7F26E2EC}"/>
          </ac:spMkLst>
        </pc:spChg>
        <pc:picChg chg="add mod">
          <ac:chgData name="Ram Babu Doddy" userId="0e55781f-a759-4597-87a9-6dc49ffcbafe" providerId="ADAL" clId="{B65B3C37-7FED-4D96-9EAA-0C55F447655F}" dt="2021-05-03T05:00:08.500" v="1215" actId="14100"/>
          <ac:picMkLst>
            <pc:docMk/>
            <pc:sldMk cId="1077398305" sldId="338"/>
            <ac:picMk id="5" creationId="{956A4910-7E45-43D6-BA75-6A1F53DC8EFC}"/>
          </ac:picMkLst>
        </pc:picChg>
        <pc:picChg chg="add mod">
          <ac:chgData name="Ram Babu Doddy" userId="0e55781f-a759-4597-87a9-6dc49ffcbafe" providerId="ADAL" clId="{B65B3C37-7FED-4D96-9EAA-0C55F447655F}" dt="2021-05-03T05:00:02.061" v="1213" actId="1076"/>
          <ac:picMkLst>
            <pc:docMk/>
            <pc:sldMk cId="1077398305" sldId="338"/>
            <ac:picMk id="8" creationId="{CCB90A6E-FA79-4AFE-82FC-0A7E5191DBE9}"/>
          </ac:picMkLst>
        </pc:picChg>
      </pc:sldChg>
      <pc:sldChg chg="addSp delSp modSp new mod">
        <pc:chgData name="Ram Babu Doddy" userId="0e55781f-a759-4597-87a9-6dc49ffcbafe" providerId="ADAL" clId="{B65B3C37-7FED-4D96-9EAA-0C55F447655F}" dt="2021-05-03T05:03:29.037" v="1257" actId="1076"/>
        <pc:sldMkLst>
          <pc:docMk/>
          <pc:sldMk cId="3353155879" sldId="339"/>
        </pc:sldMkLst>
        <pc:spChg chg="del">
          <ac:chgData name="Ram Babu Doddy" userId="0e55781f-a759-4597-87a9-6dc49ffcbafe" providerId="ADAL" clId="{B65B3C37-7FED-4D96-9EAA-0C55F447655F}" dt="2021-05-03T05:00:36.438" v="1237" actId="478"/>
          <ac:spMkLst>
            <pc:docMk/>
            <pc:sldMk cId="3353155879" sldId="339"/>
            <ac:spMk id="2" creationId="{BFE135CD-A973-4398-AC36-7B0E834E0D6D}"/>
          </ac:spMkLst>
        </pc:spChg>
        <pc:spChg chg="mod">
          <ac:chgData name="Ram Babu Doddy" userId="0e55781f-a759-4597-87a9-6dc49ffcbafe" providerId="ADAL" clId="{B65B3C37-7FED-4D96-9EAA-0C55F447655F}" dt="2021-05-03T05:00:33.527" v="1236" actId="20577"/>
          <ac:spMkLst>
            <pc:docMk/>
            <pc:sldMk cId="3353155879" sldId="339"/>
            <ac:spMk id="3" creationId="{00645F9A-6755-4A29-BFA9-9ADC5507CEB1}"/>
          </ac:spMkLst>
        </pc:spChg>
        <pc:spChg chg="add mod">
          <ac:chgData name="Ram Babu Doddy" userId="0e55781f-a759-4597-87a9-6dc49ffcbafe" providerId="ADAL" clId="{B65B3C37-7FED-4D96-9EAA-0C55F447655F}" dt="2021-05-03T05:01:51.006" v="1247" actId="20577"/>
          <ac:spMkLst>
            <pc:docMk/>
            <pc:sldMk cId="3353155879" sldId="339"/>
            <ac:spMk id="5" creationId="{1F6FEC0A-5318-4A1F-9535-F4310F071E5C}"/>
          </ac:spMkLst>
        </pc:spChg>
        <pc:spChg chg="add mod">
          <ac:chgData name="Ram Babu Doddy" userId="0e55781f-a759-4597-87a9-6dc49ffcbafe" providerId="ADAL" clId="{B65B3C37-7FED-4D96-9EAA-0C55F447655F}" dt="2021-05-03T05:03:29.037" v="1257" actId="1076"/>
          <ac:spMkLst>
            <pc:docMk/>
            <pc:sldMk cId="3353155879" sldId="339"/>
            <ac:spMk id="7" creationId="{F35C8D0E-144B-48DC-B255-88026BF41C1D}"/>
          </ac:spMkLst>
        </pc:spChg>
        <pc:picChg chg="add mod">
          <ac:chgData name="Ram Babu Doddy" userId="0e55781f-a759-4597-87a9-6dc49ffcbafe" providerId="ADAL" clId="{B65B3C37-7FED-4D96-9EAA-0C55F447655F}" dt="2021-05-03T05:03:02.555" v="1250" actId="1076"/>
          <ac:picMkLst>
            <pc:docMk/>
            <pc:sldMk cId="3353155879" sldId="339"/>
            <ac:picMk id="6" creationId="{EAFB515A-DF53-4C62-9E59-B693FD06876F}"/>
          </ac:picMkLst>
        </pc:picChg>
        <pc:picChg chg="add mod">
          <ac:chgData name="Ram Babu Doddy" userId="0e55781f-a759-4597-87a9-6dc49ffcbafe" providerId="ADAL" clId="{B65B3C37-7FED-4D96-9EAA-0C55F447655F}" dt="2021-05-03T05:03:18.482" v="1254" actId="1076"/>
          <ac:picMkLst>
            <pc:docMk/>
            <pc:sldMk cId="3353155879" sldId="339"/>
            <ac:picMk id="8" creationId="{210089C9-646E-43DE-A9DE-54F74D47999C}"/>
          </ac:picMkLst>
        </pc:picChg>
      </pc:sldChg>
      <pc:sldChg chg="addSp delSp modSp new mod">
        <pc:chgData name="Ram Babu Doddy" userId="0e55781f-a759-4597-87a9-6dc49ffcbafe" providerId="ADAL" clId="{B65B3C37-7FED-4D96-9EAA-0C55F447655F}" dt="2021-05-03T05:04:35.766" v="1274" actId="20577"/>
        <pc:sldMkLst>
          <pc:docMk/>
          <pc:sldMk cId="1526053775" sldId="340"/>
        </pc:sldMkLst>
        <pc:spChg chg="del">
          <ac:chgData name="Ram Babu Doddy" userId="0e55781f-a759-4597-87a9-6dc49ffcbafe" providerId="ADAL" clId="{B65B3C37-7FED-4D96-9EAA-0C55F447655F}" dt="2021-05-03T05:03:43.696" v="1261" actId="478"/>
          <ac:spMkLst>
            <pc:docMk/>
            <pc:sldMk cId="1526053775" sldId="340"/>
            <ac:spMk id="2" creationId="{33B79E9A-73EC-43E5-A454-C9CD8A4F7D6B}"/>
          </ac:spMkLst>
        </pc:spChg>
        <pc:spChg chg="mod">
          <ac:chgData name="Ram Babu Doddy" userId="0e55781f-a759-4597-87a9-6dc49ffcbafe" providerId="ADAL" clId="{B65B3C37-7FED-4D96-9EAA-0C55F447655F}" dt="2021-05-03T05:03:41.460" v="1260" actId="20577"/>
          <ac:spMkLst>
            <pc:docMk/>
            <pc:sldMk cId="1526053775" sldId="340"/>
            <ac:spMk id="3" creationId="{243D5801-68B4-476B-B86E-6714B8D493E1}"/>
          </ac:spMkLst>
        </pc:spChg>
        <pc:spChg chg="add mod">
          <ac:chgData name="Ram Babu Doddy" userId="0e55781f-a759-4597-87a9-6dc49ffcbafe" providerId="ADAL" clId="{B65B3C37-7FED-4D96-9EAA-0C55F447655F}" dt="2021-05-03T05:04:35.766" v="1274" actId="20577"/>
          <ac:spMkLst>
            <pc:docMk/>
            <pc:sldMk cId="1526053775" sldId="340"/>
            <ac:spMk id="6" creationId="{BEF58EB5-DA6E-4856-81CA-3D72BB1E8662}"/>
          </ac:spMkLst>
        </pc:spChg>
        <pc:picChg chg="add mod">
          <ac:chgData name="Ram Babu Doddy" userId="0e55781f-a759-4597-87a9-6dc49ffcbafe" providerId="ADAL" clId="{B65B3C37-7FED-4D96-9EAA-0C55F447655F}" dt="2021-05-03T05:04:30.854" v="1271" actId="1076"/>
          <ac:picMkLst>
            <pc:docMk/>
            <pc:sldMk cId="1526053775" sldId="340"/>
            <ac:picMk id="5" creationId="{AD8E86E7-7C23-4DAD-96C8-437E9D6CA353}"/>
          </ac:picMkLst>
        </pc:picChg>
      </pc:sldChg>
      <pc:sldChg chg="addSp delSp modSp new mod">
        <pc:chgData name="Ram Babu Doddy" userId="0e55781f-a759-4597-87a9-6dc49ffcbafe" providerId="ADAL" clId="{B65B3C37-7FED-4D96-9EAA-0C55F447655F}" dt="2021-05-03T05:29:19.892" v="1373" actId="20577"/>
        <pc:sldMkLst>
          <pc:docMk/>
          <pc:sldMk cId="705610925" sldId="341"/>
        </pc:sldMkLst>
        <pc:spChg chg="del">
          <ac:chgData name="Ram Babu Doddy" userId="0e55781f-a759-4597-87a9-6dc49ffcbafe" providerId="ADAL" clId="{B65B3C37-7FED-4D96-9EAA-0C55F447655F}" dt="2021-05-03T05:13:31.172" v="1289" actId="478"/>
          <ac:spMkLst>
            <pc:docMk/>
            <pc:sldMk cId="705610925" sldId="341"/>
            <ac:spMk id="2" creationId="{1E8A2F54-840A-422C-BF33-232FE08BE54D}"/>
          </ac:spMkLst>
        </pc:spChg>
        <pc:spChg chg="mod">
          <ac:chgData name="Ram Babu Doddy" userId="0e55781f-a759-4597-87a9-6dc49ffcbafe" providerId="ADAL" clId="{B65B3C37-7FED-4D96-9EAA-0C55F447655F}" dt="2021-05-03T05:29:19.892" v="1373" actId="20577"/>
          <ac:spMkLst>
            <pc:docMk/>
            <pc:sldMk cId="705610925" sldId="341"/>
            <ac:spMk id="3" creationId="{F3AA00BC-87F7-4CDA-98E4-9BFF3E474EB2}"/>
          </ac:spMkLst>
        </pc:spChg>
        <pc:picChg chg="add del mod">
          <ac:chgData name="Ram Babu Doddy" userId="0e55781f-a759-4597-87a9-6dc49ffcbafe" providerId="ADAL" clId="{B65B3C37-7FED-4D96-9EAA-0C55F447655F}" dt="2021-05-03T05:26:45.109" v="1305" actId="478"/>
          <ac:picMkLst>
            <pc:docMk/>
            <pc:sldMk cId="705610925" sldId="341"/>
            <ac:picMk id="5" creationId="{43EF7C68-5DDA-4430-A67D-75670A94B9A0}"/>
          </ac:picMkLst>
        </pc:picChg>
        <pc:picChg chg="add del mod">
          <ac:chgData name="Ram Babu Doddy" userId="0e55781f-a759-4597-87a9-6dc49ffcbafe" providerId="ADAL" clId="{B65B3C37-7FED-4D96-9EAA-0C55F447655F}" dt="2021-05-03T05:26:33.868" v="1303"/>
          <ac:picMkLst>
            <pc:docMk/>
            <pc:sldMk cId="705610925" sldId="341"/>
            <ac:picMk id="6" creationId="{FBDF95E9-4E08-4C52-AE23-48227F249147}"/>
          </ac:picMkLst>
        </pc:picChg>
        <pc:picChg chg="add del mod">
          <ac:chgData name="Ram Babu Doddy" userId="0e55781f-a759-4597-87a9-6dc49ffcbafe" providerId="ADAL" clId="{B65B3C37-7FED-4D96-9EAA-0C55F447655F}" dt="2021-05-03T05:28:05.099" v="1320" actId="478"/>
          <ac:picMkLst>
            <pc:docMk/>
            <pc:sldMk cId="705610925" sldId="341"/>
            <ac:picMk id="7" creationId="{FA59F34C-CE83-459A-B019-84324B417DCF}"/>
          </ac:picMkLst>
        </pc:picChg>
        <pc:picChg chg="add del">
          <ac:chgData name="Ram Babu Doddy" userId="0e55781f-a759-4597-87a9-6dc49ffcbafe" providerId="ADAL" clId="{B65B3C37-7FED-4D96-9EAA-0C55F447655F}" dt="2021-05-03T05:27:52.053" v="1319"/>
          <ac:picMkLst>
            <pc:docMk/>
            <pc:sldMk cId="705610925" sldId="341"/>
            <ac:picMk id="8" creationId="{F0ED8985-9028-402A-A944-5C55DF73E980}"/>
          </ac:picMkLst>
        </pc:picChg>
        <pc:picChg chg="add mod">
          <ac:chgData name="Ram Babu Doddy" userId="0e55781f-a759-4597-87a9-6dc49ffcbafe" providerId="ADAL" clId="{B65B3C37-7FED-4D96-9EAA-0C55F447655F}" dt="2021-05-03T05:28:08.533" v="1322" actId="1076"/>
          <ac:picMkLst>
            <pc:docMk/>
            <pc:sldMk cId="705610925" sldId="341"/>
            <ac:picMk id="9" creationId="{B5FDA0C4-DDC1-4437-A526-3254A02E4009}"/>
          </ac:picMkLst>
        </pc:picChg>
      </pc:sldChg>
      <pc:sldChg chg="addSp delSp modSp new mod">
        <pc:chgData name="Ram Babu Doddy" userId="0e55781f-a759-4597-87a9-6dc49ffcbafe" providerId="ADAL" clId="{B65B3C37-7FED-4D96-9EAA-0C55F447655F}" dt="2021-05-03T05:29:24.157" v="1374"/>
        <pc:sldMkLst>
          <pc:docMk/>
          <pc:sldMk cId="3928658774" sldId="342"/>
        </pc:sldMkLst>
        <pc:spChg chg="del">
          <ac:chgData name="Ram Babu Doddy" userId="0e55781f-a759-4597-87a9-6dc49ffcbafe" providerId="ADAL" clId="{B65B3C37-7FED-4D96-9EAA-0C55F447655F}" dt="2021-05-03T05:25:57.498" v="1294" actId="478"/>
          <ac:spMkLst>
            <pc:docMk/>
            <pc:sldMk cId="3928658774" sldId="342"/>
            <ac:spMk id="2" creationId="{E9D761CE-987B-4B3D-B38C-E88CDB29697D}"/>
          </ac:spMkLst>
        </pc:spChg>
        <pc:spChg chg="mod">
          <ac:chgData name="Ram Babu Doddy" userId="0e55781f-a759-4597-87a9-6dc49ffcbafe" providerId="ADAL" clId="{B65B3C37-7FED-4D96-9EAA-0C55F447655F}" dt="2021-05-03T05:29:24.157" v="1374"/>
          <ac:spMkLst>
            <pc:docMk/>
            <pc:sldMk cId="3928658774" sldId="342"/>
            <ac:spMk id="3" creationId="{7EDF1837-D3D8-4563-A715-511AE3A987C4}"/>
          </ac:spMkLst>
        </pc:spChg>
        <pc:picChg chg="add del mod">
          <ac:chgData name="Ram Babu Doddy" userId="0e55781f-a759-4597-87a9-6dc49ffcbafe" providerId="ADAL" clId="{B65B3C37-7FED-4D96-9EAA-0C55F447655F}" dt="2021-05-03T05:27:09.897" v="1310" actId="478"/>
          <ac:picMkLst>
            <pc:docMk/>
            <pc:sldMk cId="3928658774" sldId="342"/>
            <ac:picMk id="5" creationId="{E3E1EE6D-0276-4351-9074-63D90723B213}"/>
          </ac:picMkLst>
        </pc:picChg>
        <pc:picChg chg="add del mod">
          <ac:chgData name="Ram Babu Doddy" userId="0e55781f-a759-4597-87a9-6dc49ffcbafe" providerId="ADAL" clId="{B65B3C37-7FED-4D96-9EAA-0C55F447655F}" dt="2021-05-03T05:28:54.341" v="1327" actId="478"/>
          <ac:picMkLst>
            <pc:docMk/>
            <pc:sldMk cId="3928658774" sldId="342"/>
            <ac:picMk id="6" creationId="{B0B50C62-3EED-45E9-BB4D-65585B51E851}"/>
          </ac:picMkLst>
        </pc:picChg>
        <pc:picChg chg="add del mod">
          <ac:chgData name="Ram Babu Doddy" userId="0e55781f-a759-4597-87a9-6dc49ffcbafe" providerId="ADAL" clId="{B65B3C37-7FED-4D96-9EAA-0C55F447655F}" dt="2021-05-03T05:28:55.723" v="1328" actId="478"/>
          <ac:picMkLst>
            <pc:docMk/>
            <pc:sldMk cId="3928658774" sldId="342"/>
            <ac:picMk id="7" creationId="{46EE3C8B-0743-46DF-8E24-08B147E948AD}"/>
          </ac:picMkLst>
        </pc:picChg>
        <pc:picChg chg="add mod">
          <ac:chgData name="Ram Babu Doddy" userId="0e55781f-a759-4597-87a9-6dc49ffcbafe" providerId="ADAL" clId="{B65B3C37-7FED-4D96-9EAA-0C55F447655F}" dt="2021-05-03T05:28:58.683" v="1330" actId="1076"/>
          <ac:picMkLst>
            <pc:docMk/>
            <pc:sldMk cId="3928658774" sldId="342"/>
            <ac:picMk id="8" creationId="{77E43C93-D091-499F-A85D-8D2E72F95054}"/>
          </ac:picMkLst>
        </pc:picChg>
      </pc:sldChg>
      <pc:sldChg chg="modSp new mod">
        <pc:chgData name="Ram Babu Doddy" userId="0e55781f-a759-4597-87a9-6dc49ffcbafe" providerId="ADAL" clId="{B65B3C37-7FED-4D96-9EAA-0C55F447655F}" dt="2021-05-03T12:46:39.682" v="1521" actId="20577"/>
        <pc:sldMkLst>
          <pc:docMk/>
          <pc:sldMk cId="3052150764" sldId="343"/>
        </pc:sldMkLst>
        <pc:spChg chg="mod">
          <ac:chgData name="Ram Babu Doddy" userId="0e55781f-a759-4597-87a9-6dc49ffcbafe" providerId="ADAL" clId="{B65B3C37-7FED-4D96-9EAA-0C55F447655F}" dt="2021-05-03T12:46:39.682" v="1521" actId="20577"/>
          <ac:spMkLst>
            <pc:docMk/>
            <pc:sldMk cId="3052150764" sldId="343"/>
            <ac:spMk id="2" creationId="{3D6326DC-DA7B-4298-BC7C-610A01CDCAE4}"/>
          </ac:spMkLst>
        </pc:spChg>
        <pc:spChg chg="mod">
          <ac:chgData name="Ram Babu Doddy" userId="0e55781f-a759-4597-87a9-6dc49ffcbafe" providerId="ADAL" clId="{B65B3C37-7FED-4D96-9EAA-0C55F447655F}" dt="2021-05-03T12:46:28.517" v="1501" actId="20577"/>
          <ac:spMkLst>
            <pc:docMk/>
            <pc:sldMk cId="3052150764" sldId="343"/>
            <ac:spMk id="3" creationId="{1FF8D803-CA0D-4492-892D-77E46832CED7}"/>
          </ac:spMkLst>
        </pc:spChg>
      </pc:sldChg>
    </pc:docChg>
  </pc:docChgLst>
  <pc:docChgLst>
    <pc:chgData name="Ram Babu Doddy" userId="0e55781f-a759-4597-87a9-6dc49ffcbafe" providerId="ADAL" clId="{A9E43172-C6AA-41CB-B48C-895D05B739F8}"/>
    <pc:docChg chg="custSel addSld modSld">
      <pc:chgData name="Ram Babu Doddy" userId="0e55781f-a759-4597-87a9-6dc49ffcbafe" providerId="ADAL" clId="{A9E43172-C6AA-41CB-B48C-895D05B739F8}" dt="2022-01-13T04:37:30.178" v="115" actId="20577"/>
      <pc:docMkLst>
        <pc:docMk/>
      </pc:docMkLst>
      <pc:sldChg chg="modSp mod">
        <pc:chgData name="Ram Babu Doddy" userId="0e55781f-a759-4597-87a9-6dc49ffcbafe" providerId="ADAL" clId="{A9E43172-C6AA-41CB-B48C-895D05B739F8}" dt="2022-01-13T04:37:30.178" v="115" actId="20577"/>
        <pc:sldMkLst>
          <pc:docMk/>
          <pc:sldMk cId="1529367056" sldId="280"/>
        </pc:sldMkLst>
        <pc:spChg chg="mod">
          <ac:chgData name="Ram Babu Doddy" userId="0e55781f-a759-4597-87a9-6dc49ffcbafe" providerId="ADAL" clId="{A9E43172-C6AA-41CB-B48C-895D05B739F8}" dt="2022-01-13T04:37:30.178" v="115" actId="20577"/>
          <ac:spMkLst>
            <pc:docMk/>
            <pc:sldMk cId="1529367056" sldId="280"/>
            <ac:spMk id="5" creationId="{00000000-0000-0000-0000-000000000000}"/>
          </ac:spMkLst>
        </pc:spChg>
      </pc:sldChg>
      <pc:sldChg chg="addSp delSp modSp new mod">
        <pc:chgData name="Ram Babu Doddy" userId="0e55781f-a759-4597-87a9-6dc49ffcbafe" providerId="ADAL" clId="{A9E43172-C6AA-41CB-B48C-895D05B739F8}" dt="2022-01-13T04:18:24.372" v="108" actId="20577"/>
        <pc:sldMkLst>
          <pc:docMk/>
          <pc:sldMk cId="448868422" sldId="337"/>
        </pc:sldMkLst>
        <pc:spChg chg="del">
          <ac:chgData name="Ram Babu Doddy" userId="0e55781f-a759-4597-87a9-6dc49ffcbafe" providerId="ADAL" clId="{A9E43172-C6AA-41CB-B48C-895D05B739F8}" dt="2022-01-13T04:07:36.701" v="1" actId="478"/>
          <ac:spMkLst>
            <pc:docMk/>
            <pc:sldMk cId="448868422" sldId="337"/>
            <ac:spMk id="2" creationId="{EAE50EDF-CCAB-4790-B56D-D10EEF496972}"/>
          </ac:spMkLst>
        </pc:spChg>
        <pc:spChg chg="mod">
          <ac:chgData name="Ram Babu Doddy" userId="0e55781f-a759-4597-87a9-6dc49ffcbafe" providerId="ADAL" clId="{A9E43172-C6AA-41CB-B48C-895D05B739F8}" dt="2022-01-13T04:18:24.372" v="108" actId="20577"/>
          <ac:spMkLst>
            <pc:docMk/>
            <pc:sldMk cId="448868422" sldId="337"/>
            <ac:spMk id="3" creationId="{2644981F-4D1B-4C68-B513-B5C8F98CCDA6}"/>
          </ac:spMkLst>
        </pc:spChg>
        <pc:picChg chg="add mod">
          <ac:chgData name="Ram Babu Doddy" userId="0e55781f-a759-4597-87a9-6dc49ffcbafe" providerId="ADAL" clId="{A9E43172-C6AA-41CB-B48C-895D05B739F8}" dt="2022-01-13T04:13:50.710" v="8" actId="1076"/>
          <ac:picMkLst>
            <pc:docMk/>
            <pc:sldMk cId="448868422" sldId="337"/>
            <ac:picMk id="6" creationId="{FD0B990B-2E68-45FB-B9A4-20948DE748F6}"/>
          </ac:picMkLst>
        </pc:picChg>
        <pc:picChg chg="add mod">
          <ac:chgData name="Ram Babu Doddy" userId="0e55781f-a759-4597-87a9-6dc49ffcbafe" providerId="ADAL" clId="{A9E43172-C6AA-41CB-B48C-895D05B739F8}" dt="2022-01-13T04:15:11.658" v="23" actId="1076"/>
          <ac:picMkLst>
            <pc:docMk/>
            <pc:sldMk cId="448868422" sldId="337"/>
            <ac:picMk id="8" creationId="{6EF19910-2BBC-4CD1-A95E-50B27CCE3F73}"/>
          </ac:picMkLst>
        </pc:picChg>
        <pc:picChg chg="add mod">
          <ac:chgData name="Ram Babu Doddy" userId="0e55781f-a759-4597-87a9-6dc49ffcbafe" providerId="ADAL" clId="{A9E43172-C6AA-41CB-B48C-895D05B739F8}" dt="2022-01-13T04:15:40.278" v="52" actId="1036"/>
          <ac:picMkLst>
            <pc:docMk/>
            <pc:sldMk cId="448868422" sldId="337"/>
            <ac:picMk id="10" creationId="{77AC71E8-21A7-439E-806F-23DA77A8FF51}"/>
          </ac:picMkLst>
        </pc:picChg>
        <pc:picChg chg="add mod">
          <ac:chgData name="Ram Babu Doddy" userId="0e55781f-a759-4597-87a9-6dc49ffcbafe" providerId="ADAL" clId="{A9E43172-C6AA-41CB-B48C-895D05B739F8}" dt="2022-01-13T04:15:29.730" v="30" actId="1076"/>
          <ac:picMkLst>
            <pc:docMk/>
            <pc:sldMk cId="448868422" sldId="337"/>
            <ac:picMk id="12" creationId="{24F72EBA-7AD2-429C-84B8-B7EDC3D9D62D}"/>
          </ac:picMkLst>
        </pc:picChg>
      </pc:sldChg>
      <pc:sldChg chg="addSp delSp modSp new mod">
        <pc:chgData name="Ram Babu Doddy" userId="0e55781f-a759-4597-87a9-6dc49ffcbafe" providerId="ADAL" clId="{A9E43172-C6AA-41CB-B48C-895D05B739F8}" dt="2022-01-13T04:18:11.158" v="88" actId="20577"/>
        <pc:sldMkLst>
          <pc:docMk/>
          <pc:sldMk cId="2694995411" sldId="338"/>
        </pc:sldMkLst>
        <pc:spChg chg="del">
          <ac:chgData name="Ram Babu Doddy" userId="0e55781f-a759-4597-87a9-6dc49ffcbafe" providerId="ADAL" clId="{A9E43172-C6AA-41CB-B48C-895D05B739F8}" dt="2022-01-13T04:16:01.315" v="54" actId="478"/>
          <ac:spMkLst>
            <pc:docMk/>
            <pc:sldMk cId="2694995411" sldId="338"/>
            <ac:spMk id="2" creationId="{DF4F1895-2071-4B86-9D37-2B080E20211A}"/>
          </ac:spMkLst>
        </pc:spChg>
        <pc:spChg chg="mod">
          <ac:chgData name="Ram Babu Doddy" userId="0e55781f-a759-4597-87a9-6dc49ffcbafe" providerId="ADAL" clId="{A9E43172-C6AA-41CB-B48C-895D05B739F8}" dt="2022-01-13T04:18:11.158" v="88" actId="20577"/>
          <ac:spMkLst>
            <pc:docMk/>
            <pc:sldMk cId="2694995411" sldId="338"/>
            <ac:spMk id="3" creationId="{BE0194F8-A40B-472E-85E8-77BDBBABE465}"/>
          </ac:spMkLst>
        </pc:spChg>
        <pc:picChg chg="add mod">
          <ac:chgData name="Ram Babu Doddy" userId="0e55781f-a759-4597-87a9-6dc49ffcbafe" providerId="ADAL" clId="{A9E43172-C6AA-41CB-B48C-895D05B739F8}" dt="2022-01-13T04:16:17.479" v="56" actId="1076"/>
          <ac:picMkLst>
            <pc:docMk/>
            <pc:sldMk cId="2694995411" sldId="338"/>
            <ac:picMk id="6" creationId="{929971BA-F25E-42D3-B8F0-DCE6368C73DD}"/>
          </ac:picMkLst>
        </pc:picChg>
        <pc:picChg chg="add del mod">
          <ac:chgData name="Ram Babu Doddy" userId="0e55781f-a759-4597-87a9-6dc49ffcbafe" providerId="ADAL" clId="{A9E43172-C6AA-41CB-B48C-895D05B739F8}" dt="2022-01-13T04:17:21.596" v="61" actId="478"/>
          <ac:picMkLst>
            <pc:docMk/>
            <pc:sldMk cId="2694995411" sldId="338"/>
            <ac:picMk id="8" creationId="{0212018B-F794-47DC-AF38-1CDA27CA0846}"/>
          </ac:picMkLst>
        </pc:picChg>
        <pc:picChg chg="add mod">
          <ac:chgData name="Ram Babu Doddy" userId="0e55781f-a759-4597-87a9-6dc49ffcbafe" providerId="ADAL" clId="{A9E43172-C6AA-41CB-B48C-895D05B739F8}" dt="2022-01-13T04:17:27.183" v="64" actId="14100"/>
          <ac:picMkLst>
            <pc:docMk/>
            <pc:sldMk cId="2694995411" sldId="338"/>
            <ac:picMk id="10" creationId="{7BF6957F-45CC-449C-BA48-59E31D6A7AD1}"/>
          </ac:picMkLst>
        </pc:picChg>
        <pc:picChg chg="add mod">
          <ac:chgData name="Ram Babu Doddy" userId="0e55781f-a759-4597-87a9-6dc49ffcbafe" providerId="ADAL" clId="{A9E43172-C6AA-41CB-B48C-895D05B739F8}" dt="2022-01-13T04:17:57.217" v="70" actId="14100"/>
          <ac:picMkLst>
            <pc:docMk/>
            <pc:sldMk cId="2694995411" sldId="338"/>
            <ac:picMk id="12" creationId="{C3A92C74-C545-401B-B2C7-2DA766575733}"/>
          </ac:picMkLst>
        </pc:picChg>
      </pc:sldChg>
    </pc:docChg>
  </pc:docChgLst>
  <pc:docChgLst>
    <pc:chgData name="Ram Babu Doddy" userId="0e55781f-a759-4597-87a9-6dc49ffcbafe" providerId="ADAL" clId="{AE5ABFD0-7011-4A2A-9096-3E7D7C994269}"/>
    <pc:docChg chg="modSld">
      <pc:chgData name="Ram Babu Doddy" userId="0e55781f-a759-4597-87a9-6dc49ffcbafe" providerId="ADAL" clId="{AE5ABFD0-7011-4A2A-9096-3E7D7C994269}" dt="2021-10-21T07:04:12.853" v="0" actId="6549"/>
      <pc:docMkLst>
        <pc:docMk/>
      </pc:docMkLst>
      <pc:sldChg chg="modSp mod">
        <pc:chgData name="Ram Babu Doddy" userId="0e55781f-a759-4597-87a9-6dc49ffcbafe" providerId="ADAL" clId="{AE5ABFD0-7011-4A2A-9096-3E7D7C994269}" dt="2021-10-21T07:04:12.853" v="0" actId="6549"/>
        <pc:sldMkLst>
          <pc:docMk/>
          <pc:sldMk cId="99235931" sldId="320"/>
        </pc:sldMkLst>
        <pc:spChg chg="mod">
          <ac:chgData name="Ram Babu Doddy" userId="0e55781f-a759-4597-87a9-6dc49ffcbafe" providerId="ADAL" clId="{AE5ABFD0-7011-4A2A-9096-3E7D7C994269}" dt="2021-10-21T07:04:12.853" v="0" actId="6549"/>
          <ac:spMkLst>
            <pc:docMk/>
            <pc:sldMk cId="99235931" sldId="320"/>
            <ac:spMk id="2" creationId="{00000000-0000-0000-0000-000000000000}"/>
          </ac:spMkLst>
        </pc:spChg>
      </pc:sldChg>
    </pc:docChg>
  </pc:docChgLst>
  <pc:docChgLst>
    <pc:chgData name="Ram Babu Doddy" userId="0e55781f-a759-4597-87a9-6dc49ffcbafe" providerId="ADAL" clId="{D9BDE86A-062E-4D97-B996-8FAFA5A27632}"/>
    <pc:docChg chg="modSld">
      <pc:chgData name="Ram Babu Doddy" userId="0e55781f-a759-4597-87a9-6dc49ffcbafe" providerId="ADAL" clId="{D9BDE86A-062E-4D97-B996-8FAFA5A27632}" dt="2021-11-15T03:51:00.382" v="20" actId="14100"/>
      <pc:docMkLst>
        <pc:docMk/>
      </pc:docMkLst>
      <pc:sldChg chg="modSp mod">
        <pc:chgData name="Ram Babu Doddy" userId="0e55781f-a759-4597-87a9-6dc49ffcbafe" providerId="ADAL" clId="{D9BDE86A-062E-4D97-B996-8FAFA5A27632}" dt="2021-11-15T03:51:00.382" v="20" actId="14100"/>
        <pc:sldMkLst>
          <pc:docMk/>
          <pc:sldMk cId="1529367056" sldId="280"/>
        </pc:sldMkLst>
        <pc:spChg chg="mod">
          <ac:chgData name="Ram Babu Doddy" userId="0e55781f-a759-4597-87a9-6dc49ffcbafe" providerId="ADAL" clId="{D9BDE86A-062E-4D97-B996-8FAFA5A27632}" dt="2021-11-15T03:51:00.382" v="20" actId="14100"/>
          <ac:spMkLst>
            <pc:docMk/>
            <pc:sldMk cId="1529367056" sldId="280"/>
            <ac:spMk id="4" creationId="{64A8EE7E-BCC5-42D1-8739-AB26C8A1A675}"/>
          </ac:spMkLst>
        </pc:spChg>
        <pc:spChg chg="mod">
          <ac:chgData name="Ram Babu Doddy" userId="0e55781f-a759-4597-87a9-6dc49ffcbafe" providerId="ADAL" clId="{D9BDE86A-062E-4D97-B996-8FAFA5A27632}" dt="2021-11-15T03:50:45.775" v="9" actId="20577"/>
          <ac:spMkLst>
            <pc:docMk/>
            <pc:sldMk cId="1529367056" sldId="280"/>
            <ac:spMk id="5" creationId="{00000000-0000-0000-0000-000000000000}"/>
          </ac:spMkLst>
        </pc:spChg>
      </pc:sldChg>
    </pc:docChg>
  </pc:docChgLst>
  <pc:docChgLst>
    <pc:chgData name="Ram Babu Doddy" userId="0e55781f-a759-4597-87a9-6dc49ffcbafe" providerId="ADAL" clId="{A4B21B08-5FF0-4CE2-BF2B-8CC4DC1695C2}"/>
    <pc:docChg chg="undo custSel addSld delSld modSld">
      <pc:chgData name="Ram Babu Doddy" userId="0e55781f-a759-4597-87a9-6dc49ffcbafe" providerId="ADAL" clId="{A4B21B08-5FF0-4CE2-BF2B-8CC4DC1695C2}" dt="2022-01-19T09:47:13.902" v="316"/>
      <pc:docMkLst>
        <pc:docMk/>
      </pc:docMkLst>
      <pc:sldChg chg="modSp mod">
        <pc:chgData name="Ram Babu Doddy" userId="0e55781f-a759-4597-87a9-6dc49ffcbafe" providerId="ADAL" clId="{A4B21B08-5FF0-4CE2-BF2B-8CC4DC1695C2}" dt="2022-01-19T08:28:09.076" v="1" actId="20577"/>
        <pc:sldMkLst>
          <pc:docMk/>
          <pc:sldMk cId="1529367056" sldId="280"/>
        </pc:sldMkLst>
        <pc:spChg chg="mod">
          <ac:chgData name="Ram Babu Doddy" userId="0e55781f-a759-4597-87a9-6dc49ffcbafe" providerId="ADAL" clId="{A4B21B08-5FF0-4CE2-BF2B-8CC4DC1695C2}" dt="2022-01-19T08:28:09.076" v="1" actId="20577"/>
          <ac:spMkLst>
            <pc:docMk/>
            <pc:sldMk cId="1529367056" sldId="280"/>
            <ac:spMk id="4" creationId="{64A8EE7E-BCC5-42D1-8739-AB26C8A1A675}"/>
          </ac:spMkLst>
        </pc:spChg>
      </pc:sldChg>
      <pc:sldChg chg="modSp mod">
        <pc:chgData name="Ram Babu Doddy" userId="0e55781f-a759-4597-87a9-6dc49ffcbafe" providerId="ADAL" clId="{A4B21B08-5FF0-4CE2-BF2B-8CC4DC1695C2}" dt="2022-01-19T08:28:18.324" v="2" actId="6549"/>
        <pc:sldMkLst>
          <pc:docMk/>
          <pc:sldMk cId="99235931" sldId="320"/>
        </pc:sldMkLst>
        <pc:spChg chg="mod">
          <ac:chgData name="Ram Babu Doddy" userId="0e55781f-a759-4597-87a9-6dc49ffcbafe" providerId="ADAL" clId="{A4B21B08-5FF0-4CE2-BF2B-8CC4DC1695C2}" dt="2022-01-19T08:28:18.324" v="2" actId="6549"/>
          <ac:spMkLst>
            <pc:docMk/>
            <pc:sldMk cId="99235931" sldId="320"/>
            <ac:spMk id="2" creationId="{00000000-0000-0000-0000-000000000000}"/>
          </ac:spMkLst>
        </pc:spChg>
      </pc:sldChg>
      <pc:sldChg chg="del">
        <pc:chgData name="Ram Babu Doddy" userId="0e55781f-a759-4597-87a9-6dc49ffcbafe" providerId="ADAL" clId="{A4B21B08-5FF0-4CE2-BF2B-8CC4DC1695C2}" dt="2022-01-19T08:28:41.404" v="3" actId="47"/>
        <pc:sldMkLst>
          <pc:docMk/>
          <pc:sldMk cId="211678917" sldId="321"/>
        </pc:sldMkLst>
      </pc:sldChg>
      <pc:sldChg chg="addSp delSp modSp new del mod">
        <pc:chgData name="Ram Babu Doddy" userId="0e55781f-a759-4597-87a9-6dc49ffcbafe" providerId="ADAL" clId="{A4B21B08-5FF0-4CE2-BF2B-8CC4DC1695C2}" dt="2022-01-19T09:46:50.951" v="308" actId="47"/>
        <pc:sldMkLst>
          <pc:docMk/>
          <pc:sldMk cId="526935607" sldId="321"/>
        </pc:sldMkLst>
        <pc:spChg chg="add del mod">
          <ac:chgData name="Ram Babu Doddy" userId="0e55781f-a759-4597-87a9-6dc49ffcbafe" providerId="ADAL" clId="{A4B21B08-5FF0-4CE2-BF2B-8CC4DC1695C2}" dt="2022-01-19T09:05:14.774" v="76" actId="14100"/>
          <ac:spMkLst>
            <pc:docMk/>
            <pc:sldMk cId="526935607" sldId="321"/>
            <ac:spMk id="2" creationId="{D0077E9F-FCA0-4697-BA1F-2B21085273F6}"/>
          </ac:spMkLst>
        </pc:spChg>
        <pc:spChg chg="add del mod">
          <ac:chgData name="Ram Babu Doddy" userId="0e55781f-a759-4597-87a9-6dc49ffcbafe" providerId="ADAL" clId="{A4B21B08-5FF0-4CE2-BF2B-8CC4DC1695C2}" dt="2022-01-19T08:58:13.434" v="12" actId="22"/>
          <ac:spMkLst>
            <pc:docMk/>
            <pc:sldMk cId="526935607" sldId="321"/>
            <ac:spMk id="6" creationId="{4078ED49-ED87-46CD-B5BB-398DB3FBD20B}"/>
          </ac:spMkLst>
        </pc:spChg>
      </pc:sldChg>
      <pc:sldChg chg="del">
        <pc:chgData name="Ram Babu Doddy" userId="0e55781f-a759-4597-87a9-6dc49ffcbafe" providerId="ADAL" clId="{A4B21B08-5FF0-4CE2-BF2B-8CC4DC1695C2}" dt="2022-01-19T08:28:41.404" v="3" actId="47"/>
        <pc:sldMkLst>
          <pc:docMk/>
          <pc:sldMk cId="232338986" sldId="322"/>
        </pc:sldMkLst>
      </pc:sldChg>
      <pc:sldChg chg="add">
        <pc:chgData name="Ram Babu Doddy" userId="0e55781f-a759-4597-87a9-6dc49ffcbafe" providerId="ADAL" clId="{A4B21B08-5FF0-4CE2-BF2B-8CC4DC1695C2}" dt="2022-01-19T09:05:20.987" v="77"/>
        <pc:sldMkLst>
          <pc:docMk/>
          <pc:sldMk cId="899179762" sldId="322"/>
        </pc:sldMkLst>
      </pc:sldChg>
      <pc:sldChg chg="modSp add mod">
        <pc:chgData name="Ram Babu Doddy" userId="0e55781f-a759-4597-87a9-6dc49ffcbafe" providerId="ADAL" clId="{A4B21B08-5FF0-4CE2-BF2B-8CC4DC1695C2}" dt="2022-01-19T09:11:40.468" v="98" actId="108"/>
        <pc:sldMkLst>
          <pc:docMk/>
          <pc:sldMk cId="1197319245" sldId="323"/>
        </pc:sldMkLst>
        <pc:spChg chg="mod">
          <ac:chgData name="Ram Babu Doddy" userId="0e55781f-a759-4597-87a9-6dc49ffcbafe" providerId="ADAL" clId="{A4B21B08-5FF0-4CE2-BF2B-8CC4DC1695C2}" dt="2022-01-19T09:11:40.468" v="98" actId="108"/>
          <ac:spMkLst>
            <pc:docMk/>
            <pc:sldMk cId="1197319245" sldId="323"/>
            <ac:spMk id="2" creationId="{D0077E9F-FCA0-4697-BA1F-2B21085273F6}"/>
          </ac:spMkLst>
        </pc:spChg>
      </pc:sldChg>
      <pc:sldChg chg="del">
        <pc:chgData name="Ram Babu Doddy" userId="0e55781f-a759-4597-87a9-6dc49ffcbafe" providerId="ADAL" clId="{A4B21B08-5FF0-4CE2-BF2B-8CC4DC1695C2}" dt="2022-01-19T08:28:41.404" v="3" actId="47"/>
        <pc:sldMkLst>
          <pc:docMk/>
          <pc:sldMk cId="2595304887" sldId="323"/>
        </pc:sldMkLst>
      </pc:sldChg>
      <pc:sldChg chg="addSp delSp modSp new mod">
        <pc:chgData name="Ram Babu Doddy" userId="0e55781f-a759-4597-87a9-6dc49ffcbafe" providerId="ADAL" clId="{A4B21B08-5FF0-4CE2-BF2B-8CC4DC1695C2}" dt="2022-01-19T09:14:30.184" v="113" actId="1076"/>
        <pc:sldMkLst>
          <pc:docMk/>
          <pc:sldMk cId="1715607321" sldId="324"/>
        </pc:sldMkLst>
        <pc:spChg chg="del mod">
          <ac:chgData name="Ram Babu Doddy" userId="0e55781f-a759-4597-87a9-6dc49ffcbafe" providerId="ADAL" clId="{A4B21B08-5FF0-4CE2-BF2B-8CC4DC1695C2}" dt="2022-01-19T09:13:47.574" v="100"/>
          <ac:spMkLst>
            <pc:docMk/>
            <pc:sldMk cId="1715607321" sldId="324"/>
            <ac:spMk id="2" creationId="{CE5FD6AB-BAF9-4743-A2A1-ACF9FA26E3E3}"/>
          </ac:spMkLst>
        </pc:spChg>
        <pc:spChg chg="add mod">
          <ac:chgData name="Ram Babu Doddy" userId="0e55781f-a759-4597-87a9-6dc49ffcbafe" providerId="ADAL" clId="{A4B21B08-5FF0-4CE2-BF2B-8CC4DC1695C2}" dt="2022-01-19T09:14:30.184" v="113" actId="1076"/>
          <ac:spMkLst>
            <pc:docMk/>
            <pc:sldMk cId="1715607321" sldId="324"/>
            <ac:spMk id="5" creationId="{05FE123C-2227-4D4D-8965-66D7B94EA29A}"/>
          </ac:spMkLst>
        </pc:spChg>
      </pc:sldChg>
      <pc:sldChg chg="del">
        <pc:chgData name="Ram Babu Doddy" userId="0e55781f-a759-4597-87a9-6dc49ffcbafe" providerId="ADAL" clId="{A4B21B08-5FF0-4CE2-BF2B-8CC4DC1695C2}" dt="2022-01-19T08:28:41.404" v="3" actId="47"/>
        <pc:sldMkLst>
          <pc:docMk/>
          <pc:sldMk cId="3809465891" sldId="324"/>
        </pc:sldMkLst>
      </pc:sldChg>
      <pc:sldChg chg="addSp delSp modSp new mod">
        <pc:chgData name="Ram Babu Doddy" userId="0e55781f-a759-4597-87a9-6dc49ffcbafe" providerId="ADAL" clId="{A4B21B08-5FF0-4CE2-BF2B-8CC4DC1695C2}" dt="2022-01-19T09:18:15.447" v="163" actId="20577"/>
        <pc:sldMkLst>
          <pc:docMk/>
          <pc:sldMk cId="2105082779" sldId="325"/>
        </pc:sldMkLst>
        <pc:spChg chg="del mod">
          <ac:chgData name="Ram Babu Doddy" userId="0e55781f-a759-4597-87a9-6dc49ffcbafe" providerId="ADAL" clId="{A4B21B08-5FF0-4CE2-BF2B-8CC4DC1695C2}" dt="2022-01-19T09:15:06.659" v="116"/>
          <ac:spMkLst>
            <pc:docMk/>
            <pc:sldMk cId="2105082779" sldId="325"/>
            <ac:spMk id="2" creationId="{465EC6E7-B7BD-45C5-A2CA-681E10CC729E}"/>
          </ac:spMkLst>
        </pc:spChg>
        <pc:spChg chg="add mod">
          <ac:chgData name="Ram Babu Doddy" userId="0e55781f-a759-4597-87a9-6dc49ffcbafe" providerId="ADAL" clId="{A4B21B08-5FF0-4CE2-BF2B-8CC4DC1695C2}" dt="2022-01-19T09:18:15.447" v="163" actId="20577"/>
          <ac:spMkLst>
            <pc:docMk/>
            <pc:sldMk cId="2105082779" sldId="325"/>
            <ac:spMk id="5" creationId="{A1471E89-DD74-4E61-8713-F2A2EE4549BE}"/>
          </ac:spMkLst>
        </pc:spChg>
      </pc:sldChg>
      <pc:sldChg chg="del">
        <pc:chgData name="Ram Babu Doddy" userId="0e55781f-a759-4597-87a9-6dc49ffcbafe" providerId="ADAL" clId="{A4B21B08-5FF0-4CE2-BF2B-8CC4DC1695C2}" dt="2022-01-19T08:28:41.404" v="3" actId="47"/>
        <pc:sldMkLst>
          <pc:docMk/>
          <pc:sldMk cId="2228211817" sldId="325"/>
        </pc:sldMkLst>
      </pc:sldChg>
      <pc:sldChg chg="addSp delSp modSp new mod">
        <pc:chgData name="Ram Babu Doddy" userId="0e55781f-a759-4597-87a9-6dc49ffcbafe" providerId="ADAL" clId="{A4B21B08-5FF0-4CE2-BF2B-8CC4DC1695C2}" dt="2022-01-19T09:46:41.244" v="307" actId="122"/>
        <pc:sldMkLst>
          <pc:docMk/>
          <pc:sldMk cId="3362001118" sldId="326"/>
        </pc:sldMkLst>
        <pc:spChg chg="mod">
          <ac:chgData name="Ram Babu Doddy" userId="0e55781f-a759-4597-87a9-6dc49ffcbafe" providerId="ADAL" clId="{A4B21B08-5FF0-4CE2-BF2B-8CC4DC1695C2}" dt="2022-01-19T09:45:17.413" v="286" actId="20577"/>
          <ac:spMkLst>
            <pc:docMk/>
            <pc:sldMk cId="3362001118" sldId="326"/>
            <ac:spMk id="2" creationId="{BBC6BD36-FB1E-4431-AD8A-C8D7CEBB6217}"/>
          </ac:spMkLst>
        </pc:spChg>
        <pc:spChg chg="add del">
          <ac:chgData name="Ram Babu Doddy" userId="0e55781f-a759-4597-87a9-6dc49ffcbafe" providerId="ADAL" clId="{A4B21B08-5FF0-4CE2-BF2B-8CC4DC1695C2}" dt="2022-01-19T09:41:58.640" v="239" actId="22"/>
          <ac:spMkLst>
            <pc:docMk/>
            <pc:sldMk cId="3362001118" sldId="326"/>
            <ac:spMk id="10" creationId="{CC53A8E2-E6DA-4A7E-AC51-63B4C36362EB}"/>
          </ac:spMkLst>
        </pc:spChg>
        <pc:graphicFrameChg chg="add del">
          <ac:chgData name="Ram Babu Doddy" userId="0e55781f-a759-4597-87a9-6dc49ffcbafe" providerId="ADAL" clId="{A4B21B08-5FF0-4CE2-BF2B-8CC4DC1695C2}" dt="2022-01-19T09:41:18.005" v="231" actId="3680"/>
          <ac:graphicFrameMkLst>
            <pc:docMk/>
            <pc:sldMk cId="3362001118" sldId="326"/>
            <ac:graphicFrameMk id="5" creationId="{A3826033-FE4C-4BA1-80C0-1368E68564AD}"/>
          </ac:graphicFrameMkLst>
        </pc:graphicFrameChg>
        <pc:graphicFrameChg chg="add del modGraphic">
          <ac:chgData name="Ram Babu Doddy" userId="0e55781f-a759-4597-87a9-6dc49ffcbafe" providerId="ADAL" clId="{A4B21B08-5FF0-4CE2-BF2B-8CC4DC1695C2}" dt="2022-01-19T09:41:17.341" v="230" actId="3680"/>
          <ac:graphicFrameMkLst>
            <pc:docMk/>
            <pc:sldMk cId="3362001118" sldId="326"/>
            <ac:graphicFrameMk id="6" creationId="{27A6B34D-D142-4A07-A465-07F51881C72F}"/>
          </ac:graphicFrameMkLst>
        </pc:graphicFrameChg>
        <pc:graphicFrameChg chg="add del">
          <ac:chgData name="Ram Babu Doddy" userId="0e55781f-a759-4597-87a9-6dc49ffcbafe" providerId="ADAL" clId="{A4B21B08-5FF0-4CE2-BF2B-8CC4DC1695C2}" dt="2022-01-19T09:41:16.328" v="228" actId="3680"/>
          <ac:graphicFrameMkLst>
            <pc:docMk/>
            <pc:sldMk cId="3362001118" sldId="326"/>
            <ac:graphicFrameMk id="7" creationId="{974D6A40-B282-47D4-85C3-92C0C84DDCF9}"/>
          </ac:graphicFrameMkLst>
        </pc:graphicFrameChg>
        <pc:graphicFrameChg chg="add mod modGraphic">
          <ac:chgData name="Ram Babu Doddy" userId="0e55781f-a759-4597-87a9-6dc49ffcbafe" providerId="ADAL" clId="{A4B21B08-5FF0-4CE2-BF2B-8CC4DC1695C2}" dt="2022-01-19T09:46:41.244" v="307" actId="122"/>
          <ac:graphicFrameMkLst>
            <pc:docMk/>
            <pc:sldMk cId="3362001118" sldId="326"/>
            <ac:graphicFrameMk id="8" creationId="{5A7E56EF-1810-4DB1-BA50-120A580CF309}"/>
          </ac:graphicFrameMkLst>
        </pc:graphicFrameChg>
      </pc:sldChg>
      <pc:sldChg chg="del">
        <pc:chgData name="Ram Babu Doddy" userId="0e55781f-a759-4597-87a9-6dc49ffcbafe" providerId="ADAL" clId="{A4B21B08-5FF0-4CE2-BF2B-8CC4DC1695C2}" dt="2022-01-19T08:28:41.404" v="3" actId="47"/>
        <pc:sldMkLst>
          <pc:docMk/>
          <pc:sldMk cId="3617262856" sldId="326"/>
        </pc:sldMkLst>
      </pc:sldChg>
      <pc:sldChg chg="addSp delSp modSp new mod">
        <pc:chgData name="Ram Babu Doddy" userId="0e55781f-a759-4597-87a9-6dc49ffcbafe" providerId="ADAL" clId="{A4B21B08-5FF0-4CE2-BF2B-8CC4DC1695C2}" dt="2022-01-19T09:47:13.902" v="316"/>
        <pc:sldMkLst>
          <pc:docMk/>
          <pc:sldMk cId="417326486" sldId="327"/>
        </pc:sldMkLst>
        <pc:spChg chg="add del mod">
          <ac:chgData name="Ram Babu Doddy" userId="0e55781f-a759-4597-87a9-6dc49ffcbafe" providerId="ADAL" clId="{A4B21B08-5FF0-4CE2-BF2B-8CC4DC1695C2}" dt="2022-01-19T09:47:13.902" v="316"/>
          <ac:spMkLst>
            <pc:docMk/>
            <pc:sldMk cId="417326486" sldId="327"/>
            <ac:spMk id="2" creationId="{4C3AD856-3BFF-43F1-8F7D-63FD67FF0AB6}"/>
          </ac:spMkLst>
        </pc:spChg>
        <pc:spChg chg="add del">
          <ac:chgData name="Ram Babu Doddy" userId="0e55781f-a759-4597-87a9-6dc49ffcbafe" providerId="ADAL" clId="{A4B21B08-5FF0-4CE2-BF2B-8CC4DC1695C2}" dt="2022-01-19T09:47:09.503" v="313" actId="22"/>
          <ac:spMkLst>
            <pc:docMk/>
            <pc:sldMk cId="417326486" sldId="327"/>
            <ac:spMk id="6" creationId="{EBD18735-61DA-45A3-9333-44250A0C5762}"/>
          </ac:spMkLst>
        </pc:spChg>
      </pc:sldChg>
      <pc:sldChg chg="del">
        <pc:chgData name="Ram Babu Doddy" userId="0e55781f-a759-4597-87a9-6dc49ffcbafe" providerId="ADAL" clId="{A4B21B08-5FF0-4CE2-BF2B-8CC4DC1695C2}" dt="2022-01-19T08:28:41.404" v="3" actId="47"/>
        <pc:sldMkLst>
          <pc:docMk/>
          <pc:sldMk cId="4176489061" sldId="327"/>
        </pc:sldMkLst>
      </pc:sldChg>
      <pc:sldChg chg="del">
        <pc:chgData name="Ram Babu Doddy" userId="0e55781f-a759-4597-87a9-6dc49ffcbafe" providerId="ADAL" clId="{A4B21B08-5FF0-4CE2-BF2B-8CC4DC1695C2}" dt="2022-01-19T08:28:41.404" v="3" actId="47"/>
        <pc:sldMkLst>
          <pc:docMk/>
          <pc:sldMk cId="784497501" sldId="328"/>
        </pc:sldMkLst>
      </pc:sldChg>
      <pc:sldChg chg="new">
        <pc:chgData name="Ram Babu Doddy" userId="0e55781f-a759-4597-87a9-6dc49ffcbafe" providerId="ADAL" clId="{A4B21B08-5FF0-4CE2-BF2B-8CC4DC1695C2}" dt="2022-01-19T09:46:55.370" v="310" actId="680"/>
        <pc:sldMkLst>
          <pc:docMk/>
          <pc:sldMk cId="2357584982" sldId="328"/>
        </pc:sldMkLst>
      </pc:sldChg>
      <pc:sldChg chg="del">
        <pc:chgData name="Ram Babu Doddy" userId="0e55781f-a759-4597-87a9-6dc49ffcbafe" providerId="ADAL" clId="{A4B21B08-5FF0-4CE2-BF2B-8CC4DC1695C2}" dt="2022-01-19T08:28:41.404" v="3" actId="47"/>
        <pc:sldMkLst>
          <pc:docMk/>
          <pc:sldMk cId="151276064" sldId="329"/>
        </pc:sldMkLst>
      </pc:sldChg>
      <pc:sldChg chg="del">
        <pc:chgData name="Ram Babu Doddy" userId="0e55781f-a759-4597-87a9-6dc49ffcbafe" providerId="ADAL" clId="{A4B21B08-5FF0-4CE2-BF2B-8CC4DC1695C2}" dt="2022-01-19T08:28:43.622" v="4" actId="47"/>
        <pc:sldMkLst>
          <pc:docMk/>
          <pc:sldMk cId="3683738842" sldId="330"/>
        </pc:sldMkLst>
      </pc:sldChg>
      <pc:sldChg chg="del">
        <pc:chgData name="Ram Babu Doddy" userId="0e55781f-a759-4597-87a9-6dc49ffcbafe" providerId="ADAL" clId="{A4B21B08-5FF0-4CE2-BF2B-8CC4DC1695C2}" dt="2022-01-19T08:28:41.404" v="3" actId="47"/>
        <pc:sldMkLst>
          <pc:docMk/>
          <pc:sldMk cId="1725456504" sldId="331"/>
        </pc:sldMkLst>
      </pc:sldChg>
      <pc:sldChg chg="del">
        <pc:chgData name="Ram Babu Doddy" userId="0e55781f-a759-4597-87a9-6dc49ffcbafe" providerId="ADAL" clId="{A4B21B08-5FF0-4CE2-BF2B-8CC4DC1695C2}" dt="2022-01-19T08:28:41.404" v="3" actId="47"/>
        <pc:sldMkLst>
          <pc:docMk/>
          <pc:sldMk cId="3101089051" sldId="332"/>
        </pc:sldMkLst>
      </pc:sldChg>
      <pc:sldChg chg="del">
        <pc:chgData name="Ram Babu Doddy" userId="0e55781f-a759-4597-87a9-6dc49ffcbafe" providerId="ADAL" clId="{A4B21B08-5FF0-4CE2-BF2B-8CC4DC1695C2}" dt="2022-01-19T08:28:41.404" v="3" actId="47"/>
        <pc:sldMkLst>
          <pc:docMk/>
          <pc:sldMk cId="683226102" sldId="333"/>
        </pc:sldMkLst>
      </pc:sldChg>
      <pc:sldChg chg="del">
        <pc:chgData name="Ram Babu Doddy" userId="0e55781f-a759-4597-87a9-6dc49ffcbafe" providerId="ADAL" clId="{A4B21B08-5FF0-4CE2-BF2B-8CC4DC1695C2}" dt="2022-01-19T08:28:41.404" v="3" actId="47"/>
        <pc:sldMkLst>
          <pc:docMk/>
          <pc:sldMk cId="4221818127" sldId="334"/>
        </pc:sldMkLst>
      </pc:sldChg>
      <pc:sldChg chg="del">
        <pc:chgData name="Ram Babu Doddy" userId="0e55781f-a759-4597-87a9-6dc49ffcbafe" providerId="ADAL" clId="{A4B21B08-5FF0-4CE2-BF2B-8CC4DC1695C2}" dt="2022-01-19T08:28:41.404" v="3" actId="47"/>
        <pc:sldMkLst>
          <pc:docMk/>
          <pc:sldMk cId="3229726050" sldId="335"/>
        </pc:sldMkLst>
      </pc:sldChg>
      <pc:sldChg chg="del">
        <pc:chgData name="Ram Babu Doddy" userId="0e55781f-a759-4597-87a9-6dc49ffcbafe" providerId="ADAL" clId="{A4B21B08-5FF0-4CE2-BF2B-8CC4DC1695C2}" dt="2022-01-19T08:28:41.404" v="3" actId="47"/>
        <pc:sldMkLst>
          <pc:docMk/>
          <pc:sldMk cId="3772531233" sldId="336"/>
        </pc:sldMkLst>
      </pc:sldChg>
      <pc:sldChg chg="del">
        <pc:chgData name="Ram Babu Doddy" userId="0e55781f-a759-4597-87a9-6dc49ffcbafe" providerId="ADAL" clId="{A4B21B08-5FF0-4CE2-BF2B-8CC4DC1695C2}" dt="2022-01-19T08:28:41.404" v="3" actId="47"/>
        <pc:sldMkLst>
          <pc:docMk/>
          <pc:sldMk cId="448868422" sldId="337"/>
        </pc:sldMkLst>
      </pc:sldChg>
      <pc:sldChg chg="del">
        <pc:chgData name="Ram Babu Doddy" userId="0e55781f-a759-4597-87a9-6dc49ffcbafe" providerId="ADAL" clId="{A4B21B08-5FF0-4CE2-BF2B-8CC4DC1695C2}" dt="2022-01-19T08:28:41.404" v="3" actId="47"/>
        <pc:sldMkLst>
          <pc:docMk/>
          <pc:sldMk cId="2694995411" sldId="338"/>
        </pc:sldMkLst>
      </pc:sldChg>
    </pc:docChg>
  </pc:docChgLst>
  <pc:docChgLst>
    <pc:chgData name="Ram Babu Doddy" userId="0e55781f-a759-4597-87a9-6dc49ffcbafe" providerId="ADAL" clId="{B36B0003-A786-462A-AB49-F11C220178AE}"/>
    <pc:docChg chg="undo custSel addSld modSld">
      <pc:chgData name="Ram Babu Doddy" userId="0e55781f-a759-4597-87a9-6dc49ffcbafe" providerId="ADAL" clId="{B36B0003-A786-462A-AB49-F11C220178AE}" dt="2023-03-27T06:36:38.481" v="567" actId="20577"/>
      <pc:docMkLst>
        <pc:docMk/>
      </pc:docMkLst>
      <pc:sldChg chg="modSp mod">
        <pc:chgData name="Ram Babu Doddy" userId="0e55781f-a759-4597-87a9-6dc49ffcbafe" providerId="ADAL" clId="{B36B0003-A786-462A-AB49-F11C220178AE}" dt="2023-03-27T06:36:38.481" v="567" actId="20577"/>
        <pc:sldMkLst>
          <pc:docMk/>
          <pc:sldMk cId="1529367056" sldId="280"/>
        </pc:sldMkLst>
        <pc:spChg chg="mod">
          <ac:chgData name="Ram Babu Doddy" userId="0e55781f-a759-4597-87a9-6dc49ffcbafe" providerId="ADAL" clId="{B36B0003-A786-462A-AB49-F11C220178AE}" dt="2023-03-27T06:36:38.481" v="567" actId="20577"/>
          <ac:spMkLst>
            <pc:docMk/>
            <pc:sldMk cId="1529367056" sldId="280"/>
            <ac:spMk id="2" creationId="{00000000-0000-0000-0000-000000000000}"/>
          </ac:spMkLst>
        </pc:spChg>
        <pc:spChg chg="mod">
          <ac:chgData name="Ram Babu Doddy" userId="0e55781f-a759-4597-87a9-6dc49ffcbafe" providerId="ADAL" clId="{B36B0003-A786-462A-AB49-F11C220178AE}" dt="2023-03-27T05:24:37.346" v="14" actId="20577"/>
          <ac:spMkLst>
            <pc:docMk/>
            <pc:sldMk cId="1529367056" sldId="280"/>
            <ac:spMk id="5" creationId="{00000000-0000-0000-0000-000000000000}"/>
          </ac:spMkLst>
        </pc:spChg>
      </pc:sldChg>
      <pc:sldChg chg="modSp mod">
        <pc:chgData name="Ram Babu Doddy" userId="0e55781f-a759-4597-87a9-6dc49ffcbafe" providerId="ADAL" clId="{B36B0003-A786-462A-AB49-F11C220178AE}" dt="2023-03-27T05:37:38.117" v="338" actId="255"/>
        <pc:sldMkLst>
          <pc:docMk/>
          <pc:sldMk cId="417326486" sldId="327"/>
        </pc:sldMkLst>
        <pc:spChg chg="mod">
          <ac:chgData name="Ram Babu Doddy" userId="0e55781f-a759-4597-87a9-6dc49ffcbafe" providerId="ADAL" clId="{B36B0003-A786-462A-AB49-F11C220178AE}" dt="2023-03-27T05:37:38.117" v="338" actId="255"/>
          <ac:spMkLst>
            <pc:docMk/>
            <pc:sldMk cId="417326486" sldId="327"/>
            <ac:spMk id="2" creationId="{4C3AD856-3BFF-43F1-8F7D-63FD67FF0AB6}"/>
          </ac:spMkLst>
        </pc:spChg>
        <pc:spChg chg="mod">
          <ac:chgData name="Ram Babu Doddy" userId="0e55781f-a759-4597-87a9-6dc49ffcbafe" providerId="ADAL" clId="{B36B0003-A786-462A-AB49-F11C220178AE}" dt="2023-03-27T05:25:20.632" v="50" actId="20577"/>
          <ac:spMkLst>
            <pc:docMk/>
            <pc:sldMk cId="417326486" sldId="327"/>
            <ac:spMk id="3" creationId="{6DA81546-E97A-450D-8AF7-40A09E52E60D}"/>
          </ac:spMkLst>
        </pc:spChg>
      </pc:sldChg>
      <pc:sldChg chg="addSp delSp modSp new mod">
        <pc:chgData name="Ram Babu Doddy" userId="0e55781f-a759-4597-87a9-6dc49ffcbafe" providerId="ADAL" clId="{B36B0003-A786-462A-AB49-F11C220178AE}" dt="2023-03-27T05:45:19.335" v="356" actId="1076"/>
        <pc:sldMkLst>
          <pc:docMk/>
          <pc:sldMk cId="3395175108" sldId="328"/>
        </pc:sldMkLst>
        <pc:spChg chg="del">
          <ac:chgData name="Ram Babu Doddy" userId="0e55781f-a759-4597-87a9-6dc49ffcbafe" providerId="ADAL" clId="{B36B0003-A786-462A-AB49-F11C220178AE}" dt="2023-03-27T05:44:06.481" v="340" actId="478"/>
          <ac:spMkLst>
            <pc:docMk/>
            <pc:sldMk cId="3395175108" sldId="328"/>
            <ac:spMk id="2" creationId="{ADC7438A-8F1E-F920-1B8C-A1EB07191AB9}"/>
          </ac:spMkLst>
        </pc:spChg>
        <pc:spChg chg="mod">
          <ac:chgData name="Ram Babu Doddy" userId="0e55781f-a759-4597-87a9-6dc49ffcbafe" providerId="ADAL" clId="{B36B0003-A786-462A-AB49-F11C220178AE}" dt="2023-03-27T05:44:20.008" v="342"/>
          <ac:spMkLst>
            <pc:docMk/>
            <pc:sldMk cId="3395175108" sldId="328"/>
            <ac:spMk id="3" creationId="{4D943D8C-0D0A-5094-B48F-EF5F9D38EA23}"/>
          </ac:spMkLst>
        </pc:spChg>
        <pc:picChg chg="add mod">
          <ac:chgData name="Ram Babu Doddy" userId="0e55781f-a759-4597-87a9-6dc49ffcbafe" providerId="ADAL" clId="{B36B0003-A786-462A-AB49-F11C220178AE}" dt="2023-03-27T05:45:12.295" v="352" actId="1076"/>
          <ac:picMkLst>
            <pc:docMk/>
            <pc:sldMk cId="3395175108" sldId="328"/>
            <ac:picMk id="6" creationId="{D8D51B0A-7BB5-FEC1-5ED9-0D79711C2AA3}"/>
          </ac:picMkLst>
        </pc:picChg>
        <pc:picChg chg="add mod">
          <ac:chgData name="Ram Babu Doddy" userId="0e55781f-a759-4597-87a9-6dc49ffcbafe" providerId="ADAL" clId="{B36B0003-A786-462A-AB49-F11C220178AE}" dt="2023-03-27T05:45:13.932" v="353" actId="1076"/>
          <ac:picMkLst>
            <pc:docMk/>
            <pc:sldMk cId="3395175108" sldId="328"/>
            <ac:picMk id="8" creationId="{CB3ACB14-B95D-CD5C-1883-323ED6B825D6}"/>
          </ac:picMkLst>
        </pc:picChg>
        <pc:picChg chg="add mod">
          <ac:chgData name="Ram Babu Doddy" userId="0e55781f-a759-4597-87a9-6dc49ffcbafe" providerId="ADAL" clId="{B36B0003-A786-462A-AB49-F11C220178AE}" dt="2023-03-27T05:45:19.335" v="356" actId="1076"/>
          <ac:picMkLst>
            <pc:docMk/>
            <pc:sldMk cId="3395175108" sldId="328"/>
            <ac:picMk id="10" creationId="{A5B86B92-C11B-87AD-2A6C-90F01736AC09}"/>
          </ac:picMkLst>
        </pc:picChg>
      </pc:sldChg>
      <pc:sldChg chg="addSp delSp modSp add mod">
        <pc:chgData name="Ram Babu Doddy" userId="0e55781f-a759-4597-87a9-6dc49ffcbafe" providerId="ADAL" clId="{B36B0003-A786-462A-AB49-F11C220178AE}" dt="2023-03-27T06:10:26.572" v="434" actId="1076"/>
        <pc:sldMkLst>
          <pc:docMk/>
          <pc:sldMk cId="695087595" sldId="329"/>
        </pc:sldMkLst>
        <pc:picChg chg="add del mod">
          <ac:chgData name="Ram Babu Doddy" userId="0e55781f-a759-4597-87a9-6dc49ffcbafe" providerId="ADAL" clId="{B36B0003-A786-462A-AB49-F11C220178AE}" dt="2023-03-27T05:47:27.917" v="383" actId="478"/>
          <ac:picMkLst>
            <pc:docMk/>
            <pc:sldMk cId="695087595" sldId="329"/>
            <ac:picMk id="5" creationId="{16B04A31-3CC1-B691-90FB-E88AD61DCE79}"/>
          </ac:picMkLst>
        </pc:picChg>
        <pc:picChg chg="del">
          <ac:chgData name="Ram Babu Doddy" userId="0e55781f-a759-4597-87a9-6dc49ffcbafe" providerId="ADAL" clId="{B36B0003-A786-462A-AB49-F11C220178AE}" dt="2023-03-27T05:45:43.179" v="359" actId="478"/>
          <ac:picMkLst>
            <pc:docMk/>
            <pc:sldMk cId="695087595" sldId="329"/>
            <ac:picMk id="6" creationId="{D8D51B0A-7BB5-FEC1-5ED9-0D79711C2AA3}"/>
          </ac:picMkLst>
        </pc:picChg>
        <pc:picChg chg="del">
          <ac:chgData name="Ram Babu Doddy" userId="0e55781f-a759-4597-87a9-6dc49ffcbafe" providerId="ADAL" clId="{B36B0003-A786-462A-AB49-F11C220178AE}" dt="2023-03-27T05:46:07.090" v="369" actId="478"/>
          <ac:picMkLst>
            <pc:docMk/>
            <pc:sldMk cId="695087595" sldId="329"/>
            <ac:picMk id="8" creationId="{CB3ACB14-B95D-CD5C-1883-323ED6B825D6}"/>
          </ac:picMkLst>
        </pc:picChg>
        <pc:picChg chg="add del mod">
          <ac:chgData name="Ram Babu Doddy" userId="0e55781f-a759-4597-87a9-6dc49ffcbafe" providerId="ADAL" clId="{B36B0003-A786-462A-AB49-F11C220178AE}" dt="2023-03-27T05:47:26.691" v="381" actId="478"/>
          <ac:picMkLst>
            <pc:docMk/>
            <pc:sldMk cId="695087595" sldId="329"/>
            <ac:picMk id="9" creationId="{6707EC17-0F68-B931-DEBB-541001E52AB7}"/>
          </ac:picMkLst>
        </pc:picChg>
        <pc:picChg chg="del">
          <ac:chgData name="Ram Babu Doddy" userId="0e55781f-a759-4597-87a9-6dc49ffcbafe" providerId="ADAL" clId="{B36B0003-A786-462A-AB49-F11C220178AE}" dt="2023-03-27T05:46:07.778" v="370" actId="478"/>
          <ac:picMkLst>
            <pc:docMk/>
            <pc:sldMk cId="695087595" sldId="329"/>
            <ac:picMk id="10" creationId="{A5B86B92-C11B-87AD-2A6C-90F01736AC09}"/>
          </ac:picMkLst>
        </pc:picChg>
        <pc:picChg chg="add del mod">
          <ac:chgData name="Ram Babu Doddy" userId="0e55781f-a759-4597-87a9-6dc49ffcbafe" providerId="ADAL" clId="{B36B0003-A786-462A-AB49-F11C220178AE}" dt="2023-03-27T05:47:27.318" v="382" actId="478"/>
          <ac:picMkLst>
            <pc:docMk/>
            <pc:sldMk cId="695087595" sldId="329"/>
            <ac:picMk id="12" creationId="{F4F2E4DE-C963-283B-77F2-9AB8166FB5CA}"/>
          </ac:picMkLst>
        </pc:picChg>
        <pc:picChg chg="add mod">
          <ac:chgData name="Ram Babu Doddy" userId="0e55781f-a759-4597-87a9-6dc49ffcbafe" providerId="ADAL" clId="{B36B0003-A786-462A-AB49-F11C220178AE}" dt="2023-03-27T06:10:10.178" v="432" actId="14100"/>
          <ac:picMkLst>
            <pc:docMk/>
            <pc:sldMk cId="695087595" sldId="329"/>
            <ac:picMk id="14" creationId="{2ECDE39B-FE17-5AE0-B68C-3FD103699E0B}"/>
          </ac:picMkLst>
        </pc:picChg>
        <pc:picChg chg="add mod">
          <ac:chgData name="Ram Babu Doddy" userId="0e55781f-a759-4597-87a9-6dc49ffcbafe" providerId="ADAL" clId="{B36B0003-A786-462A-AB49-F11C220178AE}" dt="2023-03-27T06:10:01.789" v="430" actId="1076"/>
          <ac:picMkLst>
            <pc:docMk/>
            <pc:sldMk cId="695087595" sldId="329"/>
            <ac:picMk id="16" creationId="{172C24DC-B208-D06B-C590-5A4AE33BD713}"/>
          </ac:picMkLst>
        </pc:picChg>
        <pc:picChg chg="add mod">
          <ac:chgData name="Ram Babu Doddy" userId="0e55781f-a759-4597-87a9-6dc49ffcbafe" providerId="ADAL" clId="{B36B0003-A786-462A-AB49-F11C220178AE}" dt="2023-03-27T06:09:50.429" v="425" actId="1076"/>
          <ac:picMkLst>
            <pc:docMk/>
            <pc:sldMk cId="695087595" sldId="329"/>
            <ac:picMk id="18" creationId="{3DDFBE54-DCA5-F45F-501D-EE6516DB68FE}"/>
          </ac:picMkLst>
        </pc:picChg>
        <pc:picChg chg="add mod">
          <ac:chgData name="Ram Babu Doddy" userId="0e55781f-a759-4597-87a9-6dc49ffcbafe" providerId="ADAL" clId="{B36B0003-A786-462A-AB49-F11C220178AE}" dt="2023-03-27T06:10:26.572" v="434" actId="1076"/>
          <ac:picMkLst>
            <pc:docMk/>
            <pc:sldMk cId="695087595" sldId="329"/>
            <ac:picMk id="20" creationId="{2DB266FD-3820-5DC7-82D4-0941B1A427CC}"/>
          </ac:picMkLst>
        </pc:picChg>
      </pc:sldChg>
      <pc:sldChg chg="add">
        <pc:chgData name="Ram Babu Doddy" userId="0e55781f-a759-4597-87a9-6dc49ffcbafe" providerId="ADAL" clId="{B36B0003-A786-462A-AB49-F11C220178AE}" dt="2023-03-27T05:45:28.253" v="358" actId="2890"/>
        <pc:sldMkLst>
          <pc:docMk/>
          <pc:sldMk cId="867289634" sldId="330"/>
        </pc:sldMkLst>
      </pc:sldChg>
      <pc:sldChg chg="addSp delSp modSp new mod">
        <pc:chgData name="Ram Babu Doddy" userId="0e55781f-a759-4597-87a9-6dc49ffcbafe" providerId="ADAL" clId="{B36B0003-A786-462A-AB49-F11C220178AE}" dt="2023-03-27T06:21:50.072" v="566" actId="207"/>
        <pc:sldMkLst>
          <pc:docMk/>
          <pc:sldMk cId="2520583116" sldId="331"/>
        </pc:sldMkLst>
        <pc:spChg chg="del">
          <ac:chgData name="Ram Babu Doddy" userId="0e55781f-a759-4597-87a9-6dc49ffcbafe" providerId="ADAL" clId="{B36B0003-A786-462A-AB49-F11C220178AE}" dt="2023-03-27T06:13:40.862" v="436" actId="478"/>
          <ac:spMkLst>
            <pc:docMk/>
            <pc:sldMk cId="2520583116" sldId="331"/>
            <ac:spMk id="2" creationId="{8D8ACF93-01D3-9B01-C53C-25515FE7E1AB}"/>
          </ac:spMkLst>
        </pc:spChg>
        <pc:spChg chg="mod">
          <ac:chgData name="Ram Babu Doddy" userId="0e55781f-a759-4597-87a9-6dc49ffcbafe" providerId="ADAL" clId="{B36B0003-A786-462A-AB49-F11C220178AE}" dt="2023-03-27T06:20:50.236" v="563" actId="20577"/>
          <ac:spMkLst>
            <pc:docMk/>
            <pc:sldMk cId="2520583116" sldId="331"/>
            <ac:spMk id="3" creationId="{78862924-C8B4-2DCF-6C45-2F547816BAB7}"/>
          </ac:spMkLst>
        </pc:spChg>
        <pc:spChg chg="add del mod">
          <ac:chgData name="Ram Babu Doddy" userId="0e55781f-a759-4597-87a9-6dc49ffcbafe" providerId="ADAL" clId="{B36B0003-A786-462A-AB49-F11C220178AE}" dt="2023-03-27T06:13:45.503" v="438"/>
          <ac:spMkLst>
            <pc:docMk/>
            <pc:sldMk cId="2520583116" sldId="331"/>
            <ac:spMk id="6" creationId="{28822E92-AA0C-74A9-2330-CBC964D3F107}"/>
          </ac:spMkLst>
        </pc:spChg>
        <pc:spChg chg="add del mod">
          <ac:chgData name="Ram Babu Doddy" userId="0e55781f-a759-4597-87a9-6dc49ffcbafe" providerId="ADAL" clId="{B36B0003-A786-462A-AB49-F11C220178AE}" dt="2023-03-27T06:13:56.633" v="440"/>
          <ac:spMkLst>
            <pc:docMk/>
            <pc:sldMk cId="2520583116" sldId="331"/>
            <ac:spMk id="8" creationId="{181A3D45-ED9D-FF2B-8D92-C4E79C2D02C1}"/>
          </ac:spMkLst>
        </pc:spChg>
        <pc:graphicFrameChg chg="add del mod">
          <ac:chgData name="Ram Babu Doddy" userId="0e55781f-a759-4597-87a9-6dc49ffcbafe" providerId="ADAL" clId="{B36B0003-A786-462A-AB49-F11C220178AE}" dt="2023-03-27T06:13:45.503" v="438"/>
          <ac:graphicFrameMkLst>
            <pc:docMk/>
            <pc:sldMk cId="2520583116" sldId="331"/>
            <ac:graphicFrameMk id="5" creationId="{B6DB6B7E-0C2D-5930-FBB6-F2E7E19830DC}"/>
          </ac:graphicFrameMkLst>
        </pc:graphicFrameChg>
        <pc:graphicFrameChg chg="add del mod">
          <ac:chgData name="Ram Babu Doddy" userId="0e55781f-a759-4597-87a9-6dc49ffcbafe" providerId="ADAL" clId="{B36B0003-A786-462A-AB49-F11C220178AE}" dt="2023-03-27T06:13:56.633" v="440"/>
          <ac:graphicFrameMkLst>
            <pc:docMk/>
            <pc:sldMk cId="2520583116" sldId="331"/>
            <ac:graphicFrameMk id="7" creationId="{7644431F-E67E-CA08-5E05-2F15F4BFE26D}"/>
          </ac:graphicFrameMkLst>
        </pc:graphicFrameChg>
        <pc:graphicFrameChg chg="add mod modGraphic">
          <ac:chgData name="Ram Babu Doddy" userId="0e55781f-a759-4597-87a9-6dc49ffcbafe" providerId="ADAL" clId="{B36B0003-A786-462A-AB49-F11C220178AE}" dt="2023-03-27T06:21:50.072" v="566" actId="207"/>
          <ac:graphicFrameMkLst>
            <pc:docMk/>
            <pc:sldMk cId="2520583116" sldId="331"/>
            <ac:graphicFrameMk id="9" creationId="{081EFEAC-378D-C5FE-FD22-577E0A197C7E}"/>
          </ac:graphicFrameMkLst>
        </pc:graphicFrameChg>
        <pc:graphicFrameChg chg="add del mod">
          <ac:chgData name="Ram Babu Doddy" userId="0e55781f-a759-4597-87a9-6dc49ffcbafe" providerId="ADAL" clId="{B36B0003-A786-462A-AB49-F11C220178AE}" dt="2023-03-27T06:19:39.190" v="494"/>
          <ac:graphicFrameMkLst>
            <pc:docMk/>
            <pc:sldMk cId="2520583116" sldId="331"/>
            <ac:graphicFrameMk id="10" creationId="{4E113372-89B1-ABF4-8971-05F2A61C1772}"/>
          </ac:graphicFrameMkLst>
        </pc:graphicFrameChg>
        <pc:graphicFrameChg chg="add del">
          <ac:chgData name="Ram Babu Doddy" userId="0e55781f-a759-4597-87a9-6dc49ffcbafe" providerId="ADAL" clId="{B36B0003-A786-462A-AB49-F11C220178AE}" dt="2023-03-27T06:20:27.598" v="502" actId="3680"/>
          <ac:graphicFrameMkLst>
            <pc:docMk/>
            <pc:sldMk cId="2520583116" sldId="331"/>
            <ac:graphicFrameMk id="11" creationId="{BC6046C6-C9D6-CBE0-99E3-BA0CA499B4B9}"/>
          </ac:graphicFrameMkLst>
        </pc:graphicFrameChg>
      </pc:sldChg>
    </pc:docChg>
  </pc:docChgLst>
  <pc:docChgLst>
    <pc:chgData name="Ram Babu Doddy" userId="0e55781f-a759-4597-87a9-6dc49ffcbafe" providerId="ADAL" clId="{3BCF5AD9-9D16-40FE-B674-DA7CA4553F4E}"/>
    <pc:docChg chg="modSld">
      <pc:chgData name="Ram Babu Doddy" userId="0e55781f-a759-4597-87a9-6dc49ffcbafe" providerId="ADAL" clId="{3BCF5AD9-9D16-40FE-B674-DA7CA4553F4E}" dt="2023-05-26T08:00:45.938" v="2"/>
      <pc:docMkLst>
        <pc:docMk/>
      </pc:docMkLst>
      <pc:sldChg chg="modSp mod">
        <pc:chgData name="Ram Babu Doddy" userId="0e55781f-a759-4597-87a9-6dc49ffcbafe" providerId="ADAL" clId="{3BCF5AD9-9D16-40FE-B674-DA7CA4553F4E}" dt="2023-05-26T08:00:40.358" v="0"/>
        <pc:sldMkLst>
          <pc:docMk/>
          <pc:sldMk cId="3395175108" sldId="328"/>
        </pc:sldMkLst>
        <pc:spChg chg="mod">
          <ac:chgData name="Ram Babu Doddy" userId="0e55781f-a759-4597-87a9-6dc49ffcbafe" providerId="ADAL" clId="{3BCF5AD9-9D16-40FE-B674-DA7CA4553F4E}" dt="2023-05-26T08:00:40.358" v="0"/>
          <ac:spMkLst>
            <pc:docMk/>
            <pc:sldMk cId="3395175108" sldId="328"/>
            <ac:spMk id="3" creationId="{4D943D8C-0D0A-5094-B48F-EF5F9D38EA23}"/>
          </ac:spMkLst>
        </pc:spChg>
      </pc:sldChg>
      <pc:sldChg chg="modSp mod">
        <pc:chgData name="Ram Babu Doddy" userId="0e55781f-a759-4597-87a9-6dc49ffcbafe" providerId="ADAL" clId="{3BCF5AD9-9D16-40FE-B674-DA7CA4553F4E}" dt="2023-05-26T08:00:43.238" v="1"/>
        <pc:sldMkLst>
          <pc:docMk/>
          <pc:sldMk cId="695087595" sldId="329"/>
        </pc:sldMkLst>
        <pc:spChg chg="mod">
          <ac:chgData name="Ram Babu Doddy" userId="0e55781f-a759-4597-87a9-6dc49ffcbafe" providerId="ADAL" clId="{3BCF5AD9-9D16-40FE-B674-DA7CA4553F4E}" dt="2023-05-26T08:00:43.238" v="1"/>
          <ac:spMkLst>
            <pc:docMk/>
            <pc:sldMk cId="695087595" sldId="329"/>
            <ac:spMk id="3" creationId="{4D943D8C-0D0A-5094-B48F-EF5F9D38EA23}"/>
          </ac:spMkLst>
        </pc:spChg>
      </pc:sldChg>
      <pc:sldChg chg="modSp mod">
        <pc:chgData name="Ram Babu Doddy" userId="0e55781f-a759-4597-87a9-6dc49ffcbafe" providerId="ADAL" clId="{3BCF5AD9-9D16-40FE-B674-DA7CA4553F4E}" dt="2023-05-26T08:00:45.938" v="2"/>
        <pc:sldMkLst>
          <pc:docMk/>
          <pc:sldMk cId="867289634" sldId="330"/>
        </pc:sldMkLst>
        <pc:spChg chg="mod">
          <ac:chgData name="Ram Babu Doddy" userId="0e55781f-a759-4597-87a9-6dc49ffcbafe" providerId="ADAL" clId="{3BCF5AD9-9D16-40FE-B674-DA7CA4553F4E}" dt="2023-05-26T08:00:45.938" v="2"/>
          <ac:spMkLst>
            <pc:docMk/>
            <pc:sldMk cId="867289634" sldId="330"/>
            <ac:spMk id="3" creationId="{4D943D8C-0D0A-5094-B48F-EF5F9D38EA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26/05/2023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11549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476EC-37EB-4AAB-B35A-28AF112322A8}" type="slidenum">
              <a:rPr lang="en-GB" smtClean="0"/>
              <a:t>6</a:t>
            </a:fld>
            <a:endParaRPr lang="en-GB"/>
          </a:p>
        </p:txBody>
      </p:sp>
    </p:spTree>
    <p:extLst>
      <p:ext uri="{BB962C8B-B14F-4D97-AF65-F5344CB8AC3E}">
        <p14:creationId xmlns:p14="http://schemas.microsoft.com/office/powerpoint/2010/main" val="1257236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dirty="0"/>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Tree>
    <p:extLst>
      <p:ext uri="{BB962C8B-B14F-4D97-AF65-F5344CB8AC3E}">
        <p14:creationId xmlns:p14="http://schemas.microsoft.com/office/powerpoint/2010/main" val="11449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dirty="0"/>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dirty="0"/>
              <a:t>Click To Edit Master Title Style</a:t>
            </a:r>
            <a:endParaRPr lang="hi-IN" dirty="0"/>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dirty="0"/>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7306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6647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307642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dirty="0"/>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dirty="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dirty="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dirty="0">
                <a:solidFill>
                  <a:schemeClr val="tx2"/>
                </a:solidFill>
                <a:ea typeface="MS PGothic" pitchFamily="34" charset="-128"/>
                <a:cs typeface="Arial" panose="020B0604020202020204" pitchFamily="34" charset="0"/>
              </a:rPr>
              <a:t>CORPORATE HEADQUARTERS</a:t>
            </a:r>
          </a:p>
          <a:p>
            <a:pPr>
              <a:tabLst>
                <a:tab pos="457200" algn="l"/>
              </a:tabLst>
              <a:defRPr/>
            </a:pPr>
            <a:r>
              <a:rPr lang="en-US" sz="1400" dirty="0">
                <a:solidFill>
                  <a:schemeClr val="tx2"/>
                </a:solidFill>
                <a:ea typeface="MS PGothic" pitchFamily="34" charset="-128"/>
                <a:cs typeface="Arial" panose="020B0604020202020204" pitchFamily="34" charset="0"/>
              </a:rPr>
              <a:t>Lords Tower, Block 1, 2</a:t>
            </a:r>
            <a:r>
              <a:rPr lang="en-US" sz="1400" baseline="30000" dirty="0">
                <a:solidFill>
                  <a:schemeClr val="tx2"/>
                </a:solidFill>
                <a:ea typeface="MS PGothic" pitchFamily="34" charset="-128"/>
                <a:cs typeface="Arial" panose="020B0604020202020204" pitchFamily="34" charset="0"/>
              </a:rPr>
              <a:t>nd</a:t>
            </a:r>
            <a:r>
              <a:rPr lang="en-US" sz="1400" dirty="0">
                <a:solidFill>
                  <a:schemeClr val="tx2"/>
                </a:solidFill>
                <a:ea typeface="MS PGothic" pitchFamily="34" charset="-128"/>
                <a:cs typeface="Arial" panose="020B0604020202020204" pitchFamily="34" charset="0"/>
              </a:rPr>
              <a:t> Floor</a:t>
            </a:r>
          </a:p>
          <a:p>
            <a:pPr>
              <a:tabLst>
                <a:tab pos="457200" algn="l"/>
              </a:tabLst>
              <a:defRPr/>
            </a:pPr>
            <a:r>
              <a:rPr lang="en-US" sz="1400" dirty="0">
                <a:solidFill>
                  <a:schemeClr val="tx2"/>
                </a:solidFill>
                <a:ea typeface="MS PGothic" pitchFamily="34" charset="-128"/>
                <a:cs typeface="Arial" panose="020B0604020202020204" pitchFamily="34" charset="0"/>
              </a:rPr>
              <a:t>Jawaharlal Nehru Road,</a:t>
            </a:r>
          </a:p>
          <a:p>
            <a:pPr>
              <a:tabLst>
                <a:tab pos="457200" algn="l"/>
              </a:tabLst>
              <a:defRPr/>
            </a:pPr>
            <a:r>
              <a:rPr lang="en-US" sz="1400" dirty="0" err="1">
                <a:solidFill>
                  <a:schemeClr val="tx2"/>
                </a:solidFill>
                <a:ea typeface="MS PGothic" pitchFamily="34" charset="-128"/>
                <a:cs typeface="Arial" panose="020B0604020202020204" pitchFamily="34" charset="0"/>
              </a:rPr>
              <a:t>Thiru</a:t>
            </a:r>
            <a:r>
              <a:rPr lang="en-US" sz="1400" dirty="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dirty="0" err="1">
                <a:solidFill>
                  <a:schemeClr val="tx2"/>
                </a:solidFill>
                <a:ea typeface="MS PGothic" pitchFamily="34" charset="-128"/>
                <a:cs typeface="Arial" panose="020B0604020202020204" pitchFamily="34" charset="0"/>
              </a:rPr>
              <a:t>Ekkaduthangal</a:t>
            </a:r>
            <a:r>
              <a:rPr lang="en-US" sz="1400" dirty="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dirty="0">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dirty="0">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dirty="0">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UK</a:t>
            </a:r>
            <a:endParaRPr lang="tr-TR" dirty="0">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US</a:t>
            </a:r>
            <a:endParaRPr lang="tr-TR" dirty="0">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DUBAI</a:t>
            </a:r>
            <a:endParaRPr lang="tr-TR" dirty="0">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RIYADH</a:t>
            </a:r>
            <a:endParaRPr lang="tr-TR" dirty="0">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MALAYSIA</a:t>
            </a:r>
            <a:endParaRPr lang="tr-TR" dirty="0">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MEXICO</a:t>
            </a:r>
            <a:endParaRPr lang="tr-TR" dirty="0">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INDIA</a:t>
            </a:r>
            <a:endParaRPr lang="tr-TR" dirty="0">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26/05/2023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hyperlink" Target="https://learn.microsoft.com/en-us/sql/relational-databases/performance/identify-bottlenecks?view=sql-server-ver16" TargetMode="External"/><Relationship Id="rId3" Type="http://schemas.openxmlformats.org/officeDocument/2006/relationships/hyperlink" Target="https://learn.microsoft.com/en-us/sql/relational-databases/performance/performance-monitoring-and-tuning-tools?view=sql-server-ver16" TargetMode="External"/><Relationship Id="rId7" Type="http://schemas.openxmlformats.org/officeDocument/2006/relationships/hyperlink" Target="https://learn.microsoft.com/en-us/sql/relational-databases/performance/isolate-performance-problems?view=sql-server-ver16" TargetMode="External"/><Relationship Id="rId2" Type="http://schemas.openxmlformats.org/officeDocument/2006/relationships/hyperlink" Target="https://learn.microsoft.com/en-us/sql/relational-databases/performance/monitor-sql-server-components?view=sql-server-ver16" TargetMode="External"/><Relationship Id="rId1" Type="http://schemas.openxmlformats.org/officeDocument/2006/relationships/slideLayout" Target="../slideLayouts/slideLayout2.xml"/><Relationship Id="rId6" Type="http://schemas.openxmlformats.org/officeDocument/2006/relationships/hyperlink" Target="https://learn.microsoft.com/en-us/sql/relational-databases/performance/establish-a-performance-baseline?view=sql-server-ver16" TargetMode="External"/><Relationship Id="rId11" Type="http://schemas.openxmlformats.org/officeDocument/2006/relationships/hyperlink" Target="https://learn.microsoft.com/en-us/sql/relational-databases/performance-monitor/monitor-resource-usage-system-monitor?view=sql-server-ver16" TargetMode="External"/><Relationship Id="rId5" Type="http://schemas.openxmlformats.org/officeDocument/2006/relationships/hyperlink" Target="https://learn.microsoft.com/en-us/sql/relational-databases/performance/monitoring-performance-by-using-the-query-store?view=sql-server-ver16" TargetMode="External"/><Relationship Id="rId10" Type="http://schemas.openxmlformats.org/officeDocument/2006/relationships/hyperlink" Target="https://learn.microsoft.com/en-us/sql/relational-databases/performance/server-performance-and-activity-monitoring?view=sql-server-ver16" TargetMode="External"/><Relationship Id="rId4" Type="http://schemas.openxmlformats.org/officeDocument/2006/relationships/hyperlink" Target="https://learn.microsoft.com/en-us/sql/relational-databases/performance/upgrade-dbcompat-using-qta?view=sql-server-ver16" TargetMode="External"/><Relationship Id="rId9" Type="http://schemas.openxmlformats.org/officeDocument/2006/relationships/hyperlink" Target="https://learn.microsoft.com/en-us/sql/relational-databases/performance/use-dmvs-determine-usage-performance-views?view=sql-server-ver1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isense.com/blog/understanding-simpsons-paradox-to-avoid-faulty-conclu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sense.com/blog/sql-query-order-of-opera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err="1">
                <a:solidFill>
                  <a:schemeClr val="accent3"/>
                </a:solidFill>
              </a:rPr>
              <a:t>ThinkNXT</a:t>
            </a:r>
            <a:r>
              <a:rPr lang="en-GB" sz="2800" b="1" dirty="0">
                <a:solidFill>
                  <a:schemeClr val="accent3"/>
                </a:solidFill>
              </a:rPr>
              <a:t> Program</a:t>
            </a:r>
          </a:p>
        </p:txBody>
      </p:sp>
      <p:sp>
        <p:nvSpPr>
          <p:cNvPr id="5" name="Text Placeholder 4"/>
          <p:cNvSpPr>
            <a:spLocks noGrp="1"/>
          </p:cNvSpPr>
          <p:nvPr>
            <p:ph type="body" sz="quarter" idx="12"/>
          </p:nvPr>
        </p:nvSpPr>
        <p:spPr>
          <a:xfrm flipH="1">
            <a:off x="10357651" y="6410504"/>
            <a:ext cx="1608207" cy="313932"/>
          </a:xfrm>
        </p:spPr>
        <p:txBody>
          <a:bodyPr/>
          <a:lstStyle/>
          <a:p>
            <a:r>
              <a:rPr lang="en-GB" dirty="0"/>
              <a:t>2023</a:t>
            </a:r>
          </a:p>
        </p:txBody>
      </p:sp>
      <p:sp>
        <p:nvSpPr>
          <p:cNvPr id="4" name="Text Placeholder 3">
            <a:extLst>
              <a:ext uri="{FF2B5EF4-FFF2-40B4-BE49-F238E27FC236}">
                <a16:creationId xmlns:a16="http://schemas.microsoft.com/office/drawing/2014/main" id="{64A8EE7E-BCC5-42D1-8739-AB26C8A1A675}"/>
              </a:ext>
            </a:extLst>
          </p:cNvPr>
          <p:cNvSpPr>
            <a:spLocks noGrp="1"/>
          </p:cNvSpPr>
          <p:nvPr>
            <p:ph type="body" sz="quarter" idx="13"/>
          </p:nvPr>
        </p:nvSpPr>
        <p:spPr>
          <a:xfrm>
            <a:off x="7880168" y="3837082"/>
            <a:ext cx="4260134" cy="369332"/>
          </a:xfrm>
        </p:spPr>
        <p:txBody>
          <a:bodyPr/>
          <a:lstStyle/>
          <a:p>
            <a:r>
              <a:rPr lang="en-US" b="1" dirty="0"/>
              <a:t>SQL Server Database training – Session5</a:t>
            </a:r>
          </a:p>
        </p:txBody>
      </p:sp>
    </p:spTree>
    <p:extLst>
      <p:ext uri="{BB962C8B-B14F-4D97-AF65-F5344CB8AC3E}">
        <p14:creationId xmlns:p14="http://schemas.microsoft.com/office/powerpoint/2010/main" val="15293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43D8C-0D0A-5094-B48F-EF5F9D38EA23}"/>
              </a:ext>
            </a:extLst>
          </p:cNvPr>
          <p:cNvSpPr>
            <a:spLocks noGrp="1"/>
          </p:cNvSpPr>
          <p:nvPr>
            <p:ph type="title"/>
          </p:nvPr>
        </p:nvSpPr>
        <p:spPr/>
        <p:txBody>
          <a:bodyPr/>
          <a:lstStyle/>
          <a:p>
            <a:r>
              <a:rPr lang="en-US" dirty="0"/>
              <a:t>Optimization Techniques</a:t>
            </a:r>
          </a:p>
        </p:txBody>
      </p:sp>
      <p:sp>
        <p:nvSpPr>
          <p:cNvPr id="4" name="Slide Number Placeholder 3">
            <a:extLst>
              <a:ext uri="{FF2B5EF4-FFF2-40B4-BE49-F238E27FC236}">
                <a16:creationId xmlns:a16="http://schemas.microsoft.com/office/drawing/2014/main" id="{94097032-0E9D-6F63-E2A4-35CC06C31E49}"/>
              </a:ext>
            </a:extLst>
          </p:cNvPr>
          <p:cNvSpPr>
            <a:spLocks noGrp="1"/>
          </p:cNvSpPr>
          <p:nvPr>
            <p:ph type="sldNum" sz="quarter" idx="12"/>
          </p:nvPr>
        </p:nvSpPr>
        <p:spPr/>
        <p:txBody>
          <a:bodyPr/>
          <a:lstStyle/>
          <a:p>
            <a:fld id="{C7F1B9D8-1D95-44B3-9E1C-E404196FC055}" type="slidenum">
              <a:rPr lang="hi-IN" smtClean="0"/>
              <a:pPr/>
              <a:t>10</a:t>
            </a:fld>
            <a:endParaRPr lang="hi-IN" dirty="0"/>
          </a:p>
        </p:txBody>
      </p:sp>
      <p:pic>
        <p:nvPicPr>
          <p:cNvPr id="6" name="Picture 5">
            <a:extLst>
              <a:ext uri="{FF2B5EF4-FFF2-40B4-BE49-F238E27FC236}">
                <a16:creationId xmlns:a16="http://schemas.microsoft.com/office/drawing/2014/main" id="{D8D51B0A-7BB5-FEC1-5ED9-0D79711C2AA3}"/>
              </a:ext>
            </a:extLst>
          </p:cNvPr>
          <p:cNvPicPr>
            <a:picLocks noChangeAspect="1"/>
          </p:cNvPicPr>
          <p:nvPr/>
        </p:nvPicPr>
        <p:blipFill>
          <a:blip r:embed="rId2"/>
          <a:stretch>
            <a:fillRect/>
          </a:stretch>
        </p:blipFill>
        <p:spPr>
          <a:xfrm>
            <a:off x="139701" y="1104900"/>
            <a:ext cx="3724751" cy="3771900"/>
          </a:xfrm>
          <a:prstGeom prst="rect">
            <a:avLst/>
          </a:prstGeom>
        </p:spPr>
      </p:pic>
      <p:pic>
        <p:nvPicPr>
          <p:cNvPr id="8" name="Picture 7">
            <a:extLst>
              <a:ext uri="{FF2B5EF4-FFF2-40B4-BE49-F238E27FC236}">
                <a16:creationId xmlns:a16="http://schemas.microsoft.com/office/drawing/2014/main" id="{CB3ACB14-B95D-CD5C-1883-323ED6B825D6}"/>
              </a:ext>
            </a:extLst>
          </p:cNvPr>
          <p:cNvPicPr>
            <a:picLocks noChangeAspect="1"/>
          </p:cNvPicPr>
          <p:nvPr/>
        </p:nvPicPr>
        <p:blipFill>
          <a:blip r:embed="rId3"/>
          <a:stretch>
            <a:fillRect/>
          </a:stretch>
        </p:blipFill>
        <p:spPr>
          <a:xfrm>
            <a:off x="3987191" y="2834887"/>
            <a:ext cx="3924301" cy="3771901"/>
          </a:xfrm>
          <a:prstGeom prst="rect">
            <a:avLst/>
          </a:prstGeom>
        </p:spPr>
      </p:pic>
      <p:pic>
        <p:nvPicPr>
          <p:cNvPr id="10" name="Picture 9">
            <a:extLst>
              <a:ext uri="{FF2B5EF4-FFF2-40B4-BE49-F238E27FC236}">
                <a16:creationId xmlns:a16="http://schemas.microsoft.com/office/drawing/2014/main" id="{A5B86B92-C11B-87AD-2A6C-90F01736AC09}"/>
              </a:ext>
            </a:extLst>
          </p:cNvPr>
          <p:cNvPicPr>
            <a:picLocks noChangeAspect="1"/>
          </p:cNvPicPr>
          <p:nvPr/>
        </p:nvPicPr>
        <p:blipFill>
          <a:blip r:embed="rId4"/>
          <a:stretch>
            <a:fillRect/>
          </a:stretch>
        </p:blipFill>
        <p:spPr>
          <a:xfrm>
            <a:off x="8169987" y="1384300"/>
            <a:ext cx="3788546" cy="4051300"/>
          </a:xfrm>
          <a:prstGeom prst="rect">
            <a:avLst/>
          </a:prstGeom>
        </p:spPr>
      </p:pic>
    </p:spTree>
    <p:extLst>
      <p:ext uri="{BB962C8B-B14F-4D97-AF65-F5344CB8AC3E}">
        <p14:creationId xmlns:p14="http://schemas.microsoft.com/office/powerpoint/2010/main" val="86728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862924-C8B4-2DCF-6C45-2F547816BAB7}"/>
              </a:ext>
            </a:extLst>
          </p:cNvPr>
          <p:cNvSpPr>
            <a:spLocks noGrp="1"/>
          </p:cNvSpPr>
          <p:nvPr>
            <p:ph type="title"/>
          </p:nvPr>
        </p:nvSpPr>
        <p:spPr/>
        <p:txBody>
          <a:bodyPr/>
          <a:lstStyle/>
          <a:p>
            <a:r>
              <a:rPr lang="en-US" dirty="0"/>
              <a:t>Monitoring and Performance Tuning Tasks</a:t>
            </a:r>
          </a:p>
        </p:txBody>
      </p:sp>
      <p:sp>
        <p:nvSpPr>
          <p:cNvPr id="4" name="Slide Number Placeholder 3">
            <a:extLst>
              <a:ext uri="{FF2B5EF4-FFF2-40B4-BE49-F238E27FC236}">
                <a16:creationId xmlns:a16="http://schemas.microsoft.com/office/drawing/2014/main" id="{88016CE6-E4FA-234C-5374-91AB9F07C23C}"/>
              </a:ext>
            </a:extLst>
          </p:cNvPr>
          <p:cNvSpPr>
            <a:spLocks noGrp="1"/>
          </p:cNvSpPr>
          <p:nvPr>
            <p:ph type="sldNum" sz="quarter" idx="12"/>
          </p:nvPr>
        </p:nvSpPr>
        <p:spPr/>
        <p:txBody>
          <a:bodyPr/>
          <a:lstStyle/>
          <a:p>
            <a:fld id="{C7F1B9D8-1D95-44B3-9E1C-E404196FC055}" type="slidenum">
              <a:rPr lang="hi-IN" smtClean="0"/>
              <a:pPr/>
              <a:t>11</a:t>
            </a:fld>
            <a:endParaRPr lang="hi-IN" dirty="0"/>
          </a:p>
        </p:txBody>
      </p:sp>
      <p:graphicFrame>
        <p:nvGraphicFramePr>
          <p:cNvPr id="9" name="Table 9">
            <a:extLst>
              <a:ext uri="{FF2B5EF4-FFF2-40B4-BE49-F238E27FC236}">
                <a16:creationId xmlns:a16="http://schemas.microsoft.com/office/drawing/2014/main" id="{081EFEAC-378D-C5FE-FD22-577E0A197C7E}"/>
              </a:ext>
            </a:extLst>
          </p:cNvPr>
          <p:cNvGraphicFramePr>
            <a:graphicFrameLocks noGrp="1"/>
          </p:cNvGraphicFramePr>
          <p:nvPr>
            <p:extLst>
              <p:ext uri="{D42A27DB-BD31-4B8C-83A1-F6EECF244321}">
                <p14:modId xmlns:p14="http://schemas.microsoft.com/office/powerpoint/2010/main" val="349754163"/>
              </p:ext>
            </p:extLst>
          </p:nvPr>
        </p:nvGraphicFramePr>
        <p:xfrm>
          <a:off x="266700" y="1255185"/>
          <a:ext cx="11455400" cy="5001258"/>
        </p:xfrm>
        <a:graphic>
          <a:graphicData uri="http://schemas.openxmlformats.org/drawingml/2006/table">
            <a:tbl>
              <a:tblPr firstRow="1" bandRow="1">
                <a:tableStyleId>{72833802-FEF1-4C79-8D5D-14CF1EAF98D9}</a:tableStyleId>
              </a:tblPr>
              <a:tblGrid>
                <a:gridCol w="3886200">
                  <a:extLst>
                    <a:ext uri="{9D8B030D-6E8A-4147-A177-3AD203B41FA5}">
                      <a16:colId xmlns:a16="http://schemas.microsoft.com/office/drawing/2014/main" val="3707357036"/>
                    </a:ext>
                  </a:extLst>
                </a:gridCol>
                <a:gridCol w="7569200">
                  <a:extLst>
                    <a:ext uri="{9D8B030D-6E8A-4147-A177-3AD203B41FA5}">
                      <a16:colId xmlns:a16="http://schemas.microsoft.com/office/drawing/2014/main" val="3728781892"/>
                    </a:ext>
                  </a:extLst>
                </a:gridCol>
              </a:tblGrid>
              <a:tr h="422063">
                <a:tc>
                  <a:txBody>
                    <a:bodyPr/>
                    <a:lstStyle/>
                    <a:p>
                      <a:pPr algn="ctr"/>
                      <a:r>
                        <a:rPr lang="en-US" dirty="0"/>
                        <a:t>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US" dirty="0"/>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906039043"/>
                  </a:ext>
                </a:extLst>
              </a:tr>
              <a:tr h="422063">
                <a:tc>
                  <a:txBody>
                    <a:bodyPr/>
                    <a:lstStyle/>
                    <a:p>
                      <a:r>
                        <a:rPr lang="en-US" sz="1200" b="0" u="none" strike="noStrike" kern="1200" dirty="0">
                          <a:solidFill>
                            <a:schemeClr val="dk1"/>
                          </a:solidFill>
                          <a:effectLst/>
                          <a:hlinkClick r:id="rId2"/>
                        </a:rPr>
                        <a:t>Monitor SQL Server Components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kern="1200" dirty="0">
                          <a:solidFill>
                            <a:schemeClr val="dk1"/>
                          </a:solidFill>
                          <a:effectLst/>
                        </a:rPr>
                        <a:t>Required steps to monitor any SQL Server component, such as Activity Monitor, Extended Events, and Dynamic Management Views and Functions, etc.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8304674"/>
                  </a:ext>
                </a:extLst>
              </a:tr>
              <a:tr h="422063">
                <a:tc>
                  <a:txBody>
                    <a:bodyPr/>
                    <a:lstStyle/>
                    <a:p>
                      <a:r>
                        <a:rPr lang="en-US" sz="1200" b="0" u="none" strike="noStrike" kern="1200" dirty="0">
                          <a:solidFill>
                            <a:schemeClr val="dk1"/>
                          </a:solidFill>
                          <a:effectLst/>
                          <a:hlinkClick r:id="rId3"/>
                        </a:rPr>
                        <a:t>Performance Monitoring and Tuning Tools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kern="1200" dirty="0">
                          <a:solidFill>
                            <a:schemeClr val="dk1"/>
                          </a:solidFill>
                          <a:effectLst/>
                        </a:rPr>
                        <a:t>Lists the monitoring and tuning tools available with SQL Server, such as Live Query Statistics, and the Database Engine Tuning Advisor.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0851385"/>
                  </a:ext>
                </a:extLst>
              </a:tr>
              <a:tr h="422063">
                <a:tc>
                  <a:txBody>
                    <a:bodyPr/>
                    <a:lstStyle/>
                    <a:p>
                      <a:r>
                        <a:rPr lang="en-US" sz="1200" b="0" u="none" strike="noStrike" kern="1200" dirty="0">
                          <a:solidFill>
                            <a:schemeClr val="dk1"/>
                          </a:solidFill>
                          <a:effectLst/>
                          <a:hlinkClick r:id="rId4"/>
                        </a:rPr>
                        <a:t>Upgrading Databases by using the Query Tuning Assistant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kern="1200" dirty="0">
                          <a:solidFill>
                            <a:schemeClr val="dk1"/>
                          </a:solidFill>
                          <a:effectLst/>
                        </a:rPr>
                        <a:t>Keep workload performance stability during the upgrade to newer database compatibility level.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38687"/>
                  </a:ext>
                </a:extLst>
              </a:tr>
              <a:tr h="422063">
                <a:tc>
                  <a:txBody>
                    <a:bodyPr/>
                    <a:lstStyle/>
                    <a:p>
                      <a:r>
                        <a:rPr lang="en-US" sz="1400" b="0" u="none" strike="noStrike" kern="1200" dirty="0">
                          <a:solidFill>
                            <a:schemeClr val="dk1"/>
                          </a:solidFill>
                          <a:effectLst/>
                          <a:hlinkClick r:id="rId5"/>
                        </a:rPr>
                        <a:t>Monitoring Performance by Using the Query Store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kern="1200" dirty="0">
                          <a:solidFill>
                            <a:schemeClr val="dk1"/>
                          </a:solidFill>
                          <a:effectLst/>
                        </a:rPr>
                        <a:t>Use Query Store to automatically capture a history of queries, plans, and runtime statistics, and retain these for your review.</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438734"/>
                  </a:ext>
                </a:extLst>
              </a:tr>
              <a:tr h="422063">
                <a:tc>
                  <a:txBody>
                    <a:bodyPr/>
                    <a:lstStyle/>
                    <a:p>
                      <a:r>
                        <a:rPr lang="en-US" sz="1400" b="0" u="none" strike="noStrike" kern="1200" dirty="0">
                          <a:solidFill>
                            <a:schemeClr val="dk1"/>
                          </a:solidFill>
                          <a:effectLst/>
                          <a:hlinkClick r:id="rId6"/>
                        </a:rPr>
                        <a:t>Establish a Performance Baseline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kern="1200" dirty="0">
                          <a:solidFill>
                            <a:schemeClr val="dk1"/>
                          </a:solidFill>
                          <a:effectLst/>
                        </a:rPr>
                        <a:t>How to establish a performance baseline.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4179"/>
                  </a:ext>
                </a:extLst>
              </a:tr>
              <a:tr h="422063">
                <a:tc>
                  <a:txBody>
                    <a:bodyPr/>
                    <a:lstStyle/>
                    <a:p>
                      <a:r>
                        <a:rPr lang="en-US" sz="1400" b="0" u="none" strike="noStrike" kern="1200" dirty="0">
                          <a:solidFill>
                            <a:schemeClr val="dk1"/>
                          </a:solidFill>
                          <a:effectLst/>
                          <a:hlinkClick r:id="rId7"/>
                        </a:rPr>
                        <a:t>Isolate Performance Problems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kern="1200" dirty="0">
                          <a:solidFill>
                            <a:schemeClr val="dk1"/>
                          </a:solidFill>
                          <a:effectLst/>
                        </a:rPr>
                        <a:t>Isolate database performance problems.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547856"/>
                  </a:ext>
                </a:extLst>
              </a:tr>
              <a:tr h="422063">
                <a:tc>
                  <a:txBody>
                    <a:bodyPr/>
                    <a:lstStyle/>
                    <a:p>
                      <a:r>
                        <a:rPr lang="en-US" sz="1400" b="0" u="none" strike="noStrike" kern="1200" dirty="0">
                          <a:solidFill>
                            <a:schemeClr val="dk1"/>
                          </a:solidFill>
                          <a:effectLst/>
                          <a:hlinkClick r:id="rId8"/>
                        </a:rPr>
                        <a:t>Identify Bottlenecks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dirty="0">
                          <a:effectLst/>
                        </a:rPr>
                        <a:t>Monitor and track server performance to identify bottlenecks.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688937"/>
                  </a:ext>
                </a:extLst>
              </a:tr>
              <a:tr h="422063">
                <a:tc>
                  <a:txBody>
                    <a:bodyPr/>
                    <a:lstStyle/>
                    <a:p>
                      <a:r>
                        <a:rPr lang="en-US" sz="1400" b="0" u="none" strike="noStrike" kern="1200" dirty="0">
                          <a:solidFill>
                            <a:schemeClr val="dk1"/>
                          </a:solidFill>
                          <a:effectLst/>
                          <a:hlinkClick r:id="rId9"/>
                        </a:rPr>
                        <a:t>Use DMVs to Determine Usage Statistics and Performance of Views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kern="1200" dirty="0">
                          <a:solidFill>
                            <a:schemeClr val="dk1"/>
                          </a:solidFill>
                          <a:effectLst/>
                        </a:rPr>
                        <a:t>Covers methodology and scripts used to get information about the performance of queries.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9989055"/>
                  </a:ext>
                </a:extLst>
              </a:tr>
              <a:tr h="422063">
                <a:tc>
                  <a:txBody>
                    <a:bodyPr/>
                    <a:lstStyle/>
                    <a:p>
                      <a:r>
                        <a:rPr lang="en-US" sz="1400" b="0" u="none" strike="noStrike" kern="1200" dirty="0">
                          <a:solidFill>
                            <a:schemeClr val="dk1"/>
                          </a:solidFill>
                          <a:effectLst/>
                          <a:hlinkClick r:id="rId10"/>
                        </a:rPr>
                        <a:t>Server Performance and Activity Monitoring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kern="1200" dirty="0">
                          <a:solidFill>
                            <a:schemeClr val="dk1"/>
                          </a:solidFill>
                          <a:effectLst/>
                        </a:rPr>
                        <a:t>Use SQL Server and Windows performance and activity monitoring tools.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327289"/>
                  </a:ext>
                </a:extLst>
              </a:tr>
              <a:tr h="422063">
                <a:tc>
                  <a:txBody>
                    <a:bodyPr/>
                    <a:lstStyle/>
                    <a:p>
                      <a:r>
                        <a:rPr lang="en-US" sz="1400" b="0" u="none" strike="noStrike" kern="1200" dirty="0">
                          <a:solidFill>
                            <a:schemeClr val="dk1"/>
                          </a:solidFill>
                          <a:effectLst/>
                          <a:hlinkClick r:id="rId11"/>
                        </a:rPr>
                        <a:t>Monitor Resource Usage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kern="1200" dirty="0">
                          <a:solidFill>
                            <a:schemeClr val="dk1"/>
                          </a:solidFill>
                          <a:effectLst/>
                        </a:rPr>
                        <a:t>Using System Monitor (also known as </a:t>
                      </a:r>
                      <a:r>
                        <a:rPr lang="en-US" sz="1400" b="0" kern="1200" dirty="0" err="1">
                          <a:solidFill>
                            <a:schemeClr val="dk1"/>
                          </a:solidFill>
                          <a:effectLst/>
                        </a:rPr>
                        <a:t>perfmon</a:t>
                      </a:r>
                      <a:r>
                        <a:rPr lang="en-US" sz="1400" b="0" kern="1200" dirty="0">
                          <a:solidFill>
                            <a:schemeClr val="dk1"/>
                          </a:solidFill>
                          <a:effectLst/>
                        </a:rPr>
                        <a:t>) to measure the performance of SQL Server using performance counters.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4268711"/>
                  </a:ext>
                </a:extLst>
              </a:tr>
            </a:tbl>
          </a:graphicData>
        </a:graphic>
      </p:graphicFrame>
    </p:spTree>
    <p:extLst>
      <p:ext uri="{BB962C8B-B14F-4D97-AF65-F5344CB8AC3E}">
        <p14:creationId xmlns:p14="http://schemas.microsoft.com/office/powerpoint/2010/main" val="252058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6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322" y="962817"/>
            <a:ext cx="10713631" cy="4351338"/>
          </a:xfrm>
        </p:spPr>
        <p:txBody>
          <a:bodyPr>
            <a:normAutofit/>
          </a:bodyPr>
          <a:lstStyle/>
          <a:p>
            <a:r>
              <a:rPr lang="en-US" sz="2000" dirty="0"/>
              <a:t>Query optimization</a:t>
            </a:r>
          </a:p>
          <a:p>
            <a:r>
              <a:rPr lang="en-US" sz="2000" dirty="0"/>
              <a:t>SQL Profiler and DTA (Database tuning Advisor)</a:t>
            </a:r>
          </a:p>
          <a:p>
            <a:r>
              <a:rPr lang="en-US" sz="2000" dirty="0"/>
              <a:t>Tips and Tricks for DBMS performance tuning</a:t>
            </a:r>
          </a:p>
          <a:p>
            <a:endParaRPr lang="en-US" sz="2000" dirty="0"/>
          </a:p>
        </p:txBody>
      </p:sp>
      <p:sp>
        <p:nvSpPr>
          <p:cNvPr id="3" name="Title 2"/>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fld id="{C7F1B9D8-1D95-44B3-9E1C-E404196FC055}" type="slidenum">
              <a:rPr lang="hi-IN" smtClean="0"/>
              <a:pPr/>
              <a:t>2</a:t>
            </a:fld>
            <a:endParaRPr lang="hi-IN" dirty="0"/>
          </a:p>
        </p:txBody>
      </p:sp>
    </p:spTree>
    <p:extLst>
      <p:ext uri="{BB962C8B-B14F-4D97-AF65-F5344CB8AC3E}">
        <p14:creationId xmlns:p14="http://schemas.microsoft.com/office/powerpoint/2010/main" val="9923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077E9F-FCA0-4697-BA1F-2B21085273F6}"/>
              </a:ext>
            </a:extLst>
          </p:cNvPr>
          <p:cNvSpPr>
            <a:spLocks noGrp="1"/>
          </p:cNvSpPr>
          <p:nvPr>
            <p:ph idx="1"/>
          </p:nvPr>
        </p:nvSpPr>
        <p:spPr>
          <a:xfrm>
            <a:off x="232023" y="985277"/>
            <a:ext cx="11665451" cy="5253269"/>
          </a:xfrm>
        </p:spPr>
        <p:txBody>
          <a:bodyPr>
            <a:normAutofit fontScale="92500" lnSpcReduction="10000"/>
          </a:bodyPr>
          <a:lstStyle/>
          <a:p>
            <a:pPr marL="0" indent="0">
              <a:buNone/>
            </a:pPr>
            <a:r>
              <a:rPr lang="en-US" sz="1900" b="1" dirty="0">
                <a:solidFill>
                  <a:srgbClr val="000000"/>
                </a:solidFill>
                <a:latin typeface="Open Sans" panose="020B0606030504020204" pitchFamily="34" charset="0"/>
              </a:rPr>
              <a:t>1. Define business requirements first</a:t>
            </a:r>
          </a:p>
          <a:p>
            <a:pPr algn="l">
              <a:buFont typeface="Arial" panose="020B0604020202020204" pitchFamily="34" charset="0"/>
              <a:buChar char="•"/>
            </a:pPr>
            <a:r>
              <a:rPr lang="en-US" sz="2100" b="1" i="0" dirty="0">
                <a:solidFill>
                  <a:srgbClr val="000000"/>
                </a:solidFill>
                <a:effectLst/>
              </a:rPr>
              <a:t>Identify relevant stakeholders.</a:t>
            </a:r>
            <a:r>
              <a:rPr lang="en-US" sz="2100" b="0" i="0" dirty="0">
                <a:solidFill>
                  <a:srgbClr val="000000"/>
                </a:solidFill>
                <a:effectLst/>
              </a:rPr>
              <a:t> Make sure all necessary parties are in the discussion to develop your query. When querying production databases, make sure the DBA team is included.</a:t>
            </a:r>
          </a:p>
          <a:p>
            <a:pPr algn="l">
              <a:buFont typeface="Arial" panose="020B0604020202020204" pitchFamily="34" charset="0"/>
              <a:buChar char="•"/>
            </a:pPr>
            <a:r>
              <a:rPr lang="en-US" sz="2100" b="1" i="0" dirty="0">
                <a:solidFill>
                  <a:srgbClr val="000000"/>
                </a:solidFill>
                <a:effectLst/>
              </a:rPr>
              <a:t>Focus on business outcomes.</a:t>
            </a:r>
            <a:r>
              <a:rPr lang="en-US" sz="2100" b="0" i="0" dirty="0">
                <a:solidFill>
                  <a:srgbClr val="000000"/>
                </a:solidFill>
                <a:effectLst/>
              </a:rPr>
              <a:t> Give the query a definite and unique purpose. Taxing the production database for exploratory or duplicative reports is an unnecessary risk.</a:t>
            </a:r>
          </a:p>
          <a:p>
            <a:pPr algn="l">
              <a:buFont typeface="Arial" panose="020B0604020202020204" pitchFamily="34" charset="0"/>
              <a:buChar char="•"/>
            </a:pPr>
            <a:r>
              <a:rPr lang="en-US" sz="2100" b="1" i="0" dirty="0">
                <a:solidFill>
                  <a:srgbClr val="000000"/>
                </a:solidFill>
                <a:effectLst/>
              </a:rPr>
              <a:t>Frame the discussion for optimal requirements.</a:t>
            </a:r>
            <a:r>
              <a:rPr lang="en-US" sz="2100" b="0" i="0" dirty="0">
                <a:solidFill>
                  <a:srgbClr val="000000"/>
                </a:solidFill>
                <a:effectLst/>
              </a:rPr>
              <a:t> Define the function and scope of the report by identifying its intended audience. This will focus the query on the tables with the correct level of detail.</a:t>
            </a:r>
          </a:p>
          <a:p>
            <a:pPr algn="l">
              <a:buFont typeface="Arial" panose="020B0604020202020204" pitchFamily="34" charset="0"/>
              <a:buChar char="•"/>
            </a:pPr>
            <a:r>
              <a:rPr lang="en-US" sz="2100" b="1" i="0" dirty="0">
                <a:solidFill>
                  <a:srgbClr val="000000"/>
                </a:solidFill>
                <a:effectLst/>
              </a:rPr>
              <a:t>Ask great questions.</a:t>
            </a:r>
            <a:r>
              <a:rPr lang="en-US" sz="2100" b="0" i="0" dirty="0">
                <a:solidFill>
                  <a:srgbClr val="000000"/>
                </a:solidFill>
                <a:effectLst/>
              </a:rPr>
              <a:t> Follow the 5 W’s: Who? What? Where? When? Why?</a:t>
            </a:r>
          </a:p>
          <a:p>
            <a:pPr algn="l">
              <a:buFont typeface="Arial" panose="020B0604020202020204" pitchFamily="34" charset="0"/>
              <a:buChar char="•"/>
            </a:pPr>
            <a:r>
              <a:rPr lang="en-US" sz="2100" b="1" i="0" dirty="0">
                <a:solidFill>
                  <a:srgbClr val="000000"/>
                </a:solidFill>
                <a:effectLst/>
              </a:rPr>
              <a:t>Write very specific requirements and confirm them with stakeholders.</a:t>
            </a:r>
            <a:r>
              <a:rPr lang="en-US" sz="2100" b="0" i="0" dirty="0">
                <a:solidFill>
                  <a:srgbClr val="000000"/>
                </a:solidFill>
                <a:effectLst/>
              </a:rPr>
              <a:t> The performance of the production database is too critical to have unclear or ambiguous requirements. Make sure the requirements are as specific as possible and confirm the requirements with all stakeholders before running the query.</a:t>
            </a:r>
          </a:p>
          <a:p>
            <a:pPr marL="0" indent="0">
              <a:buNone/>
            </a:pPr>
            <a:r>
              <a:rPr lang="en-US" sz="2000" b="1" dirty="0">
                <a:solidFill>
                  <a:srgbClr val="000000"/>
                </a:solidFill>
                <a:latin typeface="Open Sans" panose="020B0606030504020204" pitchFamily="34" charset="0"/>
              </a:rPr>
              <a:t>2. </a:t>
            </a:r>
            <a:r>
              <a:rPr lang="en-US" sz="1900" b="1" dirty="0">
                <a:solidFill>
                  <a:srgbClr val="000000"/>
                </a:solidFill>
                <a:latin typeface="Open Sans" panose="020B0606030504020204" pitchFamily="34" charset="0"/>
              </a:rPr>
              <a:t>SELECT fields instead of using SELECT *</a:t>
            </a:r>
          </a:p>
          <a:p>
            <a:pPr marL="0" indent="0">
              <a:buNone/>
            </a:pPr>
            <a:r>
              <a:rPr lang="en-US" sz="1400" dirty="0">
                <a:solidFill>
                  <a:srgbClr val="000000"/>
                </a:solidFill>
                <a:latin typeface="Open Sans" panose="020B0606030504020204" pitchFamily="34" charset="0"/>
              </a:rPr>
              <a:t>        </a:t>
            </a:r>
            <a:r>
              <a:rPr lang="en-US" sz="2100" dirty="0">
                <a:solidFill>
                  <a:srgbClr val="000000"/>
                </a:solidFill>
              </a:rPr>
              <a:t>if a table has many fields and many rows, this taxes database resources by querying a lot of unnecessary data.</a:t>
            </a:r>
          </a:p>
          <a:p>
            <a:pPr marL="542925" lvl="1" indent="0">
              <a:buNone/>
            </a:pPr>
            <a:r>
              <a:rPr lang="en-US" sz="2100" dirty="0">
                <a:solidFill>
                  <a:srgbClr val="000000"/>
                </a:solidFill>
              </a:rPr>
              <a:t>Using the SELECT statement will point the database to querying only the data you need to meet the business requirements. Here’s an example where the business requirements request mailing addresses for customers.</a:t>
            </a:r>
          </a:p>
          <a:p>
            <a:pPr marL="542925" lvl="1" indent="0">
              <a:buNone/>
            </a:pPr>
            <a:r>
              <a:rPr lang="en-US" sz="2100" b="1" dirty="0">
                <a:solidFill>
                  <a:srgbClr val="000000"/>
                </a:solidFill>
              </a:rPr>
              <a:t>Inefficient</a:t>
            </a:r>
            <a:r>
              <a:rPr lang="en-US" sz="1600" b="1" i="0" dirty="0">
                <a:solidFill>
                  <a:srgbClr val="000000"/>
                </a:solidFill>
                <a:effectLst/>
                <a:latin typeface="Open Sans" panose="020B0606030504020204" pitchFamily="34" charset="0"/>
              </a:rPr>
              <a:t>: </a:t>
            </a:r>
            <a:r>
              <a:rPr lang="en-US" sz="1600" b="0" i="0" dirty="0">
                <a:solidFill>
                  <a:srgbClr val="000000"/>
                </a:solidFill>
                <a:effectLst/>
                <a:latin typeface="Open Sans" panose="020B0606030504020204" pitchFamily="34" charset="0"/>
              </a:rPr>
              <a:t>SELECT *  FROM Customers</a:t>
            </a:r>
            <a:endParaRPr lang="en-US" sz="2100" dirty="0">
              <a:solidFill>
                <a:srgbClr val="000000"/>
              </a:solidFill>
            </a:endParaRPr>
          </a:p>
          <a:p>
            <a:pPr marL="542925" lvl="1" indent="0">
              <a:buNone/>
            </a:pPr>
            <a:r>
              <a:rPr lang="en-US" sz="2100" b="1" dirty="0">
                <a:solidFill>
                  <a:srgbClr val="000000"/>
                </a:solidFill>
              </a:rPr>
              <a:t>Efficient</a:t>
            </a:r>
            <a:r>
              <a:rPr lang="en-US" sz="2400" b="1" i="0" dirty="0">
                <a:solidFill>
                  <a:srgbClr val="000000"/>
                </a:solidFill>
                <a:effectLst/>
                <a:latin typeface="Open Sans" panose="020B0606030504020204" pitchFamily="34" charset="0"/>
              </a:rPr>
              <a:t>: </a:t>
            </a:r>
            <a:r>
              <a:rPr lang="en-US" sz="2100" dirty="0">
                <a:solidFill>
                  <a:srgbClr val="000000"/>
                </a:solidFill>
              </a:rPr>
              <a:t>SELECT FirstName, </a:t>
            </a:r>
            <a:r>
              <a:rPr lang="en-US" sz="2100" dirty="0" err="1">
                <a:solidFill>
                  <a:srgbClr val="000000"/>
                </a:solidFill>
              </a:rPr>
              <a:t>LastName</a:t>
            </a:r>
            <a:r>
              <a:rPr lang="en-US" sz="2100" dirty="0">
                <a:solidFill>
                  <a:srgbClr val="000000"/>
                </a:solidFill>
              </a:rPr>
              <a:t>, Address, City, State, Zip FROM Customers</a:t>
            </a:r>
          </a:p>
          <a:p>
            <a:pPr marL="542925" lvl="1" indent="0">
              <a:buNone/>
            </a:pPr>
            <a:endParaRPr lang="en-US" sz="2100" dirty="0">
              <a:solidFill>
                <a:srgbClr val="000000"/>
              </a:solidFill>
            </a:endParaRPr>
          </a:p>
          <a:p>
            <a:pPr marL="542925" lvl="1" indent="0">
              <a:buNone/>
            </a:pPr>
            <a:endParaRPr lang="en-US" sz="2100" dirty="0">
              <a:solidFill>
                <a:srgbClr val="000000"/>
              </a:solidFill>
            </a:endParaRPr>
          </a:p>
        </p:txBody>
      </p:sp>
      <p:sp>
        <p:nvSpPr>
          <p:cNvPr id="3" name="Title 2">
            <a:extLst>
              <a:ext uri="{FF2B5EF4-FFF2-40B4-BE49-F238E27FC236}">
                <a16:creationId xmlns:a16="http://schemas.microsoft.com/office/drawing/2014/main" id="{276BCADD-3A71-4F99-AAC6-2801AD9033F0}"/>
              </a:ext>
            </a:extLst>
          </p:cNvPr>
          <p:cNvSpPr>
            <a:spLocks noGrp="1"/>
          </p:cNvSpPr>
          <p:nvPr>
            <p:ph type="title"/>
          </p:nvPr>
        </p:nvSpPr>
        <p:spPr/>
        <p:txBody>
          <a:bodyPr/>
          <a:lstStyle/>
          <a:p>
            <a:r>
              <a:rPr lang="en-US" dirty="0"/>
              <a:t>Query Optimization </a:t>
            </a:r>
          </a:p>
        </p:txBody>
      </p:sp>
      <p:sp>
        <p:nvSpPr>
          <p:cNvPr id="4" name="Slide Number Placeholder 3">
            <a:extLst>
              <a:ext uri="{FF2B5EF4-FFF2-40B4-BE49-F238E27FC236}">
                <a16:creationId xmlns:a16="http://schemas.microsoft.com/office/drawing/2014/main" id="{86897B81-5C02-4642-AF8E-CB2DD9DFF5A8}"/>
              </a:ext>
            </a:extLst>
          </p:cNvPr>
          <p:cNvSpPr>
            <a:spLocks noGrp="1"/>
          </p:cNvSpPr>
          <p:nvPr>
            <p:ph type="sldNum" sz="quarter" idx="12"/>
          </p:nvPr>
        </p:nvSpPr>
        <p:spPr/>
        <p:txBody>
          <a:bodyPr/>
          <a:lstStyle/>
          <a:p>
            <a:fld id="{C7F1B9D8-1D95-44B3-9E1C-E404196FC055}" type="slidenum">
              <a:rPr lang="hi-IN" smtClean="0"/>
              <a:pPr/>
              <a:t>3</a:t>
            </a:fld>
            <a:endParaRPr lang="hi-IN" dirty="0"/>
          </a:p>
        </p:txBody>
      </p:sp>
    </p:spTree>
    <p:extLst>
      <p:ext uri="{BB962C8B-B14F-4D97-AF65-F5344CB8AC3E}">
        <p14:creationId xmlns:p14="http://schemas.microsoft.com/office/powerpoint/2010/main" val="119731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9139B-6338-4DAB-AD31-15579C2EAC32}"/>
              </a:ext>
            </a:extLst>
          </p:cNvPr>
          <p:cNvSpPr>
            <a:spLocks noGrp="1"/>
          </p:cNvSpPr>
          <p:nvPr>
            <p:ph type="title"/>
          </p:nvPr>
        </p:nvSpPr>
        <p:spPr/>
        <p:txBody>
          <a:bodyPr/>
          <a:lstStyle/>
          <a:p>
            <a:r>
              <a:rPr lang="en-US" dirty="0"/>
              <a:t>Query Optimization </a:t>
            </a:r>
          </a:p>
        </p:txBody>
      </p:sp>
      <p:sp>
        <p:nvSpPr>
          <p:cNvPr id="4" name="Slide Number Placeholder 3">
            <a:extLst>
              <a:ext uri="{FF2B5EF4-FFF2-40B4-BE49-F238E27FC236}">
                <a16:creationId xmlns:a16="http://schemas.microsoft.com/office/drawing/2014/main" id="{000DA082-1ACB-471D-974A-6996C5690A8D}"/>
              </a:ext>
            </a:extLst>
          </p:cNvPr>
          <p:cNvSpPr>
            <a:spLocks noGrp="1"/>
          </p:cNvSpPr>
          <p:nvPr>
            <p:ph type="sldNum" sz="quarter" idx="12"/>
          </p:nvPr>
        </p:nvSpPr>
        <p:spPr/>
        <p:txBody>
          <a:bodyPr/>
          <a:lstStyle/>
          <a:p>
            <a:fld id="{C7F1B9D8-1D95-44B3-9E1C-E404196FC055}" type="slidenum">
              <a:rPr lang="hi-IN" smtClean="0"/>
              <a:pPr/>
              <a:t>4</a:t>
            </a:fld>
            <a:endParaRPr lang="hi-IN" dirty="0"/>
          </a:p>
        </p:txBody>
      </p:sp>
      <p:sp>
        <p:nvSpPr>
          <p:cNvPr id="5" name="Rectangle 1">
            <a:extLst>
              <a:ext uri="{FF2B5EF4-FFF2-40B4-BE49-F238E27FC236}">
                <a16:creationId xmlns:a16="http://schemas.microsoft.com/office/drawing/2014/main" id="{05FE123C-2227-4D4D-8965-66D7B94EA29A}"/>
              </a:ext>
            </a:extLst>
          </p:cNvPr>
          <p:cNvSpPr>
            <a:spLocks noGrp="1" noChangeArrowheads="1"/>
          </p:cNvSpPr>
          <p:nvPr>
            <p:ph idx="1"/>
          </p:nvPr>
        </p:nvSpPr>
        <p:spPr bwMode="auto">
          <a:xfrm>
            <a:off x="296050" y="903502"/>
            <a:ext cx="11599899" cy="541681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000000"/>
                </a:solidFill>
                <a:latin typeface="Open Sans" panose="020B0606030504020204" pitchFamily="34" charset="0"/>
              </a:rPr>
              <a:t>3. Avoid SELECT DISTINCT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rgbClr val="000000"/>
              </a:solidFill>
              <a:latin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mn-lt"/>
                <a:cs typeface="Open Sans" panose="020B0606030504020204" pitchFamily="34" charset="0"/>
              </a:rPr>
              <a:t>SELECT DISTINCT</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is a handy way to remove duplicates from a query. </a:t>
            </a:r>
            <a:r>
              <a:rPr kumimoji="0" lang="en-US" altLang="en-US" sz="1800" b="1" i="0" u="none" strike="noStrike" cap="none" normalizeH="0" baseline="0" dirty="0">
                <a:ln>
                  <a:noFill/>
                </a:ln>
                <a:solidFill>
                  <a:srgbClr val="000000"/>
                </a:solidFill>
                <a:effectLst/>
                <a:latin typeface="+mn-lt"/>
                <a:cs typeface="Open Sans" panose="020B0606030504020204" pitchFamily="34" charset="0"/>
              </a:rPr>
              <a:t>SELECT DISTINCT</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works by </a:t>
            </a:r>
            <a:r>
              <a:rPr kumimoji="0" lang="en-US" altLang="en-US" sz="1800" b="1" i="0" u="none" strike="noStrike" cap="none" normalizeH="0" baseline="0" dirty="0" err="1">
                <a:ln>
                  <a:noFill/>
                </a:ln>
                <a:solidFill>
                  <a:srgbClr val="000000"/>
                </a:solidFill>
                <a:effectLst/>
                <a:latin typeface="+mn-lt"/>
                <a:cs typeface="Open Sans" panose="020B0606030504020204" pitchFamily="34" charset="0"/>
              </a:rPr>
              <a:t>GROUP</a:t>
            </a:r>
            <a:r>
              <a:rPr kumimoji="0" lang="en-US" altLang="en-US" sz="1800" b="0" i="0" u="none" strike="noStrike" cap="none" normalizeH="0" baseline="0" dirty="0" err="1">
                <a:ln>
                  <a:noFill/>
                </a:ln>
                <a:solidFill>
                  <a:srgbClr val="000000"/>
                </a:solidFill>
                <a:effectLst/>
                <a:latin typeface="+mn-lt"/>
                <a:cs typeface="Open Sans" panose="020B0606030504020204" pitchFamily="34" charset="0"/>
              </a:rPr>
              <a:t>ing</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all fields in the query to create distinct results. To accomplish this goal however, a large amount of processing power is required. Additionally, data may be grouped </a:t>
            </a:r>
            <a:r>
              <a:rPr kumimoji="0" lang="en-US" altLang="en-US" sz="1800" b="0" i="0" u="none" strike="noStrike" cap="none" normalizeH="0" baseline="0" dirty="0">
                <a:ln>
                  <a:noFill/>
                </a:ln>
                <a:solidFill>
                  <a:srgbClr val="2185D0"/>
                </a:solidFill>
                <a:effectLst/>
                <a:latin typeface="+mn-lt"/>
                <a:cs typeface="Open Sans" panose="020B0606030504020204" pitchFamily="34" charset="0"/>
                <a:hlinkClick r:id="rId2"/>
              </a:rPr>
              <a:t>to the point of being inaccurate</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To avoid using </a:t>
            </a:r>
            <a:r>
              <a:rPr kumimoji="0" lang="en-US" altLang="en-US" sz="1800" b="1" i="0" u="none" strike="noStrike" cap="none" normalizeH="0" baseline="0" dirty="0">
                <a:ln>
                  <a:noFill/>
                </a:ln>
                <a:solidFill>
                  <a:srgbClr val="000000"/>
                </a:solidFill>
                <a:effectLst/>
                <a:latin typeface="+mn-lt"/>
                <a:cs typeface="Open Sans" panose="020B0606030504020204" pitchFamily="34" charset="0"/>
              </a:rPr>
              <a:t>SELECT DISTINCT</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select more fields to create unique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mn-lt"/>
                <a:cs typeface="Open Sans" panose="020B0606030504020204" pitchFamily="34" charset="0"/>
              </a:rPr>
              <a:t>Inefficient and inaccurate:</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SELECT DISTINCT FirstName, </a:t>
            </a:r>
            <a:r>
              <a:rPr kumimoji="0" lang="en-US" altLang="en-US" sz="1800" b="0" i="0" u="none" strike="noStrike" cap="none" normalizeH="0" baseline="0" dirty="0" err="1">
                <a:ln>
                  <a:noFill/>
                </a:ln>
                <a:solidFill>
                  <a:srgbClr val="000000"/>
                </a:solidFill>
                <a:effectLst/>
                <a:latin typeface="+mn-lt"/>
                <a:cs typeface="Courier New" panose="02070309020205020404" pitchFamily="49" charset="0"/>
              </a:rPr>
              <a:t>LastName</a:t>
            </a: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 State FROM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Open Sans" panose="020B0606030504020204" pitchFamily="34" charset="0"/>
              </a:rPr>
              <a:t>This query doesn’t account for multiple people in the same state having the same first and last name. Popular names such as David Smith or Diane Johnson will be grouped together, causing an inaccurate number of records. In larger databases, many David Smiths and Diane Johnsons will cause this query to run slowly.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mn-lt"/>
                <a:cs typeface="Open Sans" panose="020B0606030504020204" pitchFamily="34" charset="0"/>
              </a:rPr>
              <a:t>Efficient and accurate:</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SELECT FirstName, </a:t>
            </a:r>
            <a:r>
              <a:rPr kumimoji="0" lang="en-US" altLang="en-US" sz="1800" b="0" i="0" u="none" strike="noStrike" cap="none" normalizeH="0" baseline="0" dirty="0" err="1">
                <a:ln>
                  <a:noFill/>
                </a:ln>
                <a:solidFill>
                  <a:srgbClr val="000000"/>
                </a:solidFill>
                <a:effectLst/>
                <a:latin typeface="+mn-lt"/>
                <a:cs typeface="Courier New" panose="02070309020205020404" pitchFamily="49" charset="0"/>
              </a:rPr>
              <a:t>LastName</a:t>
            </a: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 Address, City, State, Zip FROM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Open Sans" panose="020B0606030504020204" pitchFamily="34" charset="0"/>
              </a:rPr>
              <a:t>By adding more fields, unduplicated records were returned without using SELECT DISTINCT. The database does not have to group any fields, and the number of records is accurate.</a:t>
            </a: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71560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4FE064-CA50-4512-AE3D-5FF6798AF602}"/>
              </a:ext>
            </a:extLst>
          </p:cNvPr>
          <p:cNvSpPr>
            <a:spLocks noGrp="1"/>
          </p:cNvSpPr>
          <p:nvPr>
            <p:ph type="title"/>
          </p:nvPr>
        </p:nvSpPr>
        <p:spPr/>
        <p:txBody>
          <a:bodyPr/>
          <a:lstStyle/>
          <a:p>
            <a:r>
              <a:rPr lang="en-US" dirty="0"/>
              <a:t>Query Optimization </a:t>
            </a:r>
          </a:p>
        </p:txBody>
      </p:sp>
      <p:sp>
        <p:nvSpPr>
          <p:cNvPr id="4" name="Slide Number Placeholder 3">
            <a:extLst>
              <a:ext uri="{FF2B5EF4-FFF2-40B4-BE49-F238E27FC236}">
                <a16:creationId xmlns:a16="http://schemas.microsoft.com/office/drawing/2014/main" id="{D4939A0B-ACBE-4272-B872-C90B793C7200}"/>
              </a:ext>
            </a:extLst>
          </p:cNvPr>
          <p:cNvSpPr>
            <a:spLocks noGrp="1"/>
          </p:cNvSpPr>
          <p:nvPr>
            <p:ph type="sldNum" sz="quarter" idx="12"/>
          </p:nvPr>
        </p:nvSpPr>
        <p:spPr/>
        <p:txBody>
          <a:bodyPr/>
          <a:lstStyle/>
          <a:p>
            <a:fld id="{C7F1B9D8-1D95-44B3-9E1C-E404196FC055}" type="slidenum">
              <a:rPr lang="hi-IN" smtClean="0"/>
              <a:pPr/>
              <a:t>5</a:t>
            </a:fld>
            <a:endParaRPr lang="hi-IN" dirty="0"/>
          </a:p>
        </p:txBody>
      </p:sp>
      <p:sp>
        <p:nvSpPr>
          <p:cNvPr id="5" name="Rectangle 1">
            <a:extLst>
              <a:ext uri="{FF2B5EF4-FFF2-40B4-BE49-F238E27FC236}">
                <a16:creationId xmlns:a16="http://schemas.microsoft.com/office/drawing/2014/main" id="{A1471E89-DD74-4E61-8713-F2A2EE4549BE}"/>
              </a:ext>
            </a:extLst>
          </p:cNvPr>
          <p:cNvSpPr>
            <a:spLocks noGrp="1" noChangeArrowheads="1"/>
          </p:cNvSpPr>
          <p:nvPr>
            <p:ph idx="1"/>
          </p:nvPr>
        </p:nvSpPr>
        <p:spPr bwMode="auto">
          <a:xfrm>
            <a:off x="203565" y="818516"/>
            <a:ext cx="11579387" cy="56938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000000"/>
                </a:solidFill>
                <a:latin typeface="Open Sans" panose="020B0606030504020204" pitchFamily="34" charset="0"/>
              </a:rPr>
              <a:t>4. Create joins with INNER JOIN (not WHERE)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rgbClr val="000000"/>
              </a:solidFill>
              <a:latin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Open Sans" panose="020B0606030504020204" pitchFamily="34" charset="0"/>
              </a:rPr>
              <a:t>Some SQL developers prefer to make joins with </a:t>
            </a:r>
            <a:r>
              <a:rPr kumimoji="0" lang="en-US" altLang="en-US" sz="1800" b="1" i="0" u="none" strike="noStrike" cap="none" normalizeH="0" baseline="0" dirty="0">
                <a:ln>
                  <a:noFill/>
                </a:ln>
                <a:solidFill>
                  <a:srgbClr val="000000"/>
                </a:solidFill>
                <a:effectLst/>
                <a:latin typeface="+mn-lt"/>
                <a:cs typeface="Open Sans" panose="020B0606030504020204" pitchFamily="34" charset="0"/>
              </a:rPr>
              <a:t>WHERE</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clauses, such as the following:</a:t>
            </a:r>
            <a:endParaRPr kumimoji="0" lang="en-US" altLang="en-US" sz="18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rgbClr val="C00000"/>
                </a:solidFill>
                <a:effectLst/>
                <a:latin typeface="+mn-lt"/>
                <a:cs typeface="Courier New" panose="02070309020205020404" pitchFamily="49" charset="0"/>
              </a:rPr>
              <a:t>SELECT </a:t>
            </a:r>
            <a:r>
              <a:rPr kumimoji="0" lang="en-US" altLang="en-US" sz="1800" i="0" u="none" strike="noStrike" cap="none" normalizeH="0" baseline="0" dirty="0" err="1">
                <a:ln>
                  <a:noFill/>
                </a:ln>
                <a:solidFill>
                  <a:srgbClr val="C00000"/>
                </a:solidFill>
                <a:effectLst/>
                <a:latin typeface="+mn-lt"/>
                <a:cs typeface="Courier New" panose="02070309020205020404" pitchFamily="49" charset="0"/>
              </a:rPr>
              <a:t>Customers.CustomerID</a:t>
            </a:r>
            <a:r>
              <a:rPr kumimoji="0" lang="en-US" altLang="en-US" sz="1800" i="0" u="none" strike="noStrike" cap="none" normalizeH="0" baseline="0" dirty="0">
                <a:ln>
                  <a:noFill/>
                </a:ln>
                <a:solidFill>
                  <a:srgbClr val="C00000"/>
                </a:solidFill>
                <a:effectLst/>
                <a:latin typeface="+mn-lt"/>
                <a:cs typeface="Courier New" panose="02070309020205020404" pitchFamily="49" charset="0"/>
              </a:rPr>
              <a:t>, </a:t>
            </a:r>
            <a:r>
              <a:rPr kumimoji="0" lang="en-US" altLang="en-US" sz="1800" i="0" u="none" strike="noStrike" cap="none" normalizeH="0" baseline="0" dirty="0" err="1">
                <a:ln>
                  <a:noFill/>
                </a:ln>
                <a:solidFill>
                  <a:srgbClr val="C00000"/>
                </a:solidFill>
                <a:effectLst/>
                <a:latin typeface="+mn-lt"/>
                <a:cs typeface="Courier New" panose="02070309020205020404" pitchFamily="49" charset="0"/>
              </a:rPr>
              <a:t>Customers.Name</a:t>
            </a:r>
            <a:r>
              <a:rPr kumimoji="0" lang="en-US" altLang="en-US" sz="1800" i="0" u="none" strike="noStrike" cap="none" normalizeH="0" baseline="0" dirty="0">
                <a:ln>
                  <a:noFill/>
                </a:ln>
                <a:solidFill>
                  <a:srgbClr val="C00000"/>
                </a:solidFill>
                <a:effectLst/>
                <a:latin typeface="+mn-lt"/>
                <a:cs typeface="Courier New" panose="02070309020205020404" pitchFamily="49" charset="0"/>
              </a:rPr>
              <a:t>, </a:t>
            </a:r>
            <a:r>
              <a:rPr kumimoji="0" lang="en-US" altLang="en-US" sz="1800" i="0" u="none" strike="noStrike" cap="none" normalizeH="0" baseline="0" dirty="0" err="1">
                <a:ln>
                  <a:noFill/>
                </a:ln>
                <a:solidFill>
                  <a:srgbClr val="C00000"/>
                </a:solidFill>
                <a:effectLst/>
                <a:latin typeface="+mn-lt"/>
                <a:cs typeface="Courier New" panose="02070309020205020404" pitchFamily="49" charset="0"/>
              </a:rPr>
              <a:t>Sales.LastSaleDate</a:t>
            </a:r>
            <a:br>
              <a:rPr kumimoji="0" lang="en-US" altLang="en-US" sz="1800" i="0" u="none" strike="noStrike" cap="none" normalizeH="0" baseline="0" dirty="0">
                <a:ln>
                  <a:noFill/>
                </a:ln>
                <a:solidFill>
                  <a:srgbClr val="C00000"/>
                </a:solidFill>
                <a:effectLst/>
                <a:latin typeface="+mn-lt"/>
                <a:cs typeface="Courier New" panose="02070309020205020404" pitchFamily="49" charset="0"/>
              </a:rPr>
            </a:br>
            <a:r>
              <a:rPr kumimoji="0" lang="en-US" altLang="en-US" sz="1800" i="0" u="none" strike="noStrike" cap="none" normalizeH="0" baseline="0" dirty="0">
                <a:ln>
                  <a:noFill/>
                </a:ln>
                <a:solidFill>
                  <a:srgbClr val="C00000"/>
                </a:solidFill>
                <a:effectLst/>
                <a:latin typeface="+mn-lt"/>
                <a:cs typeface="Courier New" panose="02070309020205020404" pitchFamily="49" charset="0"/>
              </a:rPr>
              <a:t>FROM Customers, Sales WHERE </a:t>
            </a:r>
            <a:r>
              <a:rPr kumimoji="0" lang="en-US" altLang="en-US" sz="1800" i="0" u="none" strike="noStrike" cap="none" normalizeH="0" baseline="0" dirty="0" err="1">
                <a:ln>
                  <a:noFill/>
                </a:ln>
                <a:solidFill>
                  <a:srgbClr val="C00000"/>
                </a:solidFill>
                <a:effectLst/>
                <a:latin typeface="+mn-lt"/>
                <a:cs typeface="Courier New" panose="02070309020205020404" pitchFamily="49" charset="0"/>
              </a:rPr>
              <a:t>Customers.CustomerID</a:t>
            </a:r>
            <a:r>
              <a:rPr kumimoji="0" lang="en-US" altLang="en-US" sz="1800" i="0" u="none" strike="noStrike" cap="none" normalizeH="0" baseline="0" dirty="0">
                <a:ln>
                  <a:noFill/>
                </a:ln>
                <a:solidFill>
                  <a:srgbClr val="C00000"/>
                </a:solidFill>
                <a:effectLst/>
                <a:latin typeface="+mn-lt"/>
                <a:cs typeface="Courier New" panose="02070309020205020404" pitchFamily="49" charset="0"/>
              </a:rPr>
              <a:t> = </a:t>
            </a:r>
            <a:r>
              <a:rPr kumimoji="0" lang="en-US" altLang="en-US" sz="1800" i="0" u="none" strike="noStrike" cap="none" normalizeH="0" baseline="0" dirty="0" err="1">
                <a:ln>
                  <a:noFill/>
                </a:ln>
                <a:solidFill>
                  <a:srgbClr val="C00000"/>
                </a:solidFill>
                <a:effectLst/>
                <a:latin typeface="+mn-lt"/>
                <a:cs typeface="Courier New" panose="02070309020205020404" pitchFamily="49" charset="0"/>
              </a:rPr>
              <a:t>Sales.CustomerID</a:t>
            </a:r>
            <a:endParaRPr kumimoji="0" lang="en-US" altLang="en-US" sz="1800" i="0" u="none" strike="noStrike" cap="none" normalizeH="0" baseline="0" dirty="0">
              <a:ln>
                <a:noFill/>
              </a:ln>
              <a:solidFill>
                <a:srgbClr val="C00000"/>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highlight>
                  <a:srgbClr val="00FF00"/>
                </a:highlight>
                <a:latin typeface="+mn-lt"/>
                <a:cs typeface="Open Sans" panose="020B0606030504020204" pitchFamily="34" charset="0"/>
              </a:rPr>
              <a:t>This type of join creates a Cartesian Join, also called a Cartesian Product or </a:t>
            </a:r>
            <a:r>
              <a:rPr kumimoji="0" lang="en-US" altLang="en-US" sz="1800" b="1" i="0" u="none" strike="noStrike" cap="none" normalizeH="0" baseline="0" dirty="0">
                <a:ln>
                  <a:noFill/>
                </a:ln>
                <a:solidFill>
                  <a:srgbClr val="000000"/>
                </a:solidFill>
                <a:effectLst/>
                <a:highlight>
                  <a:srgbClr val="00FF00"/>
                </a:highlight>
                <a:latin typeface="+mn-lt"/>
                <a:cs typeface="Open Sans" panose="020B0606030504020204" pitchFamily="34" charset="0"/>
              </a:rPr>
              <a:t>CROSS JOIN</a:t>
            </a:r>
            <a:r>
              <a:rPr kumimoji="0" lang="en-US" altLang="en-US" sz="1800" b="0" i="0" u="none" strike="noStrike" cap="none" normalizeH="0" baseline="0" dirty="0">
                <a:ln>
                  <a:noFill/>
                </a:ln>
                <a:solidFill>
                  <a:srgbClr val="000000"/>
                </a:solidFill>
                <a:effectLst/>
                <a:highlight>
                  <a:srgbClr val="00FF00"/>
                </a:highlight>
                <a:latin typeface="+mn-lt"/>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Open Sans" panose="020B0606030504020204" pitchFamily="34" charset="0"/>
              </a:rPr>
              <a:t>In a Cartesian Join, all possible combinations of the variables are created. In this example, if we had 1,000 customers with 1,000 total sales, the query would first generate 1,000,000 results, then filter for the 1,000 records where </a:t>
            </a:r>
            <a:r>
              <a:rPr kumimoji="0" lang="en-US" altLang="en-US" sz="1800" b="0" i="0" u="none" strike="noStrike" cap="none" normalizeH="0" baseline="0" dirty="0" err="1">
                <a:ln>
                  <a:noFill/>
                </a:ln>
                <a:solidFill>
                  <a:srgbClr val="000000"/>
                </a:solidFill>
                <a:effectLst/>
                <a:latin typeface="+mn-lt"/>
                <a:cs typeface="Open Sans" panose="020B0606030504020204" pitchFamily="34" charset="0"/>
              </a:rPr>
              <a:t>CustomerID</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is correctly joined. This is an inefficient use of database resources, as the database has done 100x more work than required. Cartesian Joins are especially problematic in large-scale databases, because a Cartesian Join of two large tables could create billions or trillions of results.  </a:t>
            </a:r>
            <a:r>
              <a:rPr kumimoji="0" lang="en-US" altLang="en-US" sz="1800" b="0" i="0" u="none" strike="noStrike" cap="none" normalizeH="0" baseline="0" dirty="0">
                <a:ln>
                  <a:noFill/>
                </a:ln>
                <a:solidFill>
                  <a:srgbClr val="000000"/>
                </a:solidFill>
                <a:effectLst/>
                <a:highlight>
                  <a:srgbClr val="00FF00"/>
                </a:highlight>
                <a:latin typeface="+mn-lt"/>
                <a:cs typeface="Open Sans" panose="020B0606030504020204" pitchFamily="34" charset="0"/>
              </a:rPr>
              <a:t>To prevent creating a Cartesian Join, use </a:t>
            </a:r>
            <a:r>
              <a:rPr kumimoji="0" lang="en-US" altLang="en-US" sz="1800" b="1" i="0" u="none" strike="noStrike" cap="none" normalizeH="0" baseline="0" dirty="0">
                <a:ln>
                  <a:noFill/>
                </a:ln>
                <a:solidFill>
                  <a:srgbClr val="000000"/>
                </a:solidFill>
                <a:effectLst/>
                <a:highlight>
                  <a:srgbClr val="00FF00"/>
                </a:highlight>
                <a:latin typeface="+mn-lt"/>
                <a:cs typeface="Open Sans" panose="020B0606030504020204" pitchFamily="34" charset="0"/>
              </a:rPr>
              <a:t>INNER JOIN</a:t>
            </a:r>
            <a:r>
              <a:rPr kumimoji="0" lang="en-US" altLang="en-US" sz="1800" b="0" i="0" u="none" strike="noStrike" cap="none" normalizeH="0" baseline="0" dirty="0">
                <a:ln>
                  <a:noFill/>
                </a:ln>
                <a:solidFill>
                  <a:srgbClr val="000000"/>
                </a:solidFill>
                <a:effectLst/>
                <a:highlight>
                  <a:srgbClr val="00FF00"/>
                </a:highlight>
                <a:latin typeface="+mn-lt"/>
                <a:cs typeface="Open Sans" panose="020B0606030504020204" pitchFamily="34" charset="0"/>
              </a:rPr>
              <a:t> instead: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C00000"/>
                </a:solidFill>
                <a:effectLst/>
                <a:latin typeface="+mn-lt"/>
                <a:cs typeface="Courier New" panose="02070309020205020404" pitchFamily="49" charset="0"/>
              </a:rPr>
              <a:t>SELECT </a:t>
            </a:r>
            <a:r>
              <a:rPr kumimoji="0" lang="en-US" altLang="en-US" sz="1800" b="1" i="0" u="none" strike="noStrike" cap="none" normalizeH="0" baseline="0" dirty="0" err="1">
                <a:ln>
                  <a:noFill/>
                </a:ln>
                <a:solidFill>
                  <a:srgbClr val="C00000"/>
                </a:solidFill>
                <a:effectLst/>
                <a:latin typeface="+mn-lt"/>
                <a:cs typeface="Courier New" panose="02070309020205020404" pitchFamily="49" charset="0"/>
              </a:rPr>
              <a:t>Customers.CustomerID</a:t>
            </a:r>
            <a:r>
              <a:rPr kumimoji="0" lang="en-US" altLang="en-US" sz="1800" b="1" i="0" u="none" strike="noStrike" cap="none" normalizeH="0" baseline="0" dirty="0">
                <a:ln>
                  <a:noFill/>
                </a:ln>
                <a:solidFill>
                  <a:srgbClr val="C00000"/>
                </a:solidFill>
                <a:effectLst/>
                <a:latin typeface="+mn-lt"/>
                <a:cs typeface="Courier New" panose="02070309020205020404" pitchFamily="49" charset="0"/>
              </a:rPr>
              <a:t>, </a:t>
            </a:r>
            <a:r>
              <a:rPr kumimoji="0" lang="en-US" altLang="en-US" sz="1800" b="1" i="0" u="none" strike="noStrike" cap="none" normalizeH="0" baseline="0" dirty="0" err="1">
                <a:ln>
                  <a:noFill/>
                </a:ln>
                <a:solidFill>
                  <a:srgbClr val="C00000"/>
                </a:solidFill>
                <a:effectLst/>
                <a:latin typeface="+mn-lt"/>
                <a:cs typeface="Courier New" panose="02070309020205020404" pitchFamily="49" charset="0"/>
              </a:rPr>
              <a:t>Customers.Name</a:t>
            </a:r>
            <a:r>
              <a:rPr kumimoji="0" lang="en-US" altLang="en-US" sz="1800" b="1" i="0" u="none" strike="noStrike" cap="none" normalizeH="0" baseline="0" dirty="0">
                <a:ln>
                  <a:noFill/>
                </a:ln>
                <a:solidFill>
                  <a:srgbClr val="C00000"/>
                </a:solidFill>
                <a:effectLst/>
                <a:latin typeface="+mn-lt"/>
                <a:cs typeface="Courier New" panose="02070309020205020404" pitchFamily="49" charset="0"/>
              </a:rPr>
              <a:t>, </a:t>
            </a:r>
            <a:r>
              <a:rPr kumimoji="0" lang="en-US" altLang="en-US" sz="1800" b="1" i="0" u="none" strike="noStrike" cap="none" normalizeH="0" baseline="0" dirty="0" err="1">
                <a:ln>
                  <a:noFill/>
                </a:ln>
                <a:solidFill>
                  <a:srgbClr val="C00000"/>
                </a:solidFill>
                <a:effectLst/>
                <a:latin typeface="+mn-lt"/>
                <a:cs typeface="Courier New" panose="02070309020205020404" pitchFamily="49" charset="0"/>
              </a:rPr>
              <a:t>Sales.LastSaleDate</a:t>
            </a:r>
            <a:r>
              <a:rPr kumimoji="0" lang="en-US" altLang="en-US" sz="1800" b="1" i="0" u="none" strike="noStrike" cap="none" normalizeH="0" baseline="0" dirty="0">
                <a:ln>
                  <a:noFill/>
                </a:ln>
                <a:solidFill>
                  <a:srgbClr val="C00000"/>
                </a:solidFill>
                <a:effectLst/>
                <a:latin typeface="+mn-lt"/>
                <a:cs typeface="Courier New" panose="020703090202050204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C00000"/>
                </a:solidFill>
                <a:effectLst/>
                <a:latin typeface="+mn-lt"/>
                <a:cs typeface="Courier New" panose="02070309020205020404" pitchFamily="49" charset="0"/>
              </a:rPr>
              <a:t>FROM Customers  INNER JOIN Sales  ON </a:t>
            </a:r>
            <a:r>
              <a:rPr kumimoji="0" lang="en-US" altLang="en-US" sz="1800" b="1" i="0" u="none" strike="noStrike" cap="none" normalizeH="0" baseline="0" dirty="0" err="1">
                <a:ln>
                  <a:noFill/>
                </a:ln>
                <a:solidFill>
                  <a:srgbClr val="C00000"/>
                </a:solidFill>
                <a:effectLst/>
                <a:latin typeface="+mn-lt"/>
                <a:cs typeface="Courier New" panose="02070309020205020404" pitchFamily="49" charset="0"/>
              </a:rPr>
              <a:t>Customers.CustomerID</a:t>
            </a:r>
            <a:r>
              <a:rPr kumimoji="0" lang="en-US" altLang="en-US" sz="1800" b="1" i="0" u="none" strike="noStrike" cap="none" normalizeH="0" baseline="0" dirty="0">
                <a:ln>
                  <a:noFill/>
                </a:ln>
                <a:solidFill>
                  <a:srgbClr val="C00000"/>
                </a:solidFill>
                <a:effectLst/>
                <a:latin typeface="+mn-lt"/>
                <a:cs typeface="Courier New" panose="02070309020205020404" pitchFamily="49" charset="0"/>
              </a:rPr>
              <a:t> = </a:t>
            </a:r>
            <a:r>
              <a:rPr kumimoji="0" lang="en-US" altLang="en-US" sz="1800" b="1" i="0" u="none" strike="noStrike" cap="none" normalizeH="0" baseline="0" dirty="0" err="1">
                <a:ln>
                  <a:noFill/>
                </a:ln>
                <a:solidFill>
                  <a:srgbClr val="C00000"/>
                </a:solidFill>
                <a:effectLst/>
                <a:latin typeface="+mn-lt"/>
                <a:cs typeface="Courier New" panose="02070309020205020404" pitchFamily="49" charset="0"/>
              </a:rPr>
              <a:t>Sales.CustomerID</a:t>
            </a:r>
            <a:endParaRPr kumimoji="0" lang="en-US" altLang="en-US" sz="1800" b="1" i="0" u="none" strike="noStrike" cap="none" normalizeH="0" baseline="0" dirty="0">
              <a:ln>
                <a:noFill/>
              </a:ln>
              <a:solidFill>
                <a:srgbClr val="C00000"/>
              </a:solidFill>
              <a:effectLst/>
              <a:latin typeface="+mn-lt"/>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Open Sans" panose="020B0606030504020204" pitchFamily="34" charset="0"/>
              </a:rPr>
              <a:t>The database would only generate the 1,000 desired records where </a:t>
            </a:r>
            <a:r>
              <a:rPr kumimoji="0" lang="en-US" altLang="en-US" sz="1800" b="0" i="0" u="none" strike="noStrike" cap="none" normalizeH="0" baseline="0" dirty="0" err="1">
                <a:ln>
                  <a:noFill/>
                </a:ln>
                <a:solidFill>
                  <a:srgbClr val="000000"/>
                </a:solidFill>
                <a:effectLst/>
                <a:latin typeface="+mn-lt"/>
                <a:cs typeface="Open Sans" panose="020B0606030504020204" pitchFamily="34" charset="0"/>
              </a:rPr>
              <a:t>CustomerID</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is equal.</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Open Sans" panose="020B0606030504020204" pitchFamily="34" charset="0"/>
              </a:rPr>
              <a:t>Some DBMS systems are able to recognize </a:t>
            </a:r>
            <a:r>
              <a:rPr kumimoji="0" lang="en-US" altLang="en-US" sz="1800" b="1" i="0" u="none" strike="noStrike" cap="none" normalizeH="0" baseline="0" dirty="0">
                <a:ln>
                  <a:noFill/>
                </a:ln>
                <a:solidFill>
                  <a:srgbClr val="000000"/>
                </a:solidFill>
                <a:effectLst/>
                <a:latin typeface="+mn-lt"/>
                <a:cs typeface="Open Sans" panose="020B0606030504020204" pitchFamily="34" charset="0"/>
              </a:rPr>
              <a:t>WHERE</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joins and automatically run them as </a:t>
            </a:r>
            <a:r>
              <a:rPr kumimoji="0" lang="en-US" altLang="en-US" sz="1800" b="1" i="0" u="none" strike="noStrike" cap="none" normalizeH="0" baseline="0" dirty="0">
                <a:ln>
                  <a:noFill/>
                </a:ln>
                <a:solidFill>
                  <a:srgbClr val="000000"/>
                </a:solidFill>
                <a:effectLst/>
                <a:latin typeface="+mn-lt"/>
                <a:cs typeface="Open Sans" panose="020B0606030504020204" pitchFamily="34" charset="0"/>
              </a:rPr>
              <a:t>INNER JOIN</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s instead. In those DBMS systems, there will be no difference in performance between a </a:t>
            </a:r>
            <a:r>
              <a:rPr kumimoji="0" lang="en-US" altLang="en-US" sz="1800" b="1" i="0" u="none" strike="noStrike" cap="none" normalizeH="0" baseline="0" dirty="0">
                <a:ln>
                  <a:noFill/>
                </a:ln>
                <a:solidFill>
                  <a:srgbClr val="000000"/>
                </a:solidFill>
                <a:effectLst/>
                <a:latin typeface="+mn-lt"/>
                <a:cs typeface="Open Sans" panose="020B0606030504020204" pitchFamily="34" charset="0"/>
              </a:rPr>
              <a:t>WHERE</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join and </a:t>
            </a:r>
            <a:r>
              <a:rPr kumimoji="0" lang="en-US" altLang="en-US" sz="1800" b="1" i="0" u="none" strike="noStrike" cap="none" normalizeH="0" baseline="0" dirty="0">
                <a:ln>
                  <a:noFill/>
                </a:ln>
                <a:solidFill>
                  <a:srgbClr val="000000"/>
                </a:solidFill>
                <a:effectLst/>
                <a:latin typeface="+mn-lt"/>
                <a:cs typeface="Open Sans" panose="020B0606030504020204" pitchFamily="34" charset="0"/>
              </a:rPr>
              <a:t>INNER JOIN</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However, </a:t>
            </a:r>
            <a:r>
              <a:rPr kumimoji="0" lang="en-US" altLang="en-US" sz="1800" b="1" i="0" u="none" strike="noStrike" cap="none" normalizeH="0" baseline="0" dirty="0">
                <a:ln>
                  <a:noFill/>
                </a:ln>
                <a:solidFill>
                  <a:srgbClr val="000000"/>
                </a:solidFill>
                <a:effectLst/>
                <a:latin typeface="+mn-lt"/>
                <a:cs typeface="Open Sans" panose="020B0606030504020204" pitchFamily="34" charset="0"/>
              </a:rPr>
              <a:t>INNER JOIN</a:t>
            </a:r>
            <a:r>
              <a:rPr kumimoji="0" lang="en-US" altLang="en-US" sz="1800" b="0" i="0" u="none" strike="noStrike" cap="none" normalizeH="0" baseline="0" dirty="0">
                <a:ln>
                  <a:noFill/>
                </a:ln>
                <a:solidFill>
                  <a:srgbClr val="000000"/>
                </a:solidFill>
                <a:effectLst/>
                <a:latin typeface="+mn-lt"/>
                <a:cs typeface="Open Sans" panose="020B0606030504020204" pitchFamily="34" charset="0"/>
              </a:rPr>
              <a:t> is recognized by all DBMS systems. </a:t>
            </a: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0508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C6BD36-FB1E-4431-AD8A-C8D7CEBB6217}"/>
              </a:ext>
            </a:extLst>
          </p:cNvPr>
          <p:cNvSpPr>
            <a:spLocks noGrp="1"/>
          </p:cNvSpPr>
          <p:nvPr>
            <p:ph idx="1"/>
          </p:nvPr>
        </p:nvSpPr>
        <p:spPr>
          <a:xfrm>
            <a:off x="144681" y="838230"/>
            <a:ext cx="12010596" cy="5531748"/>
          </a:xfrm>
        </p:spPr>
        <p:txBody>
          <a:bodyPr>
            <a:normAutofit/>
          </a:bodyPr>
          <a:lstStyle/>
          <a:p>
            <a:r>
              <a:rPr lang="en-US" sz="1800" b="1" i="0" dirty="0">
                <a:solidFill>
                  <a:srgbClr val="000000"/>
                </a:solidFill>
                <a:effectLst/>
                <a:latin typeface="Open Sans" panose="020B0606030504020204" pitchFamily="34" charset="0"/>
              </a:rPr>
              <a:t>5. Use WHERE instead of HAVING to define filters</a:t>
            </a:r>
          </a:p>
          <a:p>
            <a:pPr marL="0" indent="0">
              <a:buNone/>
            </a:pPr>
            <a:r>
              <a:rPr lang="en-US" sz="1600" b="0" i="0" dirty="0">
                <a:solidFill>
                  <a:srgbClr val="000000"/>
                </a:solidFill>
                <a:effectLst/>
              </a:rPr>
              <a:t>The goal of an efficient query is to pull only the required records from the database. Per the </a:t>
            </a:r>
            <a:r>
              <a:rPr lang="en-US" sz="1600" b="0" i="0" u="none" strike="noStrike" dirty="0">
                <a:solidFill>
                  <a:srgbClr val="23527C"/>
                </a:solidFill>
                <a:effectLst/>
                <a:hlinkClick r:id="rId3"/>
              </a:rPr>
              <a:t>SQL Order of Operations</a:t>
            </a:r>
            <a:r>
              <a:rPr lang="en-US" sz="1600" b="0" i="0" dirty="0">
                <a:solidFill>
                  <a:srgbClr val="000000"/>
                </a:solidFill>
                <a:effectLst/>
              </a:rPr>
              <a:t>, </a:t>
            </a:r>
            <a:r>
              <a:rPr lang="en-US" sz="1600" b="1" i="0" dirty="0">
                <a:solidFill>
                  <a:srgbClr val="000000"/>
                </a:solidFill>
                <a:effectLst/>
              </a:rPr>
              <a:t>HAVING</a:t>
            </a:r>
            <a:r>
              <a:rPr lang="en-US" sz="1600" b="0" i="0" dirty="0">
                <a:solidFill>
                  <a:srgbClr val="000000"/>
                </a:solidFill>
                <a:effectLst/>
              </a:rPr>
              <a:t> statements are calculated after WHERE statements. If the intent is to filter a query based on conditions, a WHERE statement is more efficient.</a:t>
            </a:r>
          </a:p>
          <a:p>
            <a:pPr marL="0" indent="0">
              <a:buNone/>
            </a:pPr>
            <a:r>
              <a:rPr lang="en-US" sz="1600" dirty="0">
                <a:solidFill>
                  <a:srgbClr val="000000"/>
                </a:solidFill>
              </a:rPr>
              <a:t>This query would pull 1,000 sales records from the Sales table, then filter for the 200 records generated in the year 2016, and finally count the records in the dataset. In comparison, WHERE clauses limit the number of records pulled:</a:t>
            </a: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p:txBody>
      </p:sp>
      <p:sp>
        <p:nvSpPr>
          <p:cNvPr id="3" name="Title 2">
            <a:extLst>
              <a:ext uri="{FF2B5EF4-FFF2-40B4-BE49-F238E27FC236}">
                <a16:creationId xmlns:a16="http://schemas.microsoft.com/office/drawing/2014/main" id="{04B2FB0E-CF72-481C-823E-45DB458B8C1B}"/>
              </a:ext>
            </a:extLst>
          </p:cNvPr>
          <p:cNvSpPr>
            <a:spLocks noGrp="1"/>
          </p:cNvSpPr>
          <p:nvPr>
            <p:ph type="title"/>
          </p:nvPr>
        </p:nvSpPr>
        <p:spPr/>
        <p:txBody>
          <a:bodyPr/>
          <a:lstStyle/>
          <a:p>
            <a:r>
              <a:rPr lang="en-US" dirty="0"/>
              <a:t>Query Optimization </a:t>
            </a:r>
          </a:p>
        </p:txBody>
      </p:sp>
      <p:sp>
        <p:nvSpPr>
          <p:cNvPr id="4" name="Slide Number Placeholder 3">
            <a:extLst>
              <a:ext uri="{FF2B5EF4-FFF2-40B4-BE49-F238E27FC236}">
                <a16:creationId xmlns:a16="http://schemas.microsoft.com/office/drawing/2014/main" id="{1F83DAA1-147B-4301-A089-390BC6A90A4A}"/>
              </a:ext>
            </a:extLst>
          </p:cNvPr>
          <p:cNvSpPr>
            <a:spLocks noGrp="1"/>
          </p:cNvSpPr>
          <p:nvPr>
            <p:ph type="sldNum" sz="quarter" idx="12"/>
          </p:nvPr>
        </p:nvSpPr>
        <p:spPr/>
        <p:txBody>
          <a:bodyPr/>
          <a:lstStyle/>
          <a:p>
            <a:fld id="{C7F1B9D8-1D95-44B3-9E1C-E404196FC055}" type="slidenum">
              <a:rPr lang="hi-IN" smtClean="0"/>
              <a:pPr/>
              <a:t>6</a:t>
            </a:fld>
            <a:endParaRPr lang="hi-IN" dirty="0"/>
          </a:p>
        </p:txBody>
      </p:sp>
      <p:graphicFrame>
        <p:nvGraphicFramePr>
          <p:cNvPr id="8" name="Table 8">
            <a:extLst>
              <a:ext uri="{FF2B5EF4-FFF2-40B4-BE49-F238E27FC236}">
                <a16:creationId xmlns:a16="http://schemas.microsoft.com/office/drawing/2014/main" id="{5A7E56EF-1810-4DB1-BA50-120A580CF309}"/>
              </a:ext>
            </a:extLst>
          </p:cNvPr>
          <p:cNvGraphicFramePr>
            <a:graphicFrameLocks noGrp="1"/>
          </p:cNvGraphicFramePr>
          <p:nvPr>
            <p:extLst>
              <p:ext uri="{D42A27DB-BD31-4B8C-83A1-F6EECF244321}">
                <p14:modId xmlns:p14="http://schemas.microsoft.com/office/powerpoint/2010/main" val="1608329908"/>
              </p:ext>
            </p:extLst>
          </p:nvPr>
        </p:nvGraphicFramePr>
        <p:xfrm>
          <a:off x="36723" y="2628069"/>
          <a:ext cx="12155277" cy="4267200"/>
        </p:xfrm>
        <a:graphic>
          <a:graphicData uri="http://schemas.openxmlformats.org/drawingml/2006/table">
            <a:tbl>
              <a:tblPr firstRow="1" bandRow="1">
                <a:tableStyleId>{5C22544A-7EE6-4342-B048-85BDC9FD1C3A}</a:tableStyleId>
              </a:tblPr>
              <a:tblGrid>
                <a:gridCol w="6445207">
                  <a:extLst>
                    <a:ext uri="{9D8B030D-6E8A-4147-A177-3AD203B41FA5}">
                      <a16:colId xmlns:a16="http://schemas.microsoft.com/office/drawing/2014/main" val="3199666622"/>
                    </a:ext>
                  </a:extLst>
                </a:gridCol>
                <a:gridCol w="5710070">
                  <a:extLst>
                    <a:ext uri="{9D8B030D-6E8A-4147-A177-3AD203B41FA5}">
                      <a16:colId xmlns:a16="http://schemas.microsoft.com/office/drawing/2014/main" val="2815042456"/>
                    </a:ext>
                  </a:extLst>
                </a:gridCol>
              </a:tblGrid>
              <a:tr h="499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rPr>
                        <a:t>Let’s assume 200 sales have been made in the year 2016, and we want to query for the number of sales per customer in 2016.</a:t>
                      </a:r>
                    </a:p>
                  </a:txBody>
                  <a:tcPr/>
                </a:tc>
                <a:tc>
                  <a:txBody>
                    <a:bodyPr/>
                    <a:lstStyle/>
                    <a:p>
                      <a:endParaRPr lang="en-US" dirty="0"/>
                    </a:p>
                  </a:txBody>
                  <a:tcPr/>
                </a:tc>
                <a:extLst>
                  <a:ext uri="{0D108BD9-81ED-4DB2-BD59-A6C34878D82A}">
                    <a16:rowId xmlns:a16="http://schemas.microsoft.com/office/drawing/2014/main" val="2918773954"/>
                  </a:ext>
                </a:extLst>
              </a:tr>
              <a:tr h="1939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rPr>
                        <a:t>SELECT </a:t>
                      </a:r>
                      <a:r>
                        <a:rPr lang="en-US" sz="1200" b="0" i="0" dirty="0" err="1">
                          <a:solidFill>
                            <a:srgbClr val="000000"/>
                          </a:solidFill>
                          <a:effectLst/>
                        </a:rPr>
                        <a:t>Customers.CustomerID</a:t>
                      </a:r>
                      <a:r>
                        <a:rPr lang="en-US" sz="1200" b="0" i="0" dirty="0">
                          <a:solidFill>
                            <a:srgbClr val="000000"/>
                          </a:solidFill>
                          <a:effectLst/>
                        </a:rPr>
                        <a:t>, </a:t>
                      </a:r>
                      <a:r>
                        <a:rPr lang="en-US" sz="1200" b="0" i="0" dirty="0" err="1">
                          <a:solidFill>
                            <a:srgbClr val="000000"/>
                          </a:solidFill>
                          <a:effectLst/>
                        </a:rPr>
                        <a:t>Customers.Name</a:t>
                      </a:r>
                      <a:r>
                        <a:rPr lang="en-US" sz="1200" b="0" i="0" dirty="0">
                          <a:solidFill>
                            <a:srgbClr val="000000"/>
                          </a:solidFill>
                          <a:effectLst/>
                        </a:rPr>
                        <a:t>, Count(</a:t>
                      </a:r>
                      <a:r>
                        <a:rPr lang="en-US" sz="1200" b="0" i="0" dirty="0" err="1">
                          <a:solidFill>
                            <a:srgbClr val="000000"/>
                          </a:solidFill>
                          <a:effectLst/>
                        </a:rPr>
                        <a:t>Sales.SalesID</a:t>
                      </a:r>
                      <a:r>
                        <a:rPr lang="en-US" sz="1200" b="0" i="0" dirty="0">
                          <a:solidFill>
                            <a:srgbClr val="000000"/>
                          </a:solidFill>
                          <a:effectLst/>
                        </a:rPr>
                        <a:t>)</a:t>
                      </a:r>
                      <a:br>
                        <a:rPr lang="en-US" sz="1200" dirty="0"/>
                      </a:br>
                      <a:r>
                        <a:rPr lang="en-US" sz="1200" b="0" i="0" dirty="0">
                          <a:solidFill>
                            <a:srgbClr val="000000"/>
                          </a:solidFill>
                          <a:effectLst/>
                        </a:rPr>
                        <a:t>FROM Customers</a:t>
                      </a:r>
                      <a:br>
                        <a:rPr lang="en-US" sz="1200" dirty="0"/>
                      </a:br>
                      <a:r>
                        <a:rPr lang="en-US" sz="1200" b="0" i="0" dirty="0">
                          <a:solidFill>
                            <a:srgbClr val="000000"/>
                          </a:solidFill>
                          <a:effectLst/>
                        </a:rPr>
                        <a:t>   INNER JOIN Sales  ON </a:t>
                      </a:r>
                      <a:r>
                        <a:rPr lang="en-US" sz="1200" b="0" i="0" dirty="0" err="1">
                          <a:solidFill>
                            <a:srgbClr val="000000"/>
                          </a:solidFill>
                          <a:effectLst/>
                        </a:rPr>
                        <a:t>Customers.CustomerID</a:t>
                      </a:r>
                      <a:r>
                        <a:rPr lang="en-US" sz="1200" b="0" i="0" dirty="0">
                          <a:solidFill>
                            <a:srgbClr val="000000"/>
                          </a:solidFill>
                          <a:effectLst/>
                        </a:rPr>
                        <a:t> = </a:t>
                      </a:r>
                      <a:r>
                        <a:rPr lang="en-US" sz="1200" b="0" i="0" dirty="0" err="1">
                          <a:solidFill>
                            <a:srgbClr val="000000"/>
                          </a:solidFill>
                          <a:effectLst/>
                        </a:rPr>
                        <a:t>Sales.CustomerID</a:t>
                      </a:r>
                      <a:br>
                        <a:rPr lang="en-US" sz="1200" dirty="0"/>
                      </a:br>
                      <a:r>
                        <a:rPr lang="en-US" sz="1200" b="0" i="0" dirty="0">
                          <a:solidFill>
                            <a:srgbClr val="000000"/>
                          </a:solidFill>
                          <a:effectLst/>
                        </a:rPr>
                        <a:t>GROUP BY </a:t>
                      </a:r>
                      <a:r>
                        <a:rPr lang="en-US" sz="1200" b="0" i="0" dirty="0" err="1">
                          <a:solidFill>
                            <a:srgbClr val="000000"/>
                          </a:solidFill>
                          <a:effectLst/>
                        </a:rPr>
                        <a:t>Customers.CustomerID</a:t>
                      </a:r>
                      <a:r>
                        <a:rPr lang="en-US" sz="1200" b="0" i="0" dirty="0">
                          <a:solidFill>
                            <a:srgbClr val="000000"/>
                          </a:solidFill>
                          <a:effectLst/>
                        </a:rPr>
                        <a:t>, </a:t>
                      </a:r>
                      <a:r>
                        <a:rPr lang="en-US" sz="1200" b="0" i="0" dirty="0" err="1">
                          <a:solidFill>
                            <a:srgbClr val="000000"/>
                          </a:solidFill>
                          <a:effectLst/>
                        </a:rPr>
                        <a:t>Customers.Name</a:t>
                      </a:r>
                      <a:br>
                        <a:rPr lang="en-US" sz="1200" dirty="0"/>
                      </a:br>
                      <a:r>
                        <a:rPr lang="en-US" sz="1200" b="0" i="0" dirty="0">
                          <a:solidFill>
                            <a:srgbClr val="000000"/>
                          </a:solidFill>
                          <a:effectLst/>
                        </a:rPr>
                        <a:t>HAVING </a:t>
                      </a:r>
                      <a:r>
                        <a:rPr lang="en-US" sz="1200" b="0" i="0" dirty="0" err="1">
                          <a:solidFill>
                            <a:srgbClr val="000000"/>
                          </a:solidFill>
                          <a:effectLst/>
                        </a:rPr>
                        <a:t>Sales.LastSaleDate</a:t>
                      </a:r>
                      <a:r>
                        <a:rPr lang="en-US" sz="1200" b="0" i="0" dirty="0">
                          <a:solidFill>
                            <a:srgbClr val="000000"/>
                          </a:solidFill>
                          <a:effectLst/>
                        </a:rPr>
                        <a:t> BETWEEN #1/1/2016# AND #12/31/2016#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query would pull 1,000 sales records from the Sales table, then filter for the 200 records generated in the year 2016, and finally count the records in the dataset.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0000"/>
                          </a:solidFill>
                          <a:effectLst/>
                          <a:latin typeface="+mn-lt"/>
                          <a:ea typeface="+mn-ea"/>
                          <a:cs typeface="+mn-cs"/>
                        </a:rPr>
                        <a:t>SELECT </a:t>
                      </a:r>
                      <a:r>
                        <a:rPr lang="en-US" sz="1200" b="0" i="0" kern="1200" dirty="0" err="1">
                          <a:solidFill>
                            <a:srgbClr val="000000"/>
                          </a:solidFill>
                          <a:effectLst/>
                          <a:latin typeface="+mn-lt"/>
                          <a:ea typeface="+mn-ea"/>
                          <a:cs typeface="+mn-cs"/>
                        </a:rPr>
                        <a:t>Customers.CustomerID</a:t>
                      </a:r>
                      <a:r>
                        <a:rPr lang="en-US" sz="1200" b="0" i="0" kern="1200" dirty="0">
                          <a:solidFill>
                            <a:srgbClr val="000000"/>
                          </a:solidFill>
                          <a:effectLst/>
                          <a:latin typeface="+mn-lt"/>
                          <a:ea typeface="+mn-ea"/>
                          <a:cs typeface="+mn-cs"/>
                        </a:rPr>
                        <a:t>, </a:t>
                      </a:r>
                      <a:r>
                        <a:rPr lang="en-US" sz="1200" b="0" i="0" kern="1200" dirty="0" err="1">
                          <a:solidFill>
                            <a:srgbClr val="000000"/>
                          </a:solidFill>
                          <a:effectLst/>
                          <a:latin typeface="+mn-lt"/>
                          <a:ea typeface="+mn-ea"/>
                          <a:cs typeface="+mn-cs"/>
                        </a:rPr>
                        <a:t>Customers.Name</a:t>
                      </a:r>
                      <a:r>
                        <a:rPr lang="en-US" sz="1200" b="0" i="0" kern="1200" dirty="0">
                          <a:solidFill>
                            <a:srgbClr val="000000"/>
                          </a:solidFill>
                          <a:effectLst/>
                          <a:latin typeface="+mn-lt"/>
                          <a:ea typeface="+mn-ea"/>
                          <a:cs typeface="+mn-cs"/>
                        </a:rPr>
                        <a:t>, Count(</a:t>
                      </a:r>
                      <a:r>
                        <a:rPr lang="en-US" sz="1200" b="0" i="0" kern="1200" dirty="0" err="1">
                          <a:solidFill>
                            <a:srgbClr val="000000"/>
                          </a:solidFill>
                          <a:effectLst/>
                          <a:latin typeface="+mn-lt"/>
                          <a:ea typeface="+mn-ea"/>
                          <a:cs typeface="+mn-cs"/>
                        </a:rPr>
                        <a:t>Sales.SalesID</a:t>
                      </a:r>
                      <a:r>
                        <a:rPr lang="en-US" sz="1200" b="0" i="0" kern="1200" dirty="0">
                          <a:solidFill>
                            <a:srgbClr val="000000"/>
                          </a:solidFill>
                          <a:effectLst/>
                          <a:latin typeface="+mn-lt"/>
                          <a:ea typeface="+mn-ea"/>
                          <a:cs typeface="+mn-cs"/>
                        </a:rPr>
                        <a:t>)</a:t>
                      </a:r>
                      <a:br>
                        <a:rPr lang="en-US" sz="1200" b="0" i="0" kern="1200" dirty="0">
                          <a:solidFill>
                            <a:srgbClr val="000000"/>
                          </a:solidFill>
                          <a:effectLst/>
                          <a:latin typeface="+mn-lt"/>
                          <a:ea typeface="+mn-ea"/>
                          <a:cs typeface="+mn-cs"/>
                        </a:rPr>
                      </a:br>
                      <a:r>
                        <a:rPr lang="en-US" sz="1200" b="0" i="0" kern="1200" dirty="0">
                          <a:solidFill>
                            <a:srgbClr val="000000"/>
                          </a:solidFill>
                          <a:effectLst/>
                          <a:latin typeface="+mn-lt"/>
                          <a:ea typeface="+mn-ea"/>
                          <a:cs typeface="+mn-cs"/>
                        </a:rPr>
                        <a:t>FROM Customers</a:t>
                      </a:r>
                      <a:br>
                        <a:rPr lang="en-US" sz="1200" b="0" i="0" kern="1200" dirty="0">
                          <a:solidFill>
                            <a:srgbClr val="000000"/>
                          </a:solidFill>
                          <a:effectLst/>
                          <a:latin typeface="+mn-lt"/>
                          <a:ea typeface="+mn-ea"/>
                          <a:cs typeface="+mn-cs"/>
                        </a:rPr>
                      </a:br>
                      <a:r>
                        <a:rPr lang="en-US" sz="1200" b="0" i="0" kern="1200" dirty="0">
                          <a:solidFill>
                            <a:srgbClr val="000000"/>
                          </a:solidFill>
                          <a:effectLst/>
                          <a:latin typeface="+mn-lt"/>
                          <a:ea typeface="+mn-ea"/>
                          <a:cs typeface="+mn-cs"/>
                        </a:rPr>
                        <a:t>  INNER JOIN Sales   ON </a:t>
                      </a:r>
                      <a:r>
                        <a:rPr lang="en-US" sz="1200" b="0" i="0" kern="1200" dirty="0" err="1">
                          <a:solidFill>
                            <a:srgbClr val="000000"/>
                          </a:solidFill>
                          <a:effectLst/>
                          <a:latin typeface="+mn-lt"/>
                          <a:ea typeface="+mn-ea"/>
                          <a:cs typeface="+mn-cs"/>
                        </a:rPr>
                        <a:t>Customers.CustomerID</a:t>
                      </a:r>
                      <a:r>
                        <a:rPr lang="en-US" sz="1200" b="0" i="0" kern="1200" dirty="0">
                          <a:solidFill>
                            <a:srgbClr val="000000"/>
                          </a:solidFill>
                          <a:effectLst/>
                          <a:latin typeface="+mn-lt"/>
                          <a:ea typeface="+mn-ea"/>
                          <a:cs typeface="+mn-cs"/>
                        </a:rPr>
                        <a:t> = </a:t>
                      </a:r>
                      <a:r>
                        <a:rPr lang="en-US" sz="1200" b="0" i="0" kern="1200" dirty="0" err="1">
                          <a:solidFill>
                            <a:srgbClr val="000000"/>
                          </a:solidFill>
                          <a:effectLst/>
                          <a:latin typeface="+mn-lt"/>
                          <a:ea typeface="+mn-ea"/>
                          <a:cs typeface="+mn-cs"/>
                        </a:rPr>
                        <a:t>Sales.CustomerID</a:t>
                      </a:r>
                      <a:br>
                        <a:rPr lang="en-US" sz="1200" b="0" i="0" kern="1200" dirty="0">
                          <a:solidFill>
                            <a:srgbClr val="000000"/>
                          </a:solidFill>
                          <a:effectLst/>
                          <a:latin typeface="+mn-lt"/>
                          <a:ea typeface="+mn-ea"/>
                          <a:cs typeface="+mn-cs"/>
                        </a:rPr>
                      </a:br>
                      <a:r>
                        <a:rPr lang="en-US" sz="1200" b="0" i="0" kern="1200" dirty="0">
                          <a:solidFill>
                            <a:srgbClr val="000000"/>
                          </a:solidFill>
                          <a:effectLst/>
                          <a:latin typeface="+mn-lt"/>
                          <a:ea typeface="+mn-ea"/>
                          <a:cs typeface="+mn-cs"/>
                        </a:rPr>
                        <a:t>WHERE </a:t>
                      </a:r>
                      <a:r>
                        <a:rPr lang="en-US" sz="1200" b="0" i="0" kern="1200" dirty="0" err="1">
                          <a:solidFill>
                            <a:srgbClr val="000000"/>
                          </a:solidFill>
                          <a:effectLst/>
                          <a:latin typeface="+mn-lt"/>
                          <a:ea typeface="+mn-ea"/>
                          <a:cs typeface="+mn-cs"/>
                        </a:rPr>
                        <a:t>Sales.LastSaleDate</a:t>
                      </a:r>
                      <a:r>
                        <a:rPr lang="en-US" sz="1200" b="0" i="0" kern="1200" dirty="0">
                          <a:solidFill>
                            <a:srgbClr val="000000"/>
                          </a:solidFill>
                          <a:effectLst/>
                          <a:latin typeface="+mn-lt"/>
                          <a:ea typeface="+mn-ea"/>
                          <a:cs typeface="+mn-cs"/>
                        </a:rPr>
                        <a:t> BETWEEN #1/1/2016# AND #12/31/2016#</a:t>
                      </a:r>
                      <a:br>
                        <a:rPr lang="en-US" sz="1200" b="0" i="0" kern="1200" dirty="0">
                          <a:solidFill>
                            <a:srgbClr val="000000"/>
                          </a:solidFill>
                          <a:effectLst/>
                          <a:latin typeface="+mn-lt"/>
                          <a:ea typeface="+mn-ea"/>
                          <a:cs typeface="+mn-cs"/>
                        </a:rPr>
                      </a:br>
                      <a:r>
                        <a:rPr lang="en-US" sz="1200" b="0" i="0" kern="1200" dirty="0">
                          <a:solidFill>
                            <a:srgbClr val="000000"/>
                          </a:solidFill>
                          <a:effectLst/>
                          <a:latin typeface="+mn-lt"/>
                          <a:ea typeface="+mn-ea"/>
                          <a:cs typeface="+mn-cs"/>
                        </a:rPr>
                        <a:t>GROUP BY </a:t>
                      </a:r>
                      <a:r>
                        <a:rPr lang="en-US" sz="1200" b="0" i="0" kern="1200" dirty="0" err="1">
                          <a:solidFill>
                            <a:srgbClr val="000000"/>
                          </a:solidFill>
                          <a:effectLst/>
                          <a:latin typeface="+mn-lt"/>
                          <a:ea typeface="+mn-ea"/>
                          <a:cs typeface="+mn-cs"/>
                        </a:rPr>
                        <a:t>Customers.CustomerID</a:t>
                      </a:r>
                      <a:r>
                        <a:rPr lang="en-US" sz="1200" b="0" i="0" kern="1200" dirty="0">
                          <a:solidFill>
                            <a:srgbClr val="000000"/>
                          </a:solidFill>
                          <a:effectLst/>
                          <a:latin typeface="+mn-lt"/>
                          <a:ea typeface="+mn-ea"/>
                          <a:cs typeface="+mn-cs"/>
                        </a:rPr>
                        <a:t>, </a:t>
                      </a:r>
                      <a:r>
                        <a:rPr lang="en-US" sz="1200" b="0" i="0" kern="1200" dirty="0" err="1">
                          <a:solidFill>
                            <a:srgbClr val="000000"/>
                          </a:solidFill>
                          <a:effectLst/>
                          <a:latin typeface="+mn-lt"/>
                          <a:ea typeface="+mn-ea"/>
                          <a:cs typeface="+mn-cs"/>
                        </a:rPr>
                        <a:t>Customers.Name</a:t>
                      </a:r>
                      <a:endParaRPr lang="en-US" sz="1200" b="0" i="0" kern="1200" dirty="0">
                        <a:solidFill>
                          <a:srgbClr val="00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000000"/>
                        </a:solidFill>
                        <a:effectLst/>
                        <a:latin typeface="+mn-lt"/>
                        <a:ea typeface="+mn-ea"/>
                        <a:cs typeface="+mn-cs"/>
                      </a:endParaRPr>
                    </a:p>
                    <a:p>
                      <a:r>
                        <a:rPr lang="en-US" sz="1800" b="0" i="0" kern="1200" dirty="0">
                          <a:solidFill>
                            <a:schemeClr val="dk1"/>
                          </a:solidFill>
                          <a:effectLst/>
                          <a:latin typeface="+mn-lt"/>
                          <a:ea typeface="+mn-ea"/>
                          <a:cs typeface="+mn-cs"/>
                        </a:rPr>
                        <a:t>This query would pull the 200 records from the year 2016, and then count the records in the dataset. The first step in the </a:t>
                      </a:r>
                      <a:r>
                        <a:rPr lang="en-US" sz="1800" b="1" i="0" kern="1200" dirty="0">
                          <a:solidFill>
                            <a:schemeClr val="dk1"/>
                          </a:solidFill>
                          <a:effectLst/>
                          <a:latin typeface="+mn-lt"/>
                          <a:ea typeface="+mn-ea"/>
                          <a:cs typeface="+mn-cs"/>
                        </a:rPr>
                        <a:t>HAVING</a:t>
                      </a:r>
                      <a:r>
                        <a:rPr lang="en-US" sz="1800" b="0" i="0" kern="1200" dirty="0">
                          <a:solidFill>
                            <a:schemeClr val="dk1"/>
                          </a:solidFill>
                          <a:effectLst/>
                          <a:latin typeface="+mn-lt"/>
                          <a:ea typeface="+mn-ea"/>
                          <a:cs typeface="+mn-cs"/>
                        </a:rPr>
                        <a:t> clause has been eliminated.</a:t>
                      </a:r>
                      <a:endParaRPr lang="en-US" dirty="0"/>
                    </a:p>
                  </a:txBody>
                  <a:tcPr/>
                </a:tc>
                <a:extLst>
                  <a:ext uri="{0D108BD9-81ED-4DB2-BD59-A6C34878D82A}">
                    <a16:rowId xmlns:a16="http://schemas.microsoft.com/office/drawing/2014/main" val="2473527113"/>
                  </a:ext>
                </a:extLst>
              </a:tr>
              <a:tr h="7862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HAVING</a:t>
                      </a:r>
                      <a:r>
                        <a:rPr lang="en-US" sz="1600" b="0" i="0" kern="1200" dirty="0">
                          <a:solidFill>
                            <a:schemeClr val="dk1"/>
                          </a:solidFill>
                          <a:effectLst/>
                          <a:latin typeface="+mn-lt"/>
                          <a:ea typeface="+mn-ea"/>
                          <a:cs typeface="+mn-cs"/>
                        </a:rPr>
                        <a:t> should only be used when filtering on an aggregated field. In the query above, we could additionally filter for customers with greater than 5 sales using a HAVING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0000"/>
                          </a:solidFill>
                          <a:effectLst/>
                          <a:latin typeface="+mn-lt"/>
                          <a:ea typeface="+mn-ea"/>
                          <a:cs typeface="+mn-cs"/>
                        </a:rPr>
                        <a:t>SELECT </a:t>
                      </a:r>
                      <a:r>
                        <a:rPr lang="en-US" sz="1200" b="0" i="0" kern="1200" dirty="0" err="1">
                          <a:solidFill>
                            <a:srgbClr val="000000"/>
                          </a:solidFill>
                          <a:effectLst/>
                          <a:latin typeface="+mn-lt"/>
                          <a:ea typeface="+mn-ea"/>
                          <a:cs typeface="+mn-cs"/>
                        </a:rPr>
                        <a:t>Customers.CustomerID</a:t>
                      </a:r>
                      <a:r>
                        <a:rPr lang="en-US" sz="1200" b="0" i="0" kern="1200" dirty="0">
                          <a:solidFill>
                            <a:srgbClr val="000000"/>
                          </a:solidFill>
                          <a:effectLst/>
                          <a:latin typeface="+mn-lt"/>
                          <a:ea typeface="+mn-ea"/>
                          <a:cs typeface="+mn-cs"/>
                        </a:rPr>
                        <a:t>, </a:t>
                      </a:r>
                      <a:r>
                        <a:rPr lang="en-US" sz="1200" b="0" i="0" kern="1200" dirty="0" err="1">
                          <a:solidFill>
                            <a:srgbClr val="000000"/>
                          </a:solidFill>
                          <a:effectLst/>
                          <a:latin typeface="+mn-lt"/>
                          <a:ea typeface="+mn-ea"/>
                          <a:cs typeface="+mn-cs"/>
                        </a:rPr>
                        <a:t>Customers.Name</a:t>
                      </a:r>
                      <a:r>
                        <a:rPr lang="en-US" sz="1200" b="0" i="0" kern="1200" dirty="0">
                          <a:solidFill>
                            <a:srgbClr val="000000"/>
                          </a:solidFill>
                          <a:effectLst/>
                          <a:latin typeface="+mn-lt"/>
                          <a:ea typeface="+mn-ea"/>
                          <a:cs typeface="+mn-cs"/>
                        </a:rPr>
                        <a:t>, Count(</a:t>
                      </a:r>
                      <a:r>
                        <a:rPr lang="en-US" sz="1200" b="0" i="0" kern="1200" dirty="0" err="1">
                          <a:solidFill>
                            <a:srgbClr val="000000"/>
                          </a:solidFill>
                          <a:effectLst/>
                          <a:latin typeface="+mn-lt"/>
                          <a:ea typeface="+mn-ea"/>
                          <a:cs typeface="+mn-cs"/>
                        </a:rPr>
                        <a:t>Sales.SalesID</a:t>
                      </a:r>
                      <a:r>
                        <a:rPr lang="en-US" sz="1200" b="0" i="0" kern="1200" dirty="0">
                          <a:solidFill>
                            <a:srgbClr val="000000"/>
                          </a:solidFill>
                          <a:effectLst/>
                          <a:latin typeface="+mn-lt"/>
                          <a:ea typeface="+mn-ea"/>
                          <a:cs typeface="+mn-cs"/>
                        </a:rPr>
                        <a:t>)</a:t>
                      </a:r>
                      <a:br>
                        <a:rPr lang="en-US" sz="1200" b="0" i="0" kern="1200" dirty="0">
                          <a:solidFill>
                            <a:srgbClr val="000000"/>
                          </a:solidFill>
                          <a:effectLst/>
                          <a:latin typeface="+mn-lt"/>
                          <a:ea typeface="+mn-ea"/>
                          <a:cs typeface="+mn-cs"/>
                        </a:rPr>
                      </a:br>
                      <a:r>
                        <a:rPr lang="en-US" sz="1200" b="0" i="0" kern="1200" dirty="0">
                          <a:solidFill>
                            <a:srgbClr val="000000"/>
                          </a:solidFill>
                          <a:effectLst/>
                          <a:latin typeface="+mn-lt"/>
                          <a:ea typeface="+mn-ea"/>
                          <a:cs typeface="+mn-cs"/>
                        </a:rPr>
                        <a:t>FROM Customers   INNER JOIN Sales   ON </a:t>
                      </a:r>
                      <a:r>
                        <a:rPr lang="en-US" sz="1200" b="0" i="0" kern="1200" dirty="0" err="1">
                          <a:solidFill>
                            <a:srgbClr val="000000"/>
                          </a:solidFill>
                          <a:effectLst/>
                          <a:latin typeface="+mn-lt"/>
                          <a:ea typeface="+mn-ea"/>
                          <a:cs typeface="+mn-cs"/>
                        </a:rPr>
                        <a:t>Customers.CustomerID</a:t>
                      </a:r>
                      <a:r>
                        <a:rPr lang="en-US" sz="1200" b="0" i="0" kern="1200" dirty="0">
                          <a:solidFill>
                            <a:srgbClr val="000000"/>
                          </a:solidFill>
                          <a:effectLst/>
                          <a:latin typeface="+mn-lt"/>
                          <a:ea typeface="+mn-ea"/>
                          <a:cs typeface="+mn-cs"/>
                        </a:rPr>
                        <a:t> = </a:t>
                      </a:r>
                      <a:r>
                        <a:rPr lang="en-US" sz="1200" b="0" i="0" kern="1200" dirty="0" err="1">
                          <a:solidFill>
                            <a:srgbClr val="000000"/>
                          </a:solidFill>
                          <a:effectLst/>
                          <a:latin typeface="+mn-lt"/>
                          <a:ea typeface="+mn-ea"/>
                          <a:cs typeface="+mn-cs"/>
                        </a:rPr>
                        <a:t>Sales.CustomerID</a:t>
                      </a:r>
                      <a:r>
                        <a:rPr lang="en-US" sz="1200" b="0" i="0" kern="1200" dirty="0">
                          <a:solidFill>
                            <a:srgbClr val="000000"/>
                          </a:solidFill>
                          <a:effectLst/>
                          <a:latin typeface="+mn-lt"/>
                          <a:ea typeface="+mn-ea"/>
                          <a:cs typeface="+mn-cs"/>
                        </a:rPr>
                        <a:t> </a:t>
                      </a:r>
                      <a:br>
                        <a:rPr lang="en-US" sz="1200" b="0" i="0" kern="1200" dirty="0">
                          <a:solidFill>
                            <a:srgbClr val="000000"/>
                          </a:solidFill>
                          <a:effectLst/>
                          <a:latin typeface="+mn-lt"/>
                          <a:ea typeface="+mn-ea"/>
                          <a:cs typeface="+mn-cs"/>
                        </a:rPr>
                      </a:br>
                      <a:r>
                        <a:rPr lang="en-US" sz="1200" b="0" i="0" kern="1200" dirty="0">
                          <a:solidFill>
                            <a:srgbClr val="000000"/>
                          </a:solidFill>
                          <a:effectLst/>
                          <a:latin typeface="+mn-lt"/>
                          <a:ea typeface="+mn-ea"/>
                          <a:cs typeface="+mn-cs"/>
                        </a:rPr>
                        <a:t>WHERE </a:t>
                      </a:r>
                      <a:r>
                        <a:rPr lang="en-US" sz="1200" b="0" i="0" kern="1200" dirty="0" err="1">
                          <a:solidFill>
                            <a:srgbClr val="000000"/>
                          </a:solidFill>
                          <a:effectLst/>
                          <a:latin typeface="+mn-lt"/>
                          <a:ea typeface="+mn-ea"/>
                          <a:cs typeface="+mn-cs"/>
                        </a:rPr>
                        <a:t>Sales.LastSaleDate</a:t>
                      </a:r>
                      <a:r>
                        <a:rPr lang="en-US" sz="1200" b="0" i="0" kern="1200" dirty="0">
                          <a:solidFill>
                            <a:srgbClr val="000000"/>
                          </a:solidFill>
                          <a:effectLst/>
                          <a:latin typeface="+mn-lt"/>
                          <a:ea typeface="+mn-ea"/>
                          <a:cs typeface="+mn-cs"/>
                        </a:rPr>
                        <a:t> BETWEEN #1/1/2016# AND #12/31/2016#</a:t>
                      </a:r>
                      <a:br>
                        <a:rPr lang="en-US" sz="1200" b="0" i="0" kern="1200" dirty="0">
                          <a:solidFill>
                            <a:srgbClr val="000000"/>
                          </a:solidFill>
                          <a:effectLst/>
                          <a:latin typeface="+mn-lt"/>
                          <a:ea typeface="+mn-ea"/>
                          <a:cs typeface="+mn-cs"/>
                        </a:rPr>
                      </a:br>
                      <a:r>
                        <a:rPr lang="en-US" sz="1200" b="0" i="0" kern="1200" dirty="0">
                          <a:solidFill>
                            <a:srgbClr val="000000"/>
                          </a:solidFill>
                          <a:effectLst/>
                          <a:latin typeface="+mn-lt"/>
                          <a:ea typeface="+mn-ea"/>
                          <a:cs typeface="+mn-cs"/>
                        </a:rPr>
                        <a:t>GROUP BY </a:t>
                      </a:r>
                      <a:r>
                        <a:rPr lang="en-US" sz="1200" b="0" i="0" kern="1200" dirty="0" err="1">
                          <a:solidFill>
                            <a:srgbClr val="000000"/>
                          </a:solidFill>
                          <a:effectLst/>
                          <a:latin typeface="+mn-lt"/>
                          <a:ea typeface="+mn-ea"/>
                          <a:cs typeface="+mn-cs"/>
                        </a:rPr>
                        <a:t>Customers.CustomerID</a:t>
                      </a:r>
                      <a:r>
                        <a:rPr lang="en-US" sz="1200" b="0" i="0" kern="1200" dirty="0">
                          <a:solidFill>
                            <a:srgbClr val="000000"/>
                          </a:solidFill>
                          <a:effectLst/>
                          <a:latin typeface="+mn-lt"/>
                          <a:ea typeface="+mn-ea"/>
                          <a:cs typeface="+mn-cs"/>
                        </a:rPr>
                        <a:t>, </a:t>
                      </a:r>
                      <a:r>
                        <a:rPr lang="en-US" sz="1200" b="0" i="0" kern="1200" dirty="0" err="1">
                          <a:solidFill>
                            <a:srgbClr val="000000"/>
                          </a:solidFill>
                          <a:effectLst/>
                          <a:latin typeface="+mn-lt"/>
                          <a:ea typeface="+mn-ea"/>
                          <a:cs typeface="+mn-cs"/>
                        </a:rPr>
                        <a:t>Customers.Name</a:t>
                      </a:r>
                      <a:br>
                        <a:rPr lang="en-US" sz="1200" b="0" i="0" kern="1200" dirty="0">
                          <a:solidFill>
                            <a:srgbClr val="000000"/>
                          </a:solidFill>
                          <a:effectLst/>
                          <a:latin typeface="+mn-lt"/>
                          <a:ea typeface="+mn-ea"/>
                          <a:cs typeface="+mn-cs"/>
                        </a:rPr>
                      </a:br>
                      <a:r>
                        <a:rPr lang="en-US" sz="1200" b="0" i="0" kern="1200" dirty="0">
                          <a:solidFill>
                            <a:srgbClr val="000000"/>
                          </a:solidFill>
                          <a:effectLst/>
                          <a:latin typeface="+mn-lt"/>
                          <a:ea typeface="+mn-ea"/>
                          <a:cs typeface="+mn-cs"/>
                        </a:rPr>
                        <a:t>HAVING Count(</a:t>
                      </a:r>
                      <a:r>
                        <a:rPr lang="en-US" sz="1200" b="0" i="0" kern="1200" dirty="0" err="1">
                          <a:solidFill>
                            <a:srgbClr val="000000"/>
                          </a:solidFill>
                          <a:effectLst/>
                          <a:latin typeface="+mn-lt"/>
                          <a:ea typeface="+mn-ea"/>
                          <a:cs typeface="+mn-cs"/>
                        </a:rPr>
                        <a:t>Sales.SalesID</a:t>
                      </a:r>
                      <a:r>
                        <a:rPr lang="en-US" sz="1200" b="0" i="0" kern="1200" dirty="0">
                          <a:solidFill>
                            <a:srgbClr val="000000"/>
                          </a:solidFill>
                          <a:effectLst/>
                          <a:latin typeface="+mn-lt"/>
                          <a:ea typeface="+mn-ea"/>
                          <a:cs typeface="+mn-cs"/>
                        </a:rPr>
                        <a:t>) &gt; 5</a:t>
                      </a:r>
                    </a:p>
                  </a:txBody>
                  <a:tcPr/>
                </a:tc>
                <a:tc hMerge="1">
                  <a:txBody>
                    <a:bodyPr/>
                    <a:lstStyle/>
                    <a:p>
                      <a:endParaRPr lang="en-US" dirty="0"/>
                    </a:p>
                  </a:txBody>
                  <a:tcPr/>
                </a:tc>
                <a:extLst>
                  <a:ext uri="{0D108BD9-81ED-4DB2-BD59-A6C34878D82A}">
                    <a16:rowId xmlns:a16="http://schemas.microsoft.com/office/drawing/2014/main" val="3926246598"/>
                  </a:ext>
                </a:extLst>
              </a:tr>
            </a:tbl>
          </a:graphicData>
        </a:graphic>
      </p:graphicFrame>
    </p:spTree>
    <p:extLst>
      <p:ext uri="{BB962C8B-B14F-4D97-AF65-F5344CB8AC3E}">
        <p14:creationId xmlns:p14="http://schemas.microsoft.com/office/powerpoint/2010/main" val="336200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3AD856-3BFF-43F1-8F7D-63FD67FF0AB6}"/>
              </a:ext>
            </a:extLst>
          </p:cNvPr>
          <p:cNvSpPr>
            <a:spLocks noGrp="1"/>
          </p:cNvSpPr>
          <p:nvPr>
            <p:ph idx="1"/>
          </p:nvPr>
        </p:nvSpPr>
        <p:spPr>
          <a:xfrm>
            <a:off x="273120" y="1013967"/>
            <a:ext cx="10713631" cy="4351338"/>
          </a:xfrm>
        </p:spPr>
        <p:txBody>
          <a:bodyPr>
            <a:normAutofit/>
          </a:bodyPr>
          <a:lstStyle/>
          <a:p>
            <a:pPr>
              <a:buFont typeface="Wingdings" panose="05000000000000000000" pitchFamily="2" charset="2"/>
              <a:buChar char="ü"/>
            </a:pPr>
            <a:r>
              <a:rPr lang="en-US" sz="1800" dirty="0"/>
              <a:t>Indexing</a:t>
            </a:r>
          </a:p>
          <a:p>
            <a:pPr>
              <a:buFont typeface="Wingdings" panose="05000000000000000000" pitchFamily="2" charset="2"/>
              <a:buChar char="ü"/>
            </a:pPr>
            <a:r>
              <a:rPr lang="en-US" sz="1800" dirty="0"/>
              <a:t>Avoiding using Wildcards</a:t>
            </a:r>
          </a:p>
          <a:p>
            <a:pPr>
              <a:buFont typeface="Wingdings" panose="05000000000000000000" pitchFamily="2" charset="2"/>
              <a:buChar char="ü"/>
            </a:pPr>
            <a:r>
              <a:rPr lang="en-US" sz="1800" dirty="0"/>
              <a:t>Normalization</a:t>
            </a:r>
          </a:p>
          <a:p>
            <a:pPr>
              <a:buFont typeface="Wingdings" panose="05000000000000000000" pitchFamily="2" charset="2"/>
              <a:buChar char="ü"/>
            </a:pPr>
            <a:r>
              <a:rPr lang="en-US" sz="1800" dirty="0"/>
              <a:t>Using appropriate Data Types</a:t>
            </a:r>
          </a:p>
          <a:p>
            <a:pPr>
              <a:buFont typeface="Wingdings" panose="05000000000000000000" pitchFamily="2" charset="2"/>
              <a:buChar char="ü"/>
            </a:pPr>
            <a:r>
              <a:rPr lang="en-US" sz="1800" dirty="0"/>
              <a:t>Using correct Join type</a:t>
            </a:r>
          </a:p>
          <a:p>
            <a:pPr>
              <a:buFont typeface="Wingdings" panose="05000000000000000000" pitchFamily="2" charset="2"/>
              <a:buChar char="ü"/>
            </a:pPr>
            <a:r>
              <a:rPr lang="en-US" sz="1800" dirty="0"/>
              <a:t>Writing efficient WHERE clauses</a:t>
            </a:r>
          </a:p>
          <a:p>
            <a:pPr>
              <a:buFont typeface="Wingdings" panose="05000000000000000000" pitchFamily="2" charset="2"/>
              <a:buChar char="ü"/>
            </a:pPr>
            <a:r>
              <a:rPr lang="en-US" sz="1800" dirty="0"/>
              <a:t>Using aggregate functions wisely</a:t>
            </a:r>
          </a:p>
          <a:p>
            <a:pPr>
              <a:buFont typeface="Wingdings" panose="05000000000000000000" pitchFamily="2" charset="2"/>
              <a:buChar char="ü"/>
            </a:pPr>
            <a:r>
              <a:rPr lang="en-US" sz="1800" dirty="0"/>
              <a:t>Avoiding using subqueries</a:t>
            </a:r>
          </a:p>
          <a:p>
            <a:pPr>
              <a:buFont typeface="Wingdings" panose="05000000000000000000" pitchFamily="2" charset="2"/>
              <a:buChar char="ü"/>
            </a:pPr>
            <a:r>
              <a:rPr lang="en-US" sz="1800" dirty="0"/>
              <a:t>Use proper storage and backup methods</a:t>
            </a:r>
          </a:p>
          <a:p>
            <a:pPr>
              <a:buFont typeface="Wingdings" panose="05000000000000000000" pitchFamily="2" charset="2"/>
              <a:buChar char="ü"/>
            </a:pPr>
            <a:r>
              <a:rPr lang="en-US" sz="1800" dirty="0"/>
              <a:t>Monitoring Performance</a:t>
            </a:r>
          </a:p>
        </p:txBody>
      </p:sp>
      <p:sp>
        <p:nvSpPr>
          <p:cNvPr id="3" name="Title 2">
            <a:extLst>
              <a:ext uri="{FF2B5EF4-FFF2-40B4-BE49-F238E27FC236}">
                <a16:creationId xmlns:a16="http://schemas.microsoft.com/office/drawing/2014/main" id="{6DA81546-E97A-450D-8AF7-40A09E52E60D}"/>
              </a:ext>
            </a:extLst>
          </p:cNvPr>
          <p:cNvSpPr>
            <a:spLocks noGrp="1"/>
          </p:cNvSpPr>
          <p:nvPr>
            <p:ph type="title"/>
          </p:nvPr>
        </p:nvSpPr>
        <p:spPr/>
        <p:txBody>
          <a:bodyPr/>
          <a:lstStyle/>
          <a:p>
            <a:r>
              <a:rPr lang="en-US" dirty="0"/>
              <a:t>SQL Optimization Techniques</a:t>
            </a:r>
          </a:p>
        </p:txBody>
      </p:sp>
      <p:sp>
        <p:nvSpPr>
          <p:cNvPr id="4" name="Slide Number Placeholder 3">
            <a:extLst>
              <a:ext uri="{FF2B5EF4-FFF2-40B4-BE49-F238E27FC236}">
                <a16:creationId xmlns:a16="http://schemas.microsoft.com/office/drawing/2014/main" id="{AE8AAD60-E347-4FC9-878B-958A4EECEA24}"/>
              </a:ext>
            </a:extLst>
          </p:cNvPr>
          <p:cNvSpPr>
            <a:spLocks noGrp="1"/>
          </p:cNvSpPr>
          <p:nvPr>
            <p:ph type="sldNum" sz="quarter" idx="12"/>
          </p:nvPr>
        </p:nvSpPr>
        <p:spPr/>
        <p:txBody>
          <a:bodyPr/>
          <a:lstStyle/>
          <a:p>
            <a:fld id="{C7F1B9D8-1D95-44B3-9E1C-E404196FC055}" type="slidenum">
              <a:rPr lang="hi-IN" smtClean="0"/>
              <a:pPr/>
              <a:t>7</a:t>
            </a:fld>
            <a:endParaRPr lang="hi-IN" dirty="0"/>
          </a:p>
        </p:txBody>
      </p:sp>
    </p:spTree>
    <p:extLst>
      <p:ext uri="{BB962C8B-B14F-4D97-AF65-F5344CB8AC3E}">
        <p14:creationId xmlns:p14="http://schemas.microsoft.com/office/powerpoint/2010/main" val="41732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43D8C-0D0A-5094-B48F-EF5F9D38EA23}"/>
              </a:ext>
            </a:extLst>
          </p:cNvPr>
          <p:cNvSpPr>
            <a:spLocks noGrp="1"/>
          </p:cNvSpPr>
          <p:nvPr>
            <p:ph type="title"/>
          </p:nvPr>
        </p:nvSpPr>
        <p:spPr/>
        <p:txBody>
          <a:bodyPr/>
          <a:lstStyle/>
          <a:p>
            <a:r>
              <a:rPr lang="en-US" dirty="0"/>
              <a:t>Optimization Techniques</a:t>
            </a:r>
          </a:p>
        </p:txBody>
      </p:sp>
      <p:sp>
        <p:nvSpPr>
          <p:cNvPr id="4" name="Slide Number Placeholder 3">
            <a:extLst>
              <a:ext uri="{FF2B5EF4-FFF2-40B4-BE49-F238E27FC236}">
                <a16:creationId xmlns:a16="http://schemas.microsoft.com/office/drawing/2014/main" id="{94097032-0E9D-6F63-E2A4-35CC06C31E49}"/>
              </a:ext>
            </a:extLst>
          </p:cNvPr>
          <p:cNvSpPr>
            <a:spLocks noGrp="1"/>
          </p:cNvSpPr>
          <p:nvPr>
            <p:ph type="sldNum" sz="quarter" idx="12"/>
          </p:nvPr>
        </p:nvSpPr>
        <p:spPr/>
        <p:txBody>
          <a:bodyPr/>
          <a:lstStyle/>
          <a:p>
            <a:fld id="{C7F1B9D8-1D95-44B3-9E1C-E404196FC055}" type="slidenum">
              <a:rPr lang="hi-IN" smtClean="0"/>
              <a:pPr/>
              <a:t>8</a:t>
            </a:fld>
            <a:endParaRPr lang="hi-IN" dirty="0"/>
          </a:p>
        </p:txBody>
      </p:sp>
      <p:pic>
        <p:nvPicPr>
          <p:cNvPr id="6" name="Picture 5">
            <a:extLst>
              <a:ext uri="{FF2B5EF4-FFF2-40B4-BE49-F238E27FC236}">
                <a16:creationId xmlns:a16="http://schemas.microsoft.com/office/drawing/2014/main" id="{D8D51B0A-7BB5-FEC1-5ED9-0D79711C2AA3}"/>
              </a:ext>
            </a:extLst>
          </p:cNvPr>
          <p:cNvPicPr>
            <a:picLocks noChangeAspect="1"/>
          </p:cNvPicPr>
          <p:nvPr/>
        </p:nvPicPr>
        <p:blipFill>
          <a:blip r:embed="rId2"/>
          <a:stretch>
            <a:fillRect/>
          </a:stretch>
        </p:blipFill>
        <p:spPr>
          <a:xfrm>
            <a:off x="139701" y="1104900"/>
            <a:ext cx="3724751" cy="3771900"/>
          </a:xfrm>
          <a:prstGeom prst="rect">
            <a:avLst/>
          </a:prstGeom>
        </p:spPr>
      </p:pic>
      <p:pic>
        <p:nvPicPr>
          <p:cNvPr id="8" name="Picture 7">
            <a:extLst>
              <a:ext uri="{FF2B5EF4-FFF2-40B4-BE49-F238E27FC236}">
                <a16:creationId xmlns:a16="http://schemas.microsoft.com/office/drawing/2014/main" id="{CB3ACB14-B95D-CD5C-1883-323ED6B825D6}"/>
              </a:ext>
            </a:extLst>
          </p:cNvPr>
          <p:cNvPicPr>
            <a:picLocks noChangeAspect="1"/>
          </p:cNvPicPr>
          <p:nvPr/>
        </p:nvPicPr>
        <p:blipFill>
          <a:blip r:embed="rId3"/>
          <a:stretch>
            <a:fillRect/>
          </a:stretch>
        </p:blipFill>
        <p:spPr>
          <a:xfrm>
            <a:off x="3987191" y="2834887"/>
            <a:ext cx="3924301" cy="3771901"/>
          </a:xfrm>
          <a:prstGeom prst="rect">
            <a:avLst/>
          </a:prstGeom>
        </p:spPr>
      </p:pic>
      <p:pic>
        <p:nvPicPr>
          <p:cNvPr id="10" name="Picture 9">
            <a:extLst>
              <a:ext uri="{FF2B5EF4-FFF2-40B4-BE49-F238E27FC236}">
                <a16:creationId xmlns:a16="http://schemas.microsoft.com/office/drawing/2014/main" id="{A5B86B92-C11B-87AD-2A6C-90F01736AC09}"/>
              </a:ext>
            </a:extLst>
          </p:cNvPr>
          <p:cNvPicPr>
            <a:picLocks noChangeAspect="1"/>
          </p:cNvPicPr>
          <p:nvPr/>
        </p:nvPicPr>
        <p:blipFill>
          <a:blip r:embed="rId4"/>
          <a:stretch>
            <a:fillRect/>
          </a:stretch>
        </p:blipFill>
        <p:spPr>
          <a:xfrm>
            <a:off x="8169987" y="1384300"/>
            <a:ext cx="3788546" cy="4051300"/>
          </a:xfrm>
          <a:prstGeom prst="rect">
            <a:avLst/>
          </a:prstGeom>
        </p:spPr>
      </p:pic>
    </p:spTree>
    <p:extLst>
      <p:ext uri="{BB962C8B-B14F-4D97-AF65-F5344CB8AC3E}">
        <p14:creationId xmlns:p14="http://schemas.microsoft.com/office/powerpoint/2010/main" val="339517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43D8C-0D0A-5094-B48F-EF5F9D38EA23}"/>
              </a:ext>
            </a:extLst>
          </p:cNvPr>
          <p:cNvSpPr>
            <a:spLocks noGrp="1"/>
          </p:cNvSpPr>
          <p:nvPr>
            <p:ph type="title"/>
          </p:nvPr>
        </p:nvSpPr>
        <p:spPr/>
        <p:txBody>
          <a:bodyPr/>
          <a:lstStyle/>
          <a:p>
            <a:r>
              <a:rPr lang="en-US" dirty="0"/>
              <a:t>Optimization Techniques</a:t>
            </a:r>
          </a:p>
        </p:txBody>
      </p:sp>
      <p:sp>
        <p:nvSpPr>
          <p:cNvPr id="4" name="Slide Number Placeholder 3">
            <a:extLst>
              <a:ext uri="{FF2B5EF4-FFF2-40B4-BE49-F238E27FC236}">
                <a16:creationId xmlns:a16="http://schemas.microsoft.com/office/drawing/2014/main" id="{94097032-0E9D-6F63-E2A4-35CC06C31E49}"/>
              </a:ext>
            </a:extLst>
          </p:cNvPr>
          <p:cNvSpPr>
            <a:spLocks noGrp="1"/>
          </p:cNvSpPr>
          <p:nvPr>
            <p:ph type="sldNum" sz="quarter" idx="12"/>
          </p:nvPr>
        </p:nvSpPr>
        <p:spPr/>
        <p:txBody>
          <a:bodyPr/>
          <a:lstStyle/>
          <a:p>
            <a:fld id="{C7F1B9D8-1D95-44B3-9E1C-E404196FC055}" type="slidenum">
              <a:rPr lang="hi-IN" smtClean="0"/>
              <a:pPr/>
              <a:t>9</a:t>
            </a:fld>
            <a:endParaRPr lang="hi-IN" dirty="0"/>
          </a:p>
        </p:txBody>
      </p:sp>
      <p:pic>
        <p:nvPicPr>
          <p:cNvPr id="14" name="Picture 13">
            <a:extLst>
              <a:ext uri="{FF2B5EF4-FFF2-40B4-BE49-F238E27FC236}">
                <a16:creationId xmlns:a16="http://schemas.microsoft.com/office/drawing/2014/main" id="{2ECDE39B-FE17-5AE0-B68C-3FD103699E0B}"/>
              </a:ext>
            </a:extLst>
          </p:cNvPr>
          <p:cNvPicPr>
            <a:picLocks noChangeAspect="1"/>
          </p:cNvPicPr>
          <p:nvPr/>
        </p:nvPicPr>
        <p:blipFill>
          <a:blip r:embed="rId2"/>
          <a:stretch>
            <a:fillRect/>
          </a:stretch>
        </p:blipFill>
        <p:spPr>
          <a:xfrm>
            <a:off x="38101" y="876300"/>
            <a:ext cx="3937000" cy="3606267"/>
          </a:xfrm>
          <a:prstGeom prst="rect">
            <a:avLst/>
          </a:prstGeom>
        </p:spPr>
      </p:pic>
      <p:pic>
        <p:nvPicPr>
          <p:cNvPr id="16" name="Picture 15">
            <a:extLst>
              <a:ext uri="{FF2B5EF4-FFF2-40B4-BE49-F238E27FC236}">
                <a16:creationId xmlns:a16="http://schemas.microsoft.com/office/drawing/2014/main" id="{172C24DC-B208-D06B-C590-5A4AE33BD713}"/>
              </a:ext>
            </a:extLst>
          </p:cNvPr>
          <p:cNvPicPr>
            <a:picLocks noChangeAspect="1"/>
          </p:cNvPicPr>
          <p:nvPr/>
        </p:nvPicPr>
        <p:blipFill>
          <a:blip r:embed="rId3"/>
          <a:stretch>
            <a:fillRect/>
          </a:stretch>
        </p:blipFill>
        <p:spPr>
          <a:xfrm>
            <a:off x="4644556" y="784318"/>
            <a:ext cx="3400355" cy="3814210"/>
          </a:xfrm>
          <a:prstGeom prst="rect">
            <a:avLst/>
          </a:prstGeom>
        </p:spPr>
      </p:pic>
      <p:pic>
        <p:nvPicPr>
          <p:cNvPr id="18" name="Picture 17">
            <a:extLst>
              <a:ext uri="{FF2B5EF4-FFF2-40B4-BE49-F238E27FC236}">
                <a16:creationId xmlns:a16="http://schemas.microsoft.com/office/drawing/2014/main" id="{3DDFBE54-DCA5-F45F-501D-EE6516DB68FE}"/>
              </a:ext>
            </a:extLst>
          </p:cNvPr>
          <p:cNvPicPr>
            <a:picLocks noChangeAspect="1"/>
          </p:cNvPicPr>
          <p:nvPr/>
        </p:nvPicPr>
        <p:blipFill>
          <a:blip r:embed="rId4"/>
          <a:stretch>
            <a:fillRect/>
          </a:stretch>
        </p:blipFill>
        <p:spPr>
          <a:xfrm>
            <a:off x="8581914" y="766578"/>
            <a:ext cx="3561667" cy="3791082"/>
          </a:xfrm>
          <a:prstGeom prst="rect">
            <a:avLst/>
          </a:prstGeom>
        </p:spPr>
      </p:pic>
      <p:pic>
        <p:nvPicPr>
          <p:cNvPr id="20" name="Picture 19">
            <a:extLst>
              <a:ext uri="{FF2B5EF4-FFF2-40B4-BE49-F238E27FC236}">
                <a16:creationId xmlns:a16="http://schemas.microsoft.com/office/drawing/2014/main" id="{2DB266FD-3820-5DC7-82D4-0941B1A427CC}"/>
              </a:ext>
            </a:extLst>
          </p:cNvPr>
          <p:cNvPicPr>
            <a:picLocks noChangeAspect="1"/>
          </p:cNvPicPr>
          <p:nvPr/>
        </p:nvPicPr>
        <p:blipFill>
          <a:blip r:embed="rId5"/>
          <a:stretch>
            <a:fillRect/>
          </a:stretch>
        </p:blipFill>
        <p:spPr>
          <a:xfrm>
            <a:off x="2660649" y="4596424"/>
            <a:ext cx="2388505" cy="2115965"/>
          </a:xfrm>
          <a:prstGeom prst="rect">
            <a:avLst/>
          </a:prstGeom>
        </p:spPr>
      </p:pic>
    </p:spTree>
    <p:extLst>
      <p:ext uri="{BB962C8B-B14F-4D97-AF65-F5344CB8AC3E}">
        <p14:creationId xmlns:p14="http://schemas.microsoft.com/office/powerpoint/2010/main" val="695087595"/>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Maveric PPT Template Final</Template>
  <TotalTime>5923</TotalTime>
  <Words>1414</Words>
  <Application>Microsoft Office PowerPoint</Application>
  <PresentationFormat>Widescreen</PresentationFormat>
  <Paragraphs>117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Wingdings</vt:lpstr>
      <vt:lpstr>Office Theme</vt:lpstr>
      <vt:lpstr>ThinkNXT Program</vt:lpstr>
      <vt:lpstr>Agenda</vt:lpstr>
      <vt:lpstr>Query Optimization </vt:lpstr>
      <vt:lpstr>Query Optimization </vt:lpstr>
      <vt:lpstr>Query Optimization </vt:lpstr>
      <vt:lpstr>Query Optimization </vt:lpstr>
      <vt:lpstr>SQL Optimization Techniques</vt:lpstr>
      <vt:lpstr>Optimization Techniques</vt:lpstr>
      <vt:lpstr>Optimization Techniques</vt:lpstr>
      <vt:lpstr>Optimization Techniques</vt:lpstr>
      <vt:lpstr>Monitoring and Performance Tuning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ENGINEERING</dc:title>
  <dc:creator>Cipiga Karunakaran</dc:creator>
  <cp:lastModifiedBy>Ram Babu Doddy</cp:lastModifiedBy>
  <cp:revision>295</cp:revision>
  <dcterms:created xsi:type="dcterms:W3CDTF">2020-07-06T12:16:05Z</dcterms:created>
  <dcterms:modified xsi:type="dcterms:W3CDTF">2023-05-26T08:00:49Z</dcterms:modified>
</cp:coreProperties>
</file>