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0" r:id="rId2"/>
    <p:sldId id="320" r:id="rId3"/>
    <p:sldId id="326" r:id="rId4"/>
    <p:sldId id="327" r:id="rId5"/>
    <p:sldId id="328" r:id="rId6"/>
    <p:sldId id="329" r:id="rId7"/>
    <p:sldId id="330" r:id="rId8"/>
    <p:sldId id="331" r:id="rId9"/>
    <p:sldId id="332" r:id="rId10"/>
    <p:sldId id="333" r:id="rId11"/>
    <p:sldId id="33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62" autoAdjust="0"/>
    <p:restoredTop sz="95850"/>
  </p:normalViewPr>
  <p:slideViewPr>
    <p:cSldViewPr snapToGrid="0">
      <p:cViewPr varScale="1">
        <p:scale>
          <a:sx n="62" d="100"/>
          <a:sy n="62" d="100"/>
        </p:scale>
        <p:origin x="1180" y="56"/>
      </p:cViewPr>
      <p:guideLst/>
    </p:cSldViewPr>
  </p:slideViewPr>
  <p:notesTextViewPr>
    <p:cViewPr>
      <p:scale>
        <a:sx n="1" d="1"/>
        <a:sy n="1" d="1"/>
      </p:scale>
      <p:origin x="0" y="0"/>
    </p:cViewPr>
  </p:notesTextViewPr>
  <p:sorterViewPr>
    <p:cViewPr varScale="1">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8AD62793-EDE7-43CE-8E28-41943D6891F8}"/>
    <pc:docChg chg="modSld">
      <pc:chgData name="Ram Babu Doddy" userId="0e55781f-a759-4597-87a9-6dc49ffcbafe" providerId="ADAL" clId="{8AD62793-EDE7-43CE-8E28-41943D6891F8}" dt="2021-12-06T10:41:05.316" v="13" actId="113"/>
      <pc:docMkLst>
        <pc:docMk/>
      </pc:docMkLst>
      <pc:sldChg chg="modSp mod">
        <pc:chgData name="Ram Babu Doddy" userId="0e55781f-a759-4597-87a9-6dc49ffcbafe" providerId="ADAL" clId="{8AD62793-EDE7-43CE-8E28-41943D6891F8}" dt="2021-12-06T04:31:12.300" v="11" actId="20577"/>
        <pc:sldMkLst>
          <pc:docMk/>
          <pc:sldMk cId="1529367056" sldId="280"/>
        </pc:sldMkLst>
        <pc:spChg chg="mod">
          <ac:chgData name="Ram Babu Doddy" userId="0e55781f-a759-4597-87a9-6dc49ffcbafe" providerId="ADAL" clId="{8AD62793-EDE7-43CE-8E28-41943D6891F8}" dt="2021-12-06T04:31:12.300" v="11" actId="20577"/>
          <ac:spMkLst>
            <pc:docMk/>
            <pc:sldMk cId="1529367056" sldId="280"/>
            <ac:spMk id="4" creationId="{64A8EE7E-BCC5-42D1-8739-AB26C8A1A675}"/>
          </ac:spMkLst>
        </pc:spChg>
        <pc:spChg chg="mod">
          <ac:chgData name="Ram Babu Doddy" userId="0e55781f-a759-4597-87a9-6dc49ffcbafe" providerId="ADAL" clId="{8AD62793-EDE7-43CE-8E28-41943D6891F8}" dt="2021-12-06T04:29:34.567" v="7" actId="20577"/>
          <ac:spMkLst>
            <pc:docMk/>
            <pc:sldMk cId="1529367056" sldId="280"/>
            <ac:spMk id="5" creationId="{00000000-0000-0000-0000-000000000000}"/>
          </ac:spMkLst>
        </pc:spChg>
      </pc:sldChg>
      <pc:sldChg chg="modSp">
        <pc:chgData name="Ram Babu Doddy" userId="0e55781f-a759-4597-87a9-6dc49ffcbafe" providerId="ADAL" clId="{8AD62793-EDE7-43CE-8E28-41943D6891F8}" dt="2021-12-06T10:41:05.316" v="13" actId="113"/>
        <pc:sldMkLst>
          <pc:docMk/>
          <pc:sldMk cId="3349706739" sldId="332"/>
        </pc:sldMkLst>
        <pc:spChg chg="mod">
          <ac:chgData name="Ram Babu Doddy" userId="0e55781f-a759-4597-87a9-6dc49ffcbafe" providerId="ADAL" clId="{8AD62793-EDE7-43CE-8E28-41943D6891F8}" dt="2021-12-06T10:41:05.316" v="13" actId="113"/>
          <ac:spMkLst>
            <pc:docMk/>
            <pc:sldMk cId="3349706739" sldId="332"/>
            <ac:spMk id="8" creationId="{2776D301-B49C-49BB-A717-D6CDA77DCFA1}"/>
          </ac:spMkLst>
        </pc:spChg>
      </pc:sldChg>
    </pc:docChg>
  </pc:docChgLst>
  <pc:docChgLst>
    <pc:chgData name="Ram Babu Doddy" userId="0e55781f-a759-4597-87a9-6dc49ffcbafe" providerId="ADAL" clId="{05455F94-6FC6-4F0C-8D69-EACFF5DED818}"/>
    <pc:docChg chg="undo redo custSel addSld delSld modSld sldOrd">
      <pc:chgData name="Ram Babu Doddy" userId="0e55781f-a759-4597-87a9-6dc49ffcbafe" providerId="ADAL" clId="{05455F94-6FC6-4F0C-8D69-EACFF5DED818}" dt="2021-05-07T13:26:49.618" v="1055" actId="14100"/>
      <pc:docMkLst>
        <pc:docMk/>
      </pc:docMkLst>
      <pc:sldChg chg="addSp delSp modSp">
        <pc:chgData name="Ram Babu Doddy" userId="0e55781f-a759-4597-87a9-6dc49ffcbafe" providerId="ADAL" clId="{05455F94-6FC6-4F0C-8D69-EACFF5DED818}" dt="2021-05-07T13:09:13.775" v="491"/>
        <pc:sldMkLst>
          <pc:docMk/>
          <pc:sldMk cId="4226868403" sldId="271"/>
        </pc:sldMkLst>
        <pc:spChg chg="add del mod">
          <ac:chgData name="Ram Babu Doddy" userId="0e55781f-a759-4597-87a9-6dc49ffcbafe" providerId="ADAL" clId="{05455F94-6FC6-4F0C-8D69-EACFF5DED818}" dt="2021-05-07T13:09:13.775" v="491"/>
          <ac:spMkLst>
            <pc:docMk/>
            <pc:sldMk cId="4226868403" sldId="271"/>
            <ac:spMk id="2" creationId="{79942FE2-90B1-413C-8972-1093D0D7D82F}"/>
          </ac:spMkLst>
        </pc:spChg>
      </pc:sldChg>
      <pc:sldChg chg="modSp mod">
        <pc:chgData name="Ram Babu Doddy" userId="0e55781f-a759-4597-87a9-6dc49ffcbafe" providerId="ADAL" clId="{05455F94-6FC6-4F0C-8D69-EACFF5DED818}" dt="2021-05-07T13:26:49.618" v="1055" actId="14100"/>
        <pc:sldMkLst>
          <pc:docMk/>
          <pc:sldMk cId="1529367056" sldId="280"/>
        </pc:sldMkLst>
        <pc:spChg chg="mod">
          <ac:chgData name="Ram Babu Doddy" userId="0e55781f-a759-4597-87a9-6dc49ffcbafe" providerId="ADAL" clId="{05455F94-6FC6-4F0C-8D69-EACFF5DED818}" dt="2021-05-07T13:26:49.618" v="1055" actId="14100"/>
          <ac:spMkLst>
            <pc:docMk/>
            <pc:sldMk cId="1529367056" sldId="280"/>
            <ac:spMk id="4" creationId="{64A8EE7E-BCC5-42D1-8739-AB26C8A1A675}"/>
          </ac:spMkLst>
        </pc:spChg>
      </pc:sldChg>
      <pc:sldChg chg="modSp mod">
        <pc:chgData name="Ram Babu Doddy" userId="0e55781f-a759-4597-87a9-6dc49ffcbafe" providerId="ADAL" clId="{05455F94-6FC6-4F0C-8D69-EACFF5DED818}" dt="2021-05-07T13:21:19.207" v="871" actId="20577"/>
        <pc:sldMkLst>
          <pc:docMk/>
          <pc:sldMk cId="99235931" sldId="320"/>
        </pc:sldMkLst>
        <pc:spChg chg="mod">
          <ac:chgData name="Ram Babu Doddy" userId="0e55781f-a759-4597-87a9-6dc49ffcbafe" providerId="ADAL" clId="{05455F94-6FC6-4F0C-8D69-EACFF5DED818}" dt="2021-05-07T13:21:19.207" v="871" actId="20577"/>
          <ac:spMkLst>
            <pc:docMk/>
            <pc:sldMk cId="99235931" sldId="320"/>
            <ac:spMk id="2" creationId="{00000000-0000-0000-0000-000000000000}"/>
          </ac:spMkLst>
        </pc:spChg>
      </pc:sldChg>
      <pc:sldChg chg="addSp delSp modSp new mod">
        <pc:chgData name="Ram Babu Doddy" userId="0e55781f-a759-4597-87a9-6dc49ffcbafe" providerId="ADAL" clId="{05455F94-6FC6-4F0C-8D69-EACFF5DED818}" dt="2021-05-06T14:31:21.871" v="328"/>
        <pc:sldMkLst>
          <pc:docMk/>
          <pc:sldMk cId="211678917" sldId="321"/>
        </pc:sldMkLst>
        <pc:spChg chg="del">
          <ac:chgData name="Ram Babu Doddy" userId="0e55781f-a759-4597-87a9-6dc49ffcbafe" providerId="ADAL" clId="{05455F94-6FC6-4F0C-8D69-EACFF5DED818}" dt="2021-05-06T14:22:01.351" v="208" actId="478"/>
          <ac:spMkLst>
            <pc:docMk/>
            <pc:sldMk cId="211678917" sldId="321"/>
            <ac:spMk id="2" creationId="{B425C3A0-7031-4CA2-883B-8BF528434622}"/>
          </ac:spMkLst>
        </pc:spChg>
        <pc:spChg chg="mod">
          <ac:chgData name="Ram Babu Doddy" userId="0e55781f-a759-4597-87a9-6dc49ffcbafe" providerId="ADAL" clId="{05455F94-6FC6-4F0C-8D69-EACFF5DED818}" dt="2021-05-06T14:31:21.871" v="328"/>
          <ac:spMkLst>
            <pc:docMk/>
            <pc:sldMk cId="211678917" sldId="321"/>
            <ac:spMk id="3" creationId="{42F17623-99C4-4987-A2FB-67DFE23697FA}"/>
          </ac:spMkLst>
        </pc:spChg>
        <pc:spChg chg="add del mod">
          <ac:chgData name="Ram Babu Doddy" userId="0e55781f-a759-4597-87a9-6dc49ffcbafe" providerId="ADAL" clId="{05455F94-6FC6-4F0C-8D69-EACFF5DED818}" dt="2021-05-06T14:22:04.798" v="210"/>
          <ac:spMkLst>
            <pc:docMk/>
            <pc:sldMk cId="211678917" sldId="321"/>
            <ac:spMk id="5" creationId="{9D673505-7C04-42FD-AED3-FA3F7D6B1A51}"/>
          </ac:spMkLst>
        </pc:spChg>
        <pc:spChg chg="add mod">
          <ac:chgData name="Ram Babu Doddy" userId="0e55781f-a759-4597-87a9-6dc49ffcbafe" providerId="ADAL" clId="{05455F94-6FC6-4F0C-8D69-EACFF5DED818}" dt="2021-05-06T14:28:33.686" v="313" actId="2711"/>
          <ac:spMkLst>
            <pc:docMk/>
            <pc:sldMk cId="211678917" sldId="321"/>
            <ac:spMk id="6" creationId="{C2317EE0-38A6-4994-9F70-4E5E740CBDC9}"/>
          </ac:spMkLst>
        </pc:spChg>
      </pc:sldChg>
      <pc:sldChg chg="del">
        <pc:chgData name="Ram Babu Doddy" userId="0e55781f-a759-4597-87a9-6dc49ffcbafe" providerId="ADAL" clId="{05455F94-6FC6-4F0C-8D69-EACFF5DED818}" dt="2021-05-05T15:10:13.546" v="145" actId="47"/>
        <pc:sldMkLst>
          <pc:docMk/>
          <pc:sldMk cId="3101663258" sldId="321"/>
        </pc:sldMkLst>
      </pc:sldChg>
      <pc:sldChg chg="addSp delSp modSp new mod">
        <pc:chgData name="Ram Babu Doddy" userId="0e55781f-a759-4597-87a9-6dc49ffcbafe" providerId="ADAL" clId="{05455F94-6FC6-4F0C-8D69-EACFF5DED818}" dt="2021-05-06T14:31:34.577" v="330" actId="1076"/>
        <pc:sldMkLst>
          <pc:docMk/>
          <pc:sldMk cId="232338986" sldId="322"/>
        </pc:sldMkLst>
        <pc:spChg chg="del">
          <ac:chgData name="Ram Babu Doddy" userId="0e55781f-a759-4597-87a9-6dc49ffcbafe" providerId="ADAL" clId="{05455F94-6FC6-4F0C-8D69-EACFF5DED818}" dt="2021-05-06T14:24:02.089" v="248" actId="478"/>
          <ac:spMkLst>
            <pc:docMk/>
            <pc:sldMk cId="232338986" sldId="322"/>
            <ac:spMk id="2" creationId="{ED9F8607-6CB7-4714-AD04-C241C1854286}"/>
          </ac:spMkLst>
        </pc:spChg>
        <pc:spChg chg="mod">
          <ac:chgData name="Ram Babu Doddy" userId="0e55781f-a759-4597-87a9-6dc49ffcbafe" providerId="ADAL" clId="{05455F94-6FC6-4F0C-8D69-EACFF5DED818}" dt="2021-05-06T14:31:34.577" v="330" actId="1076"/>
          <ac:spMkLst>
            <pc:docMk/>
            <pc:sldMk cId="232338986" sldId="322"/>
            <ac:spMk id="3" creationId="{03E3AC9E-12C1-4A9B-AB53-82E9785CF14D}"/>
          </ac:spMkLst>
        </pc:spChg>
        <pc:spChg chg="add mod">
          <ac:chgData name="Ram Babu Doddy" userId="0e55781f-a759-4597-87a9-6dc49ffcbafe" providerId="ADAL" clId="{05455F94-6FC6-4F0C-8D69-EACFF5DED818}" dt="2021-05-06T14:30:44.480" v="327" actId="20577"/>
          <ac:spMkLst>
            <pc:docMk/>
            <pc:sldMk cId="232338986" sldId="322"/>
            <ac:spMk id="5" creationId="{A8803DA5-5118-42A8-AE92-B7A41FEFFC37}"/>
          </ac:spMkLst>
        </pc:spChg>
      </pc:sldChg>
      <pc:sldChg chg="del">
        <pc:chgData name="Ram Babu Doddy" userId="0e55781f-a759-4597-87a9-6dc49ffcbafe" providerId="ADAL" clId="{05455F94-6FC6-4F0C-8D69-EACFF5DED818}" dt="2021-05-05T15:10:13.546" v="145" actId="47"/>
        <pc:sldMkLst>
          <pc:docMk/>
          <pc:sldMk cId="3552279022" sldId="322"/>
        </pc:sldMkLst>
      </pc:sldChg>
      <pc:sldChg chg="addSp delSp modSp new mod modAnim">
        <pc:chgData name="Ram Babu Doddy" userId="0e55781f-a759-4597-87a9-6dc49ffcbafe" providerId="ADAL" clId="{05455F94-6FC6-4F0C-8D69-EACFF5DED818}" dt="2021-05-07T09:56:56.188" v="443"/>
        <pc:sldMkLst>
          <pc:docMk/>
          <pc:sldMk cId="2595304887" sldId="323"/>
        </pc:sldMkLst>
        <pc:spChg chg="del mod">
          <ac:chgData name="Ram Babu Doddy" userId="0e55781f-a759-4597-87a9-6dc49ffcbafe" providerId="ADAL" clId="{05455F94-6FC6-4F0C-8D69-EACFF5DED818}" dt="2021-05-07T06:38:10.641" v="340" actId="478"/>
          <ac:spMkLst>
            <pc:docMk/>
            <pc:sldMk cId="2595304887" sldId="323"/>
            <ac:spMk id="2" creationId="{E3723B26-E2D8-44DD-A935-F1F81FCFADBC}"/>
          </ac:spMkLst>
        </pc:spChg>
        <pc:spChg chg="mod">
          <ac:chgData name="Ram Babu Doddy" userId="0e55781f-a759-4597-87a9-6dc49ffcbafe" providerId="ADAL" clId="{05455F94-6FC6-4F0C-8D69-EACFF5DED818}" dt="2021-05-07T06:38:08.273" v="339" actId="20577"/>
          <ac:spMkLst>
            <pc:docMk/>
            <pc:sldMk cId="2595304887" sldId="323"/>
            <ac:spMk id="3" creationId="{24EA87CC-4C19-4BA7-B8BB-42EF6F88A0AE}"/>
          </ac:spMkLst>
        </pc:spChg>
        <pc:spChg chg="add mod">
          <ac:chgData name="Ram Babu Doddy" userId="0e55781f-a759-4597-87a9-6dc49ffcbafe" providerId="ADAL" clId="{05455F94-6FC6-4F0C-8D69-EACFF5DED818}" dt="2021-05-07T06:39:06.436" v="350" actId="33524"/>
          <ac:spMkLst>
            <pc:docMk/>
            <pc:sldMk cId="2595304887" sldId="323"/>
            <ac:spMk id="6" creationId="{D98BA4C8-2E8B-4FD1-AF66-D6C404E2827C}"/>
          </ac:spMkLst>
        </pc:spChg>
        <pc:spChg chg="add mod">
          <ac:chgData name="Ram Babu Doddy" userId="0e55781f-a759-4597-87a9-6dc49ffcbafe" providerId="ADAL" clId="{05455F94-6FC6-4F0C-8D69-EACFF5DED818}" dt="2021-05-07T07:53:51.997" v="381" actId="13926"/>
          <ac:spMkLst>
            <pc:docMk/>
            <pc:sldMk cId="2595304887" sldId="323"/>
            <ac:spMk id="9" creationId="{144018D5-AA25-412A-BD83-58BAF13320BC}"/>
          </ac:spMkLst>
        </pc:spChg>
        <pc:spChg chg="add mod">
          <ac:chgData name="Ram Babu Doddy" userId="0e55781f-a759-4597-87a9-6dc49ffcbafe" providerId="ADAL" clId="{05455F94-6FC6-4F0C-8D69-EACFF5DED818}" dt="2021-05-07T07:53:55.799" v="382" actId="13926"/>
          <ac:spMkLst>
            <pc:docMk/>
            <pc:sldMk cId="2595304887" sldId="323"/>
            <ac:spMk id="10" creationId="{297AE7F7-DC7D-4735-BAEE-6335E6A50D18}"/>
          </ac:spMkLst>
        </pc:spChg>
        <pc:graphicFrameChg chg="add mod modGraphic">
          <ac:chgData name="Ram Babu Doddy" userId="0e55781f-a759-4597-87a9-6dc49ffcbafe" providerId="ADAL" clId="{05455F94-6FC6-4F0C-8D69-EACFF5DED818}" dt="2021-05-07T07:54:46.110" v="435" actId="6549"/>
          <ac:graphicFrameMkLst>
            <pc:docMk/>
            <pc:sldMk cId="2595304887" sldId="323"/>
            <ac:graphicFrameMk id="11" creationId="{00552A5B-4F8C-4FC0-9642-C54E1831619A}"/>
          </ac:graphicFrameMkLst>
        </pc:graphicFrameChg>
        <pc:picChg chg="add mod">
          <ac:chgData name="Ram Babu Doddy" userId="0e55781f-a759-4597-87a9-6dc49ffcbafe" providerId="ADAL" clId="{05455F94-6FC6-4F0C-8D69-EACFF5DED818}" dt="2021-05-07T06:39:15.490" v="351" actId="1076"/>
          <ac:picMkLst>
            <pc:docMk/>
            <pc:sldMk cId="2595304887" sldId="323"/>
            <ac:picMk id="5" creationId="{4526FECB-970F-4FE7-9CB1-5A5FFB67C43B}"/>
          </ac:picMkLst>
        </pc:picChg>
        <pc:picChg chg="add mod">
          <ac:chgData name="Ram Babu Doddy" userId="0e55781f-a759-4597-87a9-6dc49ffcbafe" providerId="ADAL" clId="{05455F94-6FC6-4F0C-8D69-EACFF5DED818}" dt="2021-05-07T06:45:12.607" v="358" actId="1076"/>
          <ac:picMkLst>
            <pc:docMk/>
            <pc:sldMk cId="2595304887" sldId="323"/>
            <ac:picMk id="8" creationId="{B690B8B5-8BB7-47EC-AC45-5A44D9C034D4}"/>
          </ac:picMkLst>
        </pc:picChg>
      </pc:sldChg>
      <pc:sldChg chg="del">
        <pc:chgData name="Ram Babu Doddy" userId="0e55781f-a759-4597-87a9-6dc49ffcbafe" providerId="ADAL" clId="{05455F94-6FC6-4F0C-8D69-EACFF5DED818}" dt="2021-05-05T15:10:13.546" v="145" actId="47"/>
        <pc:sldMkLst>
          <pc:docMk/>
          <pc:sldMk cId="3341328288" sldId="323"/>
        </pc:sldMkLst>
      </pc:sldChg>
      <pc:sldChg chg="del">
        <pc:chgData name="Ram Babu Doddy" userId="0e55781f-a759-4597-87a9-6dc49ffcbafe" providerId="ADAL" clId="{05455F94-6FC6-4F0C-8D69-EACFF5DED818}" dt="2021-05-05T15:10:13.546" v="145" actId="47"/>
        <pc:sldMkLst>
          <pc:docMk/>
          <pc:sldMk cId="1879292397" sldId="324"/>
        </pc:sldMkLst>
      </pc:sldChg>
      <pc:sldChg chg="addSp delSp modSp new mod">
        <pc:chgData name="Ram Babu Doddy" userId="0e55781f-a759-4597-87a9-6dc49ffcbafe" providerId="ADAL" clId="{05455F94-6FC6-4F0C-8D69-EACFF5DED818}" dt="2021-05-07T10:34:27.347" v="470" actId="1076"/>
        <pc:sldMkLst>
          <pc:docMk/>
          <pc:sldMk cId="3809465891" sldId="324"/>
        </pc:sldMkLst>
        <pc:spChg chg="del">
          <ac:chgData name="Ram Babu Doddy" userId="0e55781f-a759-4597-87a9-6dc49ffcbafe" providerId="ADAL" clId="{05455F94-6FC6-4F0C-8D69-EACFF5DED818}" dt="2021-05-07T10:34:05.313" v="445" actId="478"/>
          <ac:spMkLst>
            <pc:docMk/>
            <pc:sldMk cId="3809465891" sldId="324"/>
            <ac:spMk id="2" creationId="{51DB1127-CDF8-4EE0-ACEE-51B50901A788}"/>
          </ac:spMkLst>
        </pc:spChg>
        <pc:spChg chg="mod">
          <ac:chgData name="Ram Babu Doddy" userId="0e55781f-a759-4597-87a9-6dc49ffcbafe" providerId="ADAL" clId="{05455F94-6FC6-4F0C-8D69-EACFF5DED818}" dt="2021-05-07T10:34:10.829" v="465" actId="20577"/>
          <ac:spMkLst>
            <pc:docMk/>
            <pc:sldMk cId="3809465891" sldId="324"/>
            <ac:spMk id="3" creationId="{0DEA5BE6-71E5-463E-BB61-9A1FB911D4F5}"/>
          </ac:spMkLst>
        </pc:spChg>
        <pc:picChg chg="add mod">
          <ac:chgData name="Ram Babu Doddy" userId="0e55781f-a759-4597-87a9-6dc49ffcbafe" providerId="ADAL" clId="{05455F94-6FC6-4F0C-8D69-EACFF5DED818}" dt="2021-05-07T10:34:27.347" v="470" actId="1076"/>
          <ac:picMkLst>
            <pc:docMk/>
            <pc:sldMk cId="3809465891" sldId="324"/>
            <ac:picMk id="6" creationId="{4904FC19-129B-4180-8DAD-B20C16042A48}"/>
          </ac:picMkLst>
        </pc:picChg>
      </pc:sldChg>
      <pc:sldChg chg="del">
        <pc:chgData name="Ram Babu Doddy" userId="0e55781f-a759-4597-87a9-6dc49ffcbafe" providerId="ADAL" clId="{05455F94-6FC6-4F0C-8D69-EACFF5DED818}" dt="2021-05-05T15:10:13.546" v="145" actId="47"/>
        <pc:sldMkLst>
          <pc:docMk/>
          <pc:sldMk cId="852106562" sldId="325"/>
        </pc:sldMkLst>
      </pc:sldChg>
      <pc:sldChg chg="addSp delSp modSp new mod">
        <pc:chgData name="Ram Babu Doddy" userId="0e55781f-a759-4597-87a9-6dc49ffcbafe" providerId="ADAL" clId="{05455F94-6FC6-4F0C-8D69-EACFF5DED818}" dt="2021-05-07T13:19:04.626" v="708" actId="20577"/>
        <pc:sldMkLst>
          <pc:docMk/>
          <pc:sldMk cId="2228211817" sldId="325"/>
        </pc:sldMkLst>
        <pc:spChg chg="del">
          <ac:chgData name="Ram Babu Doddy" userId="0e55781f-a759-4597-87a9-6dc49ffcbafe" providerId="ADAL" clId="{05455F94-6FC6-4F0C-8D69-EACFF5DED818}" dt="2021-05-07T13:07:57.678" v="472" actId="478"/>
          <ac:spMkLst>
            <pc:docMk/>
            <pc:sldMk cId="2228211817" sldId="325"/>
            <ac:spMk id="2" creationId="{65B3587F-9E03-49F8-97AE-8E330BCA0DD3}"/>
          </ac:spMkLst>
        </pc:spChg>
        <pc:spChg chg="mod">
          <ac:chgData name="Ram Babu Doddy" userId="0e55781f-a759-4597-87a9-6dc49ffcbafe" providerId="ADAL" clId="{05455F94-6FC6-4F0C-8D69-EACFF5DED818}" dt="2021-05-07T13:19:04.626" v="708" actId="20577"/>
          <ac:spMkLst>
            <pc:docMk/>
            <pc:sldMk cId="2228211817" sldId="325"/>
            <ac:spMk id="3" creationId="{F5872545-83F4-4D34-A7E5-4DAFCFF56251}"/>
          </ac:spMkLst>
        </pc:spChg>
        <pc:spChg chg="add del mod">
          <ac:chgData name="Ram Babu Doddy" userId="0e55781f-a759-4597-87a9-6dc49ffcbafe" providerId="ADAL" clId="{05455F94-6FC6-4F0C-8D69-EACFF5DED818}" dt="2021-05-07T13:08:00.970" v="474"/>
          <ac:spMkLst>
            <pc:docMk/>
            <pc:sldMk cId="2228211817" sldId="325"/>
            <ac:spMk id="5" creationId="{6891BD14-1A25-4F30-B51F-C2913D5EB7AC}"/>
          </ac:spMkLst>
        </pc:spChg>
        <pc:spChg chg="add mod">
          <ac:chgData name="Ram Babu Doddy" userId="0e55781f-a759-4597-87a9-6dc49ffcbafe" providerId="ADAL" clId="{05455F94-6FC6-4F0C-8D69-EACFF5DED818}" dt="2021-05-07T13:18:15.954" v="684" actId="6549"/>
          <ac:spMkLst>
            <pc:docMk/>
            <pc:sldMk cId="2228211817" sldId="325"/>
            <ac:spMk id="6" creationId="{AF36BE88-B68A-437E-9E12-65DA58C94D4E}"/>
          </ac:spMkLst>
        </pc:spChg>
        <pc:spChg chg="add mod">
          <ac:chgData name="Ram Babu Doddy" userId="0e55781f-a759-4597-87a9-6dc49ffcbafe" providerId="ADAL" clId="{05455F94-6FC6-4F0C-8D69-EACFF5DED818}" dt="2021-05-07T13:18:37.607" v="685" actId="14100"/>
          <ac:spMkLst>
            <pc:docMk/>
            <pc:sldMk cId="2228211817" sldId="325"/>
            <ac:spMk id="7" creationId="{702DD822-58DE-4850-8B26-97046590117A}"/>
          </ac:spMkLst>
        </pc:spChg>
        <pc:picChg chg="add mod">
          <ac:chgData name="Ram Babu Doddy" userId="0e55781f-a759-4597-87a9-6dc49ffcbafe" providerId="ADAL" clId="{05455F94-6FC6-4F0C-8D69-EACFF5DED818}" dt="2021-05-07T13:18:02.126" v="683" actId="1076"/>
          <ac:picMkLst>
            <pc:docMk/>
            <pc:sldMk cId="2228211817" sldId="325"/>
            <ac:picMk id="8" creationId="{321BAD06-9D0E-4B56-9073-645F266B987C}"/>
          </ac:picMkLst>
        </pc:picChg>
        <pc:picChg chg="add mod">
          <ac:chgData name="Ram Babu Doddy" userId="0e55781f-a759-4597-87a9-6dc49ffcbafe" providerId="ADAL" clId="{05455F94-6FC6-4F0C-8D69-EACFF5DED818}" dt="2021-05-07T13:18:00.240" v="682" actId="1076"/>
          <ac:picMkLst>
            <pc:docMk/>
            <pc:sldMk cId="2228211817" sldId="325"/>
            <ac:picMk id="9" creationId="{5F50A27B-25A8-407C-B2A6-EA70FEA4182F}"/>
          </ac:picMkLst>
        </pc:picChg>
      </pc:sldChg>
      <pc:sldChg chg="del">
        <pc:chgData name="Ram Babu Doddy" userId="0e55781f-a759-4597-87a9-6dc49ffcbafe" providerId="ADAL" clId="{05455F94-6FC6-4F0C-8D69-EACFF5DED818}" dt="2021-05-05T15:10:13.546" v="145" actId="47"/>
        <pc:sldMkLst>
          <pc:docMk/>
          <pc:sldMk cId="3605624995" sldId="326"/>
        </pc:sldMkLst>
      </pc:sldChg>
      <pc:sldChg chg="modSp new mod ord">
        <pc:chgData name="Ram Babu Doddy" userId="0e55781f-a759-4597-87a9-6dc49ffcbafe" providerId="ADAL" clId="{05455F94-6FC6-4F0C-8D69-EACFF5DED818}" dt="2021-05-07T13:21:05.734" v="859" actId="20577"/>
        <pc:sldMkLst>
          <pc:docMk/>
          <pc:sldMk cId="3617262856" sldId="326"/>
        </pc:sldMkLst>
        <pc:spChg chg="mod">
          <ac:chgData name="Ram Babu Doddy" userId="0e55781f-a759-4597-87a9-6dc49ffcbafe" providerId="ADAL" clId="{05455F94-6FC6-4F0C-8D69-EACFF5DED818}" dt="2021-05-07T13:21:05.734" v="859" actId="20577"/>
          <ac:spMkLst>
            <pc:docMk/>
            <pc:sldMk cId="3617262856" sldId="326"/>
            <ac:spMk id="2" creationId="{644C2149-EE25-4AEB-A74D-C4FE4DD8FD42}"/>
          </ac:spMkLst>
        </pc:spChg>
        <pc:spChg chg="mod">
          <ac:chgData name="Ram Babu Doddy" userId="0e55781f-a759-4597-87a9-6dc49ffcbafe" providerId="ADAL" clId="{05455F94-6FC6-4F0C-8D69-EACFF5DED818}" dt="2021-05-07T13:20:53.560" v="830" actId="20577"/>
          <ac:spMkLst>
            <pc:docMk/>
            <pc:sldMk cId="3617262856" sldId="326"/>
            <ac:spMk id="3" creationId="{86DFD104-78B0-4675-BC48-F48B143CB280}"/>
          </ac:spMkLst>
        </pc:spChg>
      </pc:sldChg>
      <pc:sldChg chg="del">
        <pc:chgData name="Ram Babu Doddy" userId="0e55781f-a759-4597-87a9-6dc49ffcbafe" providerId="ADAL" clId="{05455F94-6FC6-4F0C-8D69-EACFF5DED818}" dt="2021-05-05T15:10:13.546" v="145" actId="47"/>
        <pc:sldMkLst>
          <pc:docMk/>
          <pc:sldMk cId="914624116" sldId="327"/>
        </pc:sldMkLst>
      </pc:sldChg>
      <pc:sldChg chg="modSp add mod">
        <pc:chgData name="Ram Babu Doddy" userId="0e55781f-a759-4597-87a9-6dc49ffcbafe" providerId="ADAL" clId="{05455F94-6FC6-4F0C-8D69-EACFF5DED818}" dt="2021-05-07T13:21:45.442" v="881" actId="20577"/>
        <pc:sldMkLst>
          <pc:docMk/>
          <pc:sldMk cId="4176489061" sldId="327"/>
        </pc:sldMkLst>
        <pc:spChg chg="mod">
          <ac:chgData name="Ram Babu Doddy" userId="0e55781f-a759-4597-87a9-6dc49ffcbafe" providerId="ADAL" clId="{05455F94-6FC6-4F0C-8D69-EACFF5DED818}" dt="2021-05-07T13:21:45.442" v="881" actId="20577"/>
          <ac:spMkLst>
            <pc:docMk/>
            <pc:sldMk cId="4176489061" sldId="327"/>
            <ac:spMk id="2" creationId="{644C2149-EE25-4AEB-A74D-C4FE4DD8FD42}"/>
          </ac:spMkLst>
        </pc:spChg>
      </pc:sldChg>
      <pc:sldChg chg="modSp new mod">
        <pc:chgData name="Ram Babu Doddy" userId="0e55781f-a759-4597-87a9-6dc49ffcbafe" providerId="ADAL" clId="{05455F94-6FC6-4F0C-8D69-EACFF5DED818}" dt="2021-05-07T13:22:32.247" v="965" actId="1076"/>
        <pc:sldMkLst>
          <pc:docMk/>
          <pc:sldMk cId="784497501" sldId="328"/>
        </pc:sldMkLst>
        <pc:spChg chg="mod">
          <ac:chgData name="Ram Babu Doddy" userId="0e55781f-a759-4597-87a9-6dc49ffcbafe" providerId="ADAL" clId="{05455F94-6FC6-4F0C-8D69-EACFF5DED818}" dt="2021-05-07T13:22:32.247" v="965" actId="1076"/>
          <ac:spMkLst>
            <pc:docMk/>
            <pc:sldMk cId="784497501" sldId="328"/>
            <ac:spMk id="2" creationId="{A753765A-B3A1-43A8-8E1F-7F599F029202}"/>
          </ac:spMkLst>
        </pc:spChg>
        <pc:spChg chg="mod">
          <ac:chgData name="Ram Babu Doddy" userId="0e55781f-a759-4597-87a9-6dc49ffcbafe" providerId="ADAL" clId="{05455F94-6FC6-4F0C-8D69-EACFF5DED818}" dt="2021-05-07T13:22:04.070" v="902" actId="20577"/>
          <ac:spMkLst>
            <pc:docMk/>
            <pc:sldMk cId="784497501" sldId="328"/>
            <ac:spMk id="3" creationId="{8B9535BC-6852-4B5F-84DF-E5057ACDC90A}"/>
          </ac:spMkLst>
        </pc:spChg>
      </pc:sldChg>
      <pc:sldChg chg="del">
        <pc:chgData name="Ram Babu Doddy" userId="0e55781f-a759-4597-87a9-6dc49ffcbafe" providerId="ADAL" clId="{05455F94-6FC6-4F0C-8D69-EACFF5DED818}" dt="2021-05-05T15:10:13.546" v="145" actId="47"/>
        <pc:sldMkLst>
          <pc:docMk/>
          <pc:sldMk cId="1402999192" sldId="328"/>
        </pc:sldMkLst>
      </pc:sldChg>
      <pc:sldChg chg="addSp delSp modSp new mod">
        <pc:chgData name="Ram Babu Doddy" userId="0e55781f-a759-4597-87a9-6dc49ffcbafe" providerId="ADAL" clId="{05455F94-6FC6-4F0C-8D69-EACFF5DED818}" dt="2021-05-07T13:24:38.086" v="986" actId="14100"/>
        <pc:sldMkLst>
          <pc:docMk/>
          <pc:sldMk cId="151276064" sldId="329"/>
        </pc:sldMkLst>
        <pc:spChg chg="del">
          <ac:chgData name="Ram Babu Doddy" userId="0e55781f-a759-4597-87a9-6dc49ffcbafe" providerId="ADAL" clId="{05455F94-6FC6-4F0C-8D69-EACFF5DED818}" dt="2021-05-07T13:23:45.320" v="973" actId="478"/>
          <ac:spMkLst>
            <pc:docMk/>
            <pc:sldMk cId="151276064" sldId="329"/>
            <ac:spMk id="2" creationId="{6A94FE64-BC52-4E84-B4B8-1B34164B8661}"/>
          </ac:spMkLst>
        </pc:spChg>
        <pc:spChg chg="mod">
          <ac:chgData name="Ram Babu Doddy" userId="0e55781f-a759-4597-87a9-6dc49ffcbafe" providerId="ADAL" clId="{05455F94-6FC6-4F0C-8D69-EACFF5DED818}" dt="2021-05-07T13:23:42.880" v="971" actId="1076"/>
          <ac:spMkLst>
            <pc:docMk/>
            <pc:sldMk cId="151276064" sldId="329"/>
            <ac:spMk id="3" creationId="{F113770E-DDEA-4462-B6BD-CA6E5C6DAE4B}"/>
          </ac:spMkLst>
        </pc:spChg>
        <pc:graphicFrameChg chg="add del mod">
          <ac:chgData name="Ram Babu Doddy" userId="0e55781f-a759-4597-87a9-6dc49ffcbafe" providerId="ADAL" clId="{05455F94-6FC6-4F0C-8D69-EACFF5DED818}" dt="2021-05-07T13:23:43.523" v="972"/>
          <ac:graphicFrameMkLst>
            <pc:docMk/>
            <pc:sldMk cId="151276064" sldId="329"/>
            <ac:graphicFrameMk id="5" creationId="{1611CCEA-227A-46BF-A128-479BC1B7AC00}"/>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6" creationId="{134B448D-EE3E-41F8-8B4D-EEF9BEE0B469}"/>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7" creationId="{451B1295-BBA4-4508-B20A-AFC59641FF88}"/>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8" creationId="{A41CE05A-C86F-4603-B2DA-3E20F1078AE5}"/>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9" creationId="{2F778D93-FE77-4292-9D39-B42EC0FCC9C3}"/>
          </ac:graphicFrameMkLst>
        </pc:graphicFrameChg>
        <pc:graphicFrameChg chg="add mod">
          <ac:chgData name="Ram Babu Doddy" userId="0e55781f-a759-4597-87a9-6dc49ffcbafe" providerId="ADAL" clId="{05455F94-6FC6-4F0C-8D69-EACFF5DED818}" dt="2021-05-07T13:24:38.086" v="986" actId="14100"/>
          <ac:graphicFrameMkLst>
            <pc:docMk/>
            <pc:sldMk cId="151276064" sldId="329"/>
            <ac:graphicFrameMk id="10" creationId="{873B7F17-FC6C-409E-AB56-8637491B5046}"/>
          </ac:graphicFrameMkLst>
        </pc:graphicFrameChg>
        <pc:graphicFrameChg chg="add mod">
          <ac:chgData name="Ram Babu Doddy" userId="0e55781f-a759-4597-87a9-6dc49ffcbafe" providerId="ADAL" clId="{05455F94-6FC6-4F0C-8D69-EACFF5DED818}" dt="2021-05-07T13:24:33.220" v="984" actId="14100"/>
          <ac:graphicFrameMkLst>
            <pc:docMk/>
            <pc:sldMk cId="151276064" sldId="329"/>
            <ac:graphicFrameMk id="11" creationId="{12B53093-F482-4D34-B8AC-48EA83AE2B67}"/>
          </ac:graphicFrameMkLst>
        </pc:graphicFrameChg>
        <pc:graphicFrameChg chg="add mod">
          <ac:chgData name="Ram Babu Doddy" userId="0e55781f-a759-4597-87a9-6dc49ffcbafe" providerId="ADAL" clId="{05455F94-6FC6-4F0C-8D69-EACFF5DED818}" dt="2021-05-07T13:24:27.012" v="982" actId="14100"/>
          <ac:graphicFrameMkLst>
            <pc:docMk/>
            <pc:sldMk cId="151276064" sldId="329"/>
            <ac:graphicFrameMk id="12" creationId="{B2211A12-FDE1-49EA-AF7E-5F01976456F6}"/>
          </ac:graphicFrameMkLst>
        </pc:graphicFrameChg>
        <pc:graphicFrameChg chg="mod">
          <ac:chgData name="Ram Babu Doddy" userId="0e55781f-a759-4597-87a9-6dc49ffcbafe" providerId="ADAL" clId="{05455F94-6FC6-4F0C-8D69-EACFF5DED818}" dt="2021-05-07T13:24:14.573" v="978" actId="14100"/>
          <ac:graphicFrameMkLst>
            <pc:docMk/>
            <pc:sldMk cId="151276064" sldId="329"/>
            <ac:graphicFrameMk id="13" creationId="{B6587424-48FD-405B-81BD-BCF2A908DA61}"/>
          </ac:graphicFrameMkLst>
        </pc:graphicFrameChg>
        <pc:graphicFrameChg chg="mod">
          <ac:chgData name="Ram Babu Doddy" userId="0e55781f-a759-4597-87a9-6dc49ffcbafe" providerId="ADAL" clId="{05455F94-6FC6-4F0C-8D69-EACFF5DED818}" dt="2021-05-07T13:24:19.329" v="980" actId="1076"/>
          <ac:graphicFrameMkLst>
            <pc:docMk/>
            <pc:sldMk cId="151276064" sldId="329"/>
            <ac:graphicFrameMk id="14" creationId="{C88652F1-DCA2-4DAD-A1B8-6AF38A47F1E3}"/>
          </ac:graphicFrameMkLst>
        </pc:graphicFrameChg>
      </pc:sldChg>
      <pc:sldChg chg="del">
        <pc:chgData name="Ram Babu Doddy" userId="0e55781f-a759-4597-87a9-6dc49ffcbafe" providerId="ADAL" clId="{05455F94-6FC6-4F0C-8D69-EACFF5DED818}" dt="2021-05-05T15:10:13.546" v="145" actId="47"/>
        <pc:sldMkLst>
          <pc:docMk/>
          <pc:sldMk cId="791013990" sldId="330"/>
        </pc:sldMkLst>
      </pc:sldChg>
      <pc:sldChg chg="modSp new mod">
        <pc:chgData name="Ram Babu Doddy" userId="0e55781f-a759-4597-87a9-6dc49ffcbafe" providerId="ADAL" clId="{05455F94-6FC6-4F0C-8D69-EACFF5DED818}" dt="2021-05-07T13:26:32.506" v="1046"/>
        <pc:sldMkLst>
          <pc:docMk/>
          <pc:sldMk cId="3683738842" sldId="330"/>
        </pc:sldMkLst>
        <pc:spChg chg="mod">
          <ac:chgData name="Ram Babu Doddy" userId="0e55781f-a759-4597-87a9-6dc49ffcbafe" providerId="ADAL" clId="{05455F94-6FC6-4F0C-8D69-EACFF5DED818}" dt="2021-05-07T13:26:32.506" v="1046"/>
          <ac:spMkLst>
            <pc:docMk/>
            <pc:sldMk cId="3683738842" sldId="330"/>
            <ac:spMk id="2" creationId="{5503C7B6-904C-4237-ACB8-BDAAA83F9B0F}"/>
          </ac:spMkLst>
        </pc:spChg>
        <pc:spChg chg="mod">
          <ac:chgData name="Ram Babu Doddy" userId="0e55781f-a759-4597-87a9-6dc49ffcbafe" providerId="ADAL" clId="{05455F94-6FC6-4F0C-8D69-EACFF5DED818}" dt="2021-05-07T13:24:51.634" v="1014" actId="20577"/>
          <ac:spMkLst>
            <pc:docMk/>
            <pc:sldMk cId="3683738842" sldId="330"/>
            <ac:spMk id="3" creationId="{4FE309D7-5275-4D6D-92D0-5FD7528E47D7}"/>
          </ac:spMkLst>
        </pc:spChg>
      </pc:sldChg>
      <pc:sldChg chg="del">
        <pc:chgData name="Ram Babu Doddy" userId="0e55781f-a759-4597-87a9-6dc49ffcbafe" providerId="ADAL" clId="{05455F94-6FC6-4F0C-8D69-EACFF5DED818}" dt="2021-05-05T15:10:18.506" v="146" actId="47"/>
        <pc:sldMkLst>
          <pc:docMk/>
          <pc:sldMk cId="86566079" sldId="331"/>
        </pc:sldMkLst>
      </pc:sldChg>
      <pc:sldChg chg="del">
        <pc:chgData name="Ram Babu Doddy" userId="0e55781f-a759-4597-87a9-6dc49ffcbafe" providerId="ADAL" clId="{05455F94-6FC6-4F0C-8D69-EACFF5DED818}" dt="2021-05-05T15:10:18.506" v="146" actId="47"/>
        <pc:sldMkLst>
          <pc:docMk/>
          <pc:sldMk cId="2776136059" sldId="332"/>
        </pc:sldMkLst>
      </pc:sldChg>
      <pc:sldChg chg="del">
        <pc:chgData name="Ram Babu Doddy" userId="0e55781f-a759-4597-87a9-6dc49ffcbafe" providerId="ADAL" clId="{05455F94-6FC6-4F0C-8D69-EACFF5DED818}" dt="2021-05-05T15:10:18.506" v="146" actId="47"/>
        <pc:sldMkLst>
          <pc:docMk/>
          <pc:sldMk cId="2633243614" sldId="333"/>
        </pc:sldMkLst>
      </pc:sldChg>
      <pc:sldChg chg="del">
        <pc:chgData name="Ram Babu Doddy" userId="0e55781f-a759-4597-87a9-6dc49ffcbafe" providerId="ADAL" clId="{05455F94-6FC6-4F0C-8D69-EACFF5DED818}" dt="2021-05-05T15:10:18.506" v="146" actId="47"/>
        <pc:sldMkLst>
          <pc:docMk/>
          <pc:sldMk cId="1558838415" sldId="334"/>
        </pc:sldMkLst>
      </pc:sldChg>
      <pc:sldChg chg="del">
        <pc:chgData name="Ram Babu Doddy" userId="0e55781f-a759-4597-87a9-6dc49ffcbafe" providerId="ADAL" clId="{05455F94-6FC6-4F0C-8D69-EACFF5DED818}" dt="2021-05-05T15:10:18.506" v="146" actId="47"/>
        <pc:sldMkLst>
          <pc:docMk/>
          <pc:sldMk cId="1155467447" sldId="335"/>
        </pc:sldMkLst>
      </pc:sldChg>
      <pc:sldChg chg="del">
        <pc:chgData name="Ram Babu Doddy" userId="0e55781f-a759-4597-87a9-6dc49ffcbafe" providerId="ADAL" clId="{05455F94-6FC6-4F0C-8D69-EACFF5DED818}" dt="2021-05-05T15:10:18.506" v="146" actId="47"/>
        <pc:sldMkLst>
          <pc:docMk/>
          <pc:sldMk cId="111458509" sldId="336"/>
        </pc:sldMkLst>
      </pc:sldChg>
      <pc:sldChg chg="del">
        <pc:chgData name="Ram Babu Doddy" userId="0e55781f-a759-4597-87a9-6dc49ffcbafe" providerId="ADAL" clId="{05455F94-6FC6-4F0C-8D69-EACFF5DED818}" dt="2021-05-05T15:10:13.546" v="145" actId="47"/>
        <pc:sldMkLst>
          <pc:docMk/>
          <pc:sldMk cId="105971782" sldId="337"/>
        </pc:sldMkLst>
      </pc:sldChg>
      <pc:sldChg chg="del">
        <pc:chgData name="Ram Babu Doddy" userId="0e55781f-a759-4597-87a9-6dc49ffcbafe" providerId="ADAL" clId="{05455F94-6FC6-4F0C-8D69-EACFF5DED818}" dt="2021-05-05T15:10:13.546" v="145" actId="47"/>
        <pc:sldMkLst>
          <pc:docMk/>
          <pc:sldMk cId="1077398305" sldId="338"/>
        </pc:sldMkLst>
      </pc:sldChg>
      <pc:sldChg chg="del">
        <pc:chgData name="Ram Babu Doddy" userId="0e55781f-a759-4597-87a9-6dc49ffcbafe" providerId="ADAL" clId="{05455F94-6FC6-4F0C-8D69-EACFF5DED818}" dt="2021-05-05T15:10:13.546" v="145" actId="47"/>
        <pc:sldMkLst>
          <pc:docMk/>
          <pc:sldMk cId="3353155879" sldId="339"/>
        </pc:sldMkLst>
      </pc:sldChg>
      <pc:sldChg chg="del">
        <pc:chgData name="Ram Babu Doddy" userId="0e55781f-a759-4597-87a9-6dc49ffcbafe" providerId="ADAL" clId="{05455F94-6FC6-4F0C-8D69-EACFF5DED818}" dt="2021-05-05T15:10:13.546" v="145" actId="47"/>
        <pc:sldMkLst>
          <pc:docMk/>
          <pc:sldMk cId="1526053775" sldId="340"/>
        </pc:sldMkLst>
      </pc:sldChg>
      <pc:sldChg chg="del">
        <pc:chgData name="Ram Babu Doddy" userId="0e55781f-a759-4597-87a9-6dc49ffcbafe" providerId="ADAL" clId="{05455F94-6FC6-4F0C-8D69-EACFF5DED818}" dt="2021-05-05T15:10:18.506" v="146" actId="47"/>
        <pc:sldMkLst>
          <pc:docMk/>
          <pc:sldMk cId="705610925" sldId="341"/>
        </pc:sldMkLst>
      </pc:sldChg>
      <pc:sldChg chg="del">
        <pc:chgData name="Ram Babu Doddy" userId="0e55781f-a759-4597-87a9-6dc49ffcbafe" providerId="ADAL" clId="{05455F94-6FC6-4F0C-8D69-EACFF5DED818}" dt="2021-05-05T15:10:18.506" v="146" actId="47"/>
        <pc:sldMkLst>
          <pc:docMk/>
          <pc:sldMk cId="3928658774" sldId="342"/>
        </pc:sldMkLst>
      </pc:sldChg>
      <pc:sldChg chg="del">
        <pc:chgData name="Ram Babu Doddy" userId="0e55781f-a759-4597-87a9-6dc49ffcbafe" providerId="ADAL" clId="{05455F94-6FC6-4F0C-8D69-EACFF5DED818}" dt="2021-05-05T15:10:18.506" v="146" actId="47"/>
        <pc:sldMkLst>
          <pc:docMk/>
          <pc:sldMk cId="3052150764" sldId="343"/>
        </pc:sldMkLst>
      </pc:sldChg>
    </pc:docChg>
  </pc:docChgLst>
  <pc:docChgLst>
    <pc:chgData name="Ram Babu Doddy" userId="0e55781f-a759-4597-87a9-6dc49ffcbafe" providerId="ADAL" clId="{65EE440B-E8BA-4FE6-B7D1-665727162E05}"/>
    <pc:docChg chg="modSld">
      <pc:chgData name="Ram Babu Doddy" userId="0e55781f-a759-4597-87a9-6dc49ffcbafe" providerId="ADAL" clId="{65EE440B-E8BA-4FE6-B7D1-665727162E05}" dt="2022-06-16T06:16:55.438" v="7" actId="207"/>
      <pc:docMkLst>
        <pc:docMk/>
      </pc:docMkLst>
      <pc:sldChg chg="modSp">
        <pc:chgData name="Ram Babu Doddy" userId="0e55781f-a759-4597-87a9-6dc49ffcbafe" providerId="ADAL" clId="{65EE440B-E8BA-4FE6-B7D1-665727162E05}" dt="2022-06-16T06:16:55.438" v="7" actId="207"/>
        <pc:sldMkLst>
          <pc:docMk/>
          <pc:sldMk cId="3617262856" sldId="326"/>
        </pc:sldMkLst>
        <pc:spChg chg="mod">
          <ac:chgData name="Ram Babu Doddy" userId="0e55781f-a759-4597-87a9-6dc49ffcbafe" providerId="ADAL" clId="{65EE440B-E8BA-4FE6-B7D1-665727162E05}" dt="2022-06-16T06:16:55.438" v="7" actId="207"/>
          <ac:spMkLst>
            <pc:docMk/>
            <pc:sldMk cId="3617262856" sldId="326"/>
            <ac:spMk id="14" creationId="{D47125CD-D7E5-4BC0-8E59-1082139D0F05}"/>
          </ac:spMkLst>
        </pc:spChg>
      </pc:sldChg>
      <pc:sldChg chg="modSp">
        <pc:chgData name="Ram Babu Doddy" userId="0e55781f-a759-4597-87a9-6dc49ffcbafe" providerId="ADAL" clId="{65EE440B-E8BA-4FE6-B7D1-665727162E05}" dt="2022-06-16T05:46:00.345" v="0" actId="113"/>
        <pc:sldMkLst>
          <pc:docMk/>
          <pc:sldMk cId="993193313" sldId="327"/>
        </pc:sldMkLst>
        <pc:spChg chg="mod">
          <ac:chgData name="Ram Babu Doddy" userId="0e55781f-a759-4597-87a9-6dc49ffcbafe" providerId="ADAL" clId="{65EE440B-E8BA-4FE6-B7D1-665727162E05}" dt="2022-06-16T05:46:00.345" v="0" actId="113"/>
          <ac:spMkLst>
            <pc:docMk/>
            <pc:sldMk cId="993193313" sldId="327"/>
            <ac:spMk id="15" creationId="{BB236B48-153B-4AC0-B440-DC019C6FEC95}"/>
          </ac:spMkLst>
        </pc:spChg>
      </pc:sldChg>
      <pc:sldChg chg="modSp mod">
        <pc:chgData name="Ram Babu Doddy" userId="0e55781f-a759-4597-87a9-6dc49ffcbafe" providerId="ADAL" clId="{65EE440B-E8BA-4FE6-B7D1-665727162E05}" dt="2022-06-16T05:50:20.144" v="4" actId="113"/>
        <pc:sldMkLst>
          <pc:docMk/>
          <pc:sldMk cId="3616624323" sldId="329"/>
        </pc:sldMkLst>
        <pc:spChg chg="mod">
          <ac:chgData name="Ram Babu Doddy" userId="0e55781f-a759-4597-87a9-6dc49ffcbafe" providerId="ADAL" clId="{65EE440B-E8BA-4FE6-B7D1-665727162E05}" dt="2022-06-16T05:50:20.144" v="4" actId="113"/>
          <ac:spMkLst>
            <pc:docMk/>
            <pc:sldMk cId="3616624323" sldId="329"/>
            <ac:spMk id="6" creationId="{0FEBA09E-2706-49C1-AB19-77CD0103F5C9}"/>
          </ac:spMkLst>
        </pc:spChg>
      </pc:sldChg>
      <pc:sldChg chg="modSp">
        <pc:chgData name="Ram Babu Doddy" userId="0e55781f-a759-4597-87a9-6dc49ffcbafe" providerId="ADAL" clId="{65EE440B-E8BA-4FE6-B7D1-665727162E05}" dt="2022-06-16T06:14:45.903" v="6" actId="113"/>
        <pc:sldMkLst>
          <pc:docMk/>
          <pc:sldMk cId="3349706739" sldId="332"/>
        </pc:sldMkLst>
        <pc:spChg chg="mod">
          <ac:chgData name="Ram Babu Doddy" userId="0e55781f-a759-4597-87a9-6dc49ffcbafe" providerId="ADAL" clId="{65EE440B-E8BA-4FE6-B7D1-665727162E05}" dt="2022-06-16T06:14:45.903" v="6" actId="113"/>
          <ac:spMkLst>
            <pc:docMk/>
            <pc:sldMk cId="3349706739" sldId="332"/>
            <ac:spMk id="8" creationId="{2776D301-B49C-49BB-A717-D6CDA77DCFA1}"/>
          </ac:spMkLst>
        </pc:spChg>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AE5ABFD0-7011-4A2A-9096-3E7D7C994269}"/>
    <pc:docChg chg="modSld">
      <pc:chgData name="Ram Babu Doddy" userId="0e55781f-a759-4597-87a9-6dc49ffcbafe" providerId="ADAL" clId="{AE5ABFD0-7011-4A2A-9096-3E7D7C994269}" dt="2021-10-21T07:04:12.853" v="0" actId="6549"/>
      <pc:docMkLst>
        <pc:docMk/>
      </pc:docMkLst>
      <pc:sldChg chg="modSp mod">
        <pc:chgData name="Ram Babu Doddy" userId="0e55781f-a759-4597-87a9-6dc49ffcbafe" providerId="ADAL" clId="{AE5ABFD0-7011-4A2A-9096-3E7D7C994269}" dt="2021-10-21T07:04:12.853" v="0" actId="6549"/>
        <pc:sldMkLst>
          <pc:docMk/>
          <pc:sldMk cId="99235931" sldId="320"/>
        </pc:sldMkLst>
        <pc:spChg chg="mod">
          <ac:chgData name="Ram Babu Doddy" userId="0e55781f-a759-4597-87a9-6dc49ffcbafe" providerId="ADAL" clId="{AE5ABFD0-7011-4A2A-9096-3E7D7C994269}" dt="2021-10-21T07:04:12.853" v="0" actId="6549"/>
          <ac:spMkLst>
            <pc:docMk/>
            <pc:sldMk cId="99235931" sldId="320"/>
            <ac:spMk id="2" creationId="{00000000-0000-0000-0000-000000000000}"/>
          </ac:spMkLst>
        </pc:spChg>
      </pc:sldChg>
    </pc:docChg>
  </pc:docChgLst>
  <pc:docChgLst>
    <pc:chgData name="Ram Babu Doddy" userId="0e55781f-a759-4597-87a9-6dc49ffcbafe" providerId="ADAL" clId="{A7552903-820A-4EC9-94DA-3389E7A5A9EA}"/>
    <pc:docChg chg="custSel modSld">
      <pc:chgData name="Ram Babu Doddy" userId="0e55781f-a759-4597-87a9-6dc49ffcbafe" providerId="ADAL" clId="{A7552903-820A-4EC9-94DA-3389E7A5A9EA}" dt="2023-03-06T08:26:36.293" v="14" actId="20577"/>
      <pc:docMkLst>
        <pc:docMk/>
      </pc:docMkLst>
      <pc:sldChg chg="modSp mod">
        <pc:chgData name="Ram Babu Doddy" userId="0e55781f-a759-4597-87a9-6dc49ffcbafe" providerId="ADAL" clId="{A7552903-820A-4EC9-94DA-3389E7A5A9EA}" dt="2023-03-06T08:26:36.293" v="14" actId="20577"/>
        <pc:sldMkLst>
          <pc:docMk/>
          <pc:sldMk cId="1529367056" sldId="280"/>
        </pc:sldMkLst>
        <pc:spChg chg="mod">
          <ac:chgData name="Ram Babu Doddy" userId="0e55781f-a759-4597-87a9-6dc49ffcbafe" providerId="ADAL" clId="{A7552903-820A-4EC9-94DA-3389E7A5A9EA}" dt="2023-03-06T08:26:29.842" v="10" actId="20577"/>
          <ac:spMkLst>
            <pc:docMk/>
            <pc:sldMk cId="1529367056" sldId="280"/>
            <ac:spMk id="2" creationId="{00000000-0000-0000-0000-000000000000}"/>
          </ac:spMkLst>
        </pc:spChg>
        <pc:spChg chg="mod">
          <ac:chgData name="Ram Babu Doddy" userId="0e55781f-a759-4597-87a9-6dc49ffcbafe" providerId="ADAL" clId="{A7552903-820A-4EC9-94DA-3389E7A5A9EA}" dt="2023-03-06T08:26:36.293" v="14" actId="20577"/>
          <ac:spMkLst>
            <pc:docMk/>
            <pc:sldMk cId="1529367056" sldId="280"/>
            <ac:spMk id="5" creationId="{00000000-0000-0000-0000-000000000000}"/>
          </ac:spMkLst>
        </pc:spChg>
      </pc:sldChg>
    </pc:docChg>
  </pc:docChgLst>
  <pc:docChgLst>
    <pc:chgData name="Ram Babu Doddy" userId="0e55781f-a759-4597-87a9-6dc49ffcbafe" providerId="ADAL" clId="{6C919EAF-726F-40CE-A3BF-07115BEB4C80}"/>
    <pc:docChg chg="modSld">
      <pc:chgData name="Ram Babu Doddy" userId="0e55781f-a759-4597-87a9-6dc49ffcbafe" providerId="ADAL" clId="{6C919EAF-726F-40CE-A3BF-07115BEB4C80}" dt="2022-01-13T04:37:16.504" v="6" actId="20577"/>
      <pc:docMkLst>
        <pc:docMk/>
      </pc:docMkLst>
      <pc:sldChg chg="modSp mod">
        <pc:chgData name="Ram Babu Doddy" userId="0e55781f-a759-4597-87a9-6dc49ffcbafe" providerId="ADAL" clId="{6C919EAF-726F-40CE-A3BF-07115BEB4C80}" dt="2022-01-13T04:37:16.504" v="6" actId="20577"/>
        <pc:sldMkLst>
          <pc:docMk/>
          <pc:sldMk cId="1529367056" sldId="280"/>
        </pc:sldMkLst>
        <pc:spChg chg="mod">
          <ac:chgData name="Ram Babu Doddy" userId="0e55781f-a759-4597-87a9-6dc49ffcbafe" providerId="ADAL" clId="{6C919EAF-726F-40CE-A3BF-07115BEB4C80}" dt="2022-01-13T04:37:16.504" v="6" actId="20577"/>
          <ac:spMkLst>
            <pc:docMk/>
            <pc:sldMk cId="1529367056" sldId="280"/>
            <ac:spMk id="5" creationId="{00000000-0000-0000-0000-000000000000}"/>
          </ac:spMkLst>
        </pc:spChg>
      </pc:sldChg>
    </pc:docChg>
  </pc:docChgLst>
  <pc:docChgLst>
    <pc:chgData name="Ram Babu Doddy" userId="0e55781f-a759-4597-87a9-6dc49ffcbafe" providerId="ADAL" clId="{C9FE987C-8B36-4B30-B1ED-0FF36FB3A47B}"/>
    <pc:docChg chg="undo custSel addSld delSld modSld">
      <pc:chgData name="Ram Babu Doddy" userId="0e55781f-a759-4597-87a9-6dc49ffcbafe" providerId="ADAL" clId="{C9FE987C-8B36-4B30-B1ED-0FF36FB3A47B}" dt="2021-11-16T13:03:58.746" v="683"/>
      <pc:docMkLst>
        <pc:docMk/>
      </pc:docMkLst>
      <pc:sldChg chg="modSp mod">
        <pc:chgData name="Ram Babu Doddy" userId="0e55781f-a759-4597-87a9-6dc49ffcbafe" providerId="ADAL" clId="{C9FE987C-8B36-4B30-B1ED-0FF36FB3A47B}" dt="2021-11-16T13:03:58.746" v="683"/>
        <pc:sldMkLst>
          <pc:docMk/>
          <pc:sldMk cId="1529367056" sldId="280"/>
        </pc:sldMkLst>
        <pc:spChg chg="mod">
          <ac:chgData name="Ram Babu Doddy" userId="0e55781f-a759-4597-87a9-6dc49ffcbafe" providerId="ADAL" clId="{C9FE987C-8B36-4B30-B1ED-0FF36FB3A47B}" dt="2021-11-16T13:03:58.746" v="683"/>
          <ac:spMkLst>
            <pc:docMk/>
            <pc:sldMk cId="1529367056" sldId="280"/>
            <ac:spMk id="2" creationId="{00000000-0000-0000-0000-000000000000}"/>
          </ac:spMkLst>
        </pc:spChg>
        <pc:spChg chg="mod">
          <ac:chgData name="Ram Babu Doddy" userId="0e55781f-a759-4597-87a9-6dc49ffcbafe" providerId="ADAL" clId="{C9FE987C-8B36-4B30-B1ED-0FF36FB3A47B}" dt="2021-11-15T15:10:59.033" v="615" actId="20577"/>
          <ac:spMkLst>
            <pc:docMk/>
            <pc:sldMk cId="1529367056" sldId="280"/>
            <ac:spMk id="4" creationId="{64A8EE7E-BCC5-42D1-8739-AB26C8A1A675}"/>
          </ac:spMkLst>
        </pc:spChg>
        <pc:spChg chg="mod">
          <ac:chgData name="Ram Babu Doddy" userId="0e55781f-a759-4597-87a9-6dc49ffcbafe" providerId="ADAL" clId="{C9FE987C-8B36-4B30-B1ED-0FF36FB3A47B}" dt="2021-11-15T15:11:11.175" v="626" actId="14100"/>
          <ac:spMkLst>
            <pc:docMk/>
            <pc:sldMk cId="1529367056" sldId="280"/>
            <ac:spMk id="5" creationId="{00000000-0000-0000-0000-000000000000}"/>
          </ac:spMkLst>
        </pc:spChg>
      </pc:sldChg>
      <pc:sldChg chg="modSp mod">
        <pc:chgData name="Ram Babu Doddy" userId="0e55781f-a759-4597-87a9-6dc49ffcbafe" providerId="ADAL" clId="{C9FE987C-8B36-4B30-B1ED-0FF36FB3A47B}" dt="2021-11-15T15:11:29.926" v="633" actId="20577"/>
        <pc:sldMkLst>
          <pc:docMk/>
          <pc:sldMk cId="99235931" sldId="320"/>
        </pc:sldMkLst>
        <pc:spChg chg="mod">
          <ac:chgData name="Ram Babu Doddy" userId="0e55781f-a759-4597-87a9-6dc49ffcbafe" providerId="ADAL" clId="{C9FE987C-8B36-4B30-B1ED-0FF36FB3A47B}" dt="2021-11-15T15:11:29.926" v="633" actId="20577"/>
          <ac:spMkLst>
            <pc:docMk/>
            <pc:sldMk cId="99235931" sldId="320"/>
            <ac:spMk id="2" creationId="{00000000-0000-0000-0000-000000000000}"/>
          </ac:spMkLst>
        </pc:spChg>
      </pc:sldChg>
      <pc:sldChg chg="del">
        <pc:chgData name="Ram Babu Doddy" userId="0e55781f-a759-4597-87a9-6dc49ffcbafe" providerId="ADAL" clId="{C9FE987C-8B36-4B30-B1ED-0FF36FB3A47B}" dt="2021-11-15T14:14:27.031" v="132" actId="47"/>
        <pc:sldMkLst>
          <pc:docMk/>
          <pc:sldMk cId="211678917" sldId="321"/>
        </pc:sldMkLst>
      </pc:sldChg>
      <pc:sldChg chg="del">
        <pc:chgData name="Ram Babu Doddy" userId="0e55781f-a759-4597-87a9-6dc49ffcbafe" providerId="ADAL" clId="{C9FE987C-8B36-4B30-B1ED-0FF36FB3A47B}" dt="2021-11-15T14:14:27.031" v="132" actId="47"/>
        <pc:sldMkLst>
          <pc:docMk/>
          <pc:sldMk cId="232338986" sldId="322"/>
        </pc:sldMkLst>
      </pc:sldChg>
      <pc:sldChg chg="del">
        <pc:chgData name="Ram Babu Doddy" userId="0e55781f-a759-4597-87a9-6dc49ffcbafe" providerId="ADAL" clId="{C9FE987C-8B36-4B30-B1ED-0FF36FB3A47B}" dt="2021-11-15T14:14:27.031" v="132" actId="47"/>
        <pc:sldMkLst>
          <pc:docMk/>
          <pc:sldMk cId="2595304887" sldId="323"/>
        </pc:sldMkLst>
      </pc:sldChg>
      <pc:sldChg chg="del">
        <pc:chgData name="Ram Babu Doddy" userId="0e55781f-a759-4597-87a9-6dc49ffcbafe" providerId="ADAL" clId="{C9FE987C-8B36-4B30-B1ED-0FF36FB3A47B}" dt="2021-11-15T14:14:27.031" v="132" actId="47"/>
        <pc:sldMkLst>
          <pc:docMk/>
          <pc:sldMk cId="3809465891" sldId="324"/>
        </pc:sldMkLst>
      </pc:sldChg>
      <pc:sldChg chg="del">
        <pc:chgData name="Ram Babu Doddy" userId="0e55781f-a759-4597-87a9-6dc49ffcbafe" providerId="ADAL" clId="{C9FE987C-8B36-4B30-B1ED-0FF36FB3A47B}" dt="2021-11-15T14:14:27.031" v="132" actId="47"/>
        <pc:sldMkLst>
          <pc:docMk/>
          <pc:sldMk cId="2228211817" sldId="325"/>
        </pc:sldMkLst>
      </pc:sldChg>
      <pc:sldChg chg="addSp delSp modSp mod modAnim">
        <pc:chgData name="Ram Babu Doddy" userId="0e55781f-a759-4597-87a9-6dc49ffcbafe" providerId="ADAL" clId="{C9FE987C-8B36-4B30-B1ED-0FF36FB3A47B}" dt="2021-11-16T04:47:01.189" v="638"/>
        <pc:sldMkLst>
          <pc:docMk/>
          <pc:sldMk cId="3617262856" sldId="326"/>
        </pc:sldMkLst>
        <pc:spChg chg="del">
          <ac:chgData name="Ram Babu Doddy" userId="0e55781f-a759-4597-87a9-6dc49ffcbafe" providerId="ADAL" clId="{C9FE987C-8B36-4B30-B1ED-0FF36FB3A47B}" dt="2021-11-15T13:59:06.058" v="65" actId="478"/>
          <ac:spMkLst>
            <pc:docMk/>
            <pc:sldMk cId="3617262856" sldId="326"/>
            <ac:spMk id="2" creationId="{644C2149-EE25-4AEB-A74D-C4FE4DD8FD42}"/>
          </ac:spMkLst>
        </pc:spChg>
        <pc:spChg chg="mod">
          <ac:chgData name="Ram Babu Doddy" userId="0e55781f-a759-4597-87a9-6dc49ffcbafe" providerId="ADAL" clId="{C9FE987C-8B36-4B30-B1ED-0FF36FB3A47B}" dt="2021-11-15T13:57:36.840" v="64" actId="20577"/>
          <ac:spMkLst>
            <pc:docMk/>
            <pc:sldMk cId="3617262856" sldId="326"/>
            <ac:spMk id="3" creationId="{86DFD104-78B0-4675-BC48-F48B143CB280}"/>
          </ac:spMkLst>
        </pc:spChg>
        <pc:spChg chg="add del mod">
          <ac:chgData name="Ram Babu Doddy" userId="0e55781f-a759-4597-87a9-6dc49ffcbafe" providerId="ADAL" clId="{C9FE987C-8B36-4B30-B1ED-0FF36FB3A47B}" dt="2021-11-15T13:59:09.636" v="67" actId="478"/>
          <ac:spMkLst>
            <pc:docMk/>
            <pc:sldMk cId="3617262856" sldId="326"/>
            <ac:spMk id="6" creationId="{A0605930-91F5-4603-A41E-545D61124163}"/>
          </ac:spMkLst>
        </pc:spChg>
        <pc:spChg chg="add mod">
          <ac:chgData name="Ram Babu Doddy" userId="0e55781f-a759-4597-87a9-6dc49ffcbafe" providerId="ADAL" clId="{C9FE987C-8B36-4B30-B1ED-0FF36FB3A47B}" dt="2021-11-15T14:15:50.801" v="160" actId="1076"/>
          <ac:spMkLst>
            <pc:docMk/>
            <pc:sldMk cId="3617262856" sldId="326"/>
            <ac:spMk id="8" creationId="{35A6A544-6168-4589-BB15-11F10F2A6246}"/>
          </ac:spMkLst>
        </pc:spChg>
        <pc:spChg chg="add mod">
          <ac:chgData name="Ram Babu Doddy" userId="0e55781f-a759-4597-87a9-6dc49ffcbafe" providerId="ADAL" clId="{C9FE987C-8B36-4B30-B1ED-0FF36FB3A47B}" dt="2021-11-15T14:15:54.534" v="161" actId="1076"/>
          <ac:spMkLst>
            <pc:docMk/>
            <pc:sldMk cId="3617262856" sldId="326"/>
            <ac:spMk id="10" creationId="{BF5BD67D-268A-4746-8B64-A714E75DF988}"/>
          </ac:spMkLst>
        </pc:spChg>
        <pc:spChg chg="add mod">
          <ac:chgData name="Ram Babu Doddy" userId="0e55781f-a759-4597-87a9-6dc49ffcbafe" providerId="ADAL" clId="{C9FE987C-8B36-4B30-B1ED-0FF36FB3A47B}" dt="2021-11-15T14:16:00.642" v="163" actId="1076"/>
          <ac:spMkLst>
            <pc:docMk/>
            <pc:sldMk cId="3617262856" sldId="326"/>
            <ac:spMk id="12" creationId="{A69FC218-1BF6-47CF-A2DF-E05B6C3488CA}"/>
          </ac:spMkLst>
        </pc:spChg>
        <pc:spChg chg="add mod">
          <ac:chgData name="Ram Babu Doddy" userId="0e55781f-a759-4597-87a9-6dc49ffcbafe" providerId="ADAL" clId="{C9FE987C-8B36-4B30-B1ED-0FF36FB3A47B}" dt="2021-11-15T14:15:58.150" v="162" actId="1076"/>
          <ac:spMkLst>
            <pc:docMk/>
            <pc:sldMk cId="3617262856" sldId="326"/>
            <ac:spMk id="14" creationId="{D47125CD-D7E5-4BC0-8E59-1082139D0F05}"/>
          </ac:spMkLst>
        </pc:spChg>
        <pc:spChg chg="add mod">
          <ac:chgData name="Ram Babu Doddy" userId="0e55781f-a759-4597-87a9-6dc49ffcbafe" providerId="ADAL" clId="{C9FE987C-8B36-4B30-B1ED-0FF36FB3A47B}" dt="2021-11-15T14:16:22.472" v="169" actId="20577"/>
          <ac:spMkLst>
            <pc:docMk/>
            <pc:sldMk cId="3617262856" sldId="326"/>
            <ac:spMk id="15" creationId="{B23E6EAD-9449-4E9F-9CCD-37CC2C626464}"/>
          </ac:spMkLst>
        </pc:spChg>
      </pc:sldChg>
      <pc:sldChg chg="addSp delSp modSp new mod modAnim">
        <pc:chgData name="Ram Babu Doddy" userId="0e55781f-a759-4597-87a9-6dc49ffcbafe" providerId="ADAL" clId="{C9FE987C-8B36-4B30-B1ED-0FF36FB3A47B}" dt="2021-11-15T14:44:56.537" v="417" actId="1076"/>
        <pc:sldMkLst>
          <pc:docMk/>
          <pc:sldMk cId="993193313" sldId="327"/>
        </pc:sldMkLst>
        <pc:spChg chg="del">
          <ac:chgData name="Ram Babu Doddy" userId="0e55781f-a759-4597-87a9-6dc49ffcbafe" providerId="ADAL" clId="{C9FE987C-8B36-4B30-B1ED-0FF36FB3A47B}" dt="2021-11-15T14:14:54" v="153" actId="478"/>
          <ac:spMkLst>
            <pc:docMk/>
            <pc:sldMk cId="993193313" sldId="327"/>
            <ac:spMk id="2" creationId="{2D9B64AF-6D64-4801-9D7A-1C3161F2C0DE}"/>
          </ac:spMkLst>
        </pc:spChg>
        <pc:spChg chg="mod">
          <ac:chgData name="Ram Babu Doddy" userId="0e55781f-a759-4597-87a9-6dc49ffcbafe" providerId="ADAL" clId="{C9FE987C-8B36-4B30-B1ED-0FF36FB3A47B}" dt="2021-11-15T14:14:51.580" v="152" actId="20577"/>
          <ac:spMkLst>
            <pc:docMk/>
            <pc:sldMk cId="993193313" sldId="327"/>
            <ac:spMk id="3" creationId="{BBC6E500-0110-4CD9-B0D5-D6679A8E591D}"/>
          </ac:spMkLst>
        </pc:spChg>
        <pc:spChg chg="add del mod">
          <ac:chgData name="Ram Babu Doddy" userId="0e55781f-a759-4597-87a9-6dc49ffcbafe" providerId="ADAL" clId="{C9FE987C-8B36-4B30-B1ED-0FF36FB3A47B}" dt="2021-11-15T14:15:42.565" v="157" actId="21"/>
          <ac:spMkLst>
            <pc:docMk/>
            <pc:sldMk cId="993193313" sldId="327"/>
            <ac:spMk id="6" creationId="{C09FA04E-EE90-410E-8D19-5C3B398114E7}"/>
          </ac:spMkLst>
        </pc:spChg>
        <pc:spChg chg="add del">
          <ac:chgData name="Ram Babu Doddy" userId="0e55781f-a759-4597-87a9-6dc49ffcbafe" providerId="ADAL" clId="{C9FE987C-8B36-4B30-B1ED-0FF36FB3A47B}" dt="2021-11-15T14:16:38.679" v="171"/>
          <ac:spMkLst>
            <pc:docMk/>
            <pc:sldMk cId="993193313" sldId="327"/>
            <ac:spMk id="7" creationId="{5B18F4D0-0463-446B-9008-6CC765C5AABA}"/>
          </ac:spMkLst>
        </pc:spChg>
        <pc:spChg chg="add mod">
          <ac:chgData name="Ram Babu Doddy" userId="0e55781f-a759-4597-87a9-6dc49ffcbafe" providerId="ADAL" clId="{C9FE987C-8B36-4B30-B1ED-0FF36FB3A47B}" dt="2021-11-15T14:21:24.783" v="234" actId="13926"/>
          <ac:spMkLst>
            <pc:docMk/>
            <pc:sldMk cId="993193313" sldId="327"/>
            <ac:spMk id="11" creationId="{723192A6-BE28-46E0-B8B7-53089F3CF7CB}"/>
          </ac:spMkLst>
        </pc:spChg>
        <pc:spChg chg="add mod">
          <ac:chgData name="Ram Babu Doddy" userId="0e55781f-a759-4597-87a9-6dc49ffcbafe" providerId="ADAL" clId="{C9FE987C-8B36-4B30-B1ED-0FF36FB3A47B}" dt="2021-11-15T14:19:56.283" v="216" actId="1076"/>
          <ac:spMkLst>
            <pc:docMk/>
            <pc:sldMk cId="993193313" sldId="327"/>
            <ac:spMk id="13" creationId="{72318AD4-CF43-48D9-A683-3C980F77A969}"/>
          </ac:spMkLst>
        </pc:spChg>
        <pc:spChg chg="add mod">
          <ac:chgData name="Ram Babu Doddy" userId="0e55781f-a759-4597-87a9-6dc49ffcbafe" providerId="ADAL" clId="{C9FE987C-8B36-4B30-B1ED-0FF36FB3A47B}" dt="2021-11-15T14:21:33.589" v="236" actId="1076"/>
          <ac:spMkLst>
            <pc:docMk/>
            <pc:sldMk cId="993193313" sldId="327"/>
            <ac:spMk id="15" creationId="{BB236B48-153B-4AC0-B440-DC019C6FEC95}"/>
          </ac:spMkLst>
        </pc:spChg>
        <pc:spChg chg="add mod">
          <ac:chgData name="Ram Babu Doddy" userId="0e55781f-a759-4597-87a9-6dc49ffcbafe" providerId="ADAL" clId="{C9FE987C-8B36-4B30-B1ED-0FF36FB3A47B}" dt="2021-11-15T14:20:31.856" v="224" actId="207"/>
          <ac:spMkLst>
            <pc:docMk/>
            <pc:sldMk cId="993193313" sldId="327"/>
            <ac:spMk id="18" creationId="{C179F8C3-981A-45A6-AD27-613A67B402BD}"/>
          </ac:spMkLst>
        </pc:spChg>
        <pc:picChg chg="add mod">
          <ac:chgData name="Ram Babu Doddy" userId="0e55781f-a759-4597-87a9-6dc49ffcbafe" providerId="ADAL" clId="{C9FE987C-8B36-4B30-B1ED-0FF36FB3A47B}" dt="2021-11-15T14:44:56.537" v="417" actId="1076"/>
          <ac:picMkLst>
            <pc:docMk/>
            <pc:sldMk cId="993193313" sldId="327"/>
            <ac:picMk id="14" creationId="{61B5A98A-F96A-48BA-9213-C7D0F8A25E44}"/>
          </ac:picMkLst>
        </pc:picChg>
        <pc:picChg chg="add mod">
          <ac:chgData name="Ram Babu Doddy" userId="0e55781f-a759-4597-87a9-6dc49ffcbafe" providerId="ADAL" clId="{C9FE987C-8B36-4B30-B1ED-0FF36FB3A47B}" dt="2021-11-15T14:19:59.356" v="217" actId="1076"/>
          <ac:picMkLst>
            <pc:docMk/>
            <pc:sldMk cId="993193313" sldId="327"/>
            <ac:picMk id="17" creationId="{BA837784-B856-4B67-8C2F-0C6763674A54}"/>
          </ac:picMkLst>
        </pc:picChg>
        <pc:picChg chg="add del">
          <ac:chgData name="Ram Babu Doddy" userId="0e55781f-a759-4597-87a9-6dc49ffcbafe" providerId="ADAL" clId="{C9FE987C-8B36-4B30-B1ED-0FF36FB3A47B}" dt="2021-11-15T14:16:38.679" v="171"/>
          <ac:picMkLst>
            <pc:docMk/>
            <pc:sldMk cId="993193313" sldId="327"/>
            <ac:picMk id="2050" creationId="{A1657CE7-4F66-44E5-8F83-190D88469D1D}"/>
          </ac:picMkLst>
        </pc:picChg>
        <pc:picChg chg="add del">
          <ac:chgData name="Ram Babu Doddy" userId="0e55781f-a759-4597-87a9-6dc49ffcbafe" providerId="ADAL" clId="{C9FE987C-8B36-4B30-B1ED-0FF36FB3A47B}" dt="2021-11-15T14:16:38.679" v="171"/>
          <ac:picMkLst>
            <pc:docMk/>
            <pc:sldMk cId="993193313" sldId="327"/>
            <ac:picMk id="2051" creationId="{988F7B85-2FDB-4EAD-90B4-8DB97276D490}"/>
          </ac:picMkLst>
        </pc:picChg>
      </pc:sldChg>
      <pc:sldChg chg="del">
        <pc:chgData name="Ram Babu Doddy" userId="0e55781f-a759-4597-87a9-6dc49ffcbafe" providerId="ADAL" clId="{C9FE987C-8B36-4B30-B1ED-0FF36FB3A47B}" dt="2021-11-15T14:14:27.031" v="132" actId="47"/>
        <pc:sldMkLst>
          <pc:docMk/>
          <pc:sldMk cId="4176489061" sldId="327"/>
        </pc:sldMkLst>
      </pc:sldChg>
      <pc:sldChg chg="del">
        <pc:chgData name="Ram Babu Doddy" userId="0e55781f-a759-4597-87a9-6dc49ffcbafe" providerId="ADAL" clId="{C9FE987C-8B36-4B30-B1ED-0FF36FB3A47B}" dt="2021-11-15T14:14:27.031" v="132" actId="47"/>
        <pc:sldMkLst>
          <pc:docMk/>
          <pc:sldMk cId="784497501" sldId="328"/>
        </pc:sldMkLst>
      </pc:sldChg>
      <pc:sldChg chg="addSp delSp modSp add mod modAnim">
        <pc:chgData name="Ram Babu Doddy" userId="0e55781f-a759-4597-87a9-6dc49ffcbafe" providerId="ADAL" clId="{C9FE987C-8B36-4B30-B1ED-0FF36FB3A47B}" dt="2021-11-15T14:45:11.522" v="422"/>
        <pc:sldMkLst>
          <pc:docMk/>
          <pc:sldMk cId="3948319649" sldId="328"/>
        </pc:sldMkLst>
        <pc:spChg chg="del">
          <ac:chgData name="Ram Babu Doddy" userId="0e55781f-a759-4597-87a9-6dc49ffcbafe" providerId="ADAL" clId="{C9FE987C-8B36-4B30-B1ED-0FF36FB3A47B}" dt="2021-11-15T14:21:46.218" v="249" actId="478"/>
          <ac:spMkLst>
            <pc:docMk/>
            <pc:sldMk cId="3948319649" sldId="328"/>
            <ac:spMk id="2" creationId="{2D9B64AF-6D64-4801-9D7A-1C3161F2C0DE}"/>
          </ac:spMkLst>
        </pc:spChg>
        <pc:spChg chg="mod">
          <ac:chgData name="Ram Babu Doddy" userId="0e55781f-a759-4597-87a9-6dc49ffcbafe" providerId="ADAL" clId="{C9FE987C-8B36-4B30-B1ED-0FF36FB3A47B}" dt="2021-11-15T14:21:42.990" v="248" actId="20577"/>
          <ac:spMkLst>
            <pc:docMk/>
            <pc:sldMk cId="3948319649" sldId="328"/>
            <ac:spMk id="3" creationId="{BBC6E500-0110-4CD9-B0D5-D6679A8E591D}"/>
          </ac:spMkLst>
        </pc:spChg>
        <pc:spChg chg="add mod">
          <ac:chgData name="Ram Babu Doddy" userId="0e55781f-a759-4597-87a9-6dc49ffcbafe" providerId="ADAL" clId="{C9FE987C-8B36-4B30-B1ED-0FF36FB3A47B}" dt="2021-11-15T14:21:58.615" v="253" actId="1076"/>
          <ac:spMkLst>
            <pc:docMk/>
            <pc:sldMk cId="3948319649" sldId="328"/>
            <ac:spMk id="6" creationId="{387D68CB-2568-4C56-AACE-37E964B2B0EF}"/>
          </ac:spMkLst>
        </pc:spChg>
        <pc:spChg chg="add mod">
          <ac:chgData name="Ram Babu Doddy" userId="0e55781f-a759-4597-87a9-6dc49ffcbafe" providerId="ADAL" clId="{C9FE987C-8B36-4B30-B1ED-0FF36FB3A47B}" dt="2021-11-15T14:37:51.266" v="320" actId="1076"/>
          <ac:spMkLst>
            <pc:docMk/>
            <pc:sldMk cId="3948319649" sldId="328"/>
            <ac:spMk id="8" creationId="{DFEC182D-5CEC-466F-8E88-296CED521C5D}"/>
          </ac:spMkLst>
        </pc:spChg>
        <pc:spChg chg="add mod">
          <ac:chgData name="Ram Babu Doddy" userId="0e55781f-a759-4597-87a9-6dc49ffcbafe" providerId="ADAL" clId="{C9FE987C-8B36-4B30-B1ED-0FF36FB3A47B}" dt="2021-11-15T14:37:49.182" v="319" actId="1076"/>
          <ac:spMkLst>
            <pc:docMk/>
            <pc:sldMk cId="3948319649" sldId="328"/>
            <ac:spMk id="10" creationId="{9AC4641F-0F7F-402D-AC7A-457D75C50F96}"/>
          </ac:spMkLst>
        </pc:spChg>
        <pc:spChg chg="add mod">
          <ac:chgData name="Ram Babu Doddy" userId="0e55781f-a759-4597-87a9-6dc49ffcbafe" providerId="ADAL" clId="{C9FE987C-8B36-4B30-B1ED-0FF36FB3A47B}" dt="2021-11-15T14:37:39.559" v="316" actId="1076"/>
          <ac:spMkLst>
            <pc:docMk/>
            <pc:sldMk cId="3948319649" sldId="328"/>
            <ac:spMk id="14" creationId="{11A2D20A-0A13-488B-9513-04C5281F3B89}"/>
          </ac:spMkLst>
        </pc:spChg>
        <pc:picChg chg="add del mod">
          <ac:chgData name="Ram Babu Doddy" userId="0e55781f-a759-4597-87a9-6dc49ffcbafe" providerId="ADAL" clId="{C9FE987C-8B36-4B30-B1ED-0FF36FB3A47B}" dt="2021-11-15T14:37:29.058" v="313" actId="21"/>
          <ac:picMkLst>
            <pc:docMk/>
            <pc:sldMk cId="3948319649" sldId="328"/>
            <ac:picMk id="12" creationId="{B0BB34C2-0159-44FB-AE45-ACB7B029C937}"/>
          </ac:picMkLst>
        </pc:picChg>
        <pc:cxnChg chg="add mod">
          <ac:chgData name="Ram Babu Doddy" userId="0e55781f-a759-4597-87a9-6dc49ffcbafe" providerId="ADAL" clId="{C9FE987C-8B36-4B30-B1ED-0FF36FB3A47B}" dt="2021-11-15T14:37:54.229" v="321" actId="1076"/>
          <ac:cxnSpMkLst>
            <pc:docMk/>
            <pc:sldMk cId="3948319649" sldId="328"/>
            <ac:cxnSpMk id="16" creationId="{5B349DB2-7BDB-4FE7-998F-FA0388CE41EF}"/>
          </ac:cxnSpMkLst>
        </pc:cxnChg>
      </pc:sldChg>
      <pc:sldChg chg="del">
        <pc:chgData name="Ram Babu Doddy" userId="0e55781f-a759-4597-87a9-6dc49ffcbafe" providerId="ADAL" clId="{C9FE987C-8B36-4B30-B1ED-0FF36FB3A47B}" dt="2021-11-15T14:14:27.031" v="132" actId="47"/>
        <pc:sldMkLst>
          <pc:docMk/>
          <pc:sldMk cId="151276064" sldId="329"/>
        </pc:sldMkLst>
      </pc:sldChg>
      <pc:sldChg chg="addSp delSp modSp add mod modAnim">
        <pc:chgData name="Ram Babu Doddy" userId="0e55781f-a759-4597-87a9-6dc49ffcbafe" providerId="ADAL" clId="{C9FE987C-8B36-4B30-B1ED-0FF36FB3A47B}" dt="2021-11-15T14:45:40.120" v="428"/>
        <pc:sldMkLst>
          <pc:docMk/>
          <pc:sldMk cId="3616624323" sldId="329"/>
        </pc:sldMkLst>
        <pc:spChg chg="del">
          <ac:chgData name="Ram Babu Doddy" userId="0e55781f-a759-4597-87a9-6dc49ffcbafe" providerId="ADAL" clId="{C9FE987C-8B36-4B30-B1ED-0FF36FB3A47B}" dt="2021-11-15T14:36:16.511" v="292" actId="478"/>
          <ac:spMkLst>
            <pc:docMk/>
            <pc:sldMk cId="3616624323" sldId="329"/>
            <ac:spMk id="2" creationId="{2D9B64AF-6D64-4801-9D7A-1C3161F2C0DE}"/>
          </ac:spMkLst>
        </pc:spChg>
        <pc:spChg chg="mod">
          <ac:chgData name="Ram Babu Doddy" userId="0e55781f-a759-4597-87a9-6dc49ffcbafe" providerId="ADAL" clId="{C9FE987C-8B36-4B30-B1ED-0FF36FB3A47B}" dt="2021-11-15T14:36:22.764" v="304" actId="20577"/>
          <ac:spMkLst>
            <pc:docMk/>
            <pc:sldMk cId="3616624323" sldId="329"/>
            <ac:spMk id="3" creationId="{BBC6E500-0110-4CD9-B0D5-D6679A8E591D}"/>
          </ac:spMkLst>
        </pc:spChg>
        <pc:spChg chg="add mod">
          <ac:chgData name="Ram Babu Doddy" userId="0e55781f-a759-4597-87a9-6dc49ffcbafe" providerId="ADAL" clId="{C9FE987C-8B36-4B30-B1ED-0FF36FB3A47B}" dt="2021-11-15T14:36:53.613" v="308" actId="255"/>
          <ac:spMkLst>
            <pc:docMk/>
            <pc:sldMk cId="3616624323" sldId="329"/>
            <ac:spMk id="6" creationId="{0FEBA09E-2706-49C1-AB19-77CD0103F5C9}"/>
          </ac:spMkLst>
        </pc:spChg>
        <pc:picChg chg="add mod">
          <ac:chgData name="Ram Babu Doddy" userId="0e55781f-a759-4597-87a9-6dc49ffcbafe" providerId="ADAL" clId="{C9FE987C-8B36-4B30-B1ED-0FF36FB3A47B}" dt="2021-11-15T14:38:11.636" v="323" actId="1076"/>
          <ac:picMkLst>
            <pc:docMk/>
            <pc:sldMk cId="3616624323" sldId="329"/>
            <ac:picMk id="8" creationId="{5C2C2057-DDBE-4065-938C-D6C691583E3A}"/>
          </ac:picMkLst>
        </pc:picChg>
        <pc:picChg chg="add mod">
          <ac:chgData name="Ram Babu Doddy" userId="0e55781f-a759-4597-87a9-6dc49ffcbafe" providerId="ADAL" clId="{C9FE987C-8B36-4B30-B1ED-0FF36FB3A47B}" dt="2021-11-15T14:38:01.511" v="322" actId="1076"/>
          <ac:picMkLst>
            <pc:docMk/>
            <pc:sldMk cId="3616624323" sldId="329"/>
            <ac:picMk id="9" creationId="{AC36DFAB-D9B6-4C83-B1F8-6FB508D8F3DF}"/>
          </ac:picMkLst>
        </pc:picChg>
        <pc:cxnChg chg="add mod">
          <ac:chgData name="Ram Babu Doddy" userId="0e55781f-a759-4597-87a9-6dc49ffcbafe" providerId="ADAL" clId="{C9FE987C-8B36-4B30-B1ED-0FF36FB3A47B}" dt="2021-11-15T14:38:24.700" v="326" actId="14100"/>
          <ac:cxnSpMkLst>
            <pc:docMk/>
            <pc:sldMk cId="3616624323" sldId="329"/>
            <ac:cxnSpMk id="10" creationId="{839B7B6B-D6CF-4FF5-A1DC-C907136E9D82}"/>
          </ac:cxnSpMkLst>
        </pc:cxnChg>
      </pc:sldChg>
      <pc:sldChg chg="addSp delSp modSp add mod modAnim">
        <pc:chgData name="Ram Babu Doddy" userId="0e55781f-a759-4597-87a9-6dc49ffcbafe" providerId="ADAL" clId="{C9FE987C-8B36-4B30-B1ED-0FF36FB3A47B}" dt="2021-11-15T14:46:25.344" v="434"/>
        <pc:sldMkLst>
          <pc:docMk/>
          <pc:sldMk cId="3499683065" sldId="330"/>
        </pc:sldMkLst>
        <pc:spChg chg="del">
          <ac:chgData name="Ram Babu Doddy" userId="0e55781f-a759-4597-87a9-6dc49ffcbafe" providerId="ADAL" clId="{C9FE987C-8B36-4B30-B1ED-0FF36FB3A47B}" dt="2021-11-15T14:38:33.348" v="327" actId="478"/>
          <ac:spMkLst>
            <pc:docMk/>
            <pc:sldMk cId="3499683065" sldId="330"/>
            <ac:spMk id="2" creationId="{2D9B64AF-6D64-4801-9D7A-1C3161F2C0DE}"/>
          </ac:spMkLst>
        </pc:spChg>
        <pc:spChg chg="mod">
          <ac:chgData name="Ram Babu Doddy" userId="0e55781f-a759-4597-87a9-6dc49ffcbafe" providerId="ADAL" clId="{C9FE987C-8B36-4B30-B1ED-0FF36FB3A47B}" dt="2021-11-15T14:38:37.963" v="339" actId="20577"/>
          <ac:spMkLst>
            <pc:docMk/>
            <pc:sldMk cId="3499683065" sldId="330"/>
            <ac:spMk id="3" creationId="{BBC6E500-0110-4CD9-B0D5-D6679A8E591D}"/>
          </ac:spMkLst>
        </pc:spChg>
        <pc:spChg chg="add mod">
          <ac:chgData name="Ram Babu Doddy" userId="0e55781f-a759-4597-87a9-6dc49ffcbafe" providerId="ADAL" clId="{C9FE987C-8B36-4B30-B1ED-0FF36FB3A47B}" dt="2021-11-15T14:39:22.612" v="349" actId="1076"/>
          <ac:spMkLst>
            <pc:docMk/>
            <pc:sldMk cId="3499683065" sldId="330"/>
            <ac:spMk id="6" creationId="{FFCCF53E-E0EB-42B8-A251-48038B38BCF2}"/>
          </ac:spMkLst>
        </pc:spChg>
        <pc:spChg chg="add mod">
          <ac:chgData name="Ram Babu Doddy" userId="0e55781f-a759-4597-87a9-6dc49ffcbafe" providerId="ADAL" clId="{C9FE987C-8B36-4B30-B1ED-0FF36FB3A47B}" dt="2021-11-15T14:40:59.031" v="373" actId="14100"/>
          <ac:spMkLst>
            <pc:docMk/>
            <pc:sldMk cId="3499683065" sldId="330"/>
            <ac:spMk id="8" creationId="{D481AF87-5732-405F-8D89-1A14B74A3E12}"/>
          </ac:spMkLst>
        </pc:spChg>
        <pc:spChg chg="add mod">
          <ac:chgData name="Ram Babu Doddy" userId="0e55781f-a759-4597-87a9-6dc49ffcbafe" providerId="ADAL" clId="{C9FE987C-8B36-4B30-B1ED-0FF36FB3A47B}" dt="2021-11-15T14:41:20.166" v="378" actId="14100"/>
          <ac:spMkLst>
            <pc:docMk/>
            <pc:sldMk cId="3499683065" sldId="330"/>
            <ac:spMk id="10" creationId="{60448A9D-A68F-4FD5-B091-E06B02A96065}"/>
          </ac:spMkLst>
        </pc:spChg>
        <pc:spChg chg="add mod">
          <ac:chgData name="Ram Babu Doddy" userId="0e55781f-a759-4597-87a9-6dc49ffcbafe" providerId="ADAL" clId="{C9FE987C-8B36-4B30-B1ED-0FF36FB3A47B}" dt="2021-11-15T14:42:23.887" v="395" actId="1076"/>
          <ac:spMkLst>
            <pc:docMk/>
            <pc:sldMk cId="3499683065" sldId="330"/>
            <ac:spMk id="14" creationId="{F12DB239-6A57-4DEA-8588-434C341078EA}"/>
          </ac:spMkLst>
        </pc:spChg>
        <pc:picChg chg="add mod">
          <ac:chgData name="Ram Babu Doddy" userId="0e55781f-a759-4597-87a9-6dc49ffcbafe" providerId="ADAL" clId="{C9FE987C-8B36-4B30-B1ED-0FF36FB3A47B}" dt="2021-11-15T14:42:16.717" v="392" actId="1036"/>
          <ac:picMkLst>
            <pc:docMk/>
            <pc:sldMk cId="3499683065" sldId="330"/>
            <ac:picMk id="12" creationId="{396DB569-D168-438F-9595-EE8FCEB04220}"/>
          </ac:picMkLst>
        </pc:picChg>
        <pc:cxnChg chg="add mod">
          <ac:chgData name="Ram Babu Doddy" userId="0e55781f-a759-4597-87a9-6dc49ffcbafe" providerId="ADAL" clId="{C9FE987C-8B36-4B30-B1ED-0FF36FB3A47B}" dt="2021-11-15T14:42:33.831" v="397" actId="1076"/>
          <ac:cxnSpMkLst>
            <pc:docMk/>
            <pc:sldMk cId="3499683065" sldId="330"/>
            <ac:cxnSpMk id="16" creationId="{BB64EE2E-85D0-4029-8E8B-530E62F5136A}"/>
          </ac:cxnSpMkLst>
        </pc:cxnChg>
      </pc:sldChg>
      <pc:sldChg chg="del">
        <pc:chgData name="Ram Babu Doddy" userId="0e55781f-a759-4597-87a9-6dc49ffcbafe" providerId="ADAL" clId="{C9FE987C-8B36-4B30-B1ED-0FF36FB3A47B}" dt="2021-11-15T14:14:27.031" v="132" actId="47"/>
        <pc:sldMkLst>
          <pc:docMk/>
          <pc:sldMk cId="3683738842" sldId="330"/>
        </pc:sldMkLst>
      </pc:sldChg>
      <pc:sldChg chg="addSp delSp modSp add mod modAnim">
        <pc:chgData name="Ram Babu Doddy" userId="0e55781f-a759-4597-87a9-6dc49ffcbafe" providerId="ADAL" clId="{C9FE987C-8B36-4B30-B1ED-0FF36FB3A47B}" dt="2021-11-16T04:47:16.789" v="640"/>
        <pc:sldMkLst>
          <pc:docMk/>
          <pc:sldMk cId="3123025712" sldId="331"/>
        </pc:sldMkLst>
        <pc:spChg chg="del">
          <ac:chgData name="Ram Babu Doddy" userId="0e55781f-a759-4597-87a9-6dc49ffcbafe" providerId="ADAL" clId="{C9FE987C-8B36-4B30-B1ED-0FF36FB3A47B}" dt="2021-11-15T14:46:47.326" v="435" actId="478"/>
          <ac:spMkLst>
            <pc:docMk/>
            <pc:sldMk cId="3123025712" sldId="331"/>
            <ac:spMk id="2" creationId="{2D9B64AF-6D64-4801-9D7A-1C3161F2C0DE}"/>
          </ac:spMkLst>
        </pc:spChg>
        <pc:spChg chg="mod">
          <ac:chgData name="Ram Babu Doddy" userId="0e55781f-a759-4597-87a9-6dc49ffcbafe" providerId="ADAL" clId="{C9FE987C-8B36-4B30-B1ED-0FF36FB3A47B}" dt="2021-11-15T14:46:52.059" v="447" actId="20577"/>
          <ac:spMkLst>
            <pc:docMk/>
            <pc:sldMk cId="3123025712" sldId="331"/>
            <ac:spMk id="3" creationId="{BBC6E500-0110-4CD9-B0D5-D6679A8E591D}"/>
          </ac:spMkLst>
        </pc:spChg>
        <pc:spChg chg="add mod">
          <ac:chgData name="Ram Babu Doddy" userId="0e55781f-a759-4597-87a9-6dc49ffcbafe" providerId="ADAL" clId="{C9FE987C-8B36-4B30-B1ED-0FF36FB3A47B}" dt="2021-11-15T14:47:49.382" v="458" actId="20577"/>
          <ac:spMkLst>
            <pc:docMk/>
            <pc:sldMk cId="3123025712" sldId="331"/>
            <ac:spMk id="8" creationId="{3D04F637-63EF-452F-BAF0-3767687DC3EE}"/>
          </ac:spMkLst>
        </pc:spChg>
        <pc:picChg chg="add mod">
          <ac:chgData name="Ram Babu Doddy" userId="0e55781f-a759-4597-87a9-6dc49ffcbafe" providerId="ADAL" clId="{C9FE987C-8B36-4B30-B1ED-0FF36FB3A47B}" dt="2021-11-15T14:47:38.511" v="454" actId="1076"/>
          <ac:picMkLst>
            <pc:docMk/>
            <pc:sldMk cId="3123025712" sldId="331"/>
            <ac:picMk id="6" creationId="{3EF7EF98-E880-4A85-BDA7-B34EB605BE76}"/>
          </ac:picMkLst>
        </pc:picChg>
      </pc:sldChg>
      <pc:sldChg chg="addSp delSp modSp add mod modAnim">
        <pc:chgData name="Ram Babu Doddy" userId="0e55781f-a759-4597-87a9-6dc49ffcbafe" providerId="ADAL" clId="{C9FE987C-8B36-4B30-B1ED-0FF36FB3A47B}" dt="2021-11-15T14:58:46.230" v="495"/>
        <pc:sldMkLst>
          <pc:docMk/>
          <pc:sldMk cId="3349706739" sldId="332"/>
        </pc:sldMkLst>
        <pc:spChg chg="del">
          <ac:chgData name="Ram Babu Doddy" userId="0e55781f-a759-4597-87a9-6dc49ffcbafe" providerId="ADAL" clId="{C9FE987C-8B36-4B30-B1ED-0FF36FB3A47B}" dt="2021-11-15T14:48:10.645" v="474" actId="478"/>
          <ac:spMkLst>
            <pc:docMk/>
            <pc:sldMk cId="3349706739" sldId="332"/>
            <ac:spMk id="2" creationId="{2D9B64AF-6D64-4801-9D7A-1C3161F2C0DE}"/>
          </ac:spMkLst>
        </pc:spChg>
        <pc:spChg chg="mod">
          <ac:chgData name="Ram Babu Doddy" userId="0e55781f-a759-4597-87a9-6dc49ffcbafe" providerId="ADAL" clId="{C9FE987C-8B36-4B30-B1ED-0FF36FB3A47B}" dt="2021-11-15T14:48:07.785" v="473" actId="20577"/>
          <ac:spMkLst>
            <pc:docMk/>
            <pc:sldMk cId="3349706739" sldId="332"/>
            <ac:spMk id="3" creationId="{BBC6E500-0110-4CD9-B0D5-D6679A8E591D}"/>
          </ac:spMkLst>
        </pc:spChg>
        <pc:spChg chg="add mod">
          <ac:chgData name="Ram Babu Doddy" userId="0e55781f-a759-4597-87a9-6dc49ffcbafe" providerId="ADAL" clId="{C9FE987C-8B36-4B30-B1ED-0FF36FB3A47B}" dt="2021-11-15T14:55:33.419" v="476" actId="1076"/>
          <ac:spMkLst>
            <pc:docMk/>
            <pc:sldMk cId="3349706739" sldId="332"/>
            <ac:spMk id="6" creationId="{9AE5BCB7-A841-4E74-9270-85CFBBBADB7A}"/>
          </ac:spMkLst>
        </pc:spChg>
        <pc:spChg chg="add mod">
          <ac:chgData name="Ram Babu Doddy" userId="0e55781f-a759-4597-87a9-6dc49ffcbafe" providerId="ADAL" clId="{C9FE987C-8B36-4B30-B1ED-0FF36FB3A47B}" dt="2021-11-15T14:56:46.416" v="483" actId="1076"/>
          <ac:spMkLst>
            <pc:docMk/>
            <pc:sldMk cId="3349706739" sldId="332"/>
            <ac:spMk id="8" creationId="{2776D301-B49C-49BB-A717-D6CDA77DCFA1}"/>
          </ac:spMkLst>
        </pc:spChg>
        <pc:spChg chg="add mod">
          <ac:chgData name="Ram Babu Doddy" userId="0e55781f-a759-4597-87a9-6dc49ffcbafe" providerId="ADAL" clId="{C9FE987C-8B36-4B30-B1ED-0FF36FB3A47B}" dt="2021-11-15T14:56:25.485" v="482" actId="1076"/>
          <ac:spMkLst>
            <pc:docMk/>
            <pc:sldMk cId="3349706739" sldId="332"/>
            <ac:spMk id="10" creationId="{6E2B44A0-E2CD-488A-B4B0-720DF1DA196A}"/>
          </ac:spMkLst>
        </pc:spChg>
        <pc:spChg chg="add mod">
          <ac:chgData name="Ram Babu Doddy" userId="0e55781f-a759-4597-87a9-6dc49ffcbafe" providerId="ADAL" clId="{C9FE987C-8B36-4B30-B1ED-0FF36FB3A47B}" dt="2021-11-15T14:58:09.782" v="485" actId="1076"/>
          <ac:spMkLst>
            <pc:docMk/>
            <pc:sldMk cId="3349706739" sldId="332"/>
            <ac:spMk id="12" creationId="{63BDF15C-E594-4C2D-B224-AE39CFC9C476}"/>
          </ac:spMkLst>
        </pc:spChg>
        <pc:spChg chg="add mod">
          <ac:chgData name="Ram Babu Doddy" userId="0e55781f-a759-4597-87a9-6dc49ffcbafe" providerId="ADAL" clId="{C9FE987C-8B36-4B30-B1ED-0FF36FB3A47B}" dt="2021-11-15T14:58:25.021" v="490" actId="108"/>
          <ac:spMkLst>
            <pc:docMk/>
            <pc:sldMk cId="3349706739" sldId="332"/>
            <ac:spMk id="14" creationId="{3E00E662-6B54-4779-8EBB-C57991533FA9}"/>
          </ac:spMkLst>
        </pc:spChg>
      </pc:sldChg>
      <pc:sldChg chg="addSp delSp modSp add mod modAnim">
        <pc:chgData name="Ram Babu Doddy" userId="0e55781f-a759-4597-87a9-6dc49ffcbafe" providerId="ADAL" clId="{C9FE987C-8B36-4B30-B1ED-0FF36FB3A47B}" dt="2021-11-16T04:47:32.634" v="644"/>
        <pc:sldMkLst>
          <pc:docMk/>
          <pc:sldMk cId="874243600" sldId="333"/>
        </pc:sldMkLst>
        <pc:spChg chg="del">
          <ac:chgData name="Ram Babu Doddy" userId="0e55781f-a759-4597-87a9-6dc49ffcbafe" providerId="ADAL" clId="{C9FE987C-8B36-4B30-B1ED-0FF36FB3A47B}" dt="2021-11-15T15:00:47.029" v="496" actId="478"/>
          <ac:spMkLst>
            <pc:docMk/>
            <pc:sldMk cId="874243600" sldId="333"/>
            <ac:spMk id="2" creationId="{2D9B64AF-6D64-4801-9D7A-1C3161F2C0DE}"/>
          </ac:spMkLst>
        </pc:spChg>
        <pc:spChg chg="mod">
          <ac:chgData name="Ram Babu Doddy" userId="0e55781f-a759-4597-87a9-6dc49ffcbafe" providerId="ADAL" clId="{C9FE987C-8B36-4B30-B1ED-0FF36FB3A47B}" dt="2021-11-15T15:05:51.332" v="558" actId="20577"/>
          <ac:spMkLst>
            <pc:docMk/>
            <pc:sldMk cId="874243600" sldId="333"/>
            <ac:spMk id="3" creationId="{BBC6E500-0110-4CD9-B0D5-D6679A8E591D}"/>
          </ac:spMkLst>
        </pc:spChg>
        <pc:spChg chg="add del mod">
          <ac:chgData name="Ram Babu Doddy" userId="0e55781f-a759-4597-87a9-6dc49ffcbafe" providerId="ADAL" clId="{C9FE987C-8B36-4B30-B1ED-0FF36FB3A47B}" dt="2021-11-15T15:00:49.426" v="498"/>
          <ac:spMkLst>
            <pc:docMk/>
            <pc:sldMk cId="874243600" sldId="333"/>
            <ac:spMk id="6" creationId="{2CA162AF-81B6-4535-8292-2044C39C7115}"/>
          </ac:spMkLst>
        </pc:spChg>
        <pc:spChg chg="add mod">
          <ac:chgData name="Ram Babu Doddy" userId="0e55781f-a759-4597-87a9-6dc49ffcbafe" providerId="ADAL" clId="{C9FE987C-8B36-4B30-B1ED-0FF36FB3A47B}" dt="2021-11-15T15:05:09.873" v="550" actId="122"/>
          <ac:spMkLst>
            <pc:docMk/>
            <pc:sldMk cId="874243600" sldId="333"/>
            <ac:spMk id="11" creationId="{B713953A-649E-4FC6-8DA1-4483AEBD914B}"/>
          </ac:spMkLst>
        </pc:spChg>
        <pc:spChg chg="add mod">
          <ac:chgData name="Ram Babu Doddy" userId="0e55781f-a759-4597-87a9-6dc49ffcbafe" providerId="ADAL" clId="{C9FE987C-8B36-4B30-B1ED-0FF36FB3A47B}" dt="2021-11-15T15:05:59.823" v="559" actId="255"/>
          <ac:spMkLst>
            <pc:docMk/>
            <pc:sldMk cId="874243600" sldId="333"/>
            <ac:spMk id="13" creationId="{78D2CB71-EC2D-4DB1-AE80-617515370238}"/>
          </ac:spMkLst>
        </pc:spChg>
        <pc:spChg chg="add mod">
          <ac:chgData name="Ram Babu Doddy" userId="0e55781f-a759-4597-87a9-6dc49ffcbafe" providerId="ADAL" clId="{C9FE987C-8B36-4B30-B1ED-0FF36FB3A47B}" dt="2021-11-15T15:07:47.417" v="563" actId="1076"/>
          <ac:spMkLst>
            <pc:docMk/>
            <pc:sldMk cId="874243600" sldId="333"/>
            <ac:spMk id="15" creationId="{A69A96DC-059D-42F2-8597-CD185A5B5007}"/>
          </ac:spMkLst>
        </pc:spChg>
        <pc:graphicFrameChg chg="add del mod">
          <ac:chgData name="Ram Babu Doddy" userId="0e55781f-a759-4597-87a9-6dc49ffcbafe" providerId="ADAL" clId="{C9FE987C-8B36-4B30-B1ED-0FF36FB3A47B}" dt="2021-11-15T15:00:49.426" v="498"/>
          <ac:graphicFrameMkLst>
            <pc:docMk/>
            <pc:sldMk cId="874243600" sldId="333"/>
            <ac:graphicFrameMk id="5" creationId="{3399EB27-635A-4030-93CD-80EBDE559C58}"/>
          </ac:graphicFrameMkLst>
        </pc:graphicFrameChg>
        <pc:graphicFrameChg chg="add del mod">
          <ac:chgData name="Ram Babu Doddy" userId="0e55781f-a759-4597-87a9-6dc49ffcbafe" providerId="ADAL" clId="{C9FE987C-8B36-4B30-B1ED-0FF36FB3A47B}" dt="2021-11-15T15:01:01.388" v="500"/>
          <ac:graphicFrameMkLst>
            <pc:docMk/>
            <pc:sldMk cId="874243600" sldId="333"/>
            <ac:graphicFrameMk id="7" creationId="{E8055F5E-94C0-41F0-B99D-8CCA3443E2A1}"/>
          </ac:graphicFrameMkLst>
        </pc:graphicFrameChg>
        <pc:picChg chg="add mod">
          <ac:chgData name="Ram Babu Doddy" userId="0e55781f-a759-4597-87a9-6dc49ffcbafe" providerId="ADAL" clId="{C9FE987C-8B36-4B30-B1ED-0FF36FB3A47B}" dt="2021-11-15T15:05:18.083" v="553" actId="14100"/>
          <ac:picMkLst>
            <pc:docMk/>
            <pc:sldMk cId="874243600" sldId="333"/>
            <ac:picMk id="9" creationId="{239C2F79-6B8B-45FA-B948-78F36B7EDBCB}"/>
          </ac:picMkLst>
        </pc:picChg>
      </pc:sldChg>
      <pc:sldChg chg="addSp delSp modSp add mod modAnim">
        <pc:chgData name="Ram Babu Doddy" userId="0e55781f-a759-4597-87a9-6dc49ffcbafe" providerId="ADAL" clId="{C9FE987C-8B36-4B30-B1ED-0FF36FB3A47B}" dt="2021-11-16T04:47:56.082" v="682"/>
        <pc:sldMkLst>
          <pc:docMk/>
          <pc:sldMk cId="3393907161" sldId="334"/>
        </pc:sldMkLst>
        <pc:spChg chg="del">
          <ac:chgData name="Ram Babu Doddy" userId="0e55781f-a759-4597-87a9-6dc49ffcbafe" providerId="ADAL" clId="{C9FE987C-8B36-4B30-B1ED-0FF36FB3A47B}" dt="2021-11-15T15:07:52.588" v="564" actId="478"/>
          <ac:spMkLst>
            <pc:docMk/>
            <pc:sldMk cId="3393907161" sldId="334"/>
            <ac:spMk id="2" creationId="{2D9B64AF-6D64-4801-9D7A-1C3161F2C0DE}"/>
          </ac:spMkLst>
        </pc:spChg>
        <pc:spChg chg="mod">
          <ac:chgData name="Ram Babu Doddy" userId="0e55781f-a759-4597-87a9-6dc49ffcbafe" providerId="ADAL" clId="{C9FE987C-8B36-4B30-B1ED-0FF36FB3A47B}" dt="2021-11-16T04:47:50.792" v="680" actId="20577"/>
          <ac:spMkLst>
            <pc:docMk/>
            <pc:sldMk cId="3393907161" sldId="334"/>
            <ac:spMk id="3" creationId="{BBC6E500-0110-4CD9-B0D5-D6679A8E591D}"/>
          </ac:spMkLst>
        </pc:spChg>
        <pc:spChg chg="add mod">
          <ac:chgData name="Ram Babu Doddy" userId="0e55781f-a759-4597-87a9-6dc49ffcbafe" providerId="ADAL" clId="{C9FE987C-8B36-4B30-B1ED-0FF36FB3A47B}" dt="2021-11-15T15:10:23.297" v="602" actId="20577"/>
          <ac:spMkLst>
            <pc:docMk/>
            <pc:sldMk cId="3393907161" sldId="334"/>
            <ac:spMk id="6" creationId="{24F85240-7350-4DA0-AC81-F297268EE615}"/>
          </ac:spMkLst>
        </pc:spChg>
        <pc:spChg chg="add mod">
          <ac:chgData name="Ram Babu Doddy" userId="0e55781f-a759-4597-87a9-6dc49ffcbafe" providerId="ADAL" clId="{C9FE987C-8B36-4B30-B1ED-0FF36FB3A47B}" dt="2021-11-15T15:10:37.192" v="604" actId="20577"/>
          <ac:spMkLst>
            <pc:docMk/>
            <pc:sldMk cId="3393907161" sldId="334"/>
            <ac:spMk id="8" creationId="{5554F462-ABCE-4EC8-9D03-8DDC84CECD84}"/>
          </ac:spMkLst>
        </pc:sp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3T12:46:39.682" v="1521" actId="20577"/>
      <pc:docMkLst>
        <pc:docMk/>
      </pc:docMkLst>
      <pc:sldChg chg="addSp delSp modSp mod">
        <pc:chgData name="Ram Babu Doddy" userId="0e55781f-a759-4597-87a9-6dc49ffcbafe" providerId="ADAL" clId="{B65B3C37-7FED-4D96-9EAA-0C55F447655F}" dt="2021-05-02T16:15:50.162" v="1103" actId="113"/>
        <pc:sldMkLst>
          <pc:docMk/>
          <pc:sldMk cId="1529367056" sldId="280"/>
        </pc:sldMkLst>
        <pc:spChg chg="add mod">
          <ac:chgData name="Ram Babu Doddy" userId="0e55781f-a759-4597-87a9-6dc49ffcbafe" providerId="ADAL" clId="{B65B3C37-7FED-4D96-9EAA-0C55F447655F}" dt="2021-05-02T16:15:50.162" v="1103" actId="113"/>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06/03/2023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06/03/2023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solidFill>
                  <a:schemeClr val="accent3"/>
                </a:solidFill>
              </a:rPr>
              <a:t>Think NXT Program</a:t>
            </a:r>
          </a:p>
        </p:txBody>
      </p:sp>
      <p:sp>
        <p:nvSpPr>
          <p:cNvPr id="5" name="Text Placeholder 4"/>
          <p:cNvSpPr>
            <a:spLocks noGrp="1"/>
          </p:cNvSpPr>
          <p:nvPr>
            <p:ph type="body" sz="quarter" idx="12"/>
          </p:nvPr>
        </p:nvSpPr>
        <p:spPr>
          <a:xfrm flipH="1">
            <a:off x="9967233" y="6153650"/>
            <a:ext cx="1998626" cy="313932"/>
          </a:xfrm>
        </p:spPr>
        <p:txBody>
          <a:bodyPr/>
          <a:lstStyle/>
          <a:p>
            <a:r>
              <a:rPr lang="en-GB" dirty="0"/>
              <a:t>2023</a:t>
            </a:r>
          </a:p>
        </p:txBody>
      </p:sp>
      <p:sp>
        <p:nvSpPr>
          <p:cNvPr id="4" name="Text Placeholder 3">
            <a:extLst>
              <a:ext uri="{FF2B5EF4-FFF2-40B4-BE49-F238E27FC236}">
                <a16:creationId xmlns:a16="http://schemas.microsoft.com/office/drawing/2014/main" id="{64A8EE7E-BCC5-42D1-8739-AB26C8A1A675}"/>
              </a:ext>
            </a:extLst>
          </p:cNvPr>
          <p:cNvSpPr>
            <a:spLocks noGrp="1"/>
          </p:cNvSpPr>
          <p:nvPr>
            <p:ph type="body" sz="quarter" idx="13"/>
          </p:nvPr>
        </p:nvSpPr>
        <p:spPr>
          <a:xfrm>
            <a:off x="7574526" y="3785712"/>
            <a:ext cx="4617474" cy="369332"/>
          </a:xfrm>
        </p:spPr>
        <p:txBody>
          <a:bodyPr/>
          <a:lstStyle/>
          <a:p>
            <a:r>
              <a:rPr lang="en-US" b="1" dirty="0"/>
              <a:t>SQL Server Database training – Session 3</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T-SQL</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10</a:t>
            </a:fld>
            <a:endParaRPr lang="hi-IN" dirty="0"/>
          </a:p>
        </p:txBody>
      </p:sp>
      <p:pic>
        <p:nvPicPr>
          <p:cNvPr id="9" name="Picture 8">
            <a:extLst>
              <a:ext uri="{FF2B5EF4-FFF2-40B4-BE49-F238E27FC236}">
                <a16:creationId xmlns:a16="http://schemas.microsoft.com/office/drawing/2014/main" id="{239C2F79-6B8B-45FA-B948-78F36B7EDBCB}"/>
              </a:ext>
            </a:extLst>
          </p:cNvPr>
          <p:cNvPicPr>
            <a:picLocks noChangeAspect="1"/>
          </p:cNvPicPr>
          <p:nvPr/>
        </p:nvPicPr>
        <p:blipFill>
          <a:blip r:embed="rId2"/>
          <a:stretch>
            <a:fillRect/>
          </a:stretch>
        </p:blipFill>
        <p:spPr>
          <a:xfrm>
            <a:off x="5847266" y="1914456"/>
            <a:ext cx="6332204" cy="3232897"/>
          </a:xfrm>
          <a:prstGeom prst="rect">
            <a:avLst/>
          </a:prstGeom>
        </p:spPr>
      </p:pic>
      <p:sp>
        <p:nvSpPr>
          <p:cNvPr id="11" name="TextBox 10">
            <a:extLst>
              <a:ext uri="{FF2B5EF4-FFF2-40B4-BE49-F238E27FC236}">
                <a16:creationId xmlns:a16="http://schemas.microsoft.com/office/drawing/2014/main" id="{B713953A-649E-4FC6-8DA1-4483AEBD914B}"/>
              </a:ext>
            </a:extLst>
          </p:cNvPr>
          <p:cNvSpPr txBox="1"/>
          <p:nvPr/>
        </p:nvSpPr>
        <p:spPr>
          <a:xfrm>
            <a:off x="2034213" y="899915"/>
            <a:ext cx="6688476" cy="830997"/>
          </a:xfrm>
          <a:prstGeom prst="rect">
            <a:avLst/>
          </a:prstGeom>
          <a:noFill/>
        </p:spPr>
        <p:txBody>
          <a:bodyPr wrap="square">
            <a:spAutoFit/>
          </a:bodyPr>
          <a:lstStyle>
            <a:defPPr>
              <a:defRPr lang="en-US"/>
            </a:defPPr>
            <a:lvl1pPr>
              <a:defRPr b="0" i="1">
                <a:solidFill>
                  <a:srgbClr val="252525"/>
                </a:solidFill>
                <a:effectLst/>
                <a:latin typeface="Segoe UI" panose="020B0502040204020203" pitchFamily="34" charset="0"/>
              </a:defRPr>
            </a:lvl1pPr>
          </a:lstStyle>
          <a:p>
            <a:pPr algn="ctr"/>
            <a:r>
              <a:rPr lang="en-US" sz="1600" dirty="0"/>
              <a:t>T-SQL is an extension owned by Sybase &amp; Microsoft SQL Server. PL/SQL is an extension owned by Oracle whereas PL/pgSQL is an extension that is owned by PostgreSQL folks.</a:t>
            </a:r>
          </a:p>
        </p:txBody>
      </p:sp>
      <p:sp>
        <p:nvSpPr>
          <p:cNvPr id="13" name="TextBox 12">
            <a:extLst>
              <a:ext uri="{FF2B5EF4-FFF2-40B4-BE49-F238E27FC236}">
                <a16:creationId xmlns:a16="http://schemas.microsoft.com/office/drawing/2014/main" id="{78D2CB71-EC2D-4DB1-AE80-617515370238}"/>
              </a:ext>
            </a:extLst>
          </p:cNvPr>
          <p:cNvSpPr txBox="1"/>
          <p:nvPr/>
        </p:nvSpPr>
        <p:spPr>
          <a:xfrm>
            <a:off x="12625" y="1730912"/>
            <a:ext cx="5834641" cy="3754874"/>
          </a:xfrm>
          <a:prstGeom prst="rect">
            <a:avLst/>
          </a:prstGeom>
          <a:noFill/>
        </p:spPr>
        <p:txBody>
          <a:bodyPr wrap="square">
            <a:spAutoFit/>
          </a:bodyPr>
          <a:lstStyle>
            <a:defPPr>
              <a:defRPr lang="en-US"/>
            </a:defPPr>
            <a:lvl1pPr>
              <a:defRPr sz="1600" b="0" i="1">
                <a:solidFill>
                  <a:srgbClr val="252525"/>
                </a:solidFill>
                <a:effectLst/>
                <a:latin typeface="Segoe UI" panose="020B0502040204020203" pitchFamily="34" charset="0"/>
              </a:defRPr>
            </a:lvl1pPr>
          </a:lstStyle>
          <a:p>
            <a:r>
              <a:rPr lang="en-US" sz="1400" b="1" i="0" dirty="0">
                <a:solidFill>
                  <a:srgbClr val="000000"/>
                </a:solidFill>
                <a:effectLst/>
                <a:latin typeface="Open Sans" panose="020B0606030504020204" pitchFamily="34" charset="0"/>
              </a:rPr>
              <a:t>T-SQL features</a:t>
            </a:r>
          </a:p>
          <a:p>
            <a:endParaRPr lang="en-US" sz="1400" dirty="0"/>
          </a:p>
          <a:p>
            <a:pPr marL="285750" indent="-285750">
              <a:buFont typeface="Wingdings" panose="05000000000000000000" pitchFamily="2" charset="2"/>
              <a:buChar char="ü"/>
            </a:pPr>
            <a:r>
              <a:rPr lang="en-US" sz="1400" dirty="0"/>
              <a:t>Procedural programming</a:t>
            </a:r>
          </a:p>
          <a:p>
            <a:pPr marL="285750" indent="-285750">
              <a:buFont typeface="Wingdings" panose="05000000000000000000" pitchFamily="2" charset="2"/>
              <a:buChar char="ü"/>
            </a:pPr>
            <a:r>
              <a:rPr lang="en-US" sz="1400" dirty="0"/>
              <a:t>Local variables to provide more flexible control over the application flow.</a:t>
            </a:r>
          </a:p>
          <a:p>
            <a:pPr marL="285750" indent="-285750">
              <a:buFont typeface="Wingdings" panose="05000000000000000000" pitchFamily="2" charset="2"/>
              <a:buChar char="ü"/>
            </a:pPr>
            <a:r>
              <a:rPr lang="en-US" sz="1400" dirty="0"/>
              <a:t>Various support functions for processing strings, dates and logical/mathematical functions. This helps T-SQL comply with the Turing completeness test (a test that determines the universality of any given computing language).</a:t>
            </a:r>
          </a:p>
          <a:p>
            <a:pPr marL="285750" indent="-285750">
              <a:buFont typeface="Wingdings" panose="05000000000000000000" pitchFamily="2" charset="2"/>
              <a:buChar char="ü"/>
            </a:pPr>
            <a:r>
              <a:rPr lang="en-US" sz="1400" dirty="0"/>
              <a:t>Provides a specific implementation to DELETE and UPDATE than that of SQL as it allows FROM clause to be added. Once this is added, we will be able to use or include JOINs.</a:t>
            </a:r>
          </a:p>
          <a:p>
            <a:pPr marL="285750" indent="-285750">
              <a:buFont typeface="Wingdings" panose="05000000000000000000" pitchFamily="2" charset="2"/>
              <a:buChar char="ü"/>
            </a:pPr>
            <a:r>
              <a:rPr lang="en-US" sz="1400" dirty="0"/>
              <a:t>Provides a way to use BULK INSERT to import lots of data into a database table or a view in a specified user format.</a:t>
            </a:r>
          </a:p>
          <a:p>
            <a:pPr marL="285750" indent="-285750">
              <a:buFont typeface="Wingdings" panose="05000000000000000000" pitchFamily="2" charset="2"/>
              <a:buChar char="ü"/>
            </a:pPr>
            <a:r>
              <a:rPr lang="en-US" sz="1400" dirty="0"/>
              <a:t>T-SQL also allows you to have a greater grip on the programmability. An example of this is the use of stored procedures where you can alter the input parameters to have a changed output parameter as well.</a:t>
            </a:r>
          </a:p>
        </p:txBody>
      </p:sp>
      <p:sp>
        <p:nvSpPr>
          <p:cNvPr id="15" name="TextBox 14">
            <a:extLst>
              <a:ext uri="{FF2B5EF4-FFF2-40B4-BE49-F238E27FC236}">
                <a16:creationId xmlns:a16="http://schemas.microsoft.com/office/drawing/2014/main" id="{A69A96DC-059D-42F2-8597-CD185A5B5007}"/>
              </a:ext>
            </a:extLst>
          </p:cNvPr>
          <p:cNvSpPr txBox="1"/>
          <p:nvPr/>
        </p:nvSpPr>
        <p:spPr>
          <a:xfrm>
            <a:off x="3290741" y="5542586"/>
            <a:ext cx="6107986" cy="830997"/>
          </a:xfrm>
          <a:prstGeom prst="rect">
            <a:avLst/>
          </a:prstGeom>
          <a:noFill/>
        </p:spPr>
        <p:txBody>
          <a:bodyPr wrap="square">
            <a:spAutoFit/>
          </a:bodyPr>
          <a:lstStyle>
            <a:defPPr>
              <a:defRPr lang="en-US"/>
            </a:defPPr>
            <a:lvl1pPr algn="ctr">
              <a:defRPr sz="1600" b="0" i="1">
                <a:solidFill>
                  <a:srgbClr val="252525"/>
                </a:solidFill>
                <a:effectLst/>
                <a:latin typeface="Segoe UI" panose="020B0502040204020203" pitchFamily="34" charset="0"/>
              </a:defRPr>
            </a:lvl1pPr>
          </a:lstStyle>
          <a:p>
            <a:r>
              <a:rPr lang="en-US" dirty="0"/>
              <a:t>An individual can create the required T-SQL units such as any other SQL scripts, Triggers, Functions or Stored procedures etc. to cater to specific requirements.</a:t>
            </a:r>
          </a:p>
        </p:txBody>
      </p:sp>
    </p:spTree>
    <p:extLst>
      <p:ext uri="{BB962C8B-B14F-4D97-AF65-F5344CB8AC3E}">
        <p14:creationId xmlns:p14="http://schemas.microsoft.com/office/powerpoint/2010/main" val="8742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Advantages Normalization and T-SQL</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11</a:t>
            </a:fld>
            <a:endParaRPr lang="hi-IN" dirty="0"/>
          </a:p>
        </p:txBody>
      </p:sp>
      <p:sp>
        <p:nvSpPr>
          <p:cNvPr id="6" name="TextBox 5">
            <a:extLst>
              <a:ext uri="{FF2B5EF4-FFF2-40B4-BE49-F238E27FC236}">
                <a16:creationId xmlns:a16="http://schemas.microsoft.com/office/drawing/2014/main" id="{24F85240-7350-4DA0-AC81-F297268EE615}"/>
              </a:ext>
            </a:extLst>
          </p:cNvPr>
          <p:cNvSpPr txBox="1"/>
          <p:nvPr/>
        </p:nvSpPr>
        <p:spPr>
          <a:xfrm>
            <a:off x="-1" y="851920"/>
            <a:ext cx="10931703" cy="2893100"/>
          </a:xfrm>
          <a:prstGeom prst="rect">
            <a:avLst/>
          </a:prstGeom>
          <a:noFill/>
        </p:spPr>
        <p:txBody>
          <a:bodyPr wrap="square">
            <a:spAutoFit/>
          </a:bodyPr>
          <a:lstStyle/>
          <a:p>
            <a:pPr algn="ctr"/>
            <a:r>
              <a:rPr lang="en-US" sz="1600" b="1" dirty="0">
                <a:solidFill>
                  <a:srgbClr val="000000"/>
                </a:solidFill>
                <a:effectLst/>
                <a:latin typeface="Open Sans" panose="020B0606030504020204" pitchFamily="34" charset="0"/>
              </a:rPr>
              <a:t>Advantages of Normalization and T-SQL</a:t>
            </a:r>
          </a:p>
          <a:p>
            <a:pPr algn="ctr"/>
            <a:endParaRPr lang="en-US" sz="1600" b="1" dirty="0">
              <a:solidFill>
                <a:srgbClr val="000000"/>
              </a:solidFill>
              <a:effectLst/>
              <a:latin typeface="Open Sans" panose="020B0606030504020204" pitchFamily="34" charset="0"/>
            </a:endParaRPr>
          </a:p>
          <a:p>
            <a:pPr marL="285750" indent="-285750" algn="l">
              <a:buFont typeface="Wingdings" panose="05000000000000000000" pitchFamily="2" charset="2"/>
              <a:buChar char="ü"/>
            </a:pPr>
            <a:r>
              <a:rPr lang="en-US" sz="1500" b="0" i="1" dirty="0">
                <a:solidFill>
                  <a:srgbClr val="000000"/>
                </a:solidFill>
                <a:effectLst/>
                <a:latin typeface="Open Sans" panose="020B0606030504020204" pitchFamily="34" charset="0"/>
              </a:rPr>
              <a:t>There are numerous advantages that are available for us to discuss here, and we will just do that. Let us take a closer look at the advantages that Normalization provides us:</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Normalizing a database to the lowest possible level gives us a greater overall database organization</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It also ensures that there is no redundant data available</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It also ensures that there is data consistency within the database itself</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It also provides a better grip over database security as well.</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Functional dependencies are very important and handled better during the normalization process itself.</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Provides ways and means for flexible database design.</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Normalization also ensures that there are smaller tables with smaller rows ensuring more rows per page (less logical I/O).</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Index searching gets quicker as the indexes tend to be narrower and shorter.</a:t>
            </a:r>
          </a:p>
        </p:txBody>
      </p:sp>
      <p:sp>
        <p:nvSpPr>
          <p:cNvPr id="8" name="TextBox 7">
            <a:extLst>
              <a:ext uri="{FF2B5EF4-FFF2-40B4-BE49-F238E27FC236}">
                <a16:creationId xmlns:a16="http://schemas.microsoft.com/office/drawing/2014/main" id="{5554F462-ABCE-4EC8-9D03-8DDC84CECD84}"/>
              </a:ext>
            </a:extLst>
          </p:cNvPr>
          <p:cNvSpPr txBox="1"/>
          <p:nvPr/>
        </p:nvSpPr>
        <p:spPr>
          <a:xfrm>
            <a:off x="2165139" y="3949127"/>
            <a:ext cx="9690100" cy="2185214"/>
          </a:xfrm>
          <a:prstGeom prst="rect">
            <a:avLst/>
          </a:prstGeom>
          <a:noFill/>
        </p:spPr>
        <p:txBody>
          <a:bodyPr wrap="square">
            <a:spAutoFit/>
          </a:bodyPr>
          <a:lstStyle/>
          <a:p>
            <a:pPr algn="ctr"/>
            <a:r>
              <a:rPr lang="en-US" sz="1600" b="1" dirty="0">
                <a:solidFill>
                  <a:srgbClr val="000000"/>
                </a:solidFill>
                <a:latin typeface="Open Sans" panose="020B0606030504020204" pitchFamily="34" charset="0"/>
              </a:rPr>
              <a:t>Advantages of  T-SQL:</a:t>
            </a:r>
          </a:p>
          <a:p>
            <a:pPr algn="just"/>
            <a:endParaRPr lang="en-US" sz="1500" i="1" dirty="0">
              <a:solidFill>
                <a:srgbClr val="000000"/>
              </a:solidFill>
              <a:latin typeface="Open Sans" panose="020B0606030504020204" pitchFamily="34" charset="0"/>
            </a:endParaRP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T-SQL provides us ways and means to interact with SQL Server in a better way with SQL queries</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Stored procedures bring in the concept of doing multiple things under a single transaction context</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Triggers help in getting audit related stuff handled in a much efficient manner</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There are more and more database related artifacts that we can handle at the database level itself, rather than relying on gaining these features via other programming languages for SQL Server.</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The main advantage of T-SQL is that it provides better control over the database instance from the database instance level itself.</a:t>
            </a:r>
          </a:p>
        </p:txBody>
      </p:sp>
    </p:spTree>
    <p:extLst>
      <p:ext uri="{BB962C8B-B14F-4D97-AF65-F5344CB8AC3E}">
        <p14:creationId xmlns:p14="http://schemas.microsoft.com/office/powerpoint/2010/main" val="33939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dirty="0"/>
              <a:t>Normalization</a:t>
            </a:r>
          </a:p>
          <a:p>
            <a:r>
              <a:rPr lang="en-US" sz="2000" dirty="0"/>
              <a:t>Normal Forms with examples</a:t>
            </a:r>
          </a:p>
          <a:p>
            <a:r>
              <a:rPr lang="en-US" sz="2000" dirty="0"/>
              <a:t>T-SQL </a:t>
            </a:r>
          </a:p>
          <a:p>
            <a:endParaRPr lang="en-US" sz="2000" dirty="0"/>
          </a:p>
          <a:p>
            <a:endParaRPr lang="en-US" sz="2000" dirty="0"/>
          </a:p>
        </p:txBody>
      </p:sp>
      <p:sp>
        <p:nvSpPr>
          <p:cNvPr id="3" name="Title 2"/>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dirty="0"/>
          </a:p>
        </p:txBody>
      </p:sp>
    </p:spTree>
    <p:extLst>
      <p:ext uri="{BB962C8B-B14F-4D97-AF65-F5344CB8AC3E}">
        <p14:creationId xmlns:p14="http://schemas.microsoft.com/office/powerpoint/2010/main" val="992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DFD104-78B0-4675-BC48-F48B143CB280}"/>
              </a:ext>
            </a:extLst>
          </p:cNvPr>
          <p:cNvSpPr>
            <a:spLocks noGrp="1"/>
          </p:cNvSpPr>
          <p:nvPr>
            <p:ph type="title"/>
          </p:nvPr>
        </p:nvSpPr>
        <p:spPr/>
        <p:txBody>
          <a:bodyPr/>
          <a:lstStyle/>
          <a:p>
            <a:r>
              <a:rPr lang="en-US" dirty="0"/>
              <a:t>Normalization</a:t>
            </a:r>
          </a:p>
        </p:txBody>
      </p:sp>
      <p:sp>
        <p:nvSpPr>
          <p:cNvPr id="4" name="Slide Number Placeholder 3">
            <a:extLst>
              <a:ext uri="{FF2B5EF4-FFF2-40B4-BE49-F238E27FC236}">
                <a16:creationId xmlns:a16="http://schemas.microsoft.com/office/drawing/2014/main" id="{A6900597-ADB4-4B0D-863F-C7F0F652CDCD}"/>
              </a:ext>
            </a:extLst>
          </p:cNvPr>
          <p:cNvSpPr>
            <a:spLocks noGrp="1"/>
          </p:cNvSpPr>
          <p:nvPr>
            <p:ph type="sldNum" sz="quarter" idx="12"/>
          </p:nvPr>
        </p:nvSpPr>
        <p:spPr/>
        <p:txBody>
          <a:bodyPr/>
          <a:lstStyle/>
          <a:p>
            <a:fld id="{C7F1B9D8-1D95-44B3-9E1C-E404196FC055}" type="slidenum">
              <a:rPr lang="hi-IN" smtClean="0"/>
              <a:pPr/>
              <a:t>3</a:t>
            </a:fld>
            <a:endParaRPr lang="hi-IN" dirty="0"/>
          </a:p>
        </p:txBody>
      </p:sp>
      <p:sp>
        <p:nvSpPr>
          <p:cNvPr id="8" name="TextBox 7">
            <a:extLst>
              <a:ext uri="{FF2B5EF4-FFF2-40B4-BE49-F238E27FC236}">
                <a16:creationId xmlns:a16="http://schemas.microsoft.com/office/drawing/2014/main" id="{35A6A544-6168-4589-BB15-11F10F2A6246}"/>
              </a:ext>
            </a:extLst>
          </p:cNvPr>
          <p:cNvSpPr txBox="1"/>
          <p:nvPr/>
        </p:nvSpPr>
        <p:spPr>
          <a:xfrm>
            <a:off x="277845" y="919781"/>
            <a:ext cx="4961976" cy="1477328"/>
          </a:xfrm>
          <a:prstGeom prst="rect">
            <a:avLst/>
          </a:prstGeom>
          <a:noFill/>
        </p:spPr>
        <p:txBody>
          <a:bodyPr wrap="square">
            <a:spAutoFit/>
          </a:bodyPr>
          <a:lstStyle/>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Why is a database normalized?</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What are the types of normalization?</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Why is database normalization important?</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What is database denormalization?</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Why would we </a:t>
            </a:r>
            <a:r>
              <a:rPr lang="en-US" dirty="0">
                <a:solidFill>
                  <a:srgbClr val="252525"/>
                </a:solidFill>
                <a:latin typeface="Segoe UI" panose="020B0502040204020203" pitchFamily="34" charset="0"/>
              </a:rPr>
              <a:t>De-N</a:t>
            </a:r>
            <a:r>
              <a:rPr lang="en-US" b="0" i="0" dirty="0">
                <a:solidFill>
                  <a:srgbClr val="252525"/>
                </a:solidFill>
                <a:effectLst/>
                <a:latin typeface="Segoe UI" panose="020B0502040204020203" pitchFamily="34" charset="0"/>
              </a:rPr>
              <a:t>ormalize a database?</a:t>
            </a:r>
          </a:p>
        </p:txBody>
      </p:sp>
      <p:sp>
        <p:nvSpPr>
          <p:cNvPr id="10" name="TextBox 9">
            <a:extLst>
              <a:ext uri="{FF2B5EF4-FFF2-40B4-BE49-F238E27FC236}">
                <a16:creationId xmlns:a16="http://schemas.microsoft.com/office/drawing/2014/main" id="{BF5BD67D-268A-4746-8B64-A714E75DF988}"/>
              </a:ext>
            </a:extLst>
          </p:cNvPr>
          <p:cNvSpPr txBox="1"/>
          <p:nvPr/>
        </p:nvSpPr>
        <p:spPr>
          <a:xfrm>
            <a:off x="5878101" y="947264"/>
            <a:ext cx="6107986" cy="1477328"/>
          </a:xfrm>
          <a:prstGeom prst="rect">
            <a:avLst/>
          </a:prstGeom>
          <a:solidFill>
            <a:schemeClr val="accent5">
              <a:lumMod val="60000"/>
              <a:lumOff val="40000"/>
            </a:schemeClr>
          </a:solidFill>
        </p:spPr>
        <p:txBody>
          <a:bodyPr wrap="square">
            <a:spAutoFit/>
          </a:bodyPr>
          <a:lstStyle/>
          <a:p>
            <a:r>
              <a:rPr lang="en-US" b="0" i="1" dirty="0">
                <a:solidFill>
                  <a:srgbClr val="252525"/>
                </a:solidFill>
                <a:effectLst/>
                <a:latin typeface="Segoe UI" panose="020B0502040204020203" pitchFamily="34" charset="0"/>
              </a:rPr>
              <a:t>Database normalization is the process of restructuring a relational database in accordance with a series of so-called normal forms in order </a:t>
            </a:r>
            <a:r>
              <a:rPr lang="en-US" b="1" i="1" dirty="0">
                <a:solidFill>
                  <a:srgbClr val="252525"/>
                </a:solidFill>
                <a:effectLst/>
                <a:latin typeface="Segoe UI" panose="020B0502040204020203" pitchFamily="34" charset="0"/>
              </a:rPr>
              <a:t>to reduce data redundancy and improve data integrity</a:t>
            </a:r>
            <a:r>
              <a:rPr lang="en-US" b="0" i="1" dirty="0">
                <a:solidFill>
                  <a:srgbClr val="252525"/>
                </a:solidFill>
                <a:effectLst/>
                <a:latin typeface="Segoe UI" panose="020B0502040204020203" pitchFamily="34" charset="0"/>
              </a:rPr>
              <a:t>. It was first proposed by Edgar F. Codd as an integral part of his relational model.</a:t>
            </a:r>
            <a:endParaRPr lang="en-US" dirty="0"/>
          </a:p>
        </p:txBody>
      </p:sp>
      <p:sp>
        <p:nvSpPr>
          <p:cNvPr id="12" name="TextBox 11">
            <a:extLst>
              <a:ext uri="{FF2B5EF4-FFF2-40B4-BE49-F238E27FC236}">
                <a16:creationId xmlns:a16="http://schemas.microsoft.com/office/drawing/2014/main" id="{A69FC218-1BF6-47CF-A2DF-E05B6C3488CA}"/>
              </a:ext>
            </a:extLst>
          </p:cNvPr>
          <p:cNvSpPr txBox="1"/>
          <p:nvPr/>
        </p:nvSpPr>
        <p:spPr>
          <a:xfrm>
            <a:off x="7541230" y="2863749"/>
            <a:ext cx="4281756" cy="1569660"/>
          </a:xfrm>
          <a:prstGeom prst="rect">
            <a:avLst/>
          </a:prstGeom>
          <a:solidFill>
            <a:schemeClr val="accent3">
              <a:lumMod val="75000"/>
            </a:schemeClr>
          </a:solidFill>
        </p:spPr>
        <p:txBody>
          <a:bodyPr wrap="square">
            <a:spAutoFit/>
          </a:bodyPr>
          <a:lstStyle/>
          <a:p>
            <a:r>
              <a:rPr lang="en-US" sz="1600" b="1" i="1" dirty="0">
                <a:solidFill>
                  <a:schemeClr val="bg1"/>
                </a:solidFill>
                <a:effectLst/>
                <a:latin typeface="Segoe UI" panose="020B0502040204020203" pitchFamily="34" charset="0"/>
              </a:rPr>
              <a:t>One of the driving forces behind database normalization is to streamline data by reducing redundant data. Redundancy of data means there are multiple copies of the same information spread over multiple locations in the same database. </a:t>
            </a:r>
            <a:endParaRPr lang="en-US" sz="1600" b="1" i="1" dirty="0">
              <a:solidFill>
                <a:schemeClr val="bg1"/>
              </a:solidFill>
            </a:endParaRPr>
          </a:p>
        </p:txBody>
      </p:sp>
      <p:sp>
        <p:nvSpPr>
          <p:cNvPr id="14" name="TextBox 13">
            <a:extLst>
              <a:ext uri="{FF2B5EF4-FFF2-40B4-BE49-F238E27FC236}">
                <a16:creationId xmlns:a16="http://schemas.microsoft.com/office/drawing/2014/main" id="{D47125CD-D7E5-4BC0-8E59-1082139D0F05}"/>
              </a:ext>
            </a:extLst>
          </p:cNvPr>
          <p:cNvSpPr txBox="1"/>
          <p:nvPr/>
        </p:nvSpPr>
        <p:spPr>
          <a:xfrm>
            <a:off x="369014" y="2727338"/>
            <a:ext cx="6766458" cy="2554545"/>
          </a:xfrm>
          <a:prstGeom prst="rect">
            <a:avLst/>
          </a:prstGeom>
          <a:solidFill>
            <a:schemeClr val="accent4">
              <a:lumMod val="40000"/>
              <a:lumOff val="60000"/>
            </a:schemeClr>
          </a:solidFill>
        </p:spPr>
        <p:txBody>
          <a:bodyPr wrap="square">
            <a:spAutoFit/>
          </a:bodyPr>
          <a:lstStyle/>
          <a:p>
            <a:pPr algn="ctr" fontAlgn="base"/>
            <a:r>
              <a:rPr lang="en-US" sz="1600" dirty="0">
                <a:solidFill>
                  <a:srgbClr val="252525"/>
                </a:solidFill>
                <a:latin typeface="Segoe UI" panose="020B0502040204020203" pitchFamily="34" charset="0"/>
              </a:rPr>
              <a:t>       </a:t>
            </a:r>
            <a:r>
              <a:rPr lang="en-US" sz="1600" b="1" dirty="0">
                <a:solidFill>
                  <a:srgbClr val="FF0000"/>
                </a:solidFill>
                <a:latin typeface="Segoe UI" panose="020B0502040204020203" pitchFamily="34" charset="0"/>
              </a:rPr>
              <a:t>D</a:t>
            </a:r>
            <a:r>
              <a:rPr lang="en-US" sz="1600" b="1" i="0" dirty="0">
                <a:solidFill>
                  <a:srgbClr val="FF0000"/>
                </a:solidFill>
                <a:effectLst/>
                <a:latin typeface="Segoe UI" panose="020B0502040204020203" pitchFamily="34" charset="0"/>
              </a:rPr>
              <a:t>rawbacks of data redundancy include</a:t>
            </a:r>
            <a:r>
              <a:rPr lang="en-US" sz="1600" b="1" i="0" dirty="0">
                <a:solidFill>
                  <a:srgbClr val="252525"/>
                </a:solidFill>
                <a:effectLst/>
                <a:latin typeface="Segoe UI" panose="020B0502040204020203" pitchFamily="34" charset="0"/>
              </a:rPr>
              <a:t>:</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Data maintenance becomes tedious – data </a:t>
            </a:r>
            <a:r>
              <a:rPr lang="en-US" sz="1600" b="1" i="1" dirty="0">
                <a:solidFill>
                  <a:srgbClr val="252525"/>
                </a:solidFill>
                <a:effectLst/>
                <a:latin typeface="Segoe UI" panose="020B0502040204020203" pitchFamily="34" charset="0"/>
              </a:rPr>
              <a:t>deletion</a:t>
            </a:r>
            <a:r>
              <a:rPr lang="en-US" sz="1600" b="0" i="0" dirty="0">
                <a:solidFill>
                  <a:srgbClr val="252525"/>
                </a:solidFill>
                <a:effectLst/>
                <a:latin typeface="Segoe UI" panose="020B0502040204020203" pitchFamily="34" charset="0"/>
              </a:rPr>
              <a:t> and data </a:t>
            </a:r>
            <a:r>
              <a:rPr lang="en-US" sz="1600" b="1" i="1" dirty="0">
                <a:solidFill>
                  <a:srgbClr val="252525"/>
                </a:solidFill>
                <a:effectLst/>
                <a:latin typeface="Segoe UI" panose="020B0502040204020203" pitchFamily="34" charset="0"/>
              </a:rPr>
              <a:t>updates</a:t>
            </a:r>
            <a:r>
              <a:rPr lang="en-US" sz="1600" b="0" i="0" dirty="0">
                <a:solidFill>
                  <a:srgbClr val="252525"/>
                </a:solidFill>
                <a:effectLst/>
                <a:latin typeface="Segoe UI" panose="020B0502040204020203" pitchFamily="34" charset="0"/>
              </a:rPr>
              <a:t> become problematic</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It creates </a:t>
            </a:r>
            <a:r>
              <a:rPr lang="en-US" sz="1600" b="1" i="1" dirty="0">
                <a:solidFill>
                  <a:srgbClr val="252525"/>
                </a:solidFill>
                <a:effectLst/>
                <a:latin typeface="Segoe UI" panose="020B0502040204020203" pitchFamily="34" charset="0"/>
              </a:rPr>
              <a:t>data</a:t>
            </a:r>
            <a:r>
              <a:rPr lang="en-US" sz="1600" b="0" i="0" dirty="0">
                <a:solidFill>
                  <a:srgbClr val="252525"/>
                </a:solidFill>
                <a:effectLst/>
                <a:latin typeface="Segoe UI" panose="020B0502040204020203" pitchFamily="34" charset="0"/>
              </a:rPr>
              <a:t> </a:t>
            </a:r>
            <a:r>
              <a:rPr lang="en-US" sz="1600" b="1" i="1" dirty="0">
                <a:solidFill>
                  <a:srgbClr val="252525"/>
                </a:solidFill>
                <a:effectLst/>
                <a:latin typeface="Segoe UI" panose="020B0502040204020203" pitchFamily="34" charset="0"/>
              </a:rPr>
              <a:t>inconsistencies</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Insert, Update and Delete anomalies become frequent. An update anomaly, for example, means that the versions of the same record, duplicated in different places in the database, will all need to be updated to keep the record consistent</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Redundant data </a:t>
            </a:r>
            <a:r>
              <a:rPr lang="en-US" sz="1600" b="1" i="1" dirty="0">
                <a:solidFill>
                  <a:srgbClr val="252525"/>
                </a:solidFill>
                <a:effectLst/>
                <a:latin typeface="Segoe UI" panose="020B0502040204020203" pitchFamily="34" charset="0"/>
              </a:rPr>
              <a:t>inflates the size of a database </a:t>
            </a:r>
            <a:r>
              <a:rPr lang="en-US" sz="1600" b="0" i="0" dirty="0">
                <a:solidFill>
                  <a:srgbClr val="252525"/>
                </a:solidFill>
                <a:effectLst/>
                <a:latin typeface="Segoe UI" panose="020B0502040204020203" pitchFamily="34" charset="0"/>
              </a:rPr>
              <a:t>and takes up an inordinate amount of space on disk</a:t>
            </a:r>
          </a:p>
        </p:txBody>
      </p:sp>
      <p:sp>
        <p:nvSpPr>
          <p:cNvPr id="15" name="TextBox 14">
            <a:extLst>
              <a:ext uri="{FF2B5EF4-FFF2-40B4-BE49-F238E27FC236}">
                <a16:creationId xmlns:a16="http://schemas.microsoft.com/office/drawing/2014/main" id="{B23E6EAD-9449-4E9F-9CCD-37CC2C626464}"/>
              </a:ext>
            </a:extLst>
          </p:cNvPr>
          <p:cNvSpPr txBox="1"/>
          <p:nvPr/>
        </p:nvSpPr>
        <p:spPr>
          <a:xfrm>
            <a:off x="3752243" y="5482670"/>
            <a:ext cx="3542016" cy="923330"/>
          </a:xfrm>
          <a:prstGeom prst="rect">
            <a:avLst/>
          </a:prstGeom>
          <a:solidFill>
            <a:schemeClr val="accent2">
              <a:lumMod val="75000"/>
            </a:schemeClr>
          </a:solidFill>
        </p:spPr>
        <p:txBody>
          <a:bodyPr wrap="square">
            <a:spAutoFit/>
          </a:bodyPr>
          <a:lstStyle/>
          <a:p>
            <a:pPr algn="l" fontAlgn="base">
              <a:buFont typeface="+mj-lt"/>
              <a:buAutoNum type="arabicPeriod"/>
            </a:pPr>
            <a:r>
              <a:rPr lang="en-US" b="0" i="0" dirty="0">
                <a:solidFill>
                  <a:schemeClr val="bg1"/>
                </a:solidFill>
                <a:effectLst/>
                <a:latin typeface="Segoe UI" panose="020B0502040204020203" pitchFamily="34" charset="0"/>
              </a:rPr>
              <a:t> First Normal Form (1 NF)</a:t>
            </a:r>
          </a:p>
          <a:p>
            <a:pPr algn="l" fontAlgn="base">
              <a:buFont typeface="+mj-lt"/>
              <a:buAutoNum type="arabicPeriod"/>
            </a:pPr>
            <a:r>
              <a:rPr lang="en-US" b="0" i="0" dirty="0">
                <a:solidFill>
                  <a:schemeClr val="bg1"/>
                </a:solidFill>
                <a:effectLst/>
                <a:latin typeface="Segoe UI" panose="020B0502040204020203" pitchFamily="34" charset="0"/>
              </a:rPr>
              <a:t> Second Normal Form (2 NF)</a:t>
            </a:r>
          </a:p>
          <a:p>
            <a:pPr algn="l" fontAlgn="base">
              <a:buFont typeface="+mj-lt"/>
              <a:buAutoNum type="arabicPeriod"/>
            </a:pPr>
            <a:r>
              <a:rPr lang="en-US" b="0" i="0" dirty="0">
                <a:solidFill>
                  <a:schemeClr val="bg1"/>
                </a:solidFill>
                <a:effectLst/>
                <a:latin typeface="Segoe UI" panose="020B0502040204020203" pitchFamily="34" charset="0"/>
              </a:rPr>
              <a:t> Third Normal Form (3 NF)</a:t>
            </a:r>
          </a:p>
        </p:txBody>
      </p:sp>
    </p:spTree>
    <p:extLst>
      <p:ext uri="{BB962C8B-B14F-4D97-AF65-F5344CB8AC3E}">
        <p14:creationId xmlns:p14="http://schemas.microsoft.com/office/powerpoint/2010/main" val="361726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4</a:t>
            </a:fld>
            <a:endParaRPr lang="hi-IN" dirty="0"/>
          </a:p>
        </p:txBody>
      </p:sp>
      <p:sp>
        <p:nvSpPr>
          <p:cNvPr id="11" name="TextBox 10">
            <a:extLst>
              <a:ext uri="{FF2B5EF4-FFF2-40B4-BE49-F238E27FC236}">
                <a16:creationId xmlns:a16="http://schemas.microsoft.com/office/drawing/2014/main" id="{723192A6-BE28-46E0-B8B7-53089F3CF7CB}"/>
              </a:ext>
            </a:extLst>
          </p:cNvPr>
          <p:cNvSpPr txBox="1"/>
          <p:nvPr/>
        </p:nvSpPr>
        <p:spPr>
          <a:xfrm>
            <a:off x="0" y="813740"/>
            <a:ext cx="8524984" cy="369332"/>
          </a:xfrm>
          <a:prstGeom prst="rect">
            <a:avLst/>
          </a:prstGeom>
          <a:noFill/>
        </p:spPr>
        <p:txBody>
          <a:bodyPr wrap="square">
            <a:spAutoFit/>
          </a:bodyPr>
          <a:lstStyle/>
          <a:p>
            <a:pPr algn="l" fontAlgn="base"/>
            <a:r>
              <a:rPr lang="en-US" b="1" i="0" dirty="0">
                <a:solidFill>
                  <a:srgbClr val="000000"/>
                </a:solidFill>
                <a:effectLst/>
                <a:highlight>
                  <a:srgbClr val="FFFF00"/>
                </a:highlight>
                <a:latin typeface="Segoe UI" panose="020B0502040204020203" pitchFamily="34" charset="0"/>
              </a:rPr>
              <a:t>First Normal Form </a:t>
            </a:r>
            <a:r>
              <a:rPr lang="en-US" b="1" i="0" dirty="0">
                <a:solidFill>
                  <a:srgbClr val="000000"/>
                </a:solidFill>
                <a:effectLst/>
                <a:latin typeface="Segoe UI" panose="020B0502040204020203" pitchFamily="34" charset="0"/>
              </a:rPr>
              <a:t>(1NF)  </a:t>
            </a:r>
            <a:r>
              <a:rPr lang="en-US" b="0" i="0" dirty="0">
                <a:solidFill>
                  <a:srgbClr val="252525"/>
                </a:solidFill>
                <a:effectLst/>
                <a:latin typeface="Segoe UI" panose="020B0502040204020203" pitchFamily="34" charset="0"/>
              </a:rPr>
              <a:t>requires that a table satisfies the following conditions :</a:t>
            </a:r>
            <a:endParaRPr lang="en-US" b="0" i="0" dirty="0">
              <a:solidFill>
                <a:srgbClr val="000000"/>
              </a:solidFill>
              <a:effectLst/>
              <a:latin typeface="Segoe UI" panose="020B0502040204020203" pitchFamily="34" charset="0"/>
            </a:endParaRPr>
          </a:p>
        </p:txBody>
      </p:sp>
      <p:sp>
        <p:nvSpPr>
          <p:cNvPr id="13" name="TextBox 12">
            <a:extLst>
              <a:ext uri="{FF2B5EF4-FFF2-40B4-BE49-F238E27FC236}">
                <a16:creationId xmlns:a16="http://schemas.microsoft.com/office/drawing/2014/main" id="{72318AD4-CF43-48D9-A683-3C980F77A969}"/>
              </a:ext>
            </a:extLst>
          </p:cNvPr>
          <p:cNvSpPr txBox="1"/>
          <p:nvPr/>
        </p:nvSpPr>
        <p:spPr>
          <a:xfrm>
            <a:off x="99345" y="1379777"/>
            <a:ext cx="6447862" cy="1477328"/>
          </a:xfrm>
          <a:prstGeom prst="rect">
            <a:avLst/>
          </a:prstGeom>
          <a:noFill/>
        </p:spPr>
        <p:txBody>
          <a:bodyPr wrap="square">
            <a:spAutoFit/>
          </a:bodyPr>
          <a:lstStyle/>
          <a:p>
            <a:pPr algn="l" fontAlgn="base">
              <a:buFont typeface="+mj-lt"/>
              <a:buAutoNum type="arabicPeriod"/>
            </a:pPr>
            <a:r>
              <a:rPr lang="en-US" b="0" i="0" dirty="0">
                <a:solidFill>
                  <a:srgbClr val="252525"/>
                </a:solidFill>
                <a:effectLst/>
                <a:latin typeface="Segoe UI" panose="020B0502040204020203" pitchFamily="34" charset="0"/>
              </a:rPr>
              <a:t> Rows are not ordered</a:t>
            </a:r>
          </a:p>
          <a:p>
            <a:pPr algn="l" fontAlgn="base">
              <a:buFont typeface="+mj-lt"/>
              <a:buAutoNum type="arabicPeriod"/>
            </a:pPr>
            <a:r>
              <a:rPr lang="en-US" b="0" i="0" dirty="0">
                <a:solidFill>
                  <a:srgbClr val="252525"/>
                </a:solidFill>
                <a:effectLst/>
                <a:latin typeface="Segoe UI" panose="020B0502040204020203" pitchFamily="34" charset="0"/>
              </a:rPr>
              <a:t> Columns are not ordered</a:t>
            </a:r>
          </a:p>
          <a:p>
            <a:pPr algn="l" fontAlgn="base">
              <a:buFont typeface="+mj-lt"/>
              <a:buAutoNum type="arabicPeriod"/>
            </a:pPr>
            <a:r>
              <a:rPr lang="en-US" b="0" i="0" dirty="0">
                <a:solidFill>
                  <a:srgbClr val="252525"/>
                </a:solidFill>
                <a:effectLst/>
                <a:latin typeface="Segoe UI" panose="020B0502040204020203" pitchFamily="34" charset="0"/>
              </a:rPr>
              <a:t> There is duplicated data</a:t>
            </a:r>
          </a:p>
          <a:p>
            <a:pPr algn="l" fontAlgn="base">
              <a:buFont typeface="+mj-lt"/>
              <a:buAutoNum type="arabicPeriod"/>
            </a:pPr>
            <a:r>
              <a:rPr lang="en-US" b="0" i="0" dirty="0">
                <a:solidFill>
                  <a:srgbClr val="252525"/>
                </a:solidFill>
                <a:effectLst/>
                <a:latin typeface="Segoe UI" panose="020B0502040204020203" pitchFamily="34" charset="0"/>
              </a:rPr>
              <a:t> Row-and-column intersections always have a unique value</a:t>
            </a:r>
          </a:p>
          <a:p>
            <a:pPr algn="l" fontAlgn="base">
              <a:buFont typeface="+mj-lt"/>
              <a:buAutoNum type="arabicPeriod"/>
            </a:pPr>
            <a:r>
              <a:rPr lang="en-US" b="0" i="0" dirty="0">
                <a:solidFill>
                  <a:srgbClr val="252525"/>
                </a:solidFill>
                <a:effectLst/>
                <a:latin typeface="Segoe UI" panose="020B0502040204020203" pitchFamily="34" charset="0"/>
              </a:rPr>
              <a:t> All columns are “regular” with no hidden values</a:t>
            </a:r>
          </a:p>
        </p:txBody>
      </p:sp>
      <p:sp>
        <p:nvSpPr>
          <p:cNvPr id="15" name="TextBox 14">
            <a:extLst>
              <a:ext uri="{FF2B5EF4-FFF2-40B4-BE49-F238E27FC236}">
                <a16:creationId xmlns:a16="http://schemas.microsoft.com/office/drawing/2014/main" id="{BB236B48-153B-4AC0-B440-DC019C6FEC95}"/>
              </a:ext>
            </a:extLst>
          </p:cNvPr>
          <p:cNvSpPr txBox="1"/>
          <p:nvPr/>
        </p:nvSpPr>
        <p:spPr>
          <a:xfrm>
            <a:off x="327205" y="3429000"/>
            <a:ext cx="6361272" cy="2308324"/>
          </a:xfrm>
          <a:prstGeom prst="rect">
            <a:avLst/>
          </a:prstGeom>
          <a:noFill/>
        </p:spPr>
        <p:txBody>
          <a:bodyPr wrap="square">
            <a:spAutoFit/>
          </a:bodyPr>
          <a:lstStyle/>
          <a:p>
            <a:r>
              <a:rPr lang="en-US" sz="1600" b="0" i="0" dirty="0">
                <a:solidFill>
                  <a:srgbClr val="252525"/>
                </a:solidFill>
                <a:effectLst/>
                <a:latin typeface="Segoe UI" panose="020B0502040204020203" pitchFamily="34" charset="0"/>
              </a:rPr>
              <a:t>In the following example, the first table clearly violates the 1 NF. It contains more than one value for the Dept column. So, what we might do then is go back to the original way and instead start adding new columns, so, Dept1, Dept2, and so on. This is what’s called a </a:t>
            </a:r>
            <a:r>
              <a:rPr lang="en-US" sz="1600" b="1" i="0" dirty="0">
                <a:solidFill>
                  <a:srgbClr val="252525"/>
                </a:solidFill>
                <a:effectLst/>
                <a:latin typeface="Segoe UI" panose="020B0502040204020203" pitchFamily="34" charset="0"/>
              </a:rPr>
              <a:t>repeating group</a:t>
            </a:r>
            <a:r>
              <a:rPr lang="en-US" sz="1600" b="0" i="0" dirty="0">
                <a:solidFill>
                  <a:srgbClr val="252525"/>
                </a:solidFill>
                <a:effectLst/>
                <a:latin typeface="Segoe UI" panose="020B0502040204020203" pitchFamily="34" charset="0"/>
              </a:rPr>
              <a:t>, and there should be no repeating groups. In order to bring this First Normal Form, split the table into the two tables. Let’s take the department data out of the table and put it in the dept table. This has the one-to-many relationship to the employee table.</a:t>
            </a:r>
            <a:endParaRPr lang="en-US" sz="1600" dirty="0"/>
          </a:p>
        </p:txBody>
      </p:sp>
      <p:pic>
        <p:nvPicPr>
          <p:cNvPr id="14" name="Picture 13">
            <a:extLst>
              <a:ext uri="{FF2B5EF4-FFF2-40B4-BE49-F238E27FC236}">
                <a16:creationId xmlns:a16="http://schemas.microsoft.com/office/drawing/2014/main" id="{61B5A98A-F96A-48BA-9213-C7D0F8A25E44}"/>
              </a:ext>
            </a:extLst>
          </p:cNvPr>
          <p:cNvPicPr>
            <a:picLocks noChangeAspect="1"/>
          </p:cNvPicPr>
          <p:nvPr/>
        </p:nvPicPr>
        <p:blipFill>
          <a:blip r:embed="rId2"/>
          <a:stretch>
            <a:fillRect/>
          </a:stretch>
        </p:blipFill>
        <p:spPr>
          <a:xfrm>
            <a:off x="6688477" y="1183072"/>
            <a:ext cx="5010150" cy="1200150"/>
          </a:xfrm>
          <a:prstGeom prst="rect">
            <a:avLst/>
          </a:prstGeom>
        </p:spPr>
      </p:pic>
      <p:pic>
        <p:nvPicPr>
          <p:cNvPr id="17" name="Picture 16">
            <a:extLst>
              <a:ext uri="{FF2B5EF4-FFF2-40B4-BE49-F238E27FC236}">
                <a16:creationId xmlns:a16="http://schemas.microsoft.com/office/drawing/2014/main" id="{BA837784-B856-4B67-8C2F-0C6763674A54}"/>
              </a:ext>
            </a:extLst>
          </p:cNvPr>
          <p:cNvPicPr>
            <a:picLocks noChangeAspect="1"/>
          </p:cNvPicPr>
          <p:nvPr/>
        </p:nvPicPr>
        <p:blipFill>
          <a:blip r:embed="rId3"/>
          <a:stretch>
            <a:fillRect/>
          </a:stretch>
        </p:blipFill>
        <p:spPr>
          <a:xfrm>
            <a:off x="8053387" y="2857105"/>
            <a:ext cx="3267075" cy="3657600"/>
          </a:xfrm>
          <a:prstGeom prst="rect">
            <a:avLst/>
          </a:prstGeom>
        </p:spPr>
      </p:pic>
      <p:sp>
        <p:nvSpPr>
          <p:cNvPr id="18" name="Arrow: Down 17">
            <a:extLst>
              <a:ext uri="{FF2B5EF4-FFF2-40B4-BE49-F238E27FC236}">
                <a16:creationId xmlns:a16="http://schemas.microsoft.com/office/drawing/2014/main" id="{C179F8C3-981A-45A6-AD27-613A67B402BD}"/>
              </a:ext>
            </a:extLst>
          </p:cNvPr>
          <p:cNvSpPr/>
          <p:nvPr/>
        </p:nvSpPr>
        <p:spPr>
          <a:xfrm>
            <a:off x="9486623" y="2260568"/>
            <a:ext cx="400601" cy="49198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19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5</a:t>
            </a:fld>
            <a:endParaRPr lang="hi-IN" dirty="0"/>
          </a:p>
        </p:txBody>
      </p:sp>
      <p:sp>
        <p:nvSpPr>
          <p:cNvPr id="6" name="TextBox 5">
            <a:extLst>
              <a:ext uri="{FF2B5EF4-FFF2-40B4-BE49-F238E27FC236}">
                <a16:creationId xmlns:a16="http://schemas.microsoft.com/office/drawing/2014/main" id="{387D68CB-2568-4C56-AACE-37E964B2B0EF}"/>
              </a:ext>
            </a:extLst>
          </p:cNvPr>
          <p:cNvSpPr txBox="1"/>
          <p:nvPr/>
        </p:nvSpPr>
        <p:spPr>
          <a:xfrm>
            <a:off x="992313" y="889386"/>
            <a:ext cx="8772276" cy="646331"/>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Second Normal Form and Third Normal Form are all about the relationship between the columns that are the keys and the other columns that aren’t the key columns.</a:t>
            </a:r>
            <a:endParaRPr lang="en-US" dirty="0"/>
          </a:p>
        </p:txBody>
      </p:sp>
      <p:sp>
        <p:nvSpPr>
          <p:cNvPr id="8" name="TextBox 7">
            <a:extLst>
              <a:ext uri="{FF2B5EF4-FFF2-40B4-BE49-F238E27FC236}">
                <a16:creationId xmlns:a16="http://schemas.microsoft.com/office/drawing/2014/main" id="{DFEC182D-5CEC-466F-8E88-296CED521C5D}"/>
              </a:ext>
            </a:extLst>
          </p:cNvPr>
          <p:cNvSpPr txBox="1"/>
          <p:nvPr/>
        </p:nvSpPr>
        <p:spPr>
          <a:xfrm>
            <a:off x="147262" y="1905569"/>
            <a:ext cx="11897475" cy="646331"/>
          </a:xfrm>
          <a:prstGeom prst="rect">
            <a:avLst/>
          </a:prstGeom>
          <a:noFill/>
        </p:spPr>
        <p:txBody>
          <a:bodyPr wrap="square">
            <a:spAutoFit/>
          </a:bodyPr>
          <a:lstStyle/>
          <a:p>
            <a:pPr algn="l" fontAlgn="base"/>
            <a:r>
              <a:rPr lang="en-US" b="1" i="0" dirty="0">
                <a:solidFill>
                  <a:srgbClr val="000000"/>
                </a:solidFill>
                <a:effectLst/>
                <a:highlight>
                  <a:srgbClr val="FFFF00"/>
                </a:highlight>
                <a:latin typeface="Segoe UI" panose="020B0502040204020203" pitchFamily="34" charset="0"/>
              </a:rPr>
              <a:t>Second Normal Form </a:t>
            </a:r>
            <a:r>
              <a:rPr lang="en-US" b="0" i="0" dirty="0">
                <a:solidFill>
                  <a:srgbClr val="000000"/>
                </a:solidFill>
                <a:effectLst/>
                <a:latin typeface="Segoe UI" panose="020B0502040204020203" pitchFamily="34" charset="0"/>
              </a:rPr>
              <a:t>(2NF):  </a:t>
            </a:r>
            <a:r>
              <a:rPr lang="en-US" b="0" i="0" dirty="0">
                <a:solidFill>
                  <a:srgbClr val="252525"/>
                </a:solidFill>
                <a:effectLst/>
                <a:latin typeface="Segoe UI" panose="020B0502040204020203" pitchFamily="34" charset="0"/>
              </a:rPr>
              <a:t>An entity is in a second normal form if all its attributes depend on the whole primary key. So, this means that the values in the different columns have a dependency on the other columns.</a:t>
            </a:r>
            <a:endParaRPr lang="en-US" b="0" i="0" dirty="0">
              <a:solidFill>
                <a:srgbClr val="000000"/>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9AC4641F-0F7F-402D-AC7A-457D75C50F96}"/>
              </a:ext>
            </a:extLst>
          </p:cNvPr>
          <p:cNvSpPr txBox="1"/>
          <p:nvPr/>
        </p:nvSpPr>
        <p:spPr>
          <a:xfrm>
            <a:off x="216200" y="3100730"/>
            <a:ext cx="6128534" cy="2031325"/>
          </a:xfrm>
          <a:prstGeom prst="rect">
            <a:avLst/>
          </a:prstGeom>
          <a:noFill/>
        </p:spPr>
        <p:txBody>
          <a:bodyPr wrap="square">
            <a:spAutoFit/>
          </a:bodyPr>
          <a:lstStyle/>
          <a:p>
            <a:pPr algn="l" fontAlgn="base">
              <a:buFont typeface="+mj-lt"/>
              <a:buAutoNum type="arabicPeriod"/>
            </a:pPr>
            <a:r>
              <a:rPr lang="en-US" b="0" i="0" dirty="0">
                <a:solidFill>
                  <a:srgbClr val="252525"/>
                </a:solidFill>
                <a:effectLst/>
                <a:latin typeface="Segoe UI" panose="020B0502040204020203" pitchFamily="34" charset="0"/>
              </a:rPr>
              <a:t>The table must be already in 1 NF and all non-key columns of the tables must depend on the PRIMARY KEY</a:t>
            </a:r>
          </a:p>
          <a:p>
            <a:pPr algn="l" fontAlgn="base">
              <a:buFont typeface="+mj-lt"/>
              <a:buAutoNum type="arabicPeriod"/>
            </a:pPr>
            <a:r>
              <a:rPr lang="en-US" b="0" i="0" dirty="0">
                <a:solidFill>
                  <a:srgbClr val="252525"/>
                </a:solidFill>
                <a:effectLst/>
                <a:latin typeface="Segoe UI" panose="020B0502040204020203" pitchFamily="34" charset="0"/>
              </a:rPr>
              <a:t>The partial dependencies are removed and placed in a separate table</a:t>
            </a:r>
          </a:p>
          <a:p>
            <a:pPr algn="l" fontAlgn="base"/>
            <a:r>
              <a:rPr lang="en-US" b="1" dirty="0">
                <a:solidFill>
                  <a:srgbClr val="252525"/>
                </a:solidFill>
                <a:latin typeface="Segoe UI" panose="020B0502040204020203" pitchFamily="34" charset="0"/>
              </a:rPr>
              <a:t>N</a:t>
            </a:r>
            <a:r>
              <a:rPr lang="en-US" b="1" i="0" dirty="0">
                <a:solidFill>
                  <a:srgbClr val="252525"/>
                </a:solidFill>
                <a:effectLst/>
                <a:latin typeface="Segoe UI" panose="020B0502040204020203" pitchFamily="34" charset="0"/>
              </a:rPr>
              <a:t>ote</a:t>
            </a:r>
            <a:r>
              <a:rPr lang="en-US" b="0" i="0" dirty="0">
                <a:solidFill>
                  <a:srgbClr val="252525"/>
                </a:solidFill>
                <a:effectLst/>
                <a:latin typeface="Segoe UI" panose="020B0502040204020203" pitchFamily="34" charset="0"/>
              </a:rPr>
              <a:t>: Second Normal Form (2 NF) is only ever a problem when we’re using a composite primary key. That is, a primary key made of two or more columns.</a:t>
            </a:r>
          </a:p>
        </p:txBody>
      </p:sp>
      <p:sp>
        <p:nvSpPr>
          <p:cNvPr id="14" name="TextBox 13">
            <a:extLst>
              <a:ext uri="{FF2B5EF4-FFF2-40B4-BE49-F238E27FC236}">
                <a16:creationId xmlns:a16="http://schemas.microsoft.com/office/drawing/2014/main" id="{11A2D20A-0A13-488B-9513-04C5281F3B89}"/>
              </a:ext>
            </a:extLst>
          </p:cNvPr>
          <p:cNvSpPr txBox="1"/>
          <p:nvPr/>
        </p:nvSpPr>
        <p:spPr>
          <a:xfrm>
            <a:off x="6904676" y="3225917"/>
            <a:ext cx="4211962"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The following example, the relationship is established between the Employee and Department tables.</a:t>
            </a:r>
            <a:endParaRPr lang="en-US" dirty="0"/>
          </a:p>
        </p:txBody>
      </p:sp>
      <p:cxnSp>
        <p:nvCxnSpPr>
          <p:cNvPr id="16" name="Straight Arrow Connector 15">
            <a:extLst>
              <a:ext uri="{FF2B5EF4-FFF2-40B4-BE49-F238E27FC236}">
                <a16:creationId xmlns:a16="http://schemas.microsoft.com/office/drawing/2014/main" id="{5B349DB2-7BDB-4FE7-998F-FA0388CE41EF}"/>
              </a:ext>
            </a:extLst>
          </p:cNvPr>
          <p:cNvCxnSpPr>
            <a:cxnSpLocks/>
          </p:cNvCxnSpPr>
          <p:nvPr/>
        </p:nvCxnSpPr>
        <p:spPr>
          <a:xfrm>
            <a:off x="8774130" y="4381937"/>
            <a:ext cx="0" cy="92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6</a:t>
            </a:fld>
            <a:endParaRPr lang="hi-IN" dirty="0"/>
          </a:p>
        </p:txBody>
      </p:sp>
      <p:sp>
        <p:nvSpPr>
          <p:cNvPr id="6" name="TextBox 5">
            <a:extLst>
              <a:ext uri="{FF2B5EF4-FFF2-40B4-BE49-F238E27FC236}">
                <a16:creationId xmlns:a16="http://schemas.microsoft.com/office/drawing/2014/main" id="{0FEBA09E-2706-49C1-AB19-77CD0103F5C9}"/>
              </a:ext>
            </a:extLst>
          </p:cNvPr>
          <p:cNvSpPr txBox="1"/>
          <p:nvPr/>
        </p:nvSpPr>
        <p:spPr>
          <a:xfrm>
            <a:off x="248858" y="933067"/>
            <a:ext cx="6624263" cy="1569660"/>
          </a:xfrm>
          <a:prstGeom prst="rect">
            <a:avLst/>
          </a:prstGeom>
          <a:noFill/>
        </p:spPr>
        <p:txBody>
          <a:bodyPr wrap="square">
            <a:spAutoFit/>
          </a:bodyPr>
          <a:lstStyle/>
          <a:p>
            <a:r>
              <a:rPr lang="en-US" sz="1600" b="0" i="0" dirty="0">
                <a:solidFill>
                  <a:srgbClr val="252525"/>
                </a:solidFill>
                <a:effectLst/>
                <a:latin typeface="Segoe UI" panose="020B0502040204020203" pitchFamily="34" charset="0"/>
              </a:rPr>
              <a:t>In this example, the </a:t>
            </a:r>
            <a:r>
              <a:rPr lang="en-US" sz="1600" b="0" i="1" dirty="0">
                <a:solidFill>
                  <a:srgbClr val="252525"/>
                </a:solidFill>
                <a:effectLst/>
                <a:latin typeface="Segoe UI" panose="020B0502040204020203" pitchFamily="34" charset="0"/>
              </a:rPr>
              <a:t>Title</a:t>
            </a:r>
            <a:r>
              <a:rPr lang="en-US" sz="1600" b="0" i="0" dirty="0">
                <a:solidFill>
                  <a:srgbClr val="252525"/>
                </a:solidFill>
                <a:effectLst/>
                <a:latin typeface="Segoe UI" panose="020B0502040204020203" pitchFamily="34" charset="0"/>
              </a:rPr>
              <a:t> column is functionally dependent on </a:t>
            </a:r>
            <a:r>
              <a:rPr lang="en-US" sz="1600" b="0" i="1" dirty="0">
                <a:solidFill>
                  <a:srgbClr val="252525"/>
                </a:solidFill>
                <a:effectLst/>
                <a:latin typeface="Segoe UI" panose="020B0502040204020203" pitchFamily="34" charset="0"/>
              </a:rPr>
              <a:t>Name and Date</a:t>
            </a:r>
            <a:r>
              <a:rPr lang="en-US" sz="1600" b="0" i="0" dirty="0">
                <a:solidFill>
                  <a:srgbClr val="252525"/>
                </a:solidFill>
                <a:effectLst/>
                <a:latin typeface="Segoe UI" panose="020B0502040204020203" pitchFamily="34" charset="0"/>
              </a:rPr>
              <a:t> columns. These two keys form a composite key. In this case, it only </a:t>
            </a:r>
            <a:r>
              <a:rPr lang="en-US" sz="1600" b="1" i="0" dirty="0">
                <a:solidFill>
                  <a:srgbClr val="252525"/>
                </a:solidFill>
                <a:effectLst/>
                <a:latin typeface="Segoe UI" panose="020B0502040204020203" pitchFamily="34" charset="0"/>
              </a:rPr>
              <a:t>depends on Name and partially dependent on the Date </a:t>
            </a:r>
            <a:r>
              <a:rPr lang="en-US" sz="1600" b="0" i="0" dirty="0">
                <a:solidFill>
                  <a:srgbClr val="252525"/>
                </a:solidFill>
                <a:effectLst/>
                <a:latin typeface="Segoe UI" panose="020B0502040204020203" pitchFamily="34" charset="0"/>
              </a:rPr>
              <a:t>column. Let’s remove the course details and form a separate table. Now, the course details are based on the entire key. We are not going to use a composite key.</a:t>
            </a:r>
            <a:endParaRPr lang="en-US" sz="1600" dirty="0"/>
          </a:p>
        </p:txBody>
      </p:sp>
      <p:pic>
        <p:nvPicPr>
          <p:cNvPr id="8" name="Picture 7">
            <a:extLst>
              <a:ext uri="{FF2B5EF4-FFF2-40B4-BE49-F238E27FC236}">
                <a16:creationId xmlns:a16="http://schemas.microsoft.com/office/drawing/2014/main" id="{5C2C2057-DDBE-4065-938C-D6C691583E3A}"/>
              </a:ext>
            </a:extLst>
          </p:cNvPr>
          <p:cNvPicPr>
            <a:picLocks noChangeAspect="1"/>
          </p:cNvPicPr>
          <p:nvPr/>
        </p:nvPicPr>
        <p:blipFill>
          <a:blip r:embed="rId2"/>
          <a:stretch>
            <a:fillRect/>
          </a:stretch>
        </p:blipFill>
        <p:spPr>
          <a:xfrm>
            <a:off x="7881451" y="1093474"/>
            <a:ext cx="4225788" cy="4835437"/>
          </a:xfrm>
          <a:prstGeom prst="rect">
            <a:avLst/>
          </a:prstGeom>
        </p:spPr>
      </p:pic>
      <p:pic>
        <p:nvPicPr>
          <p:cNvPr id="9" name="Picture 8">
            <a:extLst>
              <a:ext uri="{FF2B5EF4-FFF2-40B4-BE49-F238E27FC236}">
                <a16:creationId xmlns:a16="http://schemas.microsoft.com/office/drawing/2014/main" id="{AC36DFAB-D9B6-4C83-B1F8-6FB508D8F3DF}"/>
              </a:ext>
            </a:extLst>
          </p:cNvPr>
          <p:cNvPicPr>
            <a:picLocks noChangeAspect="1"/>
          </p:cNvPicPr>
          <p:nvPr/>
        </p:nvPicPr>
        <p:blipFill>
          <a:blip r:embed="rId3"/>
          <a:stretch>
            <a:fillRect/>
          </a:stretch>
        </p:blipFill>
        <p:spPr>
          <a:xfrm>
            <a:off x="412956" y="2641797"/>
            <a:ext cx="6296068" cy="3409958"/>
          </a:xfrm>
          <a:prstGeom prst="rect">
            <a:avLst/>
          </a:prstGeom>
        </p:spPr>
      </p:pic>
      <p:cxnSp>
        <p:nvCxnSpPr>
          <p:cNvPr id="10" name="Straight Arrow Connector 9">
            <a:extLst>
              <a:ext uri="{FF2B5EF4-FFF2-40B4-BE49-F238E27FC236}">
                <a16:creationId xmlns:a16="http://schemas.microsoft.com/office/drawing/2014/main" id="{839B7B6B-D6CF-4FF5-A1DC-C907136E9D82}"/>
              </a:ext>
            </a:extLst>
          </p:cNvPr>
          <p:cNvCxnSpPr>
            <a:cxnSpLocks/>
          </p:cNvCxnSpPr>
          <p:nvPr/>
        </p:nvCxnSpPr>
        <p:spPr>
          <a:xfrm>
            <a:off x="6801492" y="1586447"/>
            <a:ext cx="955497" cy="26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6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7</a:t>
            </a:fld>
            <a:endParaRPr lang="hi-IN" dirty="0"/>
          </a:p>
        </p:txBody>
      </p:sp>
      <p:sp>
        <p:nvSpPr>
          <p:cNvPr id="6" name="TextBox 5">
            <a:extLst>
              <a:ext uri="{FF2B5EF4-FFF2-40B4-BE49-F238E27FC236}">
                <a16:creationId xmlns:a16="http://schemas.microsoft.com/office/drawing/2014/main" id="{FFCCF53E-E0EB-42B8-A251-48038B38BCF2}"/>
              </a:ext>
            </a:extLst>
          </p:cNvPr>
          <p:cNvSpPr txBox="1"/>
          <p:nvPr/>
        </p:nvSpPr>
        <p:spPr>
          <a:xfrm>
            <a:off x="74486" y="960901"/>
            <a:ext cx="11031877" cy="369332"/>
          </a:xfrm>
          <a:prstGeom prst="rect">
            <a:avLst/>
          </a:prstGeom>
          <a:noFill/>
        </p:spPr>
        <p:txBody>
          <a:bodyPr wrap="square">
            <a:spAutoFit/>
          </a:bodyPr>
          <a:lstStyle/>
          <a:p>
            <a:pPr algn="l" fontAlgn="base"/>
            <a:r>
              <a:rPr lang="en-US" b="0" i="0" dirty="0">
                <a:solidFill>
                  <a:srgbClr val="000000"/>
                </a:solidFill>
                <a:effectLst/>
                <a:latin typeface="Segoe UI" panose="020B0502040204020203" pitchFamily="34" charset="0"/>
              </a:rPr>
              <a:t>Third Normal Form (3NF) </a:t>
            </a:r>
            <a:r>
              <a:rPr lang="en-US" b="0" i="0" dirty="0">
                <a:solidFill>
                  <a:srgbClr val="252525"/>
                </a:solidFill>
                <a:effectLst/>
                <a:latin typeface="Segoe UI" panose="020B0502040204020203" pitchFamily="34" charset="0"/>
              </a:rPr>
              <a:t>states that we should eliminate fields in a table that do not depend on the key.</a:t>
            </a:r>
            <a:endParaRPr lang="en-US" b="0" i="0" dirty="0">
              <a:solidFill>
                <a:srgbClr val="000000"/>
              </a:solidFill>
              <a:effectLst/>
              <a:latin typeface="Segoe UI" panose="020B0502040204020203" pitchFamily="34" charset="0"/>
            </a:endParaRPr>
          </a:p>
        </p:txBody>
      </p:sp>
      <p:sp>
        <p:nvSpPr>
          <p:cNvPr id="8" name="TextBox 7">
            <a:extLst>
              <a:ext uri="{FF2B5EF4-FFF2-40B4-BE49-F238E27FC236}">
                <a16:creationId xmlns:a16="http://schemas.microsoft.com/office/drawing/2014/main" id="{D481AF87-5732-405F-8D89-1A14B74A3E12}"/>
              </a:ext>
            </a:extLst>
          </p:cNvPr>
          <p:cNvSpPr txBox="1"/>
          <p:nvPr/>
        </p:nvSpPr>
        <p:spPr>
          <a:xfrm>
            <a:off x="-11986" y="1450143"/>
            <a:ext cx="5405919" cy="1077218"/>
          </a:xfrm>
          <a:prstGeom prst="rect">
            <a:avLst/>
          </a:prstGeom>
          <a:noFill/>
        </p:spPr>
        <p:txBody>
          <a:bodyPr wrap="square">
            <a:spAutoFit/>
          </a:bodyPr>
          <a:lstStyle/>
          <a:p>
            <a:pPr algn="l" fontAlgn="base">
              <a:buFont typeface="+mj-lt"/>
              <a:buAutoNum type="arabicPeriod"/>
            </a:pPr>
            <a:r>
              <a:rPr lang="en-US" sz="1600" b="0" i="0" dirty="0">
                <a:solidFill>
                  <a:srgbClr val="252525"/>
                </a:solidFill>
                <a:effectLst/>
                <a:latin typeface="Segoe UI" panose="020B0502040204020203" pitchFamily="34" charset="0"/>
              </a:rPr>
              <a:t> A Table is already in 2 NF</a:t>
            </a:r>
          </a:p>
          <a:p>
            <a:pPr algn="l" fontAlgn="base">
              <a:buFont typeface="+mj-lt"/>
              <a:buAutoNum type="arabicPeriod"/>
            </a:pPr>
            <a:r>
              <a:rPr lang="en-US" sz="1600" b="0" i="0" dirty="0">
                <a:solidFill>
                  <a:srgbClr val="252525"/>
                </a:solidFill>
                <a:effectLst/>
                <a:latin typeface="Segoe UI" panose="020B0502040204020203" pitchFamily="34" charset="0"/>
              </a:rPr>
              <a:t> Non-Primary key columns shouldn’t depend on the other non-Primary key columns</a:t>
            </a:r>
          </a:p>
          <a:p>
            <a:pPr algn="l" fontAlgn="base">
              <a:buFont typeface="+mj-lt"/>
              <a:buAutoNum type="arabicPeriod"/>
            </a:pPr>
            <a:r>
              <a:rPr lang="en-US" sz="1600" b="0" i="0" dirty="0">
                <a:solidFill>
                  <a:srgbClr val="252525"/>
                </a:solidFill>
                <a:effectLst/>
                <a:latin typeface="Segoe UI" panose="020B0502040204020203" pitchFamily="34" charset="0"/>
              </a:rPr>
              <a:t> There is no transitive functional dependency</a:t>
            </a:r>
          </a:p>
        </p:txBody>
      </p:sp>
      <p:sp>
        <p:nvSpPr>
          <p:cNvPr id="10" name="TextBox 9">
            <a:extLst>
              <a:ext uri="{FF2B5EF4-FFF2-40B4-BE49-F238E27FC236}">
                <a16:creationId xmlns:a16="http://schemas.microsoft.com/office/drawing/2014/main" id="{60448A9D-A68F-4FD5-B091-E06B02A96065}"/>
              </a:ext>
            </a:extLst>
          </p:cNvPr>
          <p:cNvSpPr txBox="1"/>
          <p:nvPr/>
        </p:nvSpPr>
        <p:spPr>
          <a:xfrm>
            <a:off x="5198724" y="1330233"/>
            <a:ext cx="6499686" cy="1323439"/>
          </a:xfrm>
          <a:prstGeom prst="rect">
            <a:avLst/>
          </a:prstGeom>
          <a:noFill/>
        </p:spPr>
        <p:txBody>
          <a:bodyPr wrap="square">
            <a:spAutoFit/>
          </a:bodyPr>
          <a:lstStyle/>
          <a:p>
            <a:r>
              <a:rPr lang="en-US" sz="1600" b="0" i="0" dirty="0">
                <a:solidFill>
                  <a:srgbClr val="252525"/>
                </a:solidFill>
                <a:effectLst/>
                <a:latin typeface="Segoe UI" panose="020B0502040204020203" pitchFamily="34" charset="0"/>
              </a:rPr>
              <a:t>Consider the following example, in the table employee; </a:t>
            </a:r>
            <a:r>
              <a:rPr lang="en-US" sz="1600" dirty="0" err="1">
                <a:solidFill>
                  <a:srgbClr val="252525"/>
                </a:solidFill>
                <a:latin typeface="Segoe UI" panose="020B0502040204020203" pitchFamily="34" charset="0"/>
              </a:rPr>
              <a:t>E</a:t>
            </a:r>
            <a:r>
              <a:rPr lang="en-US" sz="1600" b="0" i="0" dirty="0" err="1">
                <a:solidFill>
                  <a:srgbClr val="252525"/>
                </a:solidFill>
                <a:effectLst/>
                <a:latin typeface="Segoe UI" panose="020B0502040204020203" pitchFamily="34" charset="0"/>
              </a:rPr>
              <a:t>mpID</a:t>
            </a:r>
            <a:r>
              <a:rPr lang="en-US" sz="1600" b="0" i="0" dirty="0">
                <a:solidFill>
                  <a:srgbClr val="252525"/>
                </a:solidFill>
                <a:effectLst/>
                <a:latin typeface="Segoe UI" panose="020B0502040204020203" pitchFamily="34" charset="0"/>
              </a:rPr>
              <a:t> determines the department ID of an employee, department ID determines the department name. Therefore, the department name column indirectly dependent on the </a:t>
            </a:r>
            <a:r>
              <a:rPr lang="en-US" sz="1600" dirty="0" err="1">
                <a:solidFill>
                  <a:srgbClr val="252525"/>
                </a:solidFill>
                <a:latin typeface="Segoe UI" panose="020B0502040204020203" pitchFamily="34" charset="0"/>
              </a:rPr>
              <a:t>E</a:t>
            </a:r>
            <a:r>
              <a:rPr lang="en-US" sz="1600" b="0" i="0" dirty="0" err="1">
                <a:solidFill>
                  <a:srgbClr val="252525"/>
                </a:solidFill>
                <a:effectLst/>
                <a:latin typeface="Segoe UI" panose="020B0502040204020203" pitchFamily="34" charset="0"/>
              </a:rPr>
              <a:t>mpID</a:t>
            </a:r>
            <a:r>
              <a:rPr lang="en-US" sz="1600" b="0" i="0" dirty="0">
                <a:solidFill>
                  <a:srgbClr val="252525"/>
                </a:solidFill>
                <a:effectLst/>
                <a:latin typeface="Segoe UI" panose="020B0502040204020203" pitchFamily="34" charset="0"/>
              </a:rPr>
              <a:t> column. So, it satisfies the transitive dependency. So, this cannot be in third normal form.</a:t>
            </a:r>
            <a:endParaRPr lang="en-US" sz="1600" dirty="0"/>
          </a:p>
        </p:txBody>
      </p:sp>
      <p:pic>
        <p:nvPicPr>
          <p:cNvPr id="12" name="Picture 11">
            <a:extLst>
              <a:ext uri="{FF2B5EF4-FFF2-40B4-BE49-F238E27FC236}">
                <a16:creationId xmlns:a16="http://schemas.microsoft.com/office/drawing/2014/main" id="{396DB569-D168-438F-9595-EE8FCEB04220}"/>
              </a:ext>
            </a:extLst>
          </p:cNvPr>
          <p:cNvPicPr>
            <a:picLocks noChangeAspect="1"/>
          </p:cNvPicPr>
          <p:nvPr/>
        </p:nvPicPr>
        <p:blipFill>
          <a:blip r:embed="rId2"/>
          <a:stretch>
            <a:fillRect/>
          </a:stretch>
        </p:blipFill>
        <p:spPr>
          <a:xfrm>
            <a:off x="3700313" y="2705042"/>
            <a:ext cx="6985758" cy="4068897"/>
          </a:xfrm>
          <a:prstGeom prst="rect">
            <a:avLst/>
          </a:prstGeom>
        </p:spPr>
      </p:pic>
      <p:sp>
        <p:nvSpPr>
          <p:cNvPr id="14" name="TextBox 13">
            <a:extLst>
              <a:ext uri="{FF2B5EF4-FFF2-40B4-BE49-F238E27FC236}">
                <a16:creationId xmlns:a16="http://schemas.microsoft.com/office/drawing/2014/main" id="{F12DB239-6A57-4DEA-8588-434C341078EA}"/>
              </a:ext>
            </a:extLst>
          </p:cNvPr>
          <p:cNvSpPr txBox="1"/>
          <p:nvPr/>
        </p:nvSpPr>
        <p:spPr>
          <a:xfrm>
            <a:off x="74486" y="3090446"/>
            <a:ext cx="248815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In order to bring the table to 3 NF, we split the employee table into two.</a:t>
            </a:r>
            <a:endParaRPr lang="en-US" dirty="0"/>
          </a:p>
        </p:txBody>
      </p:sp>
      <p:cxnSp>
        <p:nvCxnSpPr>
          <p:cNvPr id="16" name="Straight Arrow Connector 15">
            <a:extLst>
              <a:ext uri="{FF2B5EF4-FFF2-40B4-BE49-F238E27FC236}">
                <a16:creationId xmlns:a16="http://schemas.microsoft.com/office/drawing/2014/main" id="{BB64EE2E-85D0-4029-8E8B-530E62F5136A}"/>
              </a:ext>
            </a:extLst>
          </p:cNvPr>
          <p:cNvCxnSpPr/>
          <p:nvPr/>
        </p:nvCxnSpPr>
        <p:spPr>
          <a:xfrm>
            <a:off x="2324186" y="4030573"/>
            <a:ext cx="807288" cy="70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68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8</a:t>
            </a:fld>
            <a:endParaRPr lang="hi-IN" dirty="0"/>
          </a:p>
        </p:txBody>
      </p:sp>
      <p:pic>
        <p:nvPicPr>
          <p:cNvPr id="6" name="Picture 5">
            <a:extLst>
              <a:ext uri="{FF2B5EF4-FFF2-40B4-BE49-F238E27FC236}">
                <a16:creationId xmlns:a16="http://schemas.microsoft.com/office/drawing/2014/main" id="{3EF7EF98-E880-4A85-BDA7-B34EB605BE76}"/>
              </a:ext>
            </a:extLst>
          </p:cNvPr>
          <p:cNvPicPr>
            <a:picLocks noChangeAspect="1"/>
          </p:cNvPicPr>
          <p:nvPr/>
        </p:nvPicPr>
        <p:blipFill>
          <a:blip r:embed="rId2"/>
          <a:stretch>
            <a:fillRect/>
          </a:stretch>
        </p:blipFill>
        <p:spPr>
          <a:xfrm>
            <a:off x="4085690" y="939919"/>
            <a:ext cx="8001000" cy="5248275"/>
          </a:xfrm>
          <a:prstGeom prst="rect">
            <a:avLst/>
          </a:prstGeom>
        </p:spPr>
      </p:pic>
      <p:sp>
        <p:nvSpPr>
          <p:cNvPr id="8" name="TextBox 7">
            <a:extLst>
              <a:ext uri="{FF2B5EF4-FFF2-40B4-BE49-F238E27FC236}">
                <a16:creationId xmlns:a16="http://schemas.microsoft.com/office/drawing/2014/main" id="{3D04F637-63EF-452F-BAF0-3767687DC3EE}"/>
              </a:ext>
            </a:extLst>
          </p:cNvPr>
          <p:cNvSpPr txBox="1"/>
          <p:nvPr/>
        </p:nvSpPr>
        <p:spPr>
          <a:xfrm>
            <a:off x="105310" y="893284"/>
            <a:ext cx="3850241" cy="3416320"/>
          </a:xfrm>
          <a:prstGeom prst="rect">
            <a:avLst/>
          </a:prstGeom>
          <a:noFill/>
        </p:spPr>
        <p:txBody>
          <a:bodyPr wrap="square">
            <a:spAutoFit/>
          </a:bodyPr>
          <a:lstStyle/>
          <a:p>
            <a:pPr algn="l" fontAlgn="base"/>
            <a:r>
              <a:rPr lang="en-US" b="0" i="0" dirty="0">
                <a:solidFill>
                  <a:srgbClr val="252525"/>
                </a:solidFill>
                <a:effectLst/>
                <a:latin typeface="Segoe UI" panose="020B0502040204020203" pitchFamily="34" charset="0"/>
              </a:rPr>
              <a:t>Now, we can see the all-non-key columns are fully functionally dependent on the Primary key.</a:t>
            </a:r>
          </a:p>
          <a:p>
            <a:pPr algn="l" fontAlgn="base"/>
            <a:endParaRPr lang="en-US" b="0" i="0" dirty="0">
              <a:solidFill>
                <a:srgbClr val="252525"/>
              </a:solidFill>
              <a:effectLst/>
              <a:latin typeface="Segoe UI" panose="020B0502040204020203" pitchFamily="34" charset="0"/>
            </a:endParaRPr>
          </a:p>
          <a:p>
            <a:pPr algn="l" fontAlgn="base"/>
            <a:endParaRPr lang="en-US" dirty="0">
              <a:solidFill>
                <a:srgbClr val="252525"/>
              </a:solidFill>
              <a:latin typeface="Segoe UI" panose="020B0502040204020203" pitchFamily="34" charset="0"/>
            </a:endParaRPr>
          </a:p>
          <a:p>
            <a:pPr algn="l" fontAlgn="base"/>
            <a:r>
              <a:rPr lang="en-US" b="0" i="0" dirty="0">
                <a:solidFill>
                  <a:srgbClr val="252525"/>
                </a:solidFill>
                <a:effectLst/>
                <a:latin typeface="Segoe UI" panose="020B0502040204020203" pitchFamily="34" charset="0"/>
              </a:rPr>
              <a:t>Although a fourth and fifth form does exist, most databases do not aspire to use those levels because they take extra work, and they don’t truly impact the database functionality and improve performance.</a:t>
            </a:r>
          </a:p>
        </p:txBody>
      </p:sp>
    </p:spTree>
    <p:extLst>
      <p:ext uri="{BB962C8B-B14F-4D97-AF65-F5344CB8AC3E}">
        <p14:creationId xmlns:p14="http://schemas.microsoft.com/office/powerpoint/2010/main" val="31230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Denormalization</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9</a:t>
            </a:fld>
            <a:endParaRPr lang="hi-IN" dirty="0"/>
          </a:p>
        </p:txBody>
      </p:sp>
      <p:sp>
        <p:nvSpPr>
          <p:cNvPr id="6" name="TextBox 5">
            <a:extLst>
              <a:ext uri="{FF2B5EF4-FFF2-40B4-BE49-F238E27FC236}">
                <a16:creationId xmlns:a16="http://schemas.microsoft.com/office/drawing/2014/main" id="{9AE5BCB7-A841-4E74-9270-85CFBBBADB7A}"/>
              </a:ext>
            </a:extLst>
          </p:cNvPr>
          <p:cNvSpPr txBox="1"/>
          <p:nvPr/>
        </p:nvSpPr>
        <p:spPr>
          <a:xfrm>
            <a:off x="236748" y="863500"/>
            <a:ext cx="6107986" cy="646331"/>
          </a:xfrm>
          <a:prstGeom prst="rect">
            <a:avLst/>
          </a:prstGeom>
          <a:noFill/>
        </p:spPr>
        <p:txBody>
          <a:bodyPr wrap="square">
            <a:spAutoFit/>
          </a:bodyPr>
          <a:lstStyle/>
          <a:p>
            <a:r>
              <a:rPr lang="en-US" b="0" i="1" dirty="0">
                <a:solidFill>
                  <a:srgbClr val="252525"/>
                </a:solidFill>
                <a:effectLst/>
                <a:latin typeface="Segoe UI" panose="020B0502040204020203" pitchFamily="34" charset="0"/>
              </a:rPr>
              <a:t>Denormalization is a strategy used on a previously-normalized database to increase performance</a:t>
            </a:r>
            <a:endParaRPr lang="en-US" dirty="0"/>
          </a:p>
        </p:txBody>
      </p:sp>
      <p:sp>
        <p:nvSpPr>
          <p:cNvPr id="8" name="TextBox 7">
            <a:extLst>
              <a:ext uri="{FF2B5EF4-FFF2-40B4-BE49-F238E27FC236}">
                <a16:creationId xmlns:a16="http://schemas.microsoft.com/office/drawing/2014/main" id="{2776D301-B49C-49BB-A717-D6CDA77DCFA1}"/>
              </a:ext>
            </a:extLst>
          </p:cNvPr>
          <p:cNvSpPr txBox="1"/>
          <p:nvPr/>
        </p:nvSpPr>
        <p:spPr>
          <a:xfrm>
            <a:off x="5847266" y="1156131"/>
            <a:ext cx="6107986" cy="1200329"/>
          </a:xfrm>
          <a:prstGeom prst="rect">
            <a:avLst/>
          </a:prstGeom>
          <a:noFill/>
        </p:spPr>
        <p:txBody>
          <a:bodyPr wrap="square">
            <a:spAutoFit/>
          </a:bodyPr>
          <a:lstStyle/>
          <a:p>
            <a:r>
              <a:rPr lang="en-US" b="0" i="1" dirty="0">
                <a:solidFill>
                  <a:srgbClr val="252525"/>
                </a:solidFill>
                <a:effectLst/>
                <a:latin typeface="Segoe UI" panose="020B0502040204020203" pitchFamily="34" charset="0"/>
              </a:rPr>
              <a:t>In computing, denormalization is the process of trying to improve </a:t>
            </a:r>
            <a:r>
              <a:rPr lang="en-US" b="1" i="1" dirty="0">
                <a:solidFill>
                  <a:srgbClr val="252525"/>
                </a:solidFill>
                <a:effectLst/>
                <a:latin typeface="Segoe UI" panose="020B0502040204020203" pitchFamily="34" charset="0"/>
              </a:rPr>
              <a:t>the read performance of a database</a:t>
            </a:r>
            <a:r>
              <a:rPr lang="en-US" b="0" i="1" dirty="0">
                <a:solidFill>
                  <a:srgbClr val="252525"/>
                </a:solidFill>
                <a:effectLst/>
                <a:latin typeface="Segoe UI" panose="020B0502040204020203" pitchFamily="34" charset="0"/>
              </a:rPr>
              <a:t>, at the </a:t>
            </a:r>
            <a:r>
              <a:rPr lang="en-US" b="1" i="1" dirty="0">
                <a:solidFill>
                  <a:srgbClr val="FF0000"/>
                </a:solidFill>
                <a:effectLst/>
                <a:latin typeface="Segoe UI" panose="020B0502040204020203" pitchFamily="34" charset="0"/>
              </a:rPr>
              <a:t>expense</a:t>
            </a:r>
            <a:r>
              <a:rPr lang="en-US" b="0" i="1" dirty="0">
                <a:solidFill>
                  <a:srgbClr val="252525"/>
                </a:solidFill>
                <a:effectLst/>
                <a:latin typeface="Segoe UI" panose="020B0502040204020203" pitchFamily="34" charset="0"/>
              </a:rPr>
              <a:t> of losing some write performance, by </a:t>
            </a:r>
            <a:r>
              <a:rPr lang="en-US" b="1" i="1" dirty="0">
                <a:solidFill>
                  <a:srgbClr val="252525"/>
                </a:solidFill>
                <a:effectLst/>
                <a:latin typeface="Segoe UI" panose="020B0502040204020203" pitchFamily="34" charset="0"/>
              </a:rPr>
              <a:t>adding redundant copies of data </a:t>
            </a:r>
            <a:r>
              <a:rPr lang="en-US" b="0" i="1" dirty="0">
                <a:solidFill>
                  <a:srgbClr val="252525"/>
                </a:solidFill>
                <a:effectLst/>
                <a:latin typeface="Segoe UI" panose="020B0502040204020203" pitchFamily="34" charset="0"/>
              </a:rPr>
              <a:t>or by grouping data.</a:t>
            </a:r>
            <a:endParaRPr lang="en-US" dirty="0"/>
          </a:p>
        </p:txBody>
      </p:sp>
      <p:sp>
        <p:nvSpPr>
          <p:cNvPr id="10" name="TextBox 9">
            <a:extLst>
              <a:ext uri="{FF2B5EF4-FFF2-40B4-BE49-F238E27FC236}">
                <a16:creationId xmlns:a16="http://schemas.microsoft.com/office/drawing/2014/main" id="{6E2B44A0-E2CD-488A-B4B0-720DF1DA196A}"/>
              </a:ext>
            </a:extLst>
          </p:cNvPr>
          <p:cNvSpPr txBox="1"/>
          <p:nvPr/>
        </p:nvSpPr>
        <p:spPr>
          <a:xfrm>
            <a:off x="236748" y="1586082"/>
            <a:ext cx="5146910" cy="646331"/>
          </a:xfrm>
          <a:prstGeom prst="rect">
            <a:avLst/>
          </a:prstGeom>
          <a:noFill/>
        </p:spPr>
        <p:txBody>
          <a:bodyPr wrap="square">
            <a:spAutoFit/>
          </a:bodyPr>
          <a:lstStyle/>
          <a:p>
            <a:r>
              <a:rPr lang="en-US" b="0" i="1" dirty="0">
                <a:solidFill>
                  <a:srgbClr val="252525"/>
                </a:solidFill>
                <a:effectLst/>
                <a:latin typeface="Segoe UI" panose="020B0502040204020203" pitchFamily="34" charset="0"/>
              </a:rPr>
              <a:t>Databases/tables must first be normalized to efficiently denormalize them</a:t>
            </a:r>
            <a:endParaRPr lang="en-US" dirty="0"/>
          </a:p>
        </p:txBody>
      </p:sp>
      <p:sp>
        <p:nvSpPr>
          <p:cNvPr id="12" name="TextBox 11">
            <a:extLst>
              <a:ext uri="{FF2B5EF4-FFF2-40B4-BE49-F238E27FC236}">
                <a16:creationId xmlns:a16="http://schemas.microsoft.com/office/drawing/2014/main" id="{63BDF15C-E594-4C2D-B224-AE39CFC9C476}"/>
              </a:ext>
            </a:extLst>
          </p:cNvPr>
          <p:cNvSpPr txBox="1"/>
          <p:nvPr/>
        </p:nvSpPr>
        <p:spPr>
          <a:xfrm>
            <a:off x="2910155" y="2565349"/>
            <a:ext cx="6107986"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Database normalization is always a starting point for denormalization. Denormalization is a type of reverse engineering process that can apply to retrieve the data in the shortest time possible.</a:t>
            </a:r>
            <a:endParaRPr lang="en-US" dirty="0"/>
          </a:p>
        </p:txBody>
      </p:sp>
      <p:sp>
        <p:nvSpPr>
          <p:cNvPr id="14" name="TextBox 13">
            <a:extLst>
              <a:ext uri="{FF2B5EF4-FFF2-40B4-BE49-F238E27FC236}">
                <a16:creationId xmlns:a16="http://schemas.microsoft.com/office/drawing/2014/main" id="{3E00E662-6B54-4779-8EBB-C57991533FA9}"/>
              </a:ext>
            </a:extLst>
          </p:cNvPr>
          <p:cNvSpPr txBox="1"/>
          <p:nvPr/>
        </p:nvSpPr>
        <p:spPr>
          <a:xfrm>
            <a:off x="1141715" y="3974567"/>
            <a:ext cx="9644865" cy="1754326"/>
          </a:xfrm>
          <a:prstGeom prst="rect">
            <a:avLst/>
          </a:prstGeom>
          <a:noFill/>
        </p:spPr>
        <p:txBody>
          <a:bodyPr wrap="square">
            <a:spAutoFit/>
          </a:bodyPr>
          <a:lstStyle>
            <a:defPPr>
              <a:defRPr lang="en-US"/>
            </a:defPPr>
            <a:lvl1pPr>
              <a:defRPr b="0" i="1">
                <a:solidFill>
                  <a:srgbClr val="252525"/>
                </a:solidFill>
                <a:effectLst/>
                <a:latin typeface="Segoe UI" panose="020B0502040204020203" pitchFamily="34" charset="0"/>
              </a:defRPr>
            </a:lvl1pPr>
          </a:lstStyle>
          <a:p>
            <a:r>
              <a:rPr lang="en-US" dirty="0"/>
              <a:t>Let us consider an example; we’ve got an Employee table that in-house an email and a phone number columns. Well, what happens if we add another email address column, another phone number? We tend to break First Normal Form. It’s a repeating group. But in general, it is easy to have those columns created (Email_1, and Email_2 column), or having (home_phone and mobile_phone) columns, rather than having everything into multiple tables and having to follow relationships. The entire process is referred to as a denormalization.</a:t>
            </a:r>
          </a:p>
        </p:txBody>
      </p:sp>
    </p:spTree>
    <p:extLst>
      <p:ext uri="{BB962C8B-B14F-4D97-AF65-F5344CB8AC3E}">
        <p14:creationId xmlns:p14="http://schemas.microsoft.com/office/powerpoint/2010/main" val="33497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Lst>
  </p:timing>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Maveric PPT Template Final</Template>
  <TotalTime>4413</TotalTime>
  <Words>1513</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vt:lpstr>
      <vt:lpstr>Segoe UI</vt:lpstr>
      <vt:lpstr>Wingdings</vt:lpstr>
      <vt:lpstr>Office Theme</vt:lpstr>
      <vt:lpstr>Think NXT Program</vt:lpstr>
      <vt:lpstr>Agenda</vt:lpstr>
      <vt:lpstr>Normalization</vt:lpstr>
      <vt:lpstr>Normal Forms</vt:lpstr>
      <vt:lpstr>Normal Forms</vt:lpstr>
      <vt:lpstr>Normal Forms</vt:lpstr>
      <vt:lpstr>Normal Forms</vt:lpstr>
      <vt:lpstr>Normal Forms</vt:lpstr>
      <vt:lpstr>Denormalization</vt:lpstr>
      <vt:lpstr>T-SQL</vt:lpstr>
      <vt:lpstr>Advantages Normalization and T-SQL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lastModifiedBy>Ram Babu Doddy</cp:lastModifiedBy>
  <cp:revision>295</cp:revision>
  <dcterms:created xsi:type="dcterms:W3CDTF">2020-07-06T12:16:05Z</dcterms:created>
  <dcterms:modified xsi:type="dcterms:W3CDTF">2023-03-06T08:26:38Z</dcterms:modified>
</cp:coreProperties>
</file>