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CC9B-284C-4410-8AC1-995764373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06526-5293-4D95-BC9A-364F7B40F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D5A28-13FB-4FBD-8AA0-2955ED50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96B-8732-4B37-9652-F6DEE56AA003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36F3-C608-4846-8E7C-8DCEE5A5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CC6B8-A77B-4A2E-8324-090A73F3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C84-AA71-4519-966A-C12532E3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4B61-7585-4122-B4C1-6D8F1A50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187C8-653E-4719-9988-1C229E469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212F-6C08-4D45-A8D6-7BA73FDB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96B-8732-4B37-9652-F6DEE56AA003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18F0-60CD-4D15-93FA-384F6C16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6CB7D-5E8D-435F-970E-04E2C49B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C84-AA71-4519-966A-C12532E3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4D63F-1C41-4431-B0E1-F42415DF5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DD6DC-F4B2-47A7-9CB4-D74D8E60D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68389-ECCB-4EA7-A991-6E6AB9DF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96B-8732-4B37-9652-F6DEE56AA003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89A0-9A11-4315-B663-16EB2B10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DEB0D-0A61-4F4C-8C20-087079B3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C84-AA71-4519-966A-C12532E3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2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DB46-C381-42A6-96C5-C6AC4BDF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9419-16D6-4BE4-AD19-8EA0EA8D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BE70-0AC2-41A5-B996-FDBCE165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96B-8732-4B37-9652-F6DEE56AA003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75126-6B78-4FCD-93B8-69AC4F89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924D8-2821-4B4B-A15A-65FA0E38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C84-AA71-4519-966A-C12532E3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2DF4-EAD9-4DB4-9F09-524756A6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BC77D-AF79-411B-AF65-8DE5ED5B1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256B3-8E50-4689-A15B-686E8E93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96B-8732-4B37-9652-F6DEE56AA003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AF58-8B24-40B3-A83A-A1D7475D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B31E-F29B-4EDE-A441-ACA2D82B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C84-AA71-4519-966A-C12532E3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6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DFD0-10F6-4E82-A764-6F9737CC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CE02-7327-495E-8F86-993FA229F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E4BC6-A66F-4691-841D-9F38C235E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B9F90-BD71-4583-A202-C6E96154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96B-8732-4B37-9652-F6DEE56AA003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1B59A-1764-40D7-8A05-F4F23DAD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8F1DE-E9EC-47E2-864D-4D218037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C84-AA71-4519-966A-C12532E3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2B06-D24A-4AAE-93F1-307AB8B8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508A6-C205-41CE-8EEF-25A062B2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DC0DC-17AC-43C0-9DD1-CDE60D919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28AD2-9339-4A30-8533-26E870AC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46058-287F-436F-84A1-C99080616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89CF2-77BA-4C23-A25A-9C8CBC8B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96B-8732-4B37-9652-F6DEE56AA003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F4BD5-DBDA-4511-9819-7A277EBA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CDD3C-26CC-4CD6-8AD4-B725BE35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C84-AA71-4519-966A-C12532E3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2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A7B9-E638-41E2-94C7-AA990968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35732-0914-486B-BCBB-B5B7F6A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96B-8732-4B37-9652-F6DEE56AA003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CAD40-68B1-4C92-B5AE-9D17A26B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E4C4B-CCF6-441F-83CE-BA0E03D1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C84-AA71-4519-966A-C12532E3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3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72123-C60A-47B9-9AD2-5F4829BA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96B-8732-4B37-9652-F6DEE56AA003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31349-A5B1-49DD-88D2-C978F413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D9537-BAA0-4C59-9527-2C8DEA08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C84-AA71-4519-966A-C12532E3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3857-7000-417D-923B-54A50978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6C37-1B4D-43A3-AF84-4786B5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0721C-A1FD-4C2B-82AF-A9633673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034F2-D28E-4C34-AF89-AF637782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96B-8732-4B37-9652-F6DEE56AA003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8DAA9-9FDE-44B6-AF8E-F6B77B3D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07E36-F98D-4965-ACF0-563BB2F8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C84-AA71-4519-966A-C12532E3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1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9CCC-6A04-4C0F-BE12-4C619D2B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D5329-DE12-4460-B76A-7C4F2C74B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DE33A-EF5C-4ECA-A6C1-58B2F3985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C30F2-A23D-4AC2-9620-3EFB907E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96B-8732-4B37-9652-F6DEE56AA003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779F-3628-4758-8A8B-B55A1418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4FFE-EF94-47EC-A73B-175012D2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C84-AA71-4519-966A-C12532E3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1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5495B-0579-48EC-B6AF-7EA46316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1B00-347E-425F-BB1E-6A5EFD4B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9310-A7D2-4625-B62F-03DC59E0F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396B-8732-4B37-9652-F6DEE56AA003}" type="datetimeFigureOut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DCD96-18B8-4582-B965-F155D48C7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7F8D-73BB-431D-9C07-0A26417C8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BC84-AA71-4519-966A-C12532E3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nltk_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52E5BF-4A44-4741-B65D-AFE3AA320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13" y="781878"/>
            <a:ext cx="9674087" cy="4475922"/>
          </a:xfrm>
        </p:spPr>
        <p:txBody>
          <a:bodyPr>
            <a:normAutofit fontScale="92500"/>
          </a:bodyPr>
          <a:lstStyle/>
          <a:p>
            <a:r>
              <a:rPr lang="en-US" sz="4300" b="1" u="sng" dirty="0">
                <a:latin typeface="+mj-lt"/>
                <a:ea typeface="+mj-ea"/>
                <a:cs typeface="+mj-cs"/>
              </a:rPr>
              <a:t>CORPUS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corpus can be defined as the systematic collection of natural language data sets</a:t>
            </a:r>
            <a:r>
              <a:rPr lang="en-US" sz="20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used to analyze how words, phrases and language are used in general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 A corpus is also be used for generating various language databases used in software development such as predictive keyboards, spell check, grammar correction, text/speech understanding systems, text-to-speech modules and many others.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733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20CC-82AB-4021-948F-2ED1ECEC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530087"/>
            <a:ext cx="10730948" cy="5646876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u="sng" dirty="0">
                <a:latin typeface="+mj-lt"/>
                <a:ea typeface="+mj-ea"/>
                <a:cs typeface="+mj-cs"/>
              </a:rPr>
              <a:t>Corpus</a:t>
            </a:r>
            <a:r>
              <a:rPr lang="en-US" sz="3200" b="1" u="sng" dirty="0"/>
              <a:t> </a:t>
            </a:r>
            <a:r>
              <a:rPr lang="en-US" sz="4000" b="1" u="sng" dirty="0">
                <a:latin typeface="+mj-lt"/>
                <a:ea typeface="+mj-ea"/>
                <a:cs typeface="+mj-cs"/>
              </a:rPr>
              <a:t>Readers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i="1" dirty="0" err="1"/>
              <a:t>nltk.corpus</a:t>
            </a:r>
            <a:r>
              <a:rPr lang="en-US" dirty="0"/>
              <a:t> package defines a collection of </a:t>
            </a:r>
            <a:r>
              <a:rPr lang="en-US" i="1" dirty="0"/>
              <a:t>corpus reader</a:t>
            </a:r>
            <a:r>
              <a:rPr lang="en-US" dirty="0"/>
              <a:t> classes, which can be used to access the contents of a diverse set of corpora. The list of available corpora is given at : </a:t>
            </a:r>
            <a:r>
              <a:rPr lang="en-US" dirty="0">
                <a:hlinkClick r:id="rId2"/>
              </a:rPr>
              <a:t>http://www.nltk.org/nltk_data/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corpus reader provides a variety of methods to read data from the corpus, depending on the format of the corpus. For example, plaintext corpora support methods to read the corpus as raw text, a list of words, a list of sentences, or a list of paragraphs.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2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961-B73F-458E-8067-ECAF7E2E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Types of Corpus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3CFA-4376-4B1A-8A70-6858347A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Plaintext Corpora</a:t>
            </a:r>
          </a:p>
          <a:p>
            <a:pPr lvl="1"/>
            <a:r>
              <a:rPr lang="en-US" dirty="0"/>
              <a:t>It will give the first few words from each of NLTK's plaintext corpora.</a:t>
            </a:r>
          </a:p>
          <a:p>
            <a:pPr lvl="1"/>
            <a:r>
              <a:rPr lang="en-US" dirty="0"/>
              <a:t>Ex :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&lt;PlaintextCorpusReader </a:t>
            </a:r>
            <a:endParaRPr lang="en-US" dirty="0"/>
          </a:p>
          <a:p>
            <a:r>
              <a:rPr lang="en-US" b="1" u="sng" dirty="0"/>
              <a:t>Tagged Corpora</a:t>
            </a:r>
            <a:endParaRPr lang="en-US" u="sng" dirty="0"/>
          </a:p>
          <a:p>
            <a:pPr lvl="1"/>
            <a:r>
              <a:rPr lang="en-US" dirty="0"/>
              <a:t>In addition to the plaintext corpora, NLTK's data package also contains a wide variety of annotated corpora. </a:t>
            </a:r>
          </a:p>
          <a:p>
            <a:pPr lvl="1"/>
            <a:r>
              <a:rPr lang="en-US" dirty="0"/>
              <a:t>For example, the Brown Corpus is annotated with part-of-speech tags.</a:t>
            </a:r>
          </a:p>
          <a:p>
            <a:pPr lvl="1"/>
            <a:endParaRPr lang="en-US" dirty="0"/>
          </a:p>
          <a:p>
            <a:r>
              <a:rPr lang="en-US" b="1" u="sng" dirty="0"/>
              <a:t>Categorized Corpora</a:t>
            </a:r>
          </a:p>
          <a:p>
            <a:pPr lvl="1"/>
            <a:r>
              <a:rPr lang="en-US" dirty="0"/>
              <a:t>NLTK contain documents that have been categorized for topic, genre, polarity, etc.</a:t>
            </a:r>
          </a:p>
          <a:p>
            <a:pPr lvl="1"/>
            <a:r>
              <a:rPr lang="en-US" dirty="0"/>
              <a:t>EX :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&lt;CategorizedTaggedCorpusReader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0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1879-8E88-4556-B365-AF4C9C50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Pandas?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05C3-6B0D-4E91-BC51-8B5EA9E6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704"/>
            <a:ext cx="10515600" cy="4931259"/>
          </a:xfrm>
        </p:spPr>
        <p:txBody>
          <a:bodyPr/>
          <a:lstStyle/>
          <a:p>
            <a:r>
              <a:rPr lang="en-US" dirty="0"/>
              <a:t>Pandas is an opensource library that allows to you perform data manipulation or data analysis in Python.</a:t>
            </a:r>
          </a:p>
          <a:p>
            <a:endParaRPr lang="en-US" dirty="0"/>
          </a:p>
          <a:p>
            <a:r>
              <a:rPr lang="en-US" dirty="0"/>
              <a:t>Pandas can extract the data from the file into a DataFrame — a table, basically .</a:t>
            </a:r>
          </a:p>
          <a:p>
            <a:endParaRPr lang="en-US" altLang="en-US" dirty="0">
              <a:solidFill>
                <a:srgbClr val="333333"/>
              </a:solidFill>
              <a:latin typeface="proxima-nova"/>
            </a:endParaRPr>
          </a:p>
          <a:p>
            <a:r>
              <a:rPr lang="en-US" altLang="en-US" dirty="0">
                <a:solidFill>
                  <a:srgbClr val="333333"/>
                </a:solidFill>
                <a:latin typeface="proxima-nova"/>
              </a:rPr>
              <a:t>The primary two components of pandas are Series and DataFrame.</a:t>
            </a:r>
          </a:p>
          <a:p>
            <a:endParaRPr lang="en-US" altLang="en-US" dirty="0">
              <a:solidFill>
                <a:srgbClr val="333333"/>
              </a:solidFill>
              <a:latin typeface="proxima-nova"/>
            </a:endParaRPr>
          </a:p>
          <a:p>
            <a:r>
              <a:rPr lang="en-US" altLang="en-US" dirty="0">
                <a:solidFill>
                  <a:srgbClr val="333333"/>
                </a:solidFill>
                <a:latin typeface="proxima-nova"/>
              </a:rPr>
              <a:t>A Series is essentially a column, and a DataFrame is a multi-dimensional table made up of a collection of Series.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1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834B9-1879-4B01-A470-B9C83FA47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604962"/>
            <a:ext cx="9525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328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proxima-nova</vt:lpstr>
      <vt:lpstr>Office Theme</vt:lpstr>
      <vt:lpstr>PowerPoint Presentation</vt:lpstr>
      <vt:lpstr>PowerPoint Presentation</vt:lpstr>
      <vt:lpstr>Types of Corpus reader</vt:lpstr>
      <vt:lpstr>What is Pandas?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SHAMS</dc:creator>
  <cp:lastModifiedBy>SHAMS</cp:lastModifiedBy>
  <cp:revision>14</cp:revision>
  <dcterms:created xsi:type="dcterms:W3CDTF">2020-03-27T08:42:37Z</dcterms:created>
  <dcterms:modified xsi:type="dcterms:W3CDTF">2020-03-27T13:16:46Z</dcterms:modified>
</cp:coreProperties>
</file>