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093C-8C79-4220-886C-6FA667DE44B8}" type="datetimeFigureOut">
              <a:rPr lang="en-IN" smtClean="0"/>
              <a:t>29-03-2020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7A7A-D362-4A97-8256-950F04497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2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093C-8C79-4220-886C-6FA667DE44B8}" type="datetimeFigureOut">
              <a:rPr lang="en-IN" smtClean="0"/>
              <a:t>29-03-2020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7A7A-D362-4A97-8256-950F04497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83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093C-8C79-4220-886C-6FA667DE44B8}" type="datetimeFigureOut">
              <a:rPr lang="en-IN" smtClean="0"/>
              <a:t>29-03-2020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7A7A-D362-4A97-8256-950F04497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91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093C-8C79-4220-886C-6FA667DE44B8}" type="datetimeFigureOut">
              <a:rPr lang="en-IN" smtClean="0"/>
              <a:t>29-03-2020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7A7A-D362-4A97-8256-950F04497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18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093C-8C79-4220-886C-6FA667DE44B8}" type="datetimeFigureOut">
              <a:rPr lang="en-IN" smtClean="0"/>
              <a:t>29-03-2020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7A7A-D362-4A97-8256-950F04497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24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093C-8C79-4220-886C-6FA667DE44B8}" type="datetimeFigureOut">
              <a:rPr lang="en-IN" smtClean="0"/>
              <a:t>29-03-2020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7A7A-D362-4A97-8256-950F04497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79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093C-8C79-4220-886C-6FA667DE44B8}" type="datetimeFigureOut">
              <a:rPr lang="en-IN" smtClean="0"/>
              <a:t>29-03-2020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7A7A-D362-4A97-8256-950F04497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49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093C-8C79-4220-886C-6FA667DE44B8}" type="datetimeFigureOut">
              <a:rPr lang="en-IN" smtClean="0"/>
              <a:t>29-03-2020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7A7A-D362-4A97-8256-950F04497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34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093C-8C79-4220-886C-6FA667DE44B8}" type="datetimeFigureOut">
              <a:rPr lang="en-IN" smtClean="0"/>
              <a:t>29-03-2020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7A7A-D362-4A97-8256-950F04497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34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093C-8C79-4220-886C-6FA667DE44B8}" type="datetimeFigureOut">
              <a:rPr lang="en-IN" smtClean="0"/>
              <a:t>29-03-2020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7A7A-D362-4A97-8256-950F04497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9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093C-8C79-4220-886C-6FA667DE44B8}" type="datetimeFigureOut">
              <a:rPr lang="en-IN" smtClean="0"/>
              <a:t>29-03-2020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7A7A-D362-4A97-8256-950F04497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45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9093C-8C79-4220-886C-6FA667DE44B8}" type="datetimeFigureOut">
              <a:rPr lang="en-IN" smtClean="0"/>
              <a:t>29-03-2020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7A7A-D362-4A97-8256-950F04497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68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Natural Language Processing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13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/>
          <a:lstStyle/>
          <a:p>
            <a:r>
              <a:rPr lang="en-IN" b="1" dirty="0" smtClean="0"/>
              <a:t>Data Pre-Processing:</a:t>
            </a:r>
            <a:endParaRPr lang="en-IN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1628800"/>
            <a:ext cx="8229600" cy="453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 smtClean="0"/>
              <a:t>Text:  “John does his work intelligently”</a:t>
            </a:r>
          </a:p>
          <a:p>
            <a:r>
              <a:rPr lang="en-IN" sz="3600" b="1" dirty="0" smtClean="0"/>
              <a:t>“John is an intelligent man”</a:t>
            </a:r>
          </a:p>
          <a:p>
            <a:endParaRPr lang="en-IN" sz="3600" b="1" dirty="0"/>
          </a:p>
          <a:p>
            <a:r>
              <a:rPr lang="en-IN" sz="3600" i="1" dirty="0" smtClean="0"/>
              <a:t>I </a:t>
            </a:r>
            <a:r>
              <a:rPr lang="en-IN" sz="3600" i="1" dirty="0"/>
              <a:t>was taking a ride in the car.</a:t>
            </a:r>
            <a:br>
              <a:rPr lang="en-IN" sz="3600" i="1" dirty="0"/>
            </a:br>
            <a:r>
              <a:rPr lang="en-IN" sz="3600" i="1" dirty="0" smtClean="0"/>
              <a:t> </a:t>
            </a:r>
            <a:r>
              <a:rPr lang="en-IN" sz="3600" i="1" dirty="0"/>
              <a:t>I was riding in the car.</a:t>
            </a:r>
            <a:endParaRPr lang="en-IN" sz="3600" b="1" dirty="0" smtClean="0"/>
          </a:p>
          <a:p>
            <a:endParaRPr lang="en-IN" sz="3600" b="1" dirty="0"/>
          </a:p>
          <a:p>
            <a:pPr algn="l"/>
            <a:r>
              <a:rPr lang="en-IN" sz="3600" b="1" dirty="0" smtClean="0"/>
              <a:t>	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16090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Tokenization?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760640"/>
          </a:xfrm>
        </p:spPr>
        <p:txBody>
          <a:bodyPr>
            <a:normAutofit/>
          </a:bodyPr>
          <a:lstStyle/>
          <a:p>
            <a:r>
              <a:rPr lang="en-IN" sz="2000" b="1" dirty="0"/>
              <a:t>Tokenization </a:t>
            </a:r>
            <a:r>
              <a:rPr lang="en-IN" sz="2000" dirty="0"/>
              <a:t>is the process of tokenizing or splitting a string, text into a list of tokens. One can think of token as parts like a word is a token in a sentence, and a sentence is a token in a </a:t>
            </a:r>
            <a:r>
              <a:rPr lang="en-IN" sz="2000" dirty="0" smtClean="0"/>
              <a:t>paragraph.</a:t>
            </a:r>
          </a:p>
          <a:p>
            <a:r>
              <a:rPr lang="en-IN" sz="2000" dirty="0" smtClean="0"/>
              <a:t>Key Points:</a:t>
            </a:r>
          </a:p>
          <a:p>
            <a:pPr marL="457200" lvl="1" indent="0" fontAlgn="base">
              <a:buNone/>
            </a:pPr>
            <a:r>
              <a:rPr lang="en-IN" sz="1400" b="1" dirty="0"/>
              <a:t>Text into sentences </a:t>
            </a:r>
            <a:r>
              <a:rPr lang="en-IN" sz="1400" b="1" dirty="0" smtClean="0"/>
              <a:t>tokenization</a:t>
            </a:r>
          </a:p>
          <a:p>
            <a:pPr marL="457200" lvl="1" indent="0" fontAlgn="base">
              <a:buNone/>
            </a:pPr>
            <a:r>
              <a:rPr lang="en-IN" sz="1400" b="1" dirty="0"/>
              <a:t>	</a:t>
            </a:r>
            <a:r>
              <a:rPr lang="en-IN" sz="1400" b="1" dirty="0" smtClean="0"/>
              <a:t>Example:</a:t>
            </a:r>
          </a:p>
          <a:p>
            <a:pPr marL="857250" lvl="2" indent="0" fontAlgn="base">
              <a:buNone/>
            </a:pPr>
            <a:r>
              <a:rPr lang="en-IN" sz="1400" dirty="0" smtClean="0"/>
              <a:t>from </a:t>
            </a:r>
            <a:r>
              <a:rPr lang="en-IN" sz="1400" dirty="0" err="1"/>
              <a:t>nltk.tokenize</a:t>
            </a:r>
            <a:r>
              <a:rPr lang="en-IN" sz="1400" dirty="0"/>
              <a:t> import </a:t>
            </a:r>
            <a:r>
              <a:rPr lang="en-IN" sz="1400" dirty="0" smtClean="0"/>
              <a:t> </a:t>
            </a:r>
            <a:r>
              <a:rPr lang="en-IN" sz="1400" dirty="0" err="1" smtClean="0"/>
              <a:t>sent_tokenize</a:t>
            </a:r>
            <a:r>
              <a:rPr lang="en-IN" sz="1400" dirty="0" smtClean="0"/>
              <a:t> </a:t>
            </a:r>
            <a:r>
              <a:rPr lang="en-IN" sz="1400" dirty="0"/>
              <a:t> </a:t>
            </a:r>
            <a:endParaRPr lang="en-IN" sz="1400" dirty="0" smtClean="0"/>
          </a:p>
          <a:p>
            <a:pPr marL="857250" lvl="2" indent="0" fontAlgn="base">
              <a:buNone/>
            </a:pPr>
            <a:r>
              <a:rPr lang="en-IN" sz="1400" dirty="0"/>
              <a:t> </a:t>
            </a:r>
          </a:p>
          <a:p>
            <a:pPr marL="857250" lvl="2" indent="0" fontAlgn="base">
              <a:buNone/>
            </a:pPr>
            <a:r>
              <a:rPr lang="en-IN" sz="1400" dirty="0"/>
              <a:t>text = "Hello everyone. Welcome to </a:t>
            </a:r>
            <a:r>
              <a:rPr lang="en-IN" sz="1400" dirty="0" err="1"/>
              <a:t>GeeksforGeeks</a:t>
            </a:r>
            <a:r>
              <a:rPr lang="en-IN" sz="1400" dirty="0"/>
              <a:t>. You are studying NLP article"</a:t>
            </a:r>
          </a:p>
          <a:p>
            <a:pPr marL="857250" lvl="2" indent="0" fontAlgn="base">
              <a:buNone/>
            </a:pPr>
            <a:r>
              <a:rPr lang="en-IN" sz="1400" dirty="0" err="1"/>
              <a:t>sent_tokenize</a:t>
            </a:r>
            <a:r>
              <a:rPr lang="en-IN" sz="1400" dirty="0"/>
              <a:t>(text) </a:t>
            </a:r>
            <a:endParaRPr lang="en-IN" sz="1000" dirty="0"/>
          </a:p>
          <a:p>
            <a:pPr marL="457200" lvl="1" indent="0" fontAlgn="base">
              <a:buNone/>
            </a:pPr>
            <a:r>
              <a:rPr lang="en-IN" sz="1400" b="1" dirty="0"/>
              <a:t>Sentences into words </a:t>
            </a:r>
            <a:r>
              <a:rPr lang="en-IN" sz="1400" b="1" dirty="0" smtClean="0"/>
              <a:t>tokenization:</a:t>
            </a:r>
          </a:p>
          <a:p>
            <a:pPr marL="457200" lvl="1" indent="0" fontAlgn="base">
              <a:buNone/>
            </a:pPr>
            <a:r>
              <a:rPr lang="en-IN" sz="1400" b="1" dirty="0" smtClean="0"/>
              <a:t>	   Example:</a:t>
            </a:r>
          </a:p>
          <a:p>
            <a:pPr fontAlgn="base"/>
            <a:r>
              <a:rPr lang="en-IN" sz="800" dirty="0"/>
              <a:t>	</a:t>
            </a:r>
            <a:r>
              <a:rPr lang="en-IN" sz="1400" dirty="0" smtClean="0"/>
              <a:t>from </a:t>
            </a:r>
            <a:r>
              <a:rPr lang="en-IN" sz="1400" dirty="0" err="1"/>
              <a:t>nltk.tokenize</a:t>
            </a:r>
            <a:r>
              <a:rPr lang="en-IN" sz="1400" dirty="0"/>
              <a:t> import </a:t>
            </a:r>
            <a:r>
              <a:rPr lang="en-IN" sz="1400" dirty="0" smtClean="0"/>
              <a:t> </a:t>
            </a:r>
            <a:r>
              <a:rPr lang="en-IN" sz="1400" dirty="0" err="1" smtClean="0"/>
              <a:t>word_tokenize</a:t>
            </a:r>
            <a:r>
              <a:rPr lang="en-IN" sz="1400" dirty="0" smtClean="0"/>
              <a:t> </a:t>
            </a:r>
            <a:endParaRPr lang="en-IN" sz="1400" dirty="0"/>
          </a:p>
          <a:p>
            <a:pPr marL="914400" lvl="2" indent="0" fontAlgn="base">
              <a:buNone/>
            </a:pPr>
            <a:r>
              <a:rPr lang="en-IN" sz="1400" dirty="0"/>
              <a:t>text = "Hello everyone. Welcome to </a:t>
            </a:r>
            <a:r>
              <a:rPr lang="en-IN" sz="1400" dirty="0" err="1"/>
              <a:t>GeeksforGeeks</a:t>
            </a:r>
            <a:r>
              <a:rPr lang="en-IN" sz="1400" dirty="0"/>
              <a:t>."</a:t>
            </a:r>
          </a:p>
          <a:p>
            <a:pPr marL="914400" lvl="2" indent="0" fontAlgn="base">
              <a:buNone/>
            </a:pPr>
            <a:r>
              <a:rPr lang="en-IN" sz="1400" dirty="0" err="1"/>
              <a:t>word_tokenize</a:t>
            </a:r>
            <a:r>
              <a:rPr lang="en-IN" sz="1400" dirty="0"/>
              <a:t>(text) </a:t>
            </a:r>
          </a:p>
          <a:p>
            <a:pPr marL="457200" lvl="1" indent="0" fontAlgn="base">
              <a:buNone/>
            </a:pPr>
            <a:endParaRPr lang="en-IN" sz="1400" dirty="0"/>
          </a:p>
          <a:p>
            <a:pPr marL="457200" lvl="1" indent="0" fontAlgn="base">
              <a:buNone/>
            </a:pPr>
            <a:r>
              <a:rPr lang="en-IN" sz="1400" b="1" dirty="0"/>
              <a:t>Sentences using regular expressions </a:t>
            </a:r>
            <a:r>
              <a:rPr lang="en-IN" sz="1400" b="1" dirty="0" smtClean="0"/>
              <a:t>tokenization:</a:t>
            </a:r>
          </a:p>
          <a:p>
            <a:pPr marL="857250" lvl="2" indent="0" fontAlgn="base">
              <a:buNone/>
            </a:pPr>
            <a:r>
              <a:rPr lang="en-IN" sz="1400" b="1" dirty="0" smtClean="0"/>
              <a:t>Example:</a:t>
            </a:r>
            <a:endParaRPr lang="en-IN" sz="1400" b="1" dirty="0"/>
          </a:p>
          <a:p>
            <a:pPr marL="857250" lvl="2" indent="0" fontAlgn="base">
              <a:buNone/>
            </a:pPr>
            <a:r>
              <a:rPr lang="en-IN" sz="1400" dirty="0"/>
              <a:t>from </a:t>
            </a:r>
            <a:r>
              <a:rPr lang="en-IN" sz="1400" dirty="0" err="1"/>
              <a:t>nltk.tokenize</a:t>
            </a:r>
            <a:r>
              <a:rPr lang="en-IN" sz="1400" dirty="0"/>
              <a:t> import </a:t>
            </a:r>
            <a:r>
              <a:rPr lang="en-IN" sz="1400" dirty="0" smtClean="0"/>
              <a:t> </a:t>
            </a:r>
            <a:r>
              <a:rPr lang="en-IN" sz="1400" dirty="0" err="1" smtClean="0"/>
              <a:t>regexp_tokenize</a:t>
            </a:r>
            <a:r>
              <a:rPr lang="en-IN" sz="1400" dirty="0" smtClean="0"/>
              <a:t> </a:t>
            </a:r>
            <a:endParaRPr lang="en-IN" sz="3600" dirty="0"/>
          </a:p>
          <a:p>
            <a:pPr marL="857250" lvl="2" indent="0" fontAlgn="base">
              <a:buNone/>
            </a:pPr>
            <a:r>
              <a:rPr lang="en-IN" sz="1400" dirty="0"/>
              <a:t>text = "Let's see how it's working."</a:t>
            </a:r>
          </a:p>
          <a:p>
            <a:pPr marL="857250" lvl="2" indent="0" fontAlgn="base">
              <a:buNone/>
            </a:pPr>
            <a:r>
              <a:rPr lang="en-IN" sz="1400" dirty="0" err="1"/>
              <a:t>regexp_tokenize</a:t>
            </a:r>
            <a:r>
              <a:rPr lang="en-IN" sz="1400" dirty="0"/>
              <a:t>(text, "[\w']+")</a:t>
            </a:r>
          </a:p>
          <a:p>
            <a:pPr lvl="1"/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62005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Stemming: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“Stemming is process of reducing infected or derived words to there word stem , base or root form” </a:t>
            </a:r>
          </a:p>
          <a:p>
            <a:pPr marL="0" indent="0">
              <a:buNone/>
            </a:pPr>
            <a:r>
              <a:rPr lang="en-IN" sz="2400" dirty="0" smtClean="0"/>
              <a:t>Intelligence</a:t>
            </a:r>
          </a:p>
          <a:p>
            <a:pPr marL="0" indent="0">
              <a:buNone/>
            </a:pPr>
            <a:r>
              <a:rPr lang="en-IN" sz="2400" dirty="0" smtClean="0"/>
              <a:t>Intelligent                                     </a:t>
            </a:r>
            <a:r>
              <a:rPr lang="en-IN" sz="2400" dirty="0" err="1" smtClean="0"/>
              <a:t>Intelligen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Intelligently</a:t>
            </a:r>
          </a:p>
          <a:p>
            <a:pPr marL="0" indent="0">
              <a:buNone/>
            </a:pPr>
            <a:r>
              <a:rPr lang="en-IN" sz="1800" b="1" dirty="0" smtClean="0"/>
              <a:t>Problem:</a:t>
            </a:r>
          </a:p>
          <a:p>
            <a:pPr marL="0" indent="0">
              <a:buNone/>
            </a:pPr>
            <a:r>
              <a:rPr lang="en-IN" sz="2000" dirty="0" smtClean="0"/>
              <a:t>Produces intermediate representation of the word may not have any meaning.</a:t>
            </a:r>
          </a:p>
        </p:txBody>
      </p:sp>
      <p:cxnSp>
        <p:nvCxnSpPr>
          <p:cNvPr id="5" name="Elbow Connector 4"/>
          <p:cNvCxnSpPr/>
          <p:nvPr/>
        </p:nvCxnSpPr>
        <p:spPr>
          <a:xfrm>
            <a:off x="2051720" y="3284984"/>
            <a:ext cx="2213457" cy="5760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/>
          <p:nvPr/>
        </p:nvCxnSpPr>
        <p:spPr>
          <a:xfrm flipV="1">
            <a:off x="2051720" y="3870177"/>
            <a:ext cx="2215034" cy="4167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51720" y="3855260"/>
            <a:ext cx="11067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33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Lemmatization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 </a:t>
            </a:r>
            <a:r>
              <a:rPr lang="en-IN" sz="2400" dirty="0" smtClean="0"/>
              <a:t>Same as stemming but intermediate representation/root form has a meaning.</a:t>
            </a:r>
          </a:p>
          <a:p>
            <a:pPr marL="0" indent="0">
              <a:buNone/>
            </a:pPr>
            <a:r>
              <a:rPr lang="en-IN" sz="2400" dirty="0" smtClean="0"/>
              <a:t>Going</a:t>
            </a:r>
          </a:p>
          <a:p>
            <a:pPr marL="0" indent="0">
              <a:buNone/>
            </a:pPr>
            <a:r>
              <a:rPr lang="en-IN" sz="2400" dirty="0" smtClean="0"/>
              <a:t>Goes				Go</a:t>
            </a:r>
          </a:p>
          <a:p>
            <a:pPr marL="0" indent="0">
              <a:buNone/>
            </a:pPr>
            <a:r>
              <a:rPr lang="en-IN" sz="2400" dirty="0" smtClean="0"/>
              <a:t>Gone</a:t>
            </a:r>
          </a:p>
          <a:p>
            <a:pPr marL="0" indent="0">
              <a:buNone/>
            </a:pPr>
            <a:r>
              <a:rPr lang="en-IN" sz="2400" dirty="0" smtClean="0"/>
              <a:t> </a:t>
            </a:r>
            <a:r>
              <a:rPr lang="en-IN" sz="2400" b="1" dirty="0" smtClean="0"/>
              <a:t>Senatace-1</a:t>
            </a:r>
            <a:r>
              <a:rPr lang="en-IN" sz="2400" dirty="0" smtClean="0"/>
              <a:t>				       </a:t>
            </a:r>
            <a:r>
              <a:rPr lang="en-IN" sz="2400" b="1" dirty="0" smtClean="0"/>
              <a:t>Sentence-2</a:t>
            </a:r>
          </a:p>
          <a:p>
            <a:pPr marL="0" indent="0">
              <a:buNone/>
            </a:pPr>
            <a:r>
              <a:rPr lang="en-IN" sz="2400" dirty="0" smtClean="0"/>
              <a:t>I						I</a:t>
            </a:r>
          </a:p>
          <a:p>
            <a:pPr marL="0" indent="0">
              <a:buNone/>
            </a:pPr>
            <a:r>
              <a:rPr lang="en-IN" sz="2400" dirty="0" smtClean="0"/>
              <a:t>Was						was</a:t>
            </a:r>
          </a:p>
          <a:p>
            <a:pPr marL="0" indent="0">
              <a:buNone/>
            </a:pPr>
            <a:r>
              <a:rPr lang="en-IN" sz="2400" dirty="0" smtClean="0"/>
              <a:t>Taking						riding</a:t>
            </a:r>
          </a:p>
          <a:p>
            <a:pPr marL="0" indent="0">
              <a:buNone/>
            </a:pPr>
            <a:r>
              <a:rPr lang="en-IN" sz="2400" dirty="0" smtClean="0"/>
              <a:t>a 						in</a:t>
            </a:r>
          </a:p>
          <a:p>
            <a:pPr marL="0" indent="0">
              <a:buNone/>
            </a:pPr>
            <a:r>
              <a:rPr lang="en-IN" sz="2400" dirty="0" smtClean="0"/>
              <a:t>Ride						the</a:t>
            </a:r>
          </a:p>
          <a:p>
            <a:pPr marL="0" indent="0">
              <a:buNone/>
            </a:pPr>
            <a:r>
              <a:rPr lang="en-IN" sz="2400" dirty="0" smtClean="0"/>
              <a:t>In 						car</a:t>
            </a:r>
          </a:p>
          <a:p>
            <a:pPr marL="0" indent="0">
              <a:buNone/>
            </a:pPr>
            <a:r>
              <a:rPr lang="en-IN" sz="2400" dirty="0" smtClean="0"/>
              <a:t>The </a:t>
            </a:r>
          </a:p>
          <a:p>
            <a:pPr marL="0" indent="0">
              <a:buNone/>
            </a:pPr>
            <a:r>
              <a:rPr lang="en-IN" sz="2400" dirty="0" smtClean="0"/>
              <a:t>car</a:t>
            </a:r>
            <a:endParaRPr lang="en-IN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51094" y="2132856"/>
            <a:ext cx="237626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331640" y="2559903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420029" y="2564904"/>
            <a:ext cx="2232248" cy="30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14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StopWords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In computing, </a:t>
            </a:r>
            <a:r>
              <a:rPr lang="en-IN" sz="1800" b="1" dirty="0"/>
              <a:t>stop words</a:t>
            </a:r>
            <a:r>
              <a:rPr lang="en-IN" sz="1800" dirty="0"/>
              <a:t> </a:t>
            </a:r>
            <a:r>
              <a:rPr lang="en-IN" sz="1800" dirty="0" smtClean="0"/>
              <a:t> are </a:t>
            </a:r>
            <a:r>
              <a:rPr lang="en-IN" sz="1800" dirty="0"/>
              <a:t>words </a:t>
            </a:r>
            <a:r>
              <a:rPr lang="en-IN" sz="1800" dirty="0" smtClean="0"/>
              <a:t> which </a:t>
            </a:r>
            <a:r>
              <a:rPr lang="en-IN" sz="1800" dirty="0"/>
              <a:t>are filtered out before or after 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processing of natural language</a:t>
            </a:r>
            <a:r>
              <a:rPr lang="en-IN" sz="1800" dirty="0"/>
              <a:t> data (text</a:t>
            </a:r>
            <a:r>
              <a:rPr lang="en-IN" sz="1800" dirty="0" smtClean="0"/>
              <a:t>).Though  "</a:t>
            </a:r>
            <a:r>
              <a:rPr lang="en-IN" sz="1800" dirty="0"/>
              <a:t>stop words" usually refers to the </a:t>
            </a:r>
            <a:r>
              <a:rPr lang="en-IN" sz="1800" dirty="0" smtClean="0"/>
              <a:t>most </a:t>
            </a:r>
            <a:r>
              <a:rPr lang="en-IN" sz="1800" dirty="0"/>
              <a:t>common </a:t>
            </a:r>
            <a:r>
              <a:rPr lang="en-IN" sz="1800" dirty="0" smtClean="0"/>
              <a:t>words </a:t>
            </a:r>
            <a:r>
              <a:rPr lang="en-IN" sz="1800" dirty="0"/>
              <a:t>in a </a:t>
            </a:r>
            <a:r>
              <a:rPr lang="en-IN" sz="1800" dirty="0" smtClean="0"/>
              <a:t>language.</a:t>
            </a:r>
          </a:p>
          <a:p>
            <a:r>
              <a:rPr lang="en-IN" sz="1800" dirty="0" smtClean="0"/>
              <a:t>It does not put much value in the paragraph.</a:t>
            </a:r>
          </a:p>
          <a:p>
            <a:r>
              <a:rPr lang="en-IN" sz="1800" dirty="0" smtClean="0"/>
              <a:t>Library:</a:t>
            </a:r>
            <a:endParaRPr lang="en-IN" sz="1800" dirty="0"/>
          </a:p>
          <a:p>
            <a:pPr marL="0" indent="0">
              <a:buNone/>
            </a:pPr>
            <a:r>
              <a:rPr lang="en-IN" sz="1800" b="1" dirty="0" smtClean="0"/>
              <a:t>	from </a:t>
            </a:r>
            <a:r>
              <a:rPr lang="en-IN" sz="1800" dirty="0" err="1" smtClean="0"/>
              <a:t>nltk.corpus</a:t>
            </a:r>
            <a:r>
              <a:rPr lang="en-IN" sz="1800" dirty="0" smtClean="0"/>
              <a:t>  </a:t>
            </a:r>
            <a:r>
              <a:rPr lang="en-IN" sz="1800" b="1" dirty="0" smtClean="0"/>
              <a:t>import  </a:t>
            </a:r>
            <a:r>
              <a:rPr lang="en-IN" sz="1800" dirty="0" err="1" smtClean="0"/>
              <a:t>stopwords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6056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5969</TotalTime>
  <Words>93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Natural Language Processing</vt:lpstr>
      <vt:lpstr>Data Pre-Processing:</vt:lpstr>
      <vt:lpstr>What is Tokenization?</vt:lpstr>
      <vt:lpstr>Stemming:</vt:lpstr>
      <vt:lpstr>Lemmatization</vt:lpstr>
      <vt:lpstr>StopWords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Ajibur Rahaman</dc:creator>
  <cp:lastModifiedBy>Ajibur Rahaman</cp:lastModifiedBy>
  <cp:revision>18</cp:revision>
  <dcterms:created xsi:type="dcterms:W3CDTF">2020-03-29T10:00:04Z</dcterms:created>
  <dcterms:modified xsi:type="dcterms:W3CDTF">2020-04-02T13:30:00Z</dcterms:modified>
</cp:coreProperties>
</file>