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72F17-D37D-D0FE-B384-4B79329CF0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7A107BC-4E89-0F38-4F34-41CFC816DB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1FE583-733B-26C3-1C79-BC842F0FFA36}"/>
              </a:ext>
            </a:extLst>
          </p:cNvPr>
          <p:cNvSpPr>
            <a:spLocks noGrp="1"/>
          </p:cNvSpPr>
          <p:nvPr>
            <p:ph type="dt" sz="half" idx="10"/>
          </p:nvPr>
        </p:nvSpPr>
        <p:spPr/>
        <p:txBody>
          <a:bodyPr/>
          <a:lstStyle/>
          <a:p>
            <a:fld id="{E4F11467-23B4-4942-82B2-B2CAE032C89E}" type="datetimeFigureOut">
              <a:rPr lang="en-IN" smtClean="0"/>
              <a:t>13-12-2023</a:t>
            </a:fld>
            <a:endParaRPr lang="en-IN"/>
          </a:p>
        </p:txBody>
      </p:sp>
      <p:sp>
        <p:nvSpPr>
          <p:cNvPr id="5" name="Footer Placeholder 4">
            <a:extLst>
              <a:ext uri="{FF2B5EF4-FFF2-40B4-BE49-F238E27FC236}">
                <a16:creationId xmlns:a16="http://schemas.microsoft.com/office/drawing/2014/main" id="{47F8CCE2-9CA5-E832-D626-327172FB40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779FF1-6E9B-A379-4D53-4596F5B0DB47}"/>
              </a:ext>
            </a:extLst>
          </p:cNvPr>
          <p:cNvSpPr>
            <a:spLocks noGrp="1"/>
          </p:cNvSpPr>
          <p:nvPr>
            <p:ph type="sldNum" sz="quarter" idx="12"/>
          </p:nvPr>
        </p:nvSpPr>
        <p:spPr/>
        <p:txBody>
          <a:bodyPr/>
          <a:lstStyle/>
          <a:p>
            <a:fld id="{99505894-8C13-43B4-A04B-ED82877FA094}" type="slidenum">
              <a:rPr lang="en-IN" smtClean="0"/>
              <a:t>‹#›</a:t>
            </a:fld>
            <a:endParaRPr lang="en-IN"/>
          </a:p>
        </p:txBody>
      </p:sp>
    </p:spTree>
    <p:extLst>
      <p:ext uri="{BB962C8B-B14F-4D97-AF65-F5344CB8AC3E}">
        <p14:creationId xmlns:p14="http://schemas.microsoft.com/office/powerpoint/2010/main" val="4067453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E5AE4-05E3-3E33-D4A0-3DC317FB95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FD1F4B-3016-0010-34E1-59E045F89B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4CA274-7D8E-F3FD-9FCC-50C647B2B7AA}"/>
              </a:ext>
            </a:extLst>
          </p:cNvPr>
          <p:cNvSpPr>
            <a:spLocks noGrp="1"/>
          </p:cNvSpPr>
          <p:nvPr>
            <p:ph type="dt" sz="half" idx="10"/>
          </p:nvPr>
        </p:nvSpPr>
        <p:spPr/>
        <p:txBody>
          <a:bodyPr/>
          <a:lstStyle/>
          <a:p>
            <a:fld id="{E4F11467-23B4-4942-82B2-B2CAE032C89E}" type="datetimeFigureOut">
              <a:rPr lang="en-IN" smtClean="0"/>
              <a:t>13-12-2023</a:t>
            </a:fld>
            <a:endParaRPr lang="en-IN"/>
          </a:p>
        </p:txBody>
      </p:sp>
      <p:sp>
        <p:nvSpPr>
          <p:cNvPr id="5" name="Footer Placeholder 4">
            <a:extLst>
              <a:ext uri="{FF2B5EF4-FFF2-40B4-BE49-F238E27FC236}">
                <a16:creationId xmlns:a16="http://schemas.microsoft.com/office/drawing/2014/main" id="{F6CC04C8-00F5-62E3-F3F7-0A84BC1E9B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3AD6FE-51F7-9D9C-FEE5-8222D2553618}"/>
              </a:ext>
            </a:extLst>
          </p:cNvPr>
          <p:cNvSpPr>
            <a:spLocks noGrp="1"/>
          </p:cNvSpPr>
          <p:nvPr>
            <p:ph type="sldNum" sz="quarter" idx="12"/>
          </p:nvPr>
        </p:nvSpPr>
        <p:spPr/>
        <p:txBody>
          <a:bodyPr/>
          <a:lstStyle/>
          <a:p>
            <a:fld id="{99505894-8C13-43B4-A04B-ED82877FA094}" type="slidenum">
              <a:rPr lang="en-IN" smtClean="0"/>
              <a:t>‹#›</a:t>
            </a:fld>
            <a:endParaRPr lang="en-IN"/>
          </a:p>
        </p:txBody>
      </p:sp>
    </p:spTree>
    <p:extLst>
      <p:ext uri="{BB962C8B-B14F-4D97-AF65-F5344CB8AC3E}">
        <p14:creationId xmlns:p14="http://schemas.microsoft.com/office/powerpoint/2010/main" val="2586683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D36628-6E02-A213-8FE5-53E38A5128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3A8020-9A4F-195E-D77E-C4CB9CADEA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DCFE43-75F8-9692-D17E-D9A4CF2EB153}"/>
              </a:ext>
            </a:extLst>
          </p:cNvPr>
          <p:cNvSpPr>
            <a:spLocks noGrp="1"/>
          </p:cNvSpPr>
          <p:nvPr>
            <p:ph type="dt" sz="half" idx="10"/>
          </p:nvPr>
        </p:nvSpPr>
        <p:spPr/>
        <p:txBody>
          <a:bodyPr/>
          <a:lstStyle/>
          <a:p>
            <a:fld id="{E4F11467-23B4-4942-82B2-B2CAE032C89E}" type="datetimeFigureOut">
              <a:rPr lang="en-IN" smtClean="0"/>
              <a:t>13-12-2023</a:t>
            </a:fld>
            <a:endParaRPr lang="en-IN"/>
          </a:p>
        </p:txBody>
      </p:sp>
      <p:sp>
        <p:nvSpPr>
          <p:cNvPr id="5" name="Footer Placeholder 4">
            <a:extLst>
              <a:ext uri="{FF2B5EF4-FFF2-40B4-BE49-F238E27FC236}">
                <a16:creationId xmlns:a16="http://schemas.microsoft.com/office/drawing/2014/main" id="{A42D1E26-E38A-468B-6906-43785A08D3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E7AC59-DFC5-6293-092D-3B635ACEF36D}"/>
              </a:ext>
            </a:extLst>
          </p:cNvPr>
          <p:cNvSpPr>
            <a:spLocks noGrp="1"/>
          </p:cNvSpPr>
          <p:nvPr>
            <p:ph type="sldNum" sz="quarter" idx="12"/>
          </p:nvPr>
        </p:nvSpPr>
        <p:spPr/>
        <p:txBody>
          <a:bodyPr/>
          <a:lstStyle/>
          <a:p>
            <a:fld id="{99505894-8C13-43B4-A04B-ED82877FA094}" type="slidenum">
              <a:rPr lang="en-IN" smtClean="0"/>
              <a:t>‹#›</a:t>
            </a:fld>
            <a:endParaRPr lang="en-IN"/>
          </a:p>
        </p:txBody>
      </p:sp>
    </p:spTree>
    <p:extLst>
      <p:ext uri="{BB962C8B-B14F-4D97-AF65-F5344CB8AC3E}">
        <p14:creationId xmlns:p14="http://schemas.microsoft.com/office/powerpoint/2010/main" val="3051383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E91E4-0078-9EE4-878D-58CBD455DD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70B863-4C77-5BF2-334E-FE40C8865F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1D3BE6-0927-F5EE-03B6-E2D70F577892}"/>
              </a:ext>
            </a:extLst>
          </p:cNvPr>
          <p:cNvSpPr>
            <a:spLocks noGrp="1"/>
          </p:cNvSpPr>
          <p:nvPr>
            <p:ph type="dt" sz="half" idx="10"/>
          </p:nvPr>
        </p:nvSpPr>
        <p:spPr/>
        <p:txBody>
          <a:bodyPr/>
          <a:lstStyle/>
          <a:p>
            <a:fld id="{E4F11467-23B4-4942-82B2-B2CAE032C89E}" type="datetimeFigureOut">
              <a:rPr lang="en-IN" smtClean="0"/>
              <a:t>13-12-2023</a:t>
            </a:fld>
            <a:endParaRPr lang="en-IN"/>
          </a:p>
        </p:txBody>
      </p:sp>
      <p:sp>
        <p:nvSpPr>
          <p:cNvPr id="5" name="Footer Placeholder 4">
            <a:extLst>
              <a:ext uri="{FF2B5EF4-FFF2-40B4-BE49-F238E27FC236}">
                <a16:creationId xmlns:a16="http://schemas.microsoft.com/office/drawing/2014/main" id="{FB9E8FB2-8F1B-29DB-3634-6089A257EE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813739-F82F-DC81-87BF-8459CC464070}"/>
              </a:ext>
            </a:extLst>
          </p:cNvPr>
          <p:cNvSpPr>
            <a:spLocks noGrp="1"/>
          </p:cNvSpPr>
          <p:nvPr>
            <p:ph type="sldNum" sz="quarter" idx="12"/>
          </p:nvPr>
        </p:nvSpPr>
        <p:spPr/>
        <p:txBody>
          <a:bodyPr/>
          <a:lstStyle/>
          <a:p>
            <a:fld id="{99505894-8C13-43B4-A04B-ED82877FA094}" type="slidenum">
              <a:rPr lang="en-IN" smtClean="0"/>
              <a:t>‹#›</a:t>
            </a:fld>
            <a:endParaRPr lang="en-IN"/>
          </a:p>
        </p:txBody>
      </p:sp>
    </p:spTree>
    <p:extLst>
      <p:ext uri="{BB962C8B-B14F-4D97-AF65-F5344CB8AC3E}">
        <p14:creationId xmlns:p14="http://schemas.microsoft.com/office/powerpoint/2010/main" val="276884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C12E-0CD5-404D-CC89-CE12707441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D39F14A-606B-1167-92F8-6197592517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CF0713-789B-7536-4D1B-24833281CD1E}"/>
              </a:ext>
            </a:extLst>
          </p:cNvPr>
          <p:cNvSpPr>
            <a:spLocks noGrp="1"/>
          </p:cNvSpPr>
          <p:nvPr>
            <p:ph type="dt" sz="half" idx="10"/>
          </p:nvPr>
        </p:nvSpPr>
        <p:spPr/>
        <p:txBody>
          <a:bodyPr/>
          <a:lstStyle/>
          <a:p>
            <a:fld id="{E4F11467-23B4-4942-82B2-B2CAE032C89E}" type="datetimeFigureOut">
              <a:rPr lang="en-IN" smtClean="0"/>
              <a:t>13-12-2023</a:t>
            </a:fld>
            <a:endParaRPr lang="en-IN"/>
          </a:p>
        </p:txBody>
      </p:sp>
      <p:sp>
        <p:nvSpPr>
          <p:cNvPr id="5" name="Footer Placeholder 4">
            <a:extLst>
              <a:ext uri="{FF2B5EF4-FFF2-40B4-BE49-F238E27FC236}">
                <a16:creationId xmlns:a16="http://schemas.microsoft.com/office/drawing/2014/main" id="{97C110D1-A9D3-9323-17A6-4388DC40D1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B759CB-4F21-CE1F-4427-074BDD1FDC9E}"/>
              </a:ext>
            </a:extLst>
          </p:cNvPr>
          <p:cNvSpPr>
            <a:spLocks noGrp="1"/>
          </p:cNvSpPr>
          <p:nvPr>
            <p:ph type="sldNum" sz="quarter" idx="12"/>
          </p:nvPr>
        </p:nvSpPr>
        <p:spPr/>
        <p:txBody>
          <a:bodyPr/>
          <a:lstStyle/>
          <a:p>
            <a:fld id="{99505894-8C13-43B4-A04B-ED82877FA094}" type="slidenum">
              <a:rPr lang="en-IN" smtClean="0"/>
              <a:t>‹#›</a:t>
            </a:fld>
            <a:endParaRPr lang="en-IN"/>
          </a:p>
        </p:txBody>
      </p:sp>
    </p:spTree>
    <p:extLst>
      <p:ext uri="{BB962C8B-B14F-4D97-AF65-F5344CB8AC3E}">
        <p14:creationId xmlns:p14="http://schemas.microsoft.com/office/powerpoint/2010/main" val="2941534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2820A-FAB4-7154-111C-1AC5F238E6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05B7DE-2B0C-E207-173B-F44167B114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CFF398-4D56-8FA6-8326-5C423FC492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4CC4F7-E079-5C11-E969-6B09A7FBAC69}"/>
              </a:ext>
            </a:extLst>
          </p:cNvPr>
          <p:cNvSpPr>
            <a:spLocks noGrp="1"/>
          </p:cNvSpPr>
          <p:nvPr>
            <p:ph type="dt" sz="half" idx="10"/>
          </p:nvPr>
        </p:nvSpPr>
        <p:spPr/>
        <p:txBody>
          <a:bodyPr/>
          <a:lstStyle/>
          <a:p>
            <a:fld id="{E4F11467-23B4-4942-82B2-B2CAE032C89E}" type="datetimeFigureOut">
              <a:rPr lang="en-IN" smtClean="0"/>
              <a:t>13-12-2023</a:t>
            </a:fld>
            <a:endParaRPr lang="en-IN"/>
          </a:p>
        </p:txBody>
      </p:sp>
      <p:sp>
        <p:nvSpPr>
          <p:cNvPr id="6" name="Footer Placeholder 5">
            <a:extLst>
              <a:ext uri="{FF2B5EF4-FFF2-40B4-BE49-F238E27FC236}">
                <a16:creationId xmlns:a16="http://schemas.microsoft.com/office/drawing/2014/main" id="{D571CADF-2163-C152-4EAD-48BC1F6E25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09432F-E2F4-EFC0-8CE1-00E0C1EBB401}"/>
              </a:ext>
            </a:extLst>
          </p:cNvPr>
          <p:cNvSpPr>
            <a:spLocks noGrp="1"/>
          </p:cNvSpPr>
          <p:nvPr>
            <p:ph type="sldNum" sz="quarter" idx="12"/>
          </p:nvPr>
        </p:nvSpPr>
        <p:spPr/>
        <p:txBody>
          <a:bodyPr/>
          <a:lstStyle/>
          <a:p>
            <a:fld id="{99505894-8C13-43B4-A04B-ED82877FA094}" type="slidenum">
              <a:rPr lang="en-IN" smtClean="0"/>
              <a:t>‹#›</a:t>
            </a:fld>
            <a:endParaRPr lang="en-IN"/>
          </a:p>
        </p:txBody>
      </p:sp>
    </p:spTree>
    <p:extLst>
      <p:ext uri="{BB962C8B-B14F-4D97-AF65-F5344CB8AC3E}">
        <p14:creationId xmlns:p14="http://schemas.microsoft.com/office/powerpoint/2010/main" val="4162023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67D4F-3C28-0183-E0D7-842C51C96B5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95C0C1-432D-4533-C62C-D4782A1347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5C94F9-7D43-FDAC-9059-BC6DDDE7A1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AEED768-C218-BDB5-0029-38EA0C765A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E29599-9434-ABD9-C429-80FD87E655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DAE2E06-4BD5-9D98-1BFA-8A155837234D}"/>
              </a:ext>
            </a:extLst>
          </p:cNvPr>
          <p:cNvSpPr>
            <a:spLocks noGrp="1"/>
          </p:cNvSpPr>
          <p:nvPr>
            <p:ph type="dt" sz="half" idx="10"/>
          </p:nvPr>
        </p:nvSpPr>
        <p:spPr/>
        <p:txBody>
          <a:bodyPr/>
          <a:lstStyle/>
          <a:p>
            <a:fld id="{E4F11467-23B4-4942-82B2-B2CAE032C89E}" type="datetimeFigureOut">
              <a:rPr lang="en-IN" smtClean="0"/>
              <a:t>13-12-2023</a:t>
            </a:fld>
            <a:endParaRPr lang="en-IN"/>
          </a:p>
        </p:txBody>
      </p:sp>
      <p:sp>
        <p:nvSpPr>
          <p:cNvPr id="8" name="Footer Placeholder 7">
            <a:extLst>
              <a:ext uri="{FF2B5EF4-FFF2-40B4-BE49-F238E27FC236}">
                <a16:creationId xmlns:a16="http://schemas.microsoft.com/office/drawing/2014/main" id="{8C581E49-2569-7E3D-9172-22BAF691809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DEBAD6-98D7-FE78-AC5D-5A2C86A79F68}"/>
              </a:ext>
            </a:extLst>
          </p:cNvPr>
          <p:cNvSpPr>
            <a:spLocks noGrp="1"/>
          </p:cNvSpPr>
          <p:nvPr>
            <p:ph type="sldNum" sz="quarter" idx="12"/>
          </p:nvPr>
        </p:nvSpPr>
        <p:spPr/>
        <p:txBody>
          <a:bodyPr/>
          <a:lstStyle/>
          <a:p>
            <a:fld id="{99505894-8C13-43B4-A04B-ED82877FA094}" type="slidenum">
              <a:rPr lang="en-IN" smtClean="0"/>
              <a:t>‹#›</a:t>
            </a:fld>
            <a:endParaRPr lang="en-IN"/>
          </a:p>
        </p:txBody>
      </p:sp>
    </p:spTree>
    <p:extLst>
      <p:ext uri="{BB962C8B-B14F-4D97-AF65-F5344CB8AC3E}">
        <p14:creationId xmlns:p14="http://schemas.microsoft.com/office/powerpoint/2010/main" val="3012199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5528C-A1C4-966B-789E-1E1EE955424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C3A6A5-7196-583E-9FDC-F4F6C309CE4B}"/>
              </a:ext>
            </a:extLst>
          </p:cNvPr>
          <p:cNvSpPr>
            <a:spLocks noGrp="1"/>
          </p:cNvSpPr>
          <p:nvPr>
            <p:ph type="dt" sz="half" idx="10"/>
          </p:nvPr>
        </p:nvSpPr>
        <p:spPr/>
        <p:txBody>
          <a:bodyPr/>
          <a:lstStyle/>
          <a:p>
            <a:fld id="{E4F11467-23B4-4942-82B2-B2CAE032C89E}" type="datetimeFigureOut">
              <a:rPr lang="en-IN" smtClean="0"/>
              <a:t>13-12-2023</a:t>
            </a:fld>
            <a:endParaRPr lang="en-IN"/>
          </a:p>
        </p:txBody>
      </p:sp>
      <p:sp>
        <p:nvSpPr>
          <p:cNvPr id="4" name="Footer Placeholder 3">
            <a:extLst>
              <a:ext uri="{FF2B5EF4-FFF2-40B4-BE49-F238E27FC236}">
                <a16:creationId xmlns:a16="http://schemas.microsoft.com/office/drawing/2014/main" id="{846638A8-E0F5-7801-79DC-AD47830C76E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7450308-0FFA-415B-8FB9-01358AD3E180}"/>
              </a:ext>
            </a:extLst>
          </p:cNvPr>
          <p:cNvSpPr>
            <a:spLocks noGrp="1"/>
          </p:cNvSpPr>
          <p:nvPr>
            <p:ph type="sldNum" sz="quarter" idx="12"/>
          </p:nvPr>
        </p:nvSpPr>
        <p:spPr/>
        <p:txBody>
          <a:bodyPr/>
          <a:lstStyle/>
          <a:p>
            <a:fld id="{99505894-8C13-43B4-A04B-ED82877FA094}" type="slidenum">
              <a:rPr lang="en-IN" smtClean="0"/>
              <a:t>‹#›</a:t>
            </a:fld>
            <a:endParaRPr lang="en-IN"/>
          </a:p>
        </p:txBody>
      </p:sp>
    </p:spTree>
    <p:extLst>
      <p:ext uri="{BB962C8B-B14F-4D97-AF65-F5344CB8AC3E}">
        <p14:creationId xmlns:p14="http://schemas.microsoft.com/office/powerpoint/2010/main" val="2209089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3B59FA-FDF6-5C91-C595-67FF97A4B8B9}"/>
              </a:ext>
            </a:extLst>
          </p:cNvPr>
          <p:cNvSpPr>
            <a:spLocks noGrp="1"/>
          </p:cNvSpPr>
          <p:nvPr>
            <p:ph type="dt" sz="half" idx="10"/>
          </p:nvPr>
        </p:nvSpPr>
        <p:spPr/>
        <p:txBody>
          <a:bodyPr/>
          <a:lstStyle/>
          <a:p>
            <a:fld id="{E4F11467-23B4-4942-82B2-B2CAE032C89E}" type="datetimeFigureOut">
              <a:rPr lang="en-IN" smtClean="0"/>
              <a:t>13-12-2023</a:t>
            </a:fld>
            <a:endParaRPr lang="en-IN"/>
          </a:p>
        </p:txBody>
      </p:sp>
      <p:sp>
        <p:nvSpPr>
          <p:cNvPr id="3" name="Footer Placeholder 2">
            <a:extLst>
              <a:ext uri="{FF2B5EF4-FFF2-40B4-BE49-F238E27FC236}">
                <a16:creationId xmlns:a16="http://schemas.microsoft.com/office/drawing/2014/main" id="{66F2A4A7-75CD-1F47-3AF1-11930D3859C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E2DAFC0-6E84-214F-8B56-28881B32FBA7}"/>
              </a:ext>
            </a:extLst>
          </p:cNvPr>
          <p:cNvSpPr>
            <a:spLocks noGrp="1"/>
          </p:cNvSpPr>
          <p:nvPr>
            <p:ph type="sldNum" sz="quarter" idx="12"/>
          </p:nvPr>
        </p:nvSpPr>
        <p:spPr/>
        <p:txBody>
          <a:bodyPr/>
          <a:lstStyle/>
          <a:p>
            <a:fld id="{99505894-8C13-43B4-A04B-ED82877FA094}" type="slidenum">
              <a:rPr lang="en-IN" smtClean="0"/>
              <a:t>‹#›</a:t>
            </a:fld>
            <a:endParaRPr lang="en-IN"/>
          </a:p>
        </p:txBody>
      </p:sp>
    </p:spTree>
    <p:extLst>
      <p:ext uri="{BB962C8B-B14F-4D97-AF65-F5344CB8AC3E}">
        <p14:creationId xmlns:p14="http://schemas.microsoft.com/office/powerpoint/2010/main" val="3024680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F4111-880E-7566-842B-18CE7B0109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BA6EA4-074F-8830-397B-792E0DD17C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A9E756-F3A4-E57E-C0DB-4E30357A1D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69A789-E0CF-68AC-2F67-6584578C4736}"/>
              </a:ext>
            </a:extLst>
          </p:cNvPr>
          <p:cNvSpPr>
            <a:spLocks noGrp="1"/>
          </p:cNvSpPr>
          <p:nvPr>
            <p:ph type="dt" sz="half" idx="10"/>
          </p:nvPr>
        </p:nvSpPr>
        <p:spPr/>
        <p:txBody>
          <a:bodyPr/>
          <a:lstStyle/>
          <a:p>
            <a:fld id="{E4F11467-23B4-4942-82B2-B2CAE032C89E}" type="datetimeFigureOut">
              <a:rPr lang="en-IN" smtClean="0"/>
              <a:t>13-12-2023</a:t>
            </a:fld>
            <a:endParaRPr lang="en-IN"/>
          </a:p>
        </p:txBody>
      </p:sp>
      <p:sp>
        <p:nvSpPr>
          <p:cNvPr id="6" name="Footer Placeholder 5">
            <a:extLst>
              <a:ext uri="{FF2B5EF4-FFF2-40B4-BE49-F238E27FC236}">
                <a16:creationId xmlns:a16="http://schemas.microsoft.com/office/drawing/2014/main" id="{9A08D555-729F-0158-24AA-338D74BA8D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91AF77-4BDA-7E65-806E-CC383EEC1668}"/>
              </a:ext>
            </a:extLst>
          </p:cNvPr>
          <p:cNvSpPr>
            <a:spLocks noGrp="1"/>
          </p:cNvSpPr>
          <p:nvPr>
            <p:ph type="sldNum" sz="quarter" idx="12"/>
          </p:nvPr>
        </p:nvSpPr>
        <p:spPr/>
        <p:txBody>
          <a:bodyPr/>
          <a:lstStyle/>
          <a:p>
            <a:fld id="{99505894-8C13-43B4-A04B-ED82877FA094}" type="slidenum">
              <a:rPr lang="en-IN" smtClean="0"/>
              <a:t>‹#›</a:t>
            </a:fld>
            <a:endParaRPr lang="en-IN"/>
          </a:p>
        </p:txBody>
      </p:sp>
    </p:spTree>
    <p:extLst>
      <p:ext uri="{BB962C8B-B14F-4D97-AF65-F5344CB8AC3E}">
        <p14:creationId xmlns:p14="http://schemas.microsoft.com/office/powerpoint/2010/main" val="3277749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639C-59DF-9EBB-217E-427B4DCE8E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B95012F-917D-F5B5-8B2E-BE7DCDCAF0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13D871-3B71-4A7E-4AB7-C9DEC3D0B1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1E7F8-9562-9277-175E-6DDD210239C5}"/>
              </a:ext>
            </a:extLst>
          </p:cNvPr>
          <p:cNvSpPr>
            <a:spLocks noGrp="1"/>
          </p:cNvSpPr>
          <p:nvPr>
            <p:ph type="dt" sz="half" idx="10"/>
          </p:nvPr>
        </p:nvSpPr>
        <p:spPr/>
        <p:txBody>
          <a:bodyPr/>
          <a:lstStyle/>
          <a:p>
            <a:fld id="{E4F11467-23B4-4942-82B2-B2CAE032C89E}" type="datetimeFigureOut">
              <a:rPr lang="en-IN" smtClean="0"/>
              <a:t>13-12-2023</a:t>
            </a:fld>
            <a:endParaRPr lang="en-IN"/>
          </a:p>
        </p:txBody>
      </p:sp>
      <p:sp>
        <p:nvSpPr>
          <p:cNvPr id="6" name="Footer Placeholder 5">
            <a:extLst>
              <a:ext uri="{FF2B5EF4-FFF2-40B4-BE49-F238E27FC236}">
                <a16:creationId xmlns:a16="http://schemas.microsoft.com/office/drawing/2014/main" id="{A7E695C2-8BB3-25F4-2495-C957A263CB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0A2D1C-8647-EE78-12D7-A1CF7CB93326}"/>
              </a:ext>
            </a:extLst>
          </p:cNvPr>
          <p:cNvSpPr>
            <a:spLocks noGrp="1"/>
          </p:cNvSpPr>
          <p:nvPr>
            <p:ph type="sldNum" sz="quarter" idx="12"/>
          </p:nvPr>
        </p:nvSpPr>
        <p:spPr/>
        <p:txBody>
          <a:bodyPr/>
          <a:lstStyle/>
          <a:p>
            <a:fld id="{99505894-8C13-43B4-A04B-ED82877FA094}" type="slidenum">
              <a:rPr lang="en-IN" smtClean="0"/>
              <a:t>‹#›</a:t>
            </a:fld>
            <a:endParaRPr lang="en-IN"/>
          </a:p>
        </p:txBody>
      </p:sp>
    </p:spTree>
    <p:extLst>
      <p:ext uri="{BB962C8B-B14F-4D97-AF65-F5344CB8AC3E}">
        <p14:creationId xmlns:p14="http://schemas.microsoft.com/office/powerpoint/2010/main" val="592167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631AB9-95A5-AD7A-79CE-65AE01D426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4F0F93-EB73-1A55-C1C8-7B20223FF8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580AB5-3399-EBEF-CBBC-0FD70FF9FD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F11467-23B4-4942-82B2-B2CAE032C89E}" type="datetimeFigureOut">
              <a:rPr lang="en-IN" smtClean="0"/>
              <a:t>13-12-2023</a:t>
            </a:fld>
            <a:endParaRPr lang="en-IN"/>
          </a:p>
        </p:txBody>
      </p:sp>
      <p:sp>
        <p:nvSpPr>
          <p:cNvPr id="5" name="Footer Placeholder 4">
            <a:extLst>
              <a:ext uri="{FF2B5EF4-FFF2-40B4-BE49-F238E27FC236}">
                <a16:creationId xmlns:a16="http://schemas.microsoft.com/office/drawing/2014/main" id="{BCD69B43-CE22-F039-4572-494336BBD7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14CDB93-4DF8-AB1B-19D4-22D65B0124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505894-8C13-43B4-A04B-ED82877FA094}" type="slidenum">
              <a:rPr lang="en-IN" smtClean="0"/>
              <a:t>‹#›</a:t>
            </a:fld>
            <a:endParaRPr lang="en-IN"/>
          </a:p>
        </p:txBody>
      </p:sp>
    </p:spTree>
    <p:extLst>
      <p:ext uri="{BB962C8B-B14F-4D97-AF65-F5344CB8AC3E}">
        <p14:creationId xmlns:p14="http://schemas.microsoft.com/office/powerpoint/2010/main" val="1352126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6"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078" name="Rectangle 2077">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DEDA23-7170-4669-33F4-992FA12C53FF}"/>
              </a:ext>
            </a:extLst>
          </p:cNvPr>
          <p:cNvSpPr>
            <a:spLocks noGrp="1"/>
          </p:cNvSpPr>
          <p:nvPr>
            <p:ph type="ctrTitle"/>
          </p:nvPr>
        </p:nvSpPr>
        <p:spPr>
          <a:xfrm>
            <a:off x="6668617" y="5029199"/>
            <a:ext cx="4646904" cy="1624520"/>
          </a:xfrm>
        </p:spPr>
        <p:txBody>
          <a:bodyPr vert="horz" lIns="91440" tIns="45720" rIns="91440" bIns="45720" rtlCol="0" anchor="ctr">
            <a:normAutofit fontScale="90000"/>
          </a:bodyPr>
          <a:lstStyle/>
          <a:p>
            <a:pPr algn="l"/>
            <a:r>
              <a:rPr lang="en-US" sz="5300" i="0" dirty="0">
                <a:effectLst/>
              </a:rPr>
              <a:t>STARDUST</a:t>
            </a:r>
            <a:br>
              <a:rPr lang="en-US" sz="2500" b="0" i="0" dirty="0">
                <a:effectLst/>
              </a:rPr>
            </a:br>
            <a:r>
              <a:rPr lang="en-US" sz="2500" i="0" dirty="0">
                <a:effectLst/>
              </a:rPr>
              <a:t>Online Retail Management System</a:t>
            </a:r>
            <a:br>
              <a:rPr lang="en-US" sz="2500" b="0" i="0" dirty="0">
                <a:effectLst/>
              </a:rPr>
            </a:br>
            <a:br>
              <a:rPr lang="en-US" sz="2500" b="0" i="0" dirty="0">
                <a:effectLst/>
              </a:rPr>
            </a:br>
            <a:endParaRPr lang="en-US" sz="2500" dirty="0"/>
          </a:p>
        </p:txBody>
      </p:sp>
      <p:sp>
        <p:nvSpPr>
          <p:cNvPr id="6" name="TextBox 5">
            <a:extLst>
              <a:ext uri="{FF2B5EF4-FFF2-40B4-BE49-F238E27FC236}">
                <a16:creationId xmlns:a16="http://schemas.microsoft.com/office/drawing/2014/main" id="{5B9B19AD-AB9B-343A-24FE-CB8C25610908}"/>
              </a:ext>
            </a:extLst>
          </p:cNvPr>
          <p:cNvSpPr txBox="1"/>
          <p:nvPr/>
        </p:nvSpPr>
        <p:spPr>
          <a:xfrm>
            <a:off x="761802" y="2743200"/>
            <a:ext cx="4646905" cy="361314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Chagganti Kiran Kumar Reddy</a:t>
            </a:r>
          </a:p>
          <a:p>
            <a:pPr indent="-228600">
              <a:lnSpc>
                <a:spcPct val="90000"/>
              </a:lnSpc>
              <a:spcAft>
                <a:spcPts val="600"/>
              </a:spcAft>
              <a:buFont typeface="Arial" panose="020B0604020202020204" pitchFamily="34" charset="0"/>
              <a:buChar char="•"/>
            </a:pPr>
            <a:r>
              <a:rPr lang="en-US" sz="2000"/>
              <a:t>Suresh Jammu</a:t>
            </a:r>
          </a:p>
          <a:p>
            <a:pPr indent="-228600">
              <a:lnSpc>
                <a:spcPct val="90000"/>
              </a:lnSpc>
              <a:spcAft>
                <a:spcPts val="600"/>
              </a:spcAft>
              <a:buFont typeface="Arial" panose="020B0604020202020204" pitchFamily="34" charset="0"/>
              <a:buChar char="•"/>
            </a:pPr>
            <a:r>
              <a:rPr lang="en-US" sz="2000"/>
              <a:t>Veldoj Sai Prakash</a:t>
            </a:r>
          </a:p>
          <a:p>
            <a:pPr indent="-228600">
              <a:lnSpc>
                <a:spcPct val="90000"/>
              </a:lnSpc>
              <a:spcAft>
                <a:spcPts val="600"/>
              </a:spcAft>
              <a:buFont typeface="Arial" panose="020B0604020202020204" pitchFamily="34" charset="0"/>
              <a:buChar char="•"/>
            </a:pPr>
            <a:r>
              <a:rPr lang="en-US" sz="2000"/>
              <a:t>Gowlikar Rohith</a:t>
            </a:r>
          </a:p>
          <a:p>
            <a:pPr indent="-228600">
              <a:lnSpc>
                <a:spcPct val="90000"/>
              </a:lnSpc>
              <a:spcAft>
                <a:spcPts val="600"/>
              </a:spcAft>
              <a:buFont typeface="Arial" panose="020B0604020202020204" pitchFamily="34" charset="0"/>
              <a:buChar char="•"/>
            </a:pPr>
            <a:r>
              <a:rPr lang="en-US" sz="2000"/>
              <a:t>Robbi Sai Yogesh</a:t>
            </a:r>
          </a:p>
          <a:p>
            <a:pPr indent="-228600">
              <a:lnSpc>
                <a:spcPct val="90000"/>
              </a:lnSpc>
              <a:spcAft>
                <a:spcPts val="600"/>
              </a:spcAft>
              <a:buFont typeface="Arial" panose="020B0604020202020204" pitchFamily="34" charset="0"/>
              <a:buChar char="•"/>
            </a:pPr>
            <a:r>
              <a:rPr lang="en-US" sz="2000"/>
              <a:t>Koduru Gangadhar</a:t>
            </a:r>
          </a:p>
        </p:txBody>
      </p:sp>
      <p:pic>
        <p:nvPicPr>
          <p:cNvPr id="2054" name="Picture 6" descr="shopping company logo design template">
            <a:extLst>
              <a:ext uri="{FF2B5EF4-FFF2-40B4-BE49-F238E27FC236}">
                <a16:creationId xmlns:a16="http://schemas.microsoft.com/office/drawing/2014/main" id="{4FD111F0-3F25-2FA8-FA24-2F38884113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297" t="5106" r="11293" b="24752"/>
          <a:stretch/>
        </p:blipFill>
        <p:spPr bwMode="auto">
          <a:xfrm>
            <a:off x="6767021" y="109408"/>
            <a:ext cx="5034455" cy="4810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53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ystem Administrator png images | PNGWing">
            <a:extLst>
              <a:ext uri="{FF2B5EF4-FFF2-40B4-BE49-F238E27FC236}">
                <a16:creationId xmlns:a16="http://schemas.microsoft.com/office/drawing/2014/main" id="{60A2B391-5254-BCF2-FA99-CB61918D4D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020" y="3035127"/>
            <a:ext cx="2077639" cy="14443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4C7578B-B890-2063-E664-266A14A2DBBE}"/>
              </a:ext>
            </a:extLst>
          </p:cNvPr>
          <p:cNvSpPr txBox="1"/>
          <p:nvPr/>
        </p:nvSpPr>
        <p:spPr>
          <a:xfrm>
            <a:off x="3180080" y="2853755"/>
            <a:ext cx="3921760" cy="1477328"/>
          </a:xfrm>
          <a:prstGeom prst="rect">
            <a:avLst/>
          </a:prstGeom>
          <a:noFill/>
        </p:spPr>
        <p:txBody>
          <a:bodyPr wrap="square">
            <a:spAutoFit/>
          </a:bodyPr>
          <a:lstStyle/>
          <a:p>
            <a:pPr algn="l"/>
            <a:endParaRPr lang="en-US" b="0" i="0">
              <a:solidFill>
                <a:srgbClr val="000000"/>
              </a:solidFill>
              <a:effectLst/>
              <a:latin typeface="Times New Roman" panose="02020603050405020304" pitchFamily="18" charset="0"/>
            </a:endParaRPr>
          </a:p>
          <a:p>
            <a:pPr algn="l"/>
            <a:r>
              <a:rPr lang="en-US" b="0" i="0">
                <a:solidFill>
                  <a:srgbClr val="000000"/>
                </a:solidFill>
                <a:effectLst/>
                <a:latin typeface="Times New Roman" panose="02020603050405020304" pitchFamily="18" charset="0"/>
              </a:rPr>
              <a:t>· Manage Category</a:t>
            </a:r>
          </a:p>
          <a:p>
            <a:pPr algn="l"/>
            <a:r>
              <a:rPr lang="en-US" b="0" i="0">
                <a:solidFill>
                  <a:srgbClr val="000000"/>
                </a:solidFill>
                <a:effectLst/>
                <a:latin typeface="Times New Roman" panose="02020603050405020304" pitchFamily="18" charset="0"/>
              </a:rPr>
              <a:t>· Add, View and Delete category.</a:t>
            </a:r>
          </a:p>
          <a:p>
            <a:pPr algn="l"/>
            <a:r>
              <a:rPr lang="en-US" b="0" i="0">
                <a:solidFill>
                  <a:srgbClr val="000000"/>
                </a:solidFill>
                <a:effectLst/>
                <a:latin typeface="Times New Roman" panose="02020603050405020304" pitchFamily="18" charset="0"/>
              </a:rPr>
              <a:t>· Manage Sub Category</a:t>
            </a:r>
          </a:p>
          <a:p>
            <a:pPr algn="l"/>
            <a:r>
              <a:rPr lang="en-US" b="0" i="0">
                <a:solidFill>
                  <a:srgbClr val="000000"/>
                </a:solidFill>
                <a:effectLst/>
                <a:latin typeface="Times New Roman" panose="02020603050405020304" pitchFamily="18" charset="0"/>
              </a:rPr>
              <a:t>· Add, View and Delete sub category.</a:t>
            </a:r>
            <a:endParaRPr lang="en-US" b="0" i="0" dirty="0">
              <a:solidFill>
                <a:srgbClr val="000000"/>
              </a:solidFill>
              <a:effectLst/>
              <a:latin typeface="Times New Roman" panose="02020603050405020304" pitchFamily="18" charset="0"/>
            </a:endParaRPr>
          </a:p>
        </p:txBody>
      </p:sp>
      <p:pic>
        <p:nvPicPr>
          <p:cNvPr id="1030" name="Picture 6" descr="Customer logo Vectors &amp; Illustrations for Free Download | Freepik">
            <a:extLst>
              <a:ext uri="{FF2B5EF4-FFF2-40B4-BE49-F238E27FC236}">
                <a16:creationId xmlns:a16="http://schemas.microsoft.com/office/drawing/2014/main" id="{796CE3D6-CDE0-AC13-A0CE-613A7AE9A7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817" t="24737" r="23817" b="29346"/>
          <a:stretch/>
        </p:blipFill>
        <p:spPr bwMode="auto">
          <a:xfrm>
            <a:off x="903287" y="4898555"/>
            <a:ext cx="2077639" cy="165464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1CC544F-8F90-25D3-1160-3987C4E2FABA}"/>
              </a:ext>
            </a:extLst>
          </p:cNvPr>
          <p:cNvSpPr txBox="1"/>
          <p:nvPr/>
        </p:nvSpPr>
        <p:spPr>
          <a:xfrm>
            <a:off x="3180080" y="5003793"/>
            <a:ext cx="6096000" cy="1200329"/>
          </a:xfrm>
          <a:prstGeom prst="rect">
            <a:avLst/>
          </a:prstGeom>
          <a:noFill/>
        </p:spPr>
        <p:txBody>
          <a:bodyPr wrap="square">
            <a:spAutoFit/>
          </a:bodyPr>
          <a:lstStyle/>
          <a:p>
            <a:pPr algn="l"/>
            <a:r>
              <a:rPr lang="en-US" b="0" i="0">
                <a:solidFill>
                  <a:srgbClr val="000000"/>
                </a:solidFill>
                <a:effectLst/>
                <a:latin typeface="Times New Roman" panose="02020603050405020304" pitchFamily="18" charset="0"/>
              </a:rPr>
              <a:t>· Search a Product</a:t>
            </a:r>
          </a:p>
          <a:p>
            <a:pPr algn="l"/>
            <a:r>
              <a:rPr lang="en-US" b="0" i="0">
                <a:solidFill>
                  <a:srgbClr val="000000"/>
                </a:solidFill>
                <a:effectLst/>
                <a:latin typeface="Times New Roman" panose="02020603050405020304" pitchFamily="18" charset="0"/>
              </a:rPr>
              <a:t>· Add product to shopping cart</a:t>
            </a:r>
          </a:p>
          <a:p>
            <a:pPr algn="l"/>
            <a:r>
              <a:rPr lang="en-US" b="0" i="0">
                <a:solidFill>
                  <a:srgbClr val="000000"/>
                </a:solidFill>
                <a:effectLst/>
                <a:latin typeface="Times New Roman" panose="02020603050405020304" pitchFamily="18" charset="0"/>
              </a:rPr>
              <a:t>· Make payment</a:t>
            </a:r>
          </a:p>
          <a:p>
            <a:pPr algn="l"/>
            <a:r>
              <a:rPr lang="en-US" b="0" i="0">
                <a:solidFill>
                  <a:srgbClr val="000000"/>
                </a:solidFill>
                <a:effectLst/>
                <a:latin typeface="Times New Roman" panose="02020603050405020304" pitchFamily="18" charset="0"/>
              </a:rPr>
              <a:t>· Provide comments for a product.</a:t>
            </a:r>
            <a:endParaRPr lang="en-US" b="0" i="0" dirty="0">
              <a:solidFill>
                <a:srgbClr val="000000"/>
              </a:solidFill>
              <a:effectLst/>
              <a:latin typeface="Times New Roman" panose="02020603050405020304" pitchFamily="18" charset="0"/>
            </a:endParaRPr>
          </a:p>
        </p:txBody>
      </p:sp>
      <p:sp>
        <p:nvSpPr>
          <p:cNvPr id="11" name="TextBox 10">
            <a:extLst>
              <a:ext uri="{FF2B5EF4-FFF2-40B4-BE49-F238E27FC236}">
                <a16:creationId xmlns:a16="http://schemas.microsoft.com/office/drawing/2014/main" id="{4D2650B7-89CC-2694-6870-A47D578BA17C}"/>
              </a:ext>
            </a:extLst>
          </p:cNvPr>
          <p:cNvSpPr txBox="1"/>
          <p:nvPr/>
        </p:nvSpPr>
        <p:spPr>
          <a:xfrm>
            <a:off x="856020" y="612869"/>
            <a:ext cx="10899100" cy="1477328"/>
          </a:xfrm>
          <a:prstGeom prst="rect">
            <a:avLst/>
          </a:prstGeom>
          <a:noFill/>
        </p:spPr>
        <p:txBody>
          <a:bodyPr wrap="square">
            <a:spAutoFit/>
          </a:bodyPr>
          <a:lstStyle/>
          <a:p>
            <a:pPr algn="l"/>
            <a:r>
              <a:rPr lang="en-US" b="0" i="0" dirty="0">
                <a:solidFill>
                  <a:srgbClr val="000000"/>
                </a:solidFill>
                <a:effectLst/>
                <a:latin typeface="Times New Roman" panose="02020603050405020304" pitchFamily="18" charset="0"/>
              </a:rPr>
              <a:t>Abstract of the project:</a:t>
            </a:r>
          </a:p>
          <a:p>
            <a:pPr algn="l"/>
            <a:endParaRPr lang="en-US" b="0" i="0" dirty="0">
              <a:solidFill>
                <a:srgbClr val="000000"/>
              </a:solidFill>
              <a:effectLst/>
              <a:latin typeface="Times New Roman" panose="02020603050405020304" pitchFamily="18" charset="0"/>
            </a:endParaRPr>
          </a:p>
          <a:p>
            <a:pPr algn="just"/>
            <a:r>
              <a:rPr lang="en-US" b="0" i="0" dirty="0">
                <a:solidFill>
                  <a:srgbClr val="000000"/>
                </a:solidFill>
                <a:effectLst/>
                <a:latin typeface="Times New Roman" panose="02020603050405020304" pitchFamily="18" charset="0"/>
              </a:rPr>
              <a:t>The Online Retail Management system lets the customers register and shop by searching the product based on category, brand, etc. In order to buy the product the customer should login to the system, search the product, add to cart and make the payment. On successful payment, customer receives the confirmation message of product.</a:t>
            </a:r>
          </a:p>
        </p:txBody>
      </p:sp>
    </p:spTree>
    <p:extLst>
      <p:ext uri="{BB962C8B-B14F-4D97-AF65-F5344CB8AC3E}">
        <p14:creationId xmlns:p14="http://schemas.microsoft.com/office/powerpoint/2010/main" val="2562045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B43153C-6C08-AA4D-DD3C-5EAFEADEFD41}"/>
              </a:ext>
            </a:extLst>
          </p:cNvPr>
          <p:cNvSpPr txBox="1"/>
          <p:nvPr/>
        </p:nvSpPr>
        <p:spPr>
          <a:xfrm>
            <a:off x="638882" y="639193"/>
            <a:ext cx="3571810" cy="3573516"/>
          </a:xfrm>
          <a:prstGeom prst="rect">
            <a:avLst/>
          </a:prstGeom>
        </p:spPr>
        <p:txBody>
          <a:bodyPr vert="horz" lIns="91440" tIns="45720" rIns="91440" bIns="45720" rtlCol="0" anchor="b">
            <a:normAutofit/>
          </a:bodyPr>
          <a:lstStyle/>
          <a:p>
            <a:pPr>
              <a:lnSpc>
                <a:spcPct val="90000"/>
              </a:lnSpc>
              <a:spcBef>
                <a:spcPct val="0"/>
              </a:spcBef>
              <a:spcAft>
                <a:spcPts val="600"/>
              </a:spcAft>
            </a:pPr>
            <a:endParaRPr lang="en-US" sz="6600" b="1" kern="1200" dirty="0">
              <a:solidFill>
                <a:schemeClr val="tx1"/>
              </a:solidFill>
              <a:latin typeface="+mj-lt"/>
              <a:ea typeface="+mj-ea"/>
              <a:cs typeface="+mj-cs"/>
            </a:endParaRPr>
          </a:p>
        </p:txBody>
      </p:sp>
      <p:pic>
        <p:nvPicPr>
          <p:cNvPr id="3" name="Picture 2" descr="A screenshot of a computer&#10;&#10;Description automatically generated">
            <a:extLst>
              <a:ext uri="{FF2B5EF4-FFF2-40B4-BE49-F238E27FC236}">
                <a16:creationId xmlns:a16="http://schemas.microsoft.com/office/drawing/2014/main" id="{DA4CC9DC-1F6E-3E19-A15E-A052380C1B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6635" y="0"/>
            <a:ext cx="4273770" cy="3632387"/>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B7867786-4A02-75DE-BA5F-84D520778F38}"/>
              </a:ext>
            </a:extLst>
          </p:cNvPr>
          <p:cNvPicPr>
            <a:picLocks noChangeAspect="1"/>
          </p:cNvPicPr>
          <p:nvPr/>
        </p:nvPicPr>
        <p:blipFill rotWithShape="1">
          <a:blip r:embed="rId3">
            <a:extLst>
              <a:ext uri="{28A0092B-C50C-407E-A947-70E740481C1C}">
                <a14:useLocalDpi xmlns:a14="http://schemas.microsoft.com/office/drawing/2010/main" val="0"/>
              </a:ext>
            </a:extLst>
          </a:blip>
          <a:srcRect l="5689" t="5890"/>
          <a:stretch/>
        </p:blipFill>
        <p:spPr>
          <a:xfrm>
            <a:off x="4125494" y="2804896"/>
            <a:ext cx="4389981" cy="3197312"/>
          </a:xfrm>
          <a:prstGeom prst="rect">
            <a:avLst/>
          </a:prstGeom>
        </p:spPr>
      </p:pic>
      <p:sp>
        <p:nvSpPr>
          <p:cNvPr id="9" name="TextBox 8">
            <a:extLst>
              <a:ext uri="{FF2B5EF4-FFF2-40B4-BE49-F238E27FC236}">
                <a16:creationId xmlns:a16="http://schemas.microsoft.com/office/drawing/2014/main" id="{B5513E73-471A-DCC7-C111-4ED4A4656B38}"/>
              </a:ext>
            </a:extLst>
          </p:cNvPr>
          <p:cNvSpPr txBox="1"/>
          <p:nvPr/>
        </p:nvSpPr>
        <p:spPr>
          <a:xfrm>
            <a:off x="8903445" y="802554"/>
            <a:ext cx="2783840" cy="1600438"/>
          </a:xfrm>
          <a:prstGeom prst="rect">
            <a:avLst/>
          </a:prstGeom>
          <a:noFill/>
        </p:spPr>
        <p:txBody>
          <a:bodyPr wrap="square" rtlCol="0">
            <a:spAutoFit/>
          </a:bodyPr>
          <a:lstStyle/>
          <a:p>
            <a:r>
              <a:rPr lang="en-US" sz="4000" b="1" dirty="0">
                <a:solidFill>
                  <a:schemeClr val="accent2">
                    <a:lumMod val="75000"/>
                  </a:schemeClr>
                </a:solidFill>
              </a:rPr>
              <a:t>ER DIAGRAM</a:t>
            </a:r>
          </a:p>
          <a:p>
            <a:endParaRPr lang="en-IN" b="1" dirty="0"/>
          </a:p>
        </p:txBody>
      </p:sp>
    </p:spTree>
    <p:extLst>
      <p:ext uri="{BB962C8B-B14F-4D97-AF65-F5344CB8AC3E}">
        <p14:creationId xmlns:p14="http://schemas.microsoft.com/office/powerpoint/2010/main" val="1346893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1236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136</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STARDUST Online Retail Management System  </vt:lpstr>
      <vt:lpstr>PowerPoint Presentation</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STARDUST Online Retail Management System  </dc:title>
  <dc:creator>Prakash, Veldoj</dc:creator>
  <cp:lastModifiedBy>Reddy, Chaganti Kirankumar</cp:lastModifiedBy>
  <cp:revision>2</cp:revision>
  <dcterms:created xsi:type="dcterms:W3CDTF">2023-12-12T11:34:21Z</dcterms:created>
  <dcterms:modified xsi:type="dcterms:W3CDTF">2023-12-13T04:47:31Z</dcterms:modified>
</cp:coreProperties>
</file>