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ugangadhar9849@gmail.com" userId="6b58e51db382291d" providerId="LiveId" clId="{09BD0ADB-E4DE-4F20-84E2-31C2F79D8A27}"/>
    <pc:docChg chg="modSld">
      <pc:chgData name="chandugangadhar9849@gmail.com" userId="6b58e51db382291d" providerId="LiveId" clId="{09BD0ADB-E4DE-4F20-84E2-31C2F79D8A27}" dt="2022-04-13T10:05:19.892" v="76" actId="20577"/>
      <pc:docMkLst>
        <pc:docMk/>
      </pc:docMkLst>
      <pc:sldChg chg="modSp mod">
        <pc:chgData name="chandugangadhar9849@gmail.com" userId="6b58e51db382291d" providerId="LiveId" clId="{09BD0ADB-E4DE-4F20-84E2-31C2F79D8A27}" dt="2022-04-13T10:05:19.892" v="76" actId="20577"/>
        <pc:sldMkLst>
          <pc:docMk/>
          <pc:sldMk cId="203152348" sldId="1049"/>
        </pc:sldMkLst>
        <pc:spChg chg="mod">
          <ac:chgData name="chandugangadhar9849@gmail.com" userId="6b58e51db382291d" providerId="LiveId" clId="{09BD0ADB-E4DE-4F20-84E2-31C2F79D8A27}" dt="2022-04-06T08:43:59.615" v="41" actId="20577"/>
          <ac:spMkLst>
            <pc:docMk/>
            <pc:sldMk cId="203152348" sldId="1049"/>
            <ac:spMk id="7170" creationId="{4EF0A5D5-CB77-4BCF-86BB-EC8AFA4AA0E3}"/>
          </ac:spMkLst>
        </pc:spChg>
        <pc:graphicFrameChg chg="modGraphic">
          <ac:chgData name="chandugangadhar9849@gmail.com" userId="6b58e51db382291d" providerId="LiveId" clId="{09BD0ADB-E4DE-4F20-84E2-31C2F79D8A27}" dt="2022-04-13T10:05:19.892" v="76" actId="20577"/>
          <ac:graphicFrameMkLst>
            <pc:docMk/>
            <pc:sldMk cId="203152348" sldId="1049"/>
            <ac:graphicFrameMk id="2" creationId="{B8B0DC3D-A319-4B78-A461-3FAC5C106C8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6.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FLIGHT BOOKING SYSTEM</a:t>
            </a:r>
          </a:p>
          <a:p>
            <a:pPr>
              <a:lnSpc>
                <a:spcPct val="114000"/>
              </a:lnSpc>
            </a:pPr>
            <a:r>
              <a:rPr lang="en-IN" altLang="en-US" sz="1050" dirty="0"/>
              <a:t>Working on end to end case study Online </a:t>
            </a:r>
            <a:r>
              <a:rPr lang="en-IN" altLang="en-US" sz="1050"/>
              <a:t>Flight Booking system </a:t>
            </a:r>
            <a:r>
              <a:rPr lang="en-IN" altLang="en-US" sz="1050" dirty="0"/>
              <a:t>along with authentication, Swagger </a:t>
            </a:r>
            <a:r>
              <a:rPr lang="en-US" altLang="en-US" sz="1050" dirty="0"/>
              <a:t>and React used for user interface.</a:t>
            </a:r>
            <a:endParaRPr lang="en-US" altLang="nl-NL" sz="1050" b="1" dirty="0"/>
          </a:p>
          <a:p>
            <a:pPr eaLnBrk="1" hangingPunct="1">
              <a:lnSpc>
                <a:spcPct val="114000"/>
              </a:lnSpc>
            </a:pPr>
            <a:endParaRPr lang="en-IN" altLang="nl-NL" b="1" dirty="0"/>
          </a:p>
          <a:p>
            <a:pPr eaLnBrk="1" hangingPunct="1">
              <a:lnSpc>
                <a:spcPct val="114000"/>
              </a:lnSpc>
            </a:pPr>
            <a:r>
              <a:rPr lang="en-IN" altLang="nl-NL" sz="1050" b="1" dirty="0"/>
              <a:t>Java Full Stack Developer in Degreed Platform</a:t>
            </a:r>
          </a:p>
          <a:p>
            <a:pPr eaLnBrk="1" hangingPunct="1">
              <a:lnSpc>
                <a:spcPct val="114000"/>
              </a:lnSpc>
            </a:pPr>
            <a:r>
              <a:rPr lang="en-IN" altLang="en-US" sz="1050" dirty="0"/>
              <a:t>Completed this course with optimal Knowledge of MVC ,Web API , RESTful services , Components.</a:t>
            </a:r>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gangadhara-rao.chandu@capgemini.com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+91 8187060267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a:t>
            </a:r>
            <a:r>
              <a:rPr lang="en-US" sz="1050" b="1" dirty="0"/>
              <a:t>  Spring Boot </a:t>
            </a:r>
            <a:r>
              <a:rPr lang="en-US" sz="1050" dirty="0"/>
              <a:t>and</a:t>
            </a:r>
            <a:r>
              <a:rPr lang="en-US" sz="1050" b="1" dirty="0"/>
              <a:t> React</a:t>
            </a:r>
            <a:r>
              <a:rPr lang="en-US" sz="1050" dirty="0"/>
              <a:t>.</a:t>
            </a:r>
          </a:p>
          <a:p>
            <a:pPr marL="171450" indent="-171450">
              <a:buFont typeface="Arial" panose="020B0604020202020204" pitchFamily="34" charset="0"/>
              <a:buChar char="•"/>
            </a:pPr>
            <a:r>
              <a:rPr lang="en-US" sz="1050" dirty="0"/>
              <a:t>Practical Understanding of Mongo Database</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a:t>
            </a:r>
            <a:r>
              <a:rPr lang="en-US" sz="1050" b="1" dirty="0"/>
              <a:t> SPRINGMVC,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141486925"/>
              </p:ext>
            </p:extLst>
          </p:nvPr>
        </p:nvGraphicFramePr>
        <p:xfrm>
          <a:off x="9255967" y="1340090"/>
          <a:ext cx="2928945" cy="3661062"/>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Basics of java, Core Java,, Oops concepts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7243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Junit </a:t>
                      </a:r>
                      <a:r>
                        <a:rPr kumimoji="0" lang="en-US" sz="800" u="none" strike="noStrike" kern="1200" cap="none" spc="0" normalizeH="0" baseline="0">
                          <a:ln>
                            <a:noFill/>
                          </a:ln>
                          <a:solidFill>
                            <a:schemeClr val="tx1"/>
                          </a:solidFill>
                          <a:effectLst/>
                          <a:uLnTx/>
                          <a:uFillTx/>
                          <a:latin typeface="+mn-lt"/>
                          <a:ea typeface="+mn-ea"/>
                          <a:cs typeface="+mn-cs"/>
                        </a:rPr>
                        <a:t>&amp; Mockito</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Tool ,Visual Studio 2019, Visual Studio code, Swagger, Postman, SSMS.</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495670"/>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a:t>
            </a:r>
          </a:p>
          <a:p>
            <a:pPr lvl="0">
              <a:lnSpc>
                <a:spcPct val="114000"/>
              </a:lnSpc>
              <a:defRPr/>
            </a:pPr>
            <a:r>
              <a:rPr lang="en-US" altLang="nl-NL" sz="1000" dirty="0">
                <a:solidFill>
                  <a:prstClr val="black"/>
                </a:solidFill>
                <a:latin typeface="Verdana" panose="020B0604030504040204" pitchFamily="34" charset="0"/>
              </a:rPr>
              <a:t>YEAR:2017-2021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extLst>
              <a:ext uri="{FF2B5EF4-FFF2-40B4-BE49-F238E27FC236}">
                <a16:creationId xmlns:a16="http://schemas.microsoft.com/office/drawing/2014/main" id="{311022F4-75D7-4325-9179-434BEB3293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5292125" y="5757035"/>
            <a:ext cx="499901" cy="355845"/>
          </a:xfrm>
          <a:prstGeom prst="ellipse">
            <a:avLst/>
          </a:prstGeom>
          <a:solidFill>
            <a:schemeClr val="bg1"/>
          </a:solidFill>
        </p:spPr>
      </p:pic>
      <p:pic>
        <p:nvPicPr>
          <p:cNvPr id="23" name="Picture 4" descr="Free Video Icon, Symbol. PNG, SVG Download.">
            <a:extLst>
              <a:ext uri="{FF2B5EF4-FFF2-40B4-BE49-F238E27FC236}">
                <a16:creationId xmlns:a16="http://schemas.microsoft.com/office/drawing/2014/main" id="{1328601A-8780-44CF-A652-AAE4ED96E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975" y="5640764"/>
            <a:ext cx="735291" cy="58838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F062869B-D723-4FEB-A15C-4D5427D4548C}"/>
              </a:ext>
            </a:extLst>
          </p:cNvPr>
          <p:cNvSpPr>
            <a:spLocks noGrp="1"/>
          </p:cNvSpPr>
          <p:nvPr>
            <p:ph type="body" sz="quarter" idx="41"/>
          </p:nvPr>
        </p:nvSpPr>
        <p:spPr/>
        <p:txBody>
          <a:bodyPr/>
          <a:lstStyle/>
          <a:p>
            <a:r>
              <a:rPr lang="en-IN" dirty="0"/>
              <a:t>Chandu Gangadhara Rao</a:t>
            </a:r>
          </a:p>
        </p:txBody>
      </p:sp>
      <p:pic>
        <p:nvPicPr>
          <p:cNvPr id="19" name="Picture Placeholder 18">
            <a:extLst>
              <a:ext uri="{FF2B5EF4-FFF2-40B4-BE49-F238E27FC236}">
                <a16:creationId xmlns:a16="http://schemas.microsoft.com/office/drawing/2014/main" id="{F83DA066-5096-430C-9EFE-603BDC62AD84}"/>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1619" b="11619"/>
          <a:stretch/>
        </p:blipFill>
        <p:spPr>
          <a:xfrm>
            <a:off x="497978" y="232487"/>
            <a:ext cx="1734208" cy="1735628"/>
          </a:xfrm>
          <a:solidFill>
            <a:schemeClr val="bg1"/>
          </a:solid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2417</TotalTime>
  <Words>277</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chandugangadhar9849@gmail.com</cp:lastModifiedBy>
  <cp:revision>45</cp:revision>
  <dcterms:created xsi:type="dcterms:W3CDTF">2020-09-22T06:24:34Z</dcterms:created>
  <dcterms:modified xsi:type="dcterms:W3CDTF">2022-04-13T10:05:23Z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