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2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718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987974"/>
          </a:xfrm>
        </p:spPr>
        <p:txBody>
          <a:bodyPr>
            <a:normAutofit fontScale="77500" lnSpcReduction="20000"/>
          </a:bodyPr>
          <a:lstStyle/>
          <a:p>
            <a:r>
              <a:rPr sz="2900" i="1" dirty="0"/>
              <a:t>Data Processing &amp; Visualization using Python and Power BI</a:t>
            </a:r>
            <a:endParaRPr lang="en-US" sz="2900" i="1" dirty="0"/>
          </a:p>
          <a:p>
            <a:r>
              <a:rPr lang="en-US" dirty="0"/>
              <a:t>Bhargav Singh 22070122045</a:t>
            </a:r>
          </a:p>
          <a:p>
            <a:r>
              <a:rPr lang="en-US" dirty="0"/>
              <a:t>Dhruv Doshi 22070122053</a:t>
            </a:r>
          </a:p>
          <a:p>
            <a:r>
              <a:rPr lang="en-US" dirty="0"/>
              <a:t>Divyansh </a:t>
            </a:r>
            <a:r>
              <a:rPr lang="en-US" dirty="0" err="1"/>
              <a:t>Baghri</a:t>
            </a:r>
            <a:r>
              <a:rPr lang="en-US" dirty="0"/>
              <a:t> 22070122058</a:t>
            </a:r>
          </a:p>
          <a:p>
            <a:r>
              <a:rPr lang="en-US" dirty="0"/>
              <a:t>Aarya Gangakhedkar 22070122063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a bank marketing dataset to identify patterns in customer responses to telemarketing calls. It involves data preprocessing in Python and interactive visualization using Power BI to support campaign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(Jupyter Notebook)</a:t>
            </a:r>
          </a:p>
          <a:p>
            <a:r>
              <a:t>- CSV Dataset</a:t>
            </a:r>
          </a:p>
          <a:p>
            <a:r>
              <a:t>- Power BI</a:t>
            </a:r>
          </a:p>
          <a:p>
            <a:r>
              <a:t>- Optional Frontend (HTML/CSS/JS)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Records: 41,188</a:t>
            </a:r>
          </a:p>
          <a:p>
            <a:r>
              <a:t>• Columns: 21 (semicolon-separated)</a:t>
            </a:r>
          </a:p>
          <a:p>
            <a:r>
              <a:t>• Key Features: age, job, marital, education, contact, duration, outcome (y)</a:t>
            </a:r>
          </a:p>
          <a:p>
            <a:r>
              <a:t>• Target Variable: 'y' - Subscription to term deposit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in Jupyter Notebook:</a:t>
            </a:r>
          </a:p>
          <a:p>
            <a:r>
              <a:t>- Data loading and formatting</a:t>
            </a:r>
          </a:p>
          <a:p>
            <a:r>
              <a:t>- Cleaning and handling missing values</a:t>
            </a:r>
          </a:p>
          <a:p>
            <a:r>
              <a:t>- Exploratory data analysis</a:t>
            </a:r>
          </a:p>
          <a:p>
            <a:r>
              <a:t>- Feature insights and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Power BI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Charts: Campaign success by profession and month</a:t>
            </a:r>
          </a:p>
          <a:p>
            <a:r>
              <a:t>- Line Charts: Trend analysis over time</a:t>
            </a:r>
          </a:p>
          <a:p>
            <a:r>
              <a:t>- Filters: Age, education, housing loan</a:t>
            </a:r>
          </a:p>
          <a:p>
            <a:r>
              <a:t>- Metrics: Conversion rates, contacts, duration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contacts occur in May</a:t>
            </a:r>
          </a:p>
          <a:p>
            <a:r>
              <a:t>- Retired and student customers show higher conversion</a:t>
            </a:r>
          </a:p>
          <a:p>
            <a:r>
              <a:t>- Housing loan holders less likely to subscribe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demonstrates end-to-end data analysis and visualization. It provides actionable insights to optimize marketing strategies and improve 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ML model to predict customer response</a:t>
            </a:r>
          </a:p>
          <a:p>
            <a:r>
              <a:t>- Deploy dashboard using Streamlit or Flask</a:t>
            </a:r>
          </a:p>
          <a:p>
            <a:r>
              <a:t>- Automate real-time data updates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282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Bank Marketing Campaign Analysis</vt:lpstr>
      <vt:lpstr>1. Introduction</vt:lpstr>
      <vt:lpstr>2. Tools &amp; Technologies Used</vt:lpstr>
      <vt:lpstr>3. Dataset Overview</vt:lpstr>
      <vt:lpstr>4. Data Processing</vt:lpstr>
      <vt:lpstr>5. Power BI Dashboard Highlights</vt:lpstr>
      <vt:lpstr>6. Insights &amp; Observations</vt:lpstr>
      <vt:lpstr>7. Conclusion</vt:lpstr>
      <vt:lpstr>8.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aary amol</cp:lastModifiedBy>
  <cp:revision>2</cp:revision>
  <dcterms:created xsi:type="dcterms:W3CDTF">2013-01-27T09:14:16Z</dcterms:created>
  <dcterms:modified xsi:type="dcterms:W3CDTF">2025-04-17T17:02:48Z</dcterms:modified>
  <cp:category/>
</cp:coreProperties>
</file>