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CDE820-6D9A-48D9-982E-1B105ED91DB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9C3127F-9087-4F7F-B243-AE9E10BD2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26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E820-6D9A-48D9-982E-1B105ED91DB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127F-9087-4F7F-B243-AE9E10BD2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4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E820-6D9A-48D9-982E-1B105ED91DB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127F-9087-4F7F-B243-AE9E10BD2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20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E820-6D9A-48D9-982E-1B105ED91DB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127F-9087-4F7F-B243-AE9E10BD2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9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E820-6D9A-48D9-982E-1B105ED91DB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127F-9087-4F7F-B243-AE9E10BD2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4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E820-6D9A-48D9-982E-1B105ED91DB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127F-9087-4F7F-B243-AE9E10BD2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74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E820-6D9A-48D9-982E-1B105ED91DB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127F-9087-4F7F-B243-AE9E10BD2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7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E820-6D9A-48D9-982E-1B105ED91DB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127F-9087-4F7F-B243-AE9E10BD2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0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E820-6D9A-48D9-982E-1B105ED91DB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127F-9087-4F7F-B243-AE9E10BD2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40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E820-6D9A-48D9-982E-1B105ED91DB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9C3127F-9087-4F7F-B243-AE9E10BD2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5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CDE820-6D9A-48D9-982E-1B105ED91DB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9C3127F-9087-4F7F-B243-AE9E10BD2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83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CDE820-6D9A-48D9-982E-1B105ED91DB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9C3127F-9087-4F7F-B243-AE9E10BD2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2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F87288-8347-46EF-B828-199D262C9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-497149"/>
            <a:ext cx="11114211" cy="2157274"/>
          </a:xfrm>
        </p:spPr>
        <p:txBody>
          <a:bodyPr/>
          <a:lstStyle/>
          <a:p>
            <a:r>
              <a:rPr lang="en-US" dirty="0"/>
              <a:t>       </a:t>
            </a:r>
            <a:br>
              <a:rPr lang="en-US" dirty="0"/>
            </a:br>
            <a:br>
              <a:rPr lang="en-US" sz="7200" dirty="0"/>
            </a:br>
            <a:r>
              <a:rPr lang="en-US" sz="7200" dirty="0"/>
              <a:t>     Bank Console application</a:t>
            </a:r>
            <a:endParaRPr lang="en-IN" sz="7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517E58-BFC1-4755-AD9D-2D3409C76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6525" y="3133818"/>
            <a:ext cx="4279036" cy="2666260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Name: G. Sandhya</a:t>
            </a:r>
          </a:p>
          <a:p>
            <a:r>
              <a:rPr lang="en-US" dirty="0"/>
              <a:t>                                                                                        Batch Code:2021-6138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60-4121-4C2C-8189-DA1BC3B6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Introduction: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5C57-55CB-4536-91E4-4EF51951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This is a Bank Management tool which is used to manage activities like creating Account in Bank, Deposit operation and withdraw operation </a:t>
            </a:r>
            <a:r>
              <a:rPr lang="en-US" dirty="0" err="1"/>
              <a:t>etc</a:t>
            </a:r>
            <a:r>
              <a:rPr lang="en-US" dirty="0"/>
              <a:t>, It is a menu driven program and it runs until the user exits.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90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82F0-BD9E-4514-BC42-7F108B41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Main menu available in this program: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1DA1-4D0A-4579-B403-4565EEF9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Display All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Search By Account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Deposit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Withdrawal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75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87C8-F3D6-490E-A3F0-463102A2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Output: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B70B1-5645-45E0-9C64-44BE437C8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03" y="1855433"/>
            <a:ext cx="8602462" cy="4503034"/>
          </a:xfrm>
        </p:spPr>
      </p:pic>
    </p:spTree>
    <p:extLst>
      <p:ext uri="{BB962C8B-B14F-4D97-AF65-F5344CB8AC3E}">
        <p14:creationId xmlns:p14="http://schemas.microsoft.com/office/powerpoint/2010/main" val="409378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2D44C00-DF7A-4ED7-8462-A77A1B0F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0038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49</TotalTime>
  <Words>76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segoe ui</vt:lpstr>
      <vt:lpstr>Metropolitan</vt:lpstr>
      <vt:lpstr>              Bank Console application</vt:lpstr>
      <vt:lpstr>Introduction:</vt:lpstr>
      <vt:lpstr>Main menu available in this program:</vt:lpstr>
      <vt:lpstr>Output: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Bank Console application</dc:title>
  <dc:creator>gangaramyna sandhya</dc:creator>
  <cp:lastModifiedBy>gangaramyna sandhya</cp:lastModifiedBy>
  <cp:revision>1</cp:revision>
  <dcterms:created xsi:type="dcterms:W3CDTF">2021-12-28T16:06:48Z</dcterms:created>
  <dcterms:modified xsi:type="dcterms:W3CDTF">2021-12-28T16:56:12Z</dcterms:modified>
</cp:coreProperties>
</file>