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4D9E-15AA-4D28-8EDA-E67D06F1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FB26-EF25-4E67-916C-87675844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7201-44FA-4C41-A32E-CC3429E2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C9A8-E018-4145-83C3-FAF8B52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3B5D-90EB-4582-9FD7-D921710D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4EEE-92FA-483E-BF32-FCE0EF85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B65A-E43E-48DB-AF68-4F0E7877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781F-263C-49AF-B810-63AC376E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E352-6447-4ACD-B6A1-79BFA1B9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1E09-8974-494E-A595-E0F7E689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E5408-CEB8-471E-A10E-801BA3674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0000-3B13-44AC-B928-9FB6CCFB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D8D4-0EB3-4581-9AB9-22E100A3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F7CD-E69C-4C90-819F-1B0C3B34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4A99-92B7-48E9-9D3B-57E210EB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0C9-DFFB-4407-9850-1231C5BB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1D23-3B0F-4967-9250-4EC48BD1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9A1E-BFA6-47F1-A946-AC82AB5A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5CDB-6BB6-4095-AAF2-EA827F74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5DBF-BA84-4DB7-8918-7B592B6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B76D-C1E7-45C2-A16E-98E19142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F01EE-9C57-42BA-B33D-8A678E3C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C9E0-631C-4680-B3D8-CB50BBD5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C027-5C7F-4948-ABB2-5DF1B318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64DB-E4F3-4B9B-9E5A-E6C71961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E22-D013-4451-A53C-7822B28F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6147-E36A-43BA-B02B-5EEA59E36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5E06-D065-47F2-B2F8-5F5F90B8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A4AB-72F8-45B3-9A6E-0CEA364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6862D-FEEC-41E7-8D42-D8407FB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B247-703A-4E46-B1F7-39F8323D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F882-F2EF-4F96-BA2F-AB948EC7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CA37-BB57-49FD-9110-AF216BAA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B2B7-CF3B-4BCC-A471-6B6FDB72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95BEB-EC74-4C6B-B922-F69E4A68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E6B5F-296A-47A7-B050-09F322C6B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69315-8E91-4760-8DD6-766FC60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325EC-7CDC-4C9E-B69A-2054F7D3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45A2-958A-4C06-8249-08133C0F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EB1D-7823-4A75-9C8D-BC743B57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7A5B-BDEB-4B78-805C-F127E066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4E990-6452-4041-ABB5-A11CCA7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67BF1-6991-46A9-A297-361A402E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71777-6110-4ADE-B7FF-0D63044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14819-FFB3-4B3E-AFF8-4A3098AB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0DFC6-D5E0-4543-AEED-60BEF579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C651-105E-43B2-8796-1789FE3F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4485-8A7C-4039-BEF0-9C023019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8DDCC-6F49-4729-AFF9-F9D44CC7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890F-2BE2-42E7-897E-BBBFB13C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CD24-CC34-4693-A6E4-995218D4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472C-4DF2-4E69-997C-7617BB6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2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AA92-00D8-4461-9F09-8601900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C786-6B42-4E66-82A1-7B72165C1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8DC04-3B01-4C41-9031-77B3C5532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7976-B259-423B-91D5-865D4F9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31C2-6DF7-4E6B-AF68-DA8C382A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13846-02CA-4E48-A433-95A4F0B9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6A932-A108-4ACB-8592-B4F67F20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79A3-451B-4BDD-BFC4-B515186D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A286-680B-4393-8C12-DAF9E8AA7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DCE2-DFE2-41D8-9644-3409D88D45B4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5E26-E6DE-42C7-9A88-4ED267E0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BE10-BC14-4E7E-9EEC-DD8A036EC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7E07-CC34-4248-BF6F-D423C685A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dev.org/upda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4298-7C19-41AE-AD97-2473892A6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Getting started with Python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Pytest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ABD8-F64B-470D-8176-DBD4EB3EE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6812281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5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A3D5-B7D7-4ACA-9AD0-B5AC6BD7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Steps to run python tests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84E6-95D9-46FB-85FC-CCCEA505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latest python version from </a:t>
            </a:r>
            <a:r>
              <a:rPr lang="en-IN" dirty="0">
                <a:hlinkClick r:id="rId2"/>
              </a:rPr>
              <a:t>https://www.python.org/downloads/</a:t>
            </a:r>
            <a:r>
              <a:rPr lang="en-IN" dirty="0"/>
              <a:t>   (current latest version: 3.7.4)</a:t>
            </a:r>
          </a:p>
          <a:p>
            <a:r>
              <a:rPr lang="en-IN" dirty="0"/>
              <a:t>Set up Selenium using ‘pip install selenium’ in command prompt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pip is a standard package-management system used to install and manage software packages written in Python.</a:t>
            </a:r>
            <a:r>
              <a:rPr lang="en-IN" dirty="0"/>
              <a:t>) This will install the latest version of selenium.</a:t>
            </a:r>
          </a:p>
          <a:p>
            <a:r>
              <a:rPr lang="en-IN" dirty="0"/>
              <a:t>Set ‘Path’ for Python and Selenium in system variables of Environment Variables.</a:t>
            </a:r>
          </a:p>
          <a:p>
            <a:r>
              <a:rPr lang="en-IN" dirty="0"/>
              <a:t>Install latest version of eclipse.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04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E5F2-3B1C-4D0D-9523-5A41F5A9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6915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A35E-962B-49AA-837B-58626560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04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Install </a:t>
            </a:r>
            <a:r>
              <a:rPr lang="en-IN" dirty="0" err="1"/>
              <a:t>PyDev</a:t>
            </a:r>
            <a:r>
              <a:rPr lang="en-IN" dirty="0"/>
              <a:t> on eclipse. Navigate to </a:t>
            </a:r>
            <a:r>
              <a:rPr lang="en-IN" b="1" dirty="0"/>
              <a:t>Help &gt; Install New Software… </a:t>
            </a:r>
            <a:r>
              <a:rPr lang="en-IN" dirty="0"/>
              <a:t>In the next screen enter the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u="sng" dirty="0">
                <a:hlinkClick r:id="rId2"/>
              </a:rPr>
              <a:t>http://www.pydev.org/updates</a:t>
            </a:r>
            <a:r>
              <a:rPr lang="en-IN" u="sng" dirty="0"/>
              <a:t> </a:t>
            </a:r>
            <a:r>
              <a:rPr lang="en-IN" dirty="0"/>
              <a:t>and press enter. Select </a:t>
            </a:r>
            <a:r>
              <a:rPr lang="en-IN" dirty="0" err="1"/>
              <a:t>PyDev</a:t>
            </a:r>
            <a:r>
              <a:rPr lang="en-IN" dirty="0"/>
              <a:t> and click Next. Follow the instructions.</a:t>
            </a:r>
          </a:p>
          <a:p>
            <a:r>
              <a:rPr lang="en-IN" dirty="0"/>
              <a:t>Install </a:t>
            </a:r>
            <a:r>
              <a:rPr lang="en-IN" dirty="0" err="1"/>
              <a:t>PyTest</a:t>
            </a:r>
            <a:r>
              <a:rPr lang="en-IN" dirty="0"/>
              <a:t>. Run the following command in command prompt.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chemeClr val="accent1"/>
                </a:solidFill>
              </a:rPr>
              <a:t>pip install -U </a:t>
            </a:r>
            <a:r>
              <a:rPr lang="en-IN" dirty="0" err="1">
                <a:solidFill>
                  <a:schemeClr val="accent1"/>
                </a:solidFill>
              </a:rPr>
              <a:t>pytest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/>
              <a:t>Install </a:t>
            </a:r>
            <a:r>
              <a:rPr lang="en-IN" dirty="0" err="1"/>
              <a:t>openpyxl</a:t>
            </a:r>
            <a:r>
              <a:rPr lang="en-IN" dirty="0"/>
              <a:t> to be able to write into and read from excel sheets. Run the following command in command prompt.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chemeClr val="accent1"/>
                </a:solidFill>
              </a:rPr>
              <a:t>pip install </a:t>
            </a:r>
            <a:r>
              <a:rPr lang="en-IN" dirty="0" err="1">
                <a:solidFill>
                  <a:schemeClr val="accent1"/>
                </a:solidFill>
              </a:rPr>
              <a:t>openpyxl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/>
              <a:t>Install </a:t>
            </a:r>
            <a:r>
              <a:rPr lang="en-IN" dirty="0" err="1"/>
              <a:t>pytest</a:t>
            </a:r>
            <a:r>
              <a:rPr lang="en-IN" dirty="0"/>
              <a:t>-html to generate html reports after the tests are run. Run the following command in command prompt.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chemeClr val="accent1"/>
                </a:solidFill>
              </a:rPr>
              <a:t>pip install </a:t>
            </a:r>
            <a:r>
              <a:rPr lang="en-IN" dirty="0" err="1">
                <a:solidFill>
                  <a:schemeClr val="accent1"/>
                </a:solidFill>
              </a:rPr>
              <a:t>pytest</a:t>
            </a:r>
            <a:r>
              <a:rPr lang="en-IN" dirty="0">
                <a:solidFill>
                  <a:schemeClr val="accent1"/>
                </a:solidFill>
              </a:rPr>
              <a:t>-html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3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F285-B7B6-415D-B0D7-0259561E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Eclipse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72A3-BD39-45E6-B524-D2AFC818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eclipse and import projects from Git.</a:t>
            </a:r>
          </a:p>
          <a:p>
            <a:r>
              <a:rPr lang="en-IN" dirty="0"/>
              <a:t>URL for cloning: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https://innersource.accenture.com/scm/ethan/ct_assets_seleniumpythontestng.git </a:t>
            </a:r>
          </a:p>
          <a:p>
            <a:r>
              <a:rPr lang="en-IN" dirty="0"/>
              <a:t>In eclipse, change to Python perspective. Go to Window &gt; Perspective &gt; Open Perspective &gt; </a:t>
            </a:r>
            <a:r>
              <a:rPr lang="en-IN" dirty="0" err="1"/>
              <a:t>PyDev</a:t>
            </a:r>
            <a:endParaRPr lang="en-IN" dirty="0"/>
          </a:p>
          <a:p>
            <a:r>
              <a:rPr lang="en-IN" dirty="0"/>
              <a:t>Add Python interpreter. Go to Window &gt; Preferences &gt; </a:t>
            </a:r>
            <a:r>
              <a:rPr lang="en-IN" dirty="0" err="1"/>
              <a:t>PyDev</a:t>
            </a:r>
            <a:r>
              <a:rPr lang="en-IN" dirty="0"/>
              <a:t> &gt; Interpreters &gt; Python Interpreters</a:t>
            </a:r>
          </a:p>
          <a:p>
            <a:r>
              <a:rPr lang="en-IN" dirty="0"/>
              <a:t>Add ‘External Libraries’ in ‘</a:t>
            </a:r>
            <a:r>
              <a:rPr lang="en-IN" dirty="0" err="1"/>
              <a:t>PyDev</a:t>
            </a:r>
            <a:r>
              <a:rPr lang="en-IN" dirty="0"/>
              <a:t>-PYTHONPATH’. Right click on </a:t>
            </a:r>
            <a:r>
              <a:rPr lang="en-IN" dirty="0" err="1"/>
              <a:t>PyDev</a:t>
            </a:r>
            <a:r>
              <a:rPr lang="en-IN" dirty="0"/>
              <a:t> project. Go to Properties. Select </a:t>
            </a:r>
            <a:r>
              <a:rPr lang="en-IN" dirty="0" err="1"/>
              <a:t>PyDev</a:t>
            </a:r>
            <a:r>
              <a:rPr lang="en-IN" dirty="0"/>
              <a:t>-PYTHONPATH. Click on the tab –’External Libraries’. Add complete path for ‘Scripts’, ‘site-packages’.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9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Getting started with Python Pytest </vt:lpstr>
      <vt:lpstr>Steps to run python tests in eclipse</vt:lpstr>
      <vt:lpstr>Continued…</vt:lpstr>
      <vt:lpstr>Eclipse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Siddalingappa, G.</dc:creator>
  <cp:lastModifiedBy>Gangambike Kiran</cp:lastModifiedBy>
  <cp:revision>14</cp:revision>
  <dcterms:created xsi:type="dcterms:W3CDTF">2019-08-07T06:17:39Z</dcterms:created>
  <dcterms:modified xsi:type="dcterms:W3CDTF">2020-12-14T09:36:43Z</dcterms:modified>
</cp:coreProperties>
</file>