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6" r:id="rId2"/>
    <p:sldId id="743" r:id="rId3"/>
    <p:sldId id="762" r:id="rId4"/>
    <p:sldId id="7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0 317 8520,'0'0'135,"0"1"0,0-1 0,0 1-1,1-1 1,-1 1 0,0-1 0,0 1 0,0-1-1,0 1 1,1-1 0,-1 0 0,0 1 0,0-1-1,0 0 1,1 1 0,-1-1 0,0 0 0,0 0 0,1 1-1,-1-1 1,0 0 0,1 0 0,-1 0 0,0 0-1,0 0 1,1 0 0,-1 0 0,0 0 0,0 0 0,1 0-1,-1 0 1,0 0 0,0 0 0,0 0 0,1 0-1,-1-1 1,0 1 0,0 0 0,1 0 0,-1-1 0,0 1-1,0 0 1,1 0 0,-1-1 0,0 1 0,0-1-1,0 1 1,1 0 0,-1-1 0,0 1 0,0-1 0,0 1-1,0-1 1,0 1 0,0-1 0,1 1 0,-1-1-1,0 1 1,0-1 0,0 0 0,0 1 0,0-2-1,6-17-390,0-1 917,0-1 0,0 0 0,-1-2 0,1 0 0,5-43 0,-5 32 114,11-48-1,-17 79-918,2 7-49,1 0 147,-1 0-1,-1 0 1,1 1 0,0 0-1,0 0 1,-1 0-1,0 0 1,1 1-1,0 7 1,10 66 41,2 5 117,0-37-1771,-7-27-1722,-5-15-1403,5 2 2062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20 7303,'-40'-19'7143,"28"36"-4613,12 9-2786,12-5-993,1 4-1282,22 12-4644,12-8 1410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6.0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44 121 11915,'-3'-1'4218,"2"1"-4008,0 0 0,0 0 0,0 0 1,0 0-1,1 0 0,-1 0 0,0 0 1,0 0-1,0-1 0,0 1 0,1 0 1,-1 0-1,0-1 0,0 1 0,0-1 1,1 1-1,-1 0 0,0-1 0,1 0 1,-1 1-1,0-1 0,1 1 0,-1-1 1,1 0-1,-1 0 0,-13-26 118,8 8-394,6 6-110,0-34-236,0 43 386,5 4 36,-2 0-25,0 1-1,-1 0 1,1 0-1,0 0 1,-1 0-1,1 1 0,-1-1 1,1 1-1,-1-1 1,0 1-1,0 0 0,1 0 1,-1 0-1,-1 0 1,1 0-1,0 1 0,0-1 1,-1 1-1,1-1 1,-1 1-1,2 3 1,28 72-699,-24-59 548,59 197-939,-64-212 1265,-1-12-30,1-1-1,0 1 1,1 1 0,0-1-1,0 0 1,5-8 0,6-15 254,6-38 280,-16 48-466,2 0 0,1 1 1,0 0-1,20-36 0,-27 55-189,1-1 1,0 1-1,0-1 1,0 1-1,0 0 1,0-1 0,0 1-1,0 0 1,0 0-1,0 0 1,0 0-1,1 0 1,-1 0-1,0 0 1,1 0-1,-1 1 1,1-1-1,-1 0 1,1 1-1,-1-1 1,1 1-1,-1 0 1,1-1-1,0 1 1,-1 0 0,1 0-1,-1 0 1,1 0-1,0 0 1,1 1-1,1 0-56,-1 1-1,1 0 1,0 0 0,-1 0-1,0 1 1,1-1 0,-1 1-1,0 0 1,0 0 0,0 0-1,3 5 1,7 11-948,0 1 0,19 41 0,-32-61 980,22 49-2216,20 57-11430,-40-98 10789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7.3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289 1 11147,'13'12'2836,"-19"-10"-721,4-2-2195,0 1 1,0-1-1,-1 0 1,1 1-1,0-1 1,1 1 0,-1-1-1,0 1 1,0 0-1,0 0 1,0 0-1,-2 2 1,-92 64-801,-61 15 5513,156-81-4635,0-1 0,0 1 0,0 0 0,0-1 0,0 1 1,1 0-1,-1 0 0,0 0 0,0 0 0,0 0 0,1 0 0,-1 0 0,1 0 0,-1 0 1,1 0-1,-1 0 0,1 0 0,-1 1 0,1 1 0,-1-1-30,2-1 4,-1 0 0,0 0-1,0 1 1,0-1-1,0 0 1,1 0-1,-1 1 1,1-1-1,-1 0 1,1 0 0,-1 0-1,1 0 1,0 0-1,0 0 1,-1 0-1,1 0 1,0 0-1,0 0 1,0 0 0,0 0-1,0-1 1,2 2-1,-3-1-27,15 10-81,-1 0 0,2 0 0,-1-2 0,1 0 0,18 7 0,-20-10 367,0 1-1,0 0 1,-1 1-1,0 1 1,-1 0 0,22 20-1,-17-2 567,-16-26-772,-1 1 1,1-1 0,-1 0 0,1 1 0,-1-1-1,0 1 1,0-1 0,0 0 0,0 1 0,0-1-1,0 1 1,0-1 0,0 0 0,-1 1 0,1-1-1,-1 1 1,1-1 0,-1 0 0,1 1-1,-1-1 1,-1 2 0,2-3 1,-1 2-16,1 0 0,-1 0-1,1-1 1,-1 1 0,0 0 0,0-1 0,0 1 0,0 0 0,0-1-1,0 1 1,0-1 0,-1 0 0,1 1 0,0-1 0,-1 0 0,1 0-1,-3 2 1,-2 1 0,1 0-225,0 0 1,0 0-1,-1 0 0,1-1 1,-1 0-1,0 0 1,1 0-1,-1-1 1,-1 0-1,1 0 1,0-1-1,0 1 1,-1-1-1,1-1 1,-12 1-1,13-1-991,3-3-414,1 2 1478,1 0 0,-1-1-1,0 1 1,1 0 0,0-1 0,-1 1-1,1-1 1,0 1 0,0-1 0,-1 1-1,1 0 1,0-1 0,1 1 0,-1-1-1,0 1 1,0-1 0,1-1 0,6-3 213,0 0 0,0 1 0,0-1 1,1 2-1,-1-1 0,1 1 0,1 0 1,-1 1-1,0 0 0,1 0 1,-1 1-1,1 0 0,0 0 0,0 1 1,9 0-1,29-6 267,-34 5 64,-1-2-1,0 0 0,1 0 0,-1-1 1,-1 0-1,1-1 0,-1-1 1,0 0-1,14-11 0,-21 15-268,0-1-1,-1 0 1,1 0-1,-1 0 0,0 0 1,0 0-1,0-1 1,0 1-1,-1-1 1,0 0-1,0 0 1,0 0-1,-1 0 1,0 0-1,0 0 0,0 0 1,0 0-1,-1-1 1,0 1-1,0 0 1,0 0-1,-1-1 1,1 1-1,-4-10 1,-8-8-416,9 18 219,2 4 46,0 0 1,0 0 0,0 0-1,-1 0 1,1 0 0,0 0-1,0 1 1,0-1 0,-1 0-1,1 1 1,0-1 0,-1 1-1,1-1 1,0 1 0,-1-1-1,1 1 1,-1 0 0,1 0-1,0 0 1,-1 0 0,1 0-1,-3 0 1,2 0-33,-1 1 33,0-1-1,0 0 0,0 1 1,0-1-1,0 1 1,0 0-1,0 0 1,0 0-1,0 1 0,1-1 1,-1 1-1,1-1 1,-1 1-1,1 0 0,-1 0 1,1 0-1,0 0 1,0 1-1,0-1 1,0 0-1,0 1 0,-2 4 1,-1 3-40,-1 0 0,1 0 0,1 0 0,-6 18 1,8-19-63,0 0 1,0 0-1,1 0 1,0 0-1,1 0 1,0 0-1,0 0 1,1 0-1,0 1 1,0-2-1,1 1 1,1 0-1,-1 0 1,1-1 0,1 1-1,4 8 1,-5-12 21,1 1 0,0-1 0,-1-1 0,2 1 0,-1-1 0,0 1 0,1-1 0,0 0 1,0-1-1,0 1 0,0-1 0,1 0 0,-1 0 0,1-1 0,0 0 0,-1 0 0,1 0 1,0-1-1,0 1 0,1-1 0,-1-1 0,0 1 0,0-1 0,12-1 0,-4-2-279,-1 0-1,1-1 0,-1-1 1,0 0-1,0 0 0,-1-2 1,0 1-1,0-2 1,20-14-1,-26 18 81,-4 2 109,0 1 1,0 0-1,0-1 1,-1 0-1,1 1 1,0-1-1,-1 0 0,1 0 1,-1 0-1,0 0 1,0 0-1,1 0 1,-1 0-1,-1 0 1,1-1-1,0 1 0,0-3 1,7-15-1378,13-6-1271,-3-49 214,-7 14 2592,-10 50 131,0 1 1,1-1 0,1 1 1,6-19-1,3 17 2363,-12-1-841,0 13-1553,0-1 0,0 1 0,0 0 0,0-1 0,0 1-1,-1-1 1,1 1 0,0 0 0,0-1 0,0 1 0,0-1 0,0 1-1,0 0 1,0-1 0,1 1 0,-1-1 0,0 1 0,0 0 0,0-1-1,0 1 1,0-1 0,1 1 0,-1 0 0,0-1 0,0 1 0,0 0-1,1-1 1,-1 1 0,0 0 0,1 0 0,-1-1 0,0 1 0,1 0-1,-1 0 1,0-1 0,1 1 0,-1 0 0,0 0 0,1 0 0,-1 0-1,1 0 1,-1 0 0,0-1 0,1 1 0,-1 0 0,1 0 0,-1 0 0,0 0-1,1 0 1,-1 1 0,1-1 0,-1 0 0,1 0 0,-1 0 0,0 0-1,1 0 1,-1 0 0,0 1 0,1-1 0,-1 0 0,1 1 0,3 0 2127,-3-2-2111,-1 1-1,1 0 1,0 0-1,-1-1 1,1 1-1,0 0 1,-1 0 0,1 0-1,0 0 1,-1 0-1,1 0 1,0 0 0,0 0-1,-1 0 1,1 0-1,0 1 1,-1-1-1,1 0 1,0 0 0,-1 1-1,1-1 1,-1 0-1,1 1 1,0-1 0,-1 1-1,1-1 1,-1 1-1,1-1 1,-1 1-1,1-1 1,0 2 0,18 43 485,-2 1 1,-3 1-1,-1 1 1,8 59-1,-10-51 809,-9-19 369,-2-33-235,-3-9-849,0-3-609,1 1-1,-1-1 1,1 0-1,0 0 1,1 0-1,0 0 1,0 0-1,1 0 0,0 0 1,0 0-1,1 0 1,0 0-1,0 0 1,1 0-1,0 0 1,1 1-1,5-13 1,-3 7-152,0 0 0,1 0 0,1 1 0,0-1 1,1 2-1,0-1 0,1 1 0,0 0 0,20-17 0,-25 26-254,0-1-1,1 1 1,-1 0-1,1 0 0,-1 1 1,1-1-1,0 1 0,0 0 1,-1 0-1,1 1 1,0-1-1,0 1 0,7 1 1,-6-1-78,20-2-5633,-25 2 5826,1-1 1,-1 1 0,0 0 0,0 0 0,0 0-1,0 0 1,1 0 0,-1 0 0,0 0 0,0 1-1,0-1 1,0 0 0,1 1 0,-1-1 0,0 1-1,0-1 1,1 2 0,9 1-4533,-1-9 3236,-13-18 1054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7.7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10090,'2'4'6966,"5"15"-6820,-1 0 1,0 0-1,-1 1 0,-2 0 0,0 0 0,1 35 1,-3-38-66,5 309-143,-8-204 576,21 186 0,-19-302-457,1 0-1,0 1 0,1-1 1,0 0-1,0 0 1,0 1-1,1-2 0,5 10 1,-7-14-87,0 0 1,1 0 0,0 0 0,-1 0 0,1 0 0,-1-1 0,1 1 0,0 0 0,-1-1 0,1 0-1,0 1 1,0-1 0,-1 0 0,1 0 0,0 0 0,0 0 0,0 0 0,-1 0 0,1-1 0,0 1-1,0 0 1,-1-1 0,1 0 0,0 1 0,-1-1 0,1 0 0,-1 0 0,1 0 0,-1 0 0,3-2-1,0-2-209,1-1 0,-1 0 0,-1-1 0,1 1 0,-1-1 0,0 1-1,-1-1 1,1 0 0,-1 0 0,0 0 0,0-11 0,1-6-1265,-2-1 1,-2-24-1,0 26-57,1 9 433,-2 1 0,1 0 0,-1 0 0,-7-20 0,4 14 132,-6-30-1636,-19-17 2109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8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11755,'19'13'4164,"28"5"32,-10-7-2787,19 3-2113,4-14-481,14 19-129,-8-19 1,6 14-64,-22-14 32,12 6-33,-21-6 225,2 0 224,-14 0-192,23-6-3940,-52-12 2243,30 38 992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8.7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 9929,'-1'0'268,"1"0"0,-1 0 0,1 0 0,-1 0-1,1 0 1,-1 0 0,1 0 0,-1 0 0,1 0-1,-1 0 1,1 0 0,-1 0 0,0 0 0,1 0-1,-1 0 1,1 1 0,0-1 0,-1 0 0,1 0-1,-1 1 1,1-1 0,-1 0 0,1 1 0,0-1-1,-1 0 1,1 1 0,-1-1 0,1 0 0,0 1-1,-1-1 1,1 1 0,0 0 0,-1 6 798,1-6-1371,0 2 1613,-6 5-1095,6-8-200,-1 0 0,1 1 1,-1-1-1,1 0 1,-1 0-1,1 1 0,-1-1 1,1 0-1,0 1 0,-1-1 1,1 0-1,0 1 0,-1-1 1,1 1-1,0-1 1,-1 1-1,1-1 0,0 1 1,0-1-1,-1 0 0,1 1 1,0-1-1,0 1 0,0 0 1,0-1-1,0 1 1,0-1-1,0 1 0,0-1 1,0 1-1,0 0 0,2 2 51,-1-1-1,1 1 0,0-1 1,0 0-1,0 0 1,0 0-1,0 0 0,1 0 1,-1 0-1,1-1 0,-1 1 1,1-1-1,0 0 1,-1 1-1,1-1 0,0-1 1,0 1-1,0 0 0,0-1 1,0 1-1,3-1 1,75 2 113,-53-3-622,50-14-4093,-66 11 34,-2-6 2900,-6 6 318,17-10-6700,-3 17 5301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9.3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63 10858,'0'0'10447,"-2"4"-10543,-1 3 119,0 0-1,1 0 0,0 1 0,1 0 0,-1-1 1,2 1-1,-1 0 0,1 14 0,10 71 310,-6-67-260,30 217-302,34 311-1574,-62-492 410,-6-59 65,-2-10-2723,-36-199-6480,7-3 9016,3-105 7843,25 264-4775,-1 2 436,5-51-1,0 82-1603,0-1 0,2 1 0,0-1 0,1 1 0,1 0-1,8-17 1,-12 30-337,0 1 0,1-1 0,0 1-1,-1 0 1,1 0 0,1 0 0,-1 0 0,0 0-1,1 0 1,-1 0 0,1 1 0,0-1-1,0 1 1,0 0 0,0 0 0,0 0 0,1 0-1,-1 1 1,0-1 0,1 1 0,-1 0-1,1 0 1,0 0 0,6 0 0,-6 1-11,0 0-1,-1 1 1,1 0 0,0 0 0,-1 0 0,1 0-1,-1 1 1,1-1 0,-1 1 0,1 0-1,-1 0 1,0 0 0,0 0 0,0 1 0,0-1-1,0 1 1,-1 0 0,1 0 0,-1 0 0,0 0-1,0 0 1,0 0 0,3 8 0,0 0 77,-1 1 0,0 0 1,-1 0-1,-1 0 0,1 1 1,-2-1-1,0 1 0,0-1 1,-1 1-1,-1 0 0,0-1 0,-1 1 1,-6 21-1,3-12-487,-2 0 0,-1 0 1,-1-1-1,-1 0 0,0 0 0,-22 29 1,-14 25-6167,5-40-939,18-43 5002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9.9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33 6150,'61'60'5940,"-47"-43"-5743,0 0 0,-2 2 0,0 0 0,11 22 0,-18-30-275,1 1 0,-2 0 1,1 0-1,-2 0 0,0 0 0,0 0 0,-1 1 0,0 0 1,-1-1-1,-1 1 0,0 0 0,-1-1 0,0 1 1,-1-1-1,-4 17 0,5-26 266,0 1 0,-1-1 1,1 0-1,-1 0 0,0 0 1,0 0-1,0 0 0,0 0 1,0 0-1,0 0 0,-1-1 1,0 0-1,1 1 0,-1-1 1,0 0-1,0 0 0,0 0 1,0-1-1,0 1 0,-1-1 0,1 0 1,0 1-1,-1-2 0,1 1 1,-1 0-1,1-1 0,-1 1 1,-5-1-1,9 0-167,-1 0 0,1 0 0,0 0-1,0 0 1,-1 0 0,1 0 0,0 0 0,-1 0 0,1 0-1,0 0 1,0 0 0,-1 0 0,1 0 0,0 0 0,0-1 0,-1 1-1,1 0 1,0 0 0,0 0 0,-1 0 0,1 0 0,0-1-1,0 1 1,-1 0 0,1 0 0,0-1 0,0 1 0,0 0 0,0 0-1,-1 0 1,1-1 0,0 1 0,0 0 0,0-1 0,0 1-1,0 0 1,0 0 0,0-1 0,0 1 0,0 0 0,0-1 0,-3-7 9,2-1 0,-1 1 0,1-1 1,1 0-1,-1 1 0,1-1 0,1 0 1,0 1-1,0-1 0,1 1 1,0-1-1,0 1 0,1 0 0,0 0 1,0 0-1,1 0 0,0 0 0,6-8 1,7-10-43,1 1 1,0 0-1,2 2 1,25-24-1,-26 29 86,1 1-1,28-20 1,-41 33-195,0-1-1,1 1 1,-1 0-1,1 0 1,0 1-1,0 0 1,0 0-1,1 1 1,-1 0-1,16-1 1,-21 3 24,0 0 0,0 1 0,0-1 0,0 1 1,-1 0-1,1 0 0,0 0 0,-1 0 0,1 1 0,-1-1 1,1 0-1,-1 1 0,0 0 0,0 0 0,0 0 1,0 0-1,0 0 0,0 0 0,0 0 0,0 0 0,-1 1 1,1-1-1,-1 1 0,0-1 0,0 1 0,0 0 1,0-1-1,0 1 0,0 5 0,3 11-290,-1 0 0,0 0 0,-1 27 0,-1-22 206,0-9 238,0-1 0,1 1 0,0 0 0,9 26 0,-10-38-11,0-1 0,0 1 0,0 0 0,0-1 0,0 1 0,1-1 0,-1 0 0,1 0 1,0 1-1,-1-1 0,1 0 0,0 0 0,0 0 0,0-1 0,1 1 0,-1 0 0,0-1 1,1 0-1,-1 1 0,1-1 0,-1 0 0,1 0 0,0-1 0,-1 1 0,1 0 0,0-1 1,0 0-1,-1 1 0,1-1 0,0 0 0,0 0 0,-1-1 0,6 0 0,2-2 229,-1 0-1,0 0 1,0-1 0,0 0-1,0-1 1,0 0-1,-1 0 1,0-1 0,0 0-1,-1 0 1,1-1-1,-1 0 1,-1 0 0,1-1-1,-1 0 1,-1 0-1,1 0 1,-1-1-1,-1 1 1,7-19 0,-8 20-139,-1 0 0,-1 0-1,1-1 1,-1 1 0,0 0 0,0-1 0,-1 1 0,0 0 0,-1-1 0,1 1 0,-2 0 0,-1-11 0,1 12-289,-1 0-1,1 0 1,-1 1 0,0-1-1,-1 1 1,1-1 0,-1 1-1,0 0 1,0 1 0,-1-1 0,1 1-1,-1 0 1,0 0 0,0 0-1,0 0 1,-7-2 0,1 1-1380,0 1 0,-1 0 1,0 0-1,0 1 0,0 1 0,-20-2 1,-13-4-4657,31 5 3819,-24-2 1943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1.1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 7 10282,'0'0'3107,"-1"4"-518,-8 16-2723,0 0 1,-1 0-1,-1-1 0,-19 24 1,-27 48 1527,50-76-1200,1-1 0,0 1 0,1 1 0,0-1 0,1 1 0,1 0 1,-2 31-1,5-43-194,0 1 1,0-1-1,0 1 1,0 0-1,1-1 1,0 1-1,0-1 1,0 0-1,0 1 1,1-1-1,0 0 1,0 1-1,0-1 1,0 0-1,1-1 1,-1 1-1,1 0 1,0-1-1,0 1 1,0-1-1,1 0 1,-1 0-1,1 0 1,0-1-1,0 1 1,0-1-1,0 0 1,0 0-1,0 0 1,0-1-1,1 1 1,5 0-1,3 0 102,0-1-1,-1 0 1,1-1-1,0-1 0,0 0 1,0 0-1,0-1 1,-1-1-1,1 0 1,-1-1-1,0 0 0,0-1 1,0 0-1,-1-1 1,0-1-1,0 1 1,0-2-1,14-12 0,-15 12 21,-1 1-1,-1-2 1,0 1 0,0-1-1,-1 0 1,0-1-1,0 1 1,-1-2-1,0 1 1,-1 0-1,0-1 1,-1 0-1,0 0 1,-1-1-1,0 1 1,-1-1-1,0 1 1,0-1-1,-2 0 1,0-16-1,0 26-119,0-1 1,0 1-1,-1 0 0,1-1 0,-1 1 1,0 0-1,1-1 0,-1 1 0,0 0 1,0 0-1,-1 0 0,1 0 0,0 0 1,-1 0-1,1 0 0,-1 0 0,0 0 1,1 1-1,-1-1 0,0 1 0,0-1 1,0 1-1,0 0 0,0 0 0,0 0 1,-1 0-1,1 0 0,0 0 0,-5 0 1,4 0-19,0 1 0,-1 0 0,1 1 0,0-1 0,-1 1 0,1-1 0,0 1 0,0 0 0,0 0 0,-1 0 0,1 1 1,0-1-1,1 1 0,-1 0 0,0-1 0,0 1 0,1 1 0,-1-1 0,1 0 0,0 1 0,-1-1 0,-1 3 0,-1 2 6,0 0-1,1 0 0,-1 0 1,1 1-1,1-1 1,-1 1-1,1 0 1,1 0-1,0 0 0,0 0 1,0 1-1,1-1 1,0 1-1,1-1 0,0 0 1,0 1-1,1-1 1,0 1-1,0-1 0,1 0 1,0 0-1,0 0 1,1 0-1,0 0 0,1 0 1,0-1-1,0 1 1,9 12-1,-5-10-122,0-1-1,0 0 1,1 0 0,0 0-1,1-1 1,0-1 0,0 1 0,0-2-1,1 1 1,0-1 0,1-1-1,-1 0 1,1-1 0,0 0-1,0-1 1,0 0 0,0-1-1,1 0 1,15 0 0,-16-3-469,1 1 0,-1-1 0,0-1 0,1 0 0,-1-1 0,0 0 0,0-1 0,0-1 0,-1 0 0,1 0 0,-1-1 0,0 0 0,11-9 1,-6 1-395,-1 1 0,-1-2 0,0 0 0,-1-1 0,0 0 0,-1-1 0,13-25 1,59-129-536,-40 52 6681,-44 118-4957,1 0 0,-1 0 0,0 0 0,1-1 0,-1 1 0,0 0-1,0 0 1,0 0 0,1-1 0,-1 1 0,-1 0 0,1 0 0,0 0 0,0-1 0,0 1 0,-1 0 0,1 0 0,0 0 0,-1 0-1,0-2 1,0 2-129,0 0-1,1 1 0,-1-1 0,0 1 0,0-1 1,0 1-1,0 0 0,0-1 0,1 1 1,-1 0-1,0 0 0,0-1 0,0 1 0,0 0 1,0 0-1,0 0 0,0 0 0,0 0 0,0 0 1,-1 1-1,-4 0 73,1 0 0,-1 1 0,0 0 0,1 0 0,-1 1 0,-7 4 0,-12 9 528,1 0 0,1 2 0,1 0-1,1 2 1,-34 38 0,53-55-576,0 1 0,-1 1 0,1-1 0,0 0 0,1 0 0,-1 1 0,1-1 0,0 1 1,0-1-1,0 1 0,1 5 0,6-3-13,9 3-80,1-1 0,1-1 0,29 10 0,-32-14 121,0 1 1,0 1-1,-1 0 0,0 0 0,0 1 0,-1 1 0,0 1 1,0-1-1,20 21 0,-29-26-69,-1 0-1,0 1 1,0-1 0,0 0 0,0 1-1,-1-1 1,1 1 0,-1 0-1,0-1 1,0 1 0,0 0 0,-1 0-1,1 0 1,-1 0 0,0 0 0,0-1-1,-1 1 1,1 0 0,-1 0 0,1 0-1,-1-1 1,-1 1 0,1 0-1,0-1 1,-1 1 0,-2 4 0,1-3-223,-1 1 1,0-1-1,0 0 1,0 0-1,-1 0 0,1 0 1,-1-1-1,0 0 1,-1 0-1,1 0 1,-1 0-1,0-1 1,-9 4-1,14-7-2,0 1 1,0-1-1,0 0 0,0 0 0,0 1 1,0-1-1,0 0 0,0 0 0,1 0 0,-1 0 1,0 0-1,0 0 0,0-1 0,0 1 1,0 0-1,0 0 0,0-1 0,0 1 1,1 0-1,-1-1 0,0 1 0,0-1 0,0 1 1,1-1-1,-1 0 0,0 1 0,1-1 1,-1 0-1,0 1 0,1-1 0,-1 0 1,1 0-1,-1 1 0,1-1 0,0 0 1,-1 0-1,1-1 0,-6-24-2628,6 12 992,0 0 1,2-1-1,4-25 0,-4 35 1654,0 0 0,1 0 0,-1 0 0,1 0-1,0 1 1,0-1 0,7-6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1.5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1 7495,'32'11'2808,"-25"-8"523,-7 2-3149,-1 0-109,1-1-1,-1 1 1,0-1 0,0 0 0,0 1 0,-1-1-1,0 0 1,1 0 0,-2 0 0,1 0 0,0 0 0,-1-1-1,1 1 1,-5 3 0,-56 53 2360,51-52-1941,1 2 1,0 0-1,1 0 0,0 1 1,1 0-1,-11 16 1,18-24-479,1 0 0,-1 1 0,1-1 0,0 0 0,0 1 1,0 0-1,0-1 0,1 1 0,-1-1 0,1 1 0,0 0 1,0-1-1,0 1 0,1 0 0,-1-1 0,1 1 0,0-1 1,0 1-1,0-1 0,1 1 0,-1-1 0,1 0 0,0 1 0,-1-1 1,2 0-1,2 3 0,7 8 31,0-2 0,2 0-1,-1 0 1,24 14 0,-24-17 66,0 0 1,0 1-1,-1 1 1,11 12-1,-19-19-165,-1 0 0,0 0 0,0 0-1,-1 1 1,1-1 0,-1 1-1,0 0 1,0-1 0,-1 1-1,1 0 1,-1 0 0,0 0-1,0 0 1,-1 1 0,0-1 0,0 0-1,0 0 1,0 0 0,-1 0-1,0 0 1,0 0 0,-2 8-1,0-8-358,0 1-1,0-1 0,0 0 0,0-1 0,-1 1 0,0 0 0,0-1 0,0 0 1,0 0-1,-1 0 0,0 0 0,1-1 0,-1 0 0,-1 0 0,1 0 0,0-1 1,-1 1-1,-10 2 0,-5-3-909,18-2 539,-1 0 1,0 0 0,1-1-1,-1 1 1,1-1 0,0 0-1,-1 0 1,1 0-1,0 0 1,-5-3 0,17-22-2095,-6 25 2877,-1 0-1,0 0 0,0 1 0,1-1 0,-1 1 1,0-1-1,1 1 0,-1 0 0,1 0 1,-1 0-1,4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20 7303,'-18'-19'7143,"12"36"-4613,6 9-2786,6-4-993,0 3-1282,10 12-4644,6-7 1410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1.9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1 11691,'1'2'210,"0"0"1,-1 1-1,1-1 0,-1 0 0,1 1 1,-1-1-1,0 1 0,0-1 1,0 1-1,0-1 0,0 1 0,-1-1 1,1 0-1,-1 1 0,1-1 1,-1 1-1,0-1 0,0 0 0,0 0 1,0 0-1,-1 1 0,-1 1 1,2-1-241,0 0 0,0-1 0,1 1 1,-1 0-1,1 0 0,0 0 0,-1 0 1,1 0-1,1-1 0,-1 4 1,0-3 110,0 1 74,2-4 24,-1 0 0,0 0 0,1 0 0,-1 0 0,0 0 0,0 0 1,1-1-1,-1 1 0,0 0 0,0-1 0,1 1 0,-1-1 0,0 1 0,0-1 0,0 0 0,0 1 0,0-1 1,0 0-1,0 0 0,0 0 0,0 1 0,0-1 0,0 0 0,-1 0 0,1-1 0,0 1 0,1-2 0,1-35 3113,-3 29-2245,0 6-759,-3-1-373,0 2-295,1 0 0,-1 0 0,1 0 1,-1 0-1,0 0 0,1 1 0,-1-1 1,0 1-1,-5-2 0,-28-1-10668,-18 11 2218,22-14 6513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2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292 0 9641,'17'45'1916,"-2"1"0,18 87 0,-20-78-2155,-1 1 481,7 65 0,-17-99 12,-1 0-1,-1 0 1,-1 0-1,0 0 1,-2 0-1,-6 22 0,6-32-89,-1-1-1,-1 0 0,0 0 0,-1-1 0,0 1 0,0-1 0,-1-1 0,0 1 0,-1-1 1,0 0-1,0-1 0,-18 14 0,16-15-518,0 0 0,0-1-1,-1 0 1,0 0 0,0-1 0,-1-1 0,-19 6 0,23-9-366,-1-1 0,0 1 1,1-2-1,-1 1 0,0-1 0,1 0 1,-1-1-1,-10-3 0,16 4 353,-2 0-176,-1-1 0,2 0 0,-1 1 0,0-1 0,0-1 0,1 1 0,-1-1 0,1 0 0,0 0 0,-1 0 0,1 0 0,-5-7 0,2 3-103,-15-16-1467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2.8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10698,'0'0'929,"33"21"-929,-4 8-3363,4 6-4805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3.4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 14 6150,'34'0'2082,"-33"0"-2029,-1 0 1,1 0-1,-1 0 1,1 0-1,0 0 1,-1 0-1,1 0 1,0 0-1,-1 0 1,1 0-1,-1 0 1,1-1-1,0 1 1,-1 0-1,1 0 1,-1-1-1,1 1 1,-1 0-1,1-1 0,-1 1 1,1-1-1,-1 1 1,1 0-1,-1-1 1,1 1-1,-1-1 1,0 0-1,1 1 1,-1-1-1,0 0-88,0 1 0,1 0 0,-1-1 0,0 1-1,0 0 1,0-1 0,1 1 0,-1 0 0,0 0 0,0-1-1,1 1 1,-1 0 0,0 0 0,0 0 0,1-1 0,-1 1-1,0 0 1,1 0 0,-1 0 0,0 0 0,1-1-1,-1 1 1,0 0 0,1 0 0,-1 0 0,0 0 0,1 0-1,-1 0 1,0 0 0,1 0 0,-1 0 0,0 0 0,1 0-1,-1 0 1,0 1 0,1-1 0,-1 0 0,0 0-1,1 0 1,15 4-541,-12-3 757,2 13 1644,-7-7 2852,-1-6-4333,1 1 0,-1 0 0,0 0 0,0-1 0,0 0-1,0 1 1,0-1 0,0 0 0,-1 0 0,1 0 0,0 0-1,-4 1 1,-14 6 146,6-2-485,10-4-42,1 2-54,-38 50-352,16-15 336,21-30 101,-2 9 17,5-14 8,0 0-1,0 0 0,0 0 1,0 0-1,1 0 0,0 1 0,0-1 1,0 0-1,0 0 0,1 0 0,-1 0 1,1 0-1,0 0 0,0 0 0,1 0 1,-1 0-1,1-1 0,0 1 1,0 0-1,3 4 0,3 7 186,-6-11-23,1-1-10,-1 0-120,0-1 0,0 1 0,0-1 0,1 0 1,-1 0-1,1 0 0,-1 0 0,1 0 0,0-1 0,0 1 0,0-1 0,0 0 0,0 0 0,0 0 0,0 0 1,0 0-1,0-1 0,0 0 0,1 1 0,4-1 0,171-14 376,-177 19-523,-1 0 77,1 0 1,-1 0-1,0 0 0,-1 0 1,1 1-1,-1-1 0,0 0 1,0 0-1,0 1 0,-1-1 0,0 0 1,0 0-1,-3 9 0,3-11-34,-15 22-780,-8 0 448,-1-1-1,-46 34 1,55-45 73,10-9-294,1-1 0,-1 0-1,0 0 1,0 0 0,0-1 0,0 0-1,0 0 1,0 0 0,0-1-1,-11 1 1,-8 3-3295,21-3 2509,4-2 1257,-1 0 1,1 1-1,-1-1 0,1 0 0,-1 0 1,1 0-1,-1 1 0,1-1 1,-1 0-1,1 0 0,-1 0 1,1 0-1,-1 0 0,1 0 1,-1 0-1,1 0 0,-1 0 0,1 0 1,-1-1-1,1 1 0,-1 0 1,1 0-1,-1 0 0,1-1 1,-1 1-1,1 0 0,-1 0 1,1-1-1,0 1 0,-1 0 0,1-1 1,-1 1-1,1 0 0,-1-2 1,-1 1-80,-2-2-1452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45.1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8648,'19'38'9164,"-6"27"-8661,-7-26 336,106 593 2220,-89-513-2923,57 234-1254,-72-338-16,-4-29-517,-7-38-123,-66-228 1544,-32-175 4725,96 422-4267,1-1-1,2 0 1,1 1-1,2-1 1,5-35 0,-4 57-153,1 0-1,0 0 1,0 0 0,1 1 0,1-1 0,0 1 0,10-16 0,-11 21-24,0 0 0,0 1 0,1 0 1,0 0-1,0 0 0,0 0 0,1 1 1,-1 0-1,1 0 0,0 1 0,0-1 1,0 1-1,1 0 0,8-2 0,-12 4-49,1 0 0,-1 0 0,1 0 0,0 1 0,-1 0 0,1-1 0,0 1 0,-1 0 0,1 1 0,0-1 0,-1 1-1,1-1 1,-1 1 0,1 0 0,-1 0 0,1 1 0,-1-1 0,0 1 0,1 0 0,-1 0 0,0 0 0,0 0 0,0 0 0,-1 1-1,1-1 1,0 1 0,-1 0 0,3 4 0,-1-2-37,-1 0 1,0 1-1,-1 0 0,1-1 1,-1 1-1,0 0 0,-1 0 1,0 0-1,1 0 0,-2 0 1,1 1-1,-1-1 0,0 0 1,0 0-1,-1 0 0,-1 8 1,0-4-286,-1 1 1,0 0 0,0-1-1,-2 1 1,1-1 0,-12 18 0,9-18-892,0-1 1,-1 0 0,-1 0-1,1 0 1,-20 13 0,25-20 818,1 1 1,-1-1-1,0 0 1,0 0 0,0 0-1,0 0 1,0-1-1,0 1 1,-1-1 0,1 0-1,-1 0 1,1 0-1,-1 0 1,1-1 0,-1 1-1,1-1 1,-1 0-1,1 0 1,-1 0 0,1-1-1,-6 0 1,-27-5-3933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06:59:59.8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1,'3456'0,"-3429"0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07:00:01.5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0,'1535'0,"-1506"0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6.4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515 20 7463,'5'-18'3923,"-8"16"-3199,-10 3-1324,-7 1 612,-1 1 1,1 1 0,0 0-1,1 2 1,-33 13 0,22-8 220,-134 54 1554,147-57-1641,1 1-1,0 0 1,0 1 0,1 0-1,1 1 1,-1 1 0,-17 20-1,31-31-169,-1 0 0,1 0-1,0 1 1,0-1 0,-1 1-1,1-1 1,0 1 0,0 0-1,0-1 1,1 1 0,-1 0-1,0 0 1,1 0 0,-1-1-1,1 1 1,-1 0 0,1 0-1,0 0 1,0 0 0,0 0-1,0 0 1,0 0-1,0 0 1,1-1 0,-1 1-1,1 0 1,-1 0 0,1 0-1,0 0 1,0-1 0,-1 1-1,1 0 1,0-1 0,1 1-1,-1-1 1,0 1 0,0-1-1,1 1 1,-1-1 0,1 0-1,-1 0 1,1 0 0,-1 0-1,1 0 1,0 0 0,-1 0-1,1 0 1,3 0 0,10 5-17,0 0 0,0-1 1,0-1-1,23 3 0,-35-6 55,110 14 674,-70-10-51,1 1-1,-1 3 1,64 20 0,-105-29-575,1 1 0,0 0 0,0 0 0,-1 1 0,1-1 0,-1 0 0,1 1 0,-1-1 0,0 1 0,1 0-1,-1 0 1,0 0 0,0 0 0,0 0 0,0 1 0,-1-1 0,1 0 0,-1 1 0,1-1 0,-1 1 0,2 4 0,-3-3-4,0-1 1,0 0-1,0 0 0,0 1 0,-1-1 0,1 0 0,-1 0 1,0 1-1,0-1 0,0 0 0,0 0 0,-1 0 0,1 0 1,-1 0-1,-4 5 0,-4 4-12,-1 1 0,0-1 0,-1-1 0,0 0 0,-1-1 0,-20 12 0,-41 19-1522,20-22-2616,53-19 3905,0 1 0,1-1 0,-1 0 0,0 0 0,0 1 0,0-1 0,0 0 0,0 0 0,0 0 0,0 0 0,0 0 0,0 0 0,0 0 0,0 0 0,0-1 0,0 1 0,0 0 0,0-1 0,1 1 0,-1 0 0,0-1-1,0 1 1,0-1 0,0 1 0,1-1 0,-1 0 0,0 1 0,1-1 0,-1 0 0,0 1 0,1-1 0,-1 0 0,1 0 0,-1 0 0,1 1 0,-1-2 0,1 0-93,0 1 0,-1-1 0,1 0-1,0 1 1,0-1 0,0 1 0,1-1 0,-1 1-1,0-1 1,1 1 0,-1-1 0,1 1-1,-1 0 1,1-1 0,0 1 0,-1-1-1,1 1 1,0 0 0,0 0 0,0 0-1,1-2 1,1 1 215,0 0 0,0 0-1,0 0 1,0 1 0,0-1 0,0 1-1,0 0 1,5-2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6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202 190 5605,'0'0'4511,"-3"5"-3133,-52 72 1915,72-64-2278,-13-13-882,0 0 1,0 0 0,-1-1-1,1 1 1,0-1 0,-1 0-1,1 0 1,-1 0 0,1-1-1,-1 1 1,1-1-1,5-4 1,39-26 1294,-48 32-1417,11-7 216,-1 0 0,-1-1 1,1 0-1,-1-1 0,-1 0 1,0 0-1,0-1 0,-1 0 0,0 0 1,0-1-1,-1 0 0,-1 0 0,7-19 1,-12 28-241,1-1 0,-1 0 1,0 1-1,0-1 0,0 0 1,0 1-1,0-1 0,0 0 0,-1 1 1,0-1-1,1 0 0,-1 1 1,0-1-1,0 1 0,0-1 1,-1 1-1,1 0 0,0-1 1,-1 1-1,0 0 0,0 0 0,1 0 1,-1 0-1,0 1 0,0-1 1,-1 0-1,1 1 0,0-1 1,0 1-1,-1 0 0,1 0 1,-4-1-1,-1-1-65,-1 0-1,1 1 1,-1 0-1,1 0 1,-1 1-1,0 0 1,0 1 0,1-1-1,-1 1 1,-9 2-1,3 0 100,1 1 0,1 1 0,-1 0-1,0 0 1,1 1 0,0 1 0,0 0-1,1 1 1,-1 0 0,2 1-1,-1 0 1,1 0 0,0 1 0,1 1-1,-11 12 1,14-14-28,1 0 0,-1 0-1,2 1 1,-1 0 0,1 0-1,0 0 1,1 0 0,0 1-1,0-1 1,1 1 0,0-1-1,1 1 1,0 0 0,1 0-1,0 0 1,0 0 0,1-1 0,1 1-1,-1 0 1,1 0 0,5 12-1,-4-12-93,1-1 1,0 1-1,1-1 0,0 0 0,0 0 0,1-1 0,0 1 1,0-1-1,1 0 0,0-1 0,0 0 0,1 0 1,0 0-1,0-1 0,1-1 0,0 1 0,0-1 0,0-1 1,15 6-1,-12-7-37,0 0 0,-1-1 0,1 0 0,0-1 0,0-1 0,0 0 0,0 0 0,0-1 0,0-1 0,0 0 0,0 0 1,0-1-1,-1-1 0,0 0 0,1-1 0,15-9 0,4-5-993,52-42 1,-49 35-202,-27 20 786,0 0 0,-1-1 0,1 0-1,-1 0 1,-1 0 0,7-10 0,10-13-1759,15-7-1133,-14-12 662,-19 45 2682,-1-1 0,1 1-1,0 0 1,0 0 0,1 0 0,-1 0 0,6-2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7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5 8744,'-1'-1'265,"0"1"1,0-1-1,0 1 0,0-1 0,0 1 1,0-1-1,0 1 0,-1 0 0,1 0 1,0-1-1,0 1 0,0 0 0,0 0 0,0 0 1,-1 0-1,1 1 0,0-1 0,0 0 1,0 0-1,-2 1 0,1 1-207,-1-1 0,1 1 0,0 0 1,0 0-1,0 0 0,0 0 0,0 0 0,0 0 0,1 1 0,-1-1 0,-1 4 1,-2 5-75,0 1 0,1 0 0,0 0 0,1 0 0,0 0 0,1 1 0,1-1 0,0 1 0,0-1 0,2 19 0,20 141 199,-15-134-158,34 207 63,39 327-716,-69-466-3226,-14-91 1377,1-3 413,6-9 167,-14-12-1034,8 6 1650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21 122 11915,'-1'-1'4218,"0"1"-4008,1 0 0,-1 0 0,1 0 1,-1 0-1,1 0 0,0 0 0,-1 0 1,1 0-1,-1-1 0,1 1 0,0 0 1,0 0-1,-1-1 0,1 1 0,-1-1 1,1 1-1,0 0 0,-1-1 0,1 0 1,0 1-1,-1-1 0,1 1 0,0-1 1,0 0-1,-1 0 0,-5-26 118,3 8-394,3 6-110,0-35-236,0 44 386,2 4 36,0 0-25,-1 1-1,0 0 1,0 0-1,1 0 1,-1 0-1,0 1 0,0-1 1,1 1-1,-2-1 1,1 1-1,0 0 0,1 0 1,-1 0-1,-1 0 1,1 0-1,0 1 0,0-1 1,-1 1-1,1-1 1,0 1-1,0 3 1,14 73-699,-12-59 548,28 198-939,-31-214 1265,1-12-30,0-1-1,0 1 1,0 1 0,1-1-1,-1 0 1,3-9 0,2-14 254,4-39 280,-9 49-466,2 0 0,0 1 1,1-1-1,8-35 0,-12 55-189,1-1 1,-1 1-1,1-1 1,-1 1-1,1 0 1,-1-1 0,1 1-1,-1 0 1,0 0-1,1-1 1,-1 1-1,1 0 1,0 0-1,-1 0 1,1 0-1,0 1 1,0-1-1,-1 0 1,1 1-1,-1-1 1,1 1-1,0 0 1,0-1-1,0 1 1,-1 0 0,1 0-1,0 0 1,0 0-1,-1 0 1,2 1-1,0 0-56,-1 1-1,1 0 1,0 0 0,-1 1-1,1 0 1,-1-1 0,1 1-1,-1 0 1,1 0 0,-1 0-1,2 5 1,3 11-948,0 1 0,9 42 0,-15-62 980,10 50-2216,10 57-11430,-19-99 10789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7.6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0 200 4580,'11'5'383,"1"0"-1,-1-1 0,1-1 0,-1 0 1,1-1-1,0 0 0,0 0 0,0-2 1,0 1-1,1-2 0,18-2 1,-7 0 179,1-2 0,-2 0 1,1-2-1,40-17 0,-47 16 280,-1 0-1,0-1 0,26-19 0,-38 25-669,0 0-1,0 0 1,0-1 0,-1 1-1,0-1 1,1 0-1,-1 0 1,0 0-1,-1 0 1,1-1 0,-1 1-1,0-1 1,0 1-1,0-1 1,-1 0 0,1 0-1,-1 1 1,0-9-1,-1 11-163,0 0-1,-1 0 0,1 1 1,-1-1-1,1 0 0,-1 0 1,0 1-1,1-1 0,-1 0 1,0 1-1,0-1 1,-1 0-1,1 1 0,0 0 1,0-1-1,-1 1 0,1 0 1,-1 0-1,1-1 0,-1 1 1,1 0-1,-1 0 1,0 1-1,1-1 0,-1 0 1,0 1-1,0-1 0,0 1 1,0-1-1,1 1 0,-1 0 1,0 0-1,0 0 0,0 0 1,0 0-1,-2 0 1,-7 0-11,-1 1 1,1 0 0,-1 0 0,-17 6 0,13-3 83,1 1 0,0 1 0,0 1 0,0 0 0,1 1 0,0 0 0,1 1 0,-1 0 0,2 2 0,0-1 0,0 1 0,-19 24 0,27-29-90,-1 0-1,1 1 1,0-1-1,0 1 1,1 0-1,0 0 1,0 1-1,1-1 1,-1 1 0,2-1-1,-1 1 1,1 0-1,0-1 1,1 1-1,0 0 1,0 0 0,1 0-1,0-1 1,0 1-1,1 0 1,0-1-1,0 1 1,0-1-1,1 0 1,1 0 0,-1 0-1,1 0 1,5 7-1,-2-4-123,1-1 0,0 0-1,0 0 1,1-1 0,0 0-1,1-1 1,0 1-1,0-2 1,0 0 0,1 0-1,0-1 1,0 0 0,1 0-1,-1-2 1,16 4 0,-11-4-168,0 0 0,0-1 0,0-1 0,0-1 0,0 0 0,1-1 1,-1 0-1,0-2 0,0 0 0,-1-1 0,18-6 0,5-3-741,-20 8 103,1-2 0,-2 0-1,22-12 1,17-23-2392,9 9 181,-10-11 945,-44 38 2101,0 1 0,0-1 0,24-6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8.0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380 162 6310,'-1'-2'454,"0"0"-1,0 0 1,0 0-1,0 0 1,0 0-1,0 0 1,-1 1 0,1-1-1,-1 0 1,1 1-1,-1-1 1,1 1 0,-1 0-1,0-1 1,0 1-1,0 0 1,0 0 0,-3-1-1,2 1-241,-1 0 1,1 1-1,-1-1 0,1 1 0,0 0 0,-1 0 0,1 0 1,-1 0-1,1 1 0,-7 1 0,-6 4-293,0 0 0,0 1 0,-29 17 0,35-19 664,-12 8-283,1 1 1,1 0 0,0 1 0,-25 26 0,38-34-240,0 1 0,0 0 0,1 0 0,0 0 0,0 1 0,1-1 0,0 1 1,0 1-1,1-1 0,1 1 0,-1-1 0,2 1 0,-4 17 0,6-23-59,0 0-1,0 1 1,0-1 0,0 0-1,1 0 1,-1 0 0,1 0-1,0 0 1,1 0 0,-1 0-1,0-1 1,1 1 0,0 0-1,0-1 1,0 1 0,1-1-1,-1 0 1,1 0 0,-1 1-1,1-2 1,0 1-1,0 0 1,1-1 0,-1 1-1,0-1 1,1 0 0,0 0-1,-1 0 1,1-1 0,0 1-1,0-1 1,4 1 0,5 1-80,0 0 1,0-1 0,1-1 0,-1 0-1,0-1 1,1 0 0,-1-1 0,22-4 0,-10-1-273,0-1 1,0-2 0,-1 0 0,0-1 0,0-2 0,-1 0 0,-1-2 0,0 0 0,-1-1 0,0-2 0,-1 0 0,25-28 0,-13 10-1080,-18 21 298,0-1 0,-1-1 0,13-21 1,-14 16-564,-1-2 0,-2 1 1,14-48-1,-20 54 1200,-1 0 1,-1 0-1,-1-18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8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50 10282,'-12'-30'4164,"10"23"-411,1-5-1132,-2 17-1843,-1 24-921,8 51-167,3 0 1,20 87-1,-8-61 209,74 438-255,-48-311-2395,-43-221 2518,4 15-2441,-1 0 0,-1 0 1,1 43-1,-5-70 2572,0 0 1,0 1-1,-1-1 0,1 0 0,0 1 1,0-1-1,0 0 0,0 1 1,0-1-1,0 0 0,-1 1 0,1-1 1,0 0-1,0 0 0,-1 1 1,1-1-1,0 0 0,0 0 0,-1 1 1,1-1-1,0 0 0,-1 0 1,1 0-1,0 1 0,-1-1 1,1 0-1,0 0 0,-1 0 0,1 0 1,0 0-1,-1 0 0,1 0 1,0 0-1,-1 0 0,1 0 0,-1 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38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12300,'87'21'3811,"-3"-9"-1152,38-12-5734,31 27-801,-15-27 33,29 12-193,-29-26 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7:01:59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24575,'50'2'-1083,"56"10"0,17 1-4291,105-1 1984,0 1 5681,308 15 7243,-359-22-10489,-1-3-4638,366 1 176,-1-3 4884,1081-3 10297,-940 0-9016,0 1-7197,-257 1 3481,218 0 10634,-235 0-3359,-137 0-4796,-45 0-3279,-2 0-4004,-45 1 6146,319 7 13594,-287 1-11746,95 2-8625,0-6 4185,307-7 4717,-159-1 4083,8264 3 3103,-3728 0-7830,-4675 15 145,-45 0 0,308-14 64,-298-2-1493,-252 1-5397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6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482 0 12780,'0'3'8829,"1"-2"-8766,-1 0 0,0 0 0,0 0 0,0 0 0,0 0 0,0 0-1,0 0 1,-1 0 0,1 0 0,0 0 0,0 0 0,-1 0 0,1-1 0,0 1 0,-1 0 0,1 0 0,-2 1 0,-7 8-132,-44 43-143,-1-2 0,-102 73 0,125-102-541,14-10-330,0-1-1,-29 15 1,3-14-3948,-4-13-4224,42 0 5507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6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4100,'0'0'3171,"37"27"-32,-23-9-1762,5-1-416,6 8 32,-3-1 0,1 5-224,-2-8-193,1 2-223,-5-5-161,-1-1-577,3-3-2113,-19-33-673,0-22-3748,10 21 3396,-24-36 3395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7.2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11 5797,'-1'-4'3043,"-4"-2"862,7 23-2350,9 50-1857,-4-27 509,11 62-580,13 107-823,-29-196 1073,0-11 350,6-20 720,5-12-258,-10 25-620,1 0-1,0 0 1,1 0 0,-1 1-1,1-1 1,0 1-1,0 0 1,0 1-1,0-1 1,1 1 0,0 0-1,-1 0 1,1 1-1,0 0 1,0 0 0,0 0-1,1 1 1,-1-1-1,8 1 1,-1 0-461,-1 1 1,0 0-1,21 3 0,36 13-6315,-66-16 5801,8 2-289,-4 2-2630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7.6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 11147,'0'64'3747,"-29"-22"33,19 15-3396,1-5-736,9 8-385,0-13-224,0 5-96,0-21-96,0 2-160,13-13-2723,9-14 737,-22-43 288,33 25 96,-28-42 2691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7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299 272 6502,'14'39'2623,"13"50"0,-20-61-2421,-2-1 1,0 1-1,-2 0 0,-1 0 0,-3 40 1,0-60-91,0 1-1,-1-1 1,0 0 0,0 0 0,-1 0 0,0 0 0,-7 14 0,7-18-10,1-1 1,0 1 0,-1-1-1,1 0 1,-1 0 0,0 0-1,0 0 1,0-1 0,0 1-1,-1-1 1,1 1 0,-1-1-1,0 0 1,1-1-1,-1 1 1,0-1 0,0 1-1,-5 0 1,-3-1 207,0-1 0,1 0-1,-1-1 1,0 0 0,0-1 0,1 0 0,-1-1-1,1 0 1,-1-1 0,1 0 0,0-1 0,1 0 0,-1-1-1,-10-7 1,14 9-281,1 0 1,0 0-1,0 0 0,1-1 0,-1 0 1,1 0-1,0-1 0,0 1 0,0-1 1,1 0-1,0 0 0,0-1 0,1 1 1,0-1-1,0 0 0,0 0 0,1 0 1,0 0-1,0 0 0,1 0 0,0-1 1,0 1-1,1-13 0,1 16-75,0 0-1,1 0 1,-1 0-1,1 1 1,0-1 0,0 1-1,0-1 1,0 1-1,1-1 1,-1 1-1,1 0 1,0 0 0,0 0-1,0 1 1,0-1-1,1 1 1,-1 0 0,1 0-1,-1 0 1,1 0-1,0 0 1,-1 1-1,1 0 1,0-1 0,0 2-1,8-2 1,4-1-686,-1 1 1,0 1-1,0 0 1,0 1-1,1 1 1,16 3-1,-25-3-190,0-1 0,0 1-1,0-1 1,0-1 0,0 1 0,0-1 0,0 0-1,0-1 1,0 0 0,-1 0 0,11-5 0,8-16-2175,11 11 2478</inkml:trace>
  <inkml:trace contextRef="#ctx0" brushRef="#br0" timeOffset="1">537 29 7367,'0'5'452,"0"-1"1,-1 0-1,0 0 1,1 0-1,-2-1 1,1 1-1,0 0 1,-1 0-1,-3 6 1,2-6-205,1 1 0,0-1 0,0 1 0,1-1 1,-1 1-1,0 9 0,1-6-263,1 1 1,0 0-1,0-1 0,1 1 1,0 0-1,1-1 0,0 1 0,0-1 1,0 0-1,2 1 0,-1-1 1,1 0-1,0-1 0,9 14 1,-11-18 165,1 0 0,-1 0 0,1-1 0,-1 1 0,1-1 0,0 1 0,0-1 0,0 0 0,0 0 0,0 0 0,1-1 0,-1 1 0,1-1 0,-1 0 0,1 0 0,-1 0 0,1 0 0,-1 0 0,1-1 0,0 0 0,0 0 0,-1 0 0,1 0 0,0 0 0,-1-1 0,1 0 0,0 0 0,-1 0 0,1 0 0,-1 0 0,0-1 0,1 1 0,-1-1 0,0 0 0,5-4-1,-4 4 10,-1 0-1,0 0 0,0-1 0,0 1 0,0-1 0,-1 0 0,1 0 0,-1 0 0,1 0 0,-1 0 0,0-1 0,0 1 0,-1-1 0,1 1 0,-1-1 0,1 1 0,-1-1 0,-1 0 0,1 0 0,0-7 0,-1 3-824,0 1-1,-1 0 1,0 0-1,-1 0 1,0 0-1,0 0 1,0 0-1,-1 0 1,-6-11-1,-2 2-3369,-4 5 2361,5 5 299,-1-2 71,-1-3-302,-9-9-2840,-24-24 3357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1 11147,'6'12'2836,"-9"-10"-721,2-2-2195,0 1 1,0-1-1,0 0 1,0 1-1,0-1 1,0 1 0,0-1-1,0 1 1,0 0-1,1 0 1,-1 0-1,-1 2 1,-43 65-801,-28 15 5513,73-82-4635,-1-1 0,1 1 0,-1 0 0,1-1 0,-1 1 1,1 0-1,0 0 0,-1 0 0,1 0 0,-1 0 0,1 0 0,0 0 0,0 0 0,-1 0 1,1 0-1,0 0 0,0 0 0,-1 1 0,1 1 0,0-1-30,0-1 4,0 0 0,0 0-1,0 1 1,0-1-1,0 0 1,1 0-1,-1 1 1,0-1-1,0 0 1,1 0 0,-1 0-1,0 0 1,1 0-1,-1 0 1,0 0-1,1 0 1,-1 0-1,1 1 1,-1-1 0,1 0-1,-1-1 1,1 2-1,-1-1-27,7 10-81,0 0 0,0 0 0,0-2 0,1 0 0,8 7 0,-10-10 367,1 1-1,-1 1 1,0 0-1,0 1 1,0 0 0,10 20-1,-8-1 567,-8-27-772,0 1 1,1-1 0,-1 0 0,0 1 0,0-1-1,0 1 1,0-1 0,0 0 0,0 1 0,0-1-1,0 1 1,0-1 0,0 0 0,0 1 0,0-1-1,-1 1 1,1-1 0,0 0 0,0 1-1,-1-1 1,0 2 0,1-3 1,0 2-16,0 0 0,-1 0-1,1-1 1,0 1 0,-1 0 0,1-1 0,-1 1 0,1 0 0,0-1-1,-1 1 1,1-1 0,-1 0 0,0 1 0,1-1 0,-1 0 0,0 0-1,-1 2 1,0 1 0,-1 0-225,1 0 1,0 0-1,-1 0 0,1-1 1,-1 1-1,0-1 1,1 0-1,-1-1 1,0 0-1,0 0 1,0-1-1,0 1 1,0-1-1,0-1 1,-5 1-1,5-1-991,3-3-414,-1 2 1478,1 0 0,0-1-1,-1 1 1,1 0 0,0-1 0,0 1-1,0-1 1,0 1 0,0-1 0,-1 1-1,1-1 1,0 0 0,1 1 0,-1-1-1,0 1 1,0-1 0,0-1 0,3-3 213,1 0 0,-1 1 0,0-1 1,1 2-1,-1-1 0,1 1 0,0 0 1,0 1-1,0 0 0,0 0 1,-1 1-1,2 0 0,-1 0 0,0 1 1,4 0-1,14-6 267,-16 5 64,0-2-1,-1 0 0,2-1 0,-2 0 1,0 0-1,1-1 0,-1-1 1,0 0-1,7-11 0,-10 15-268,-1-1-1,1 0 1,0 0-1,-1 0 0,0 0 1,1 0-1,-1-1 1,1 0-1,-1 0 1,0 0-1,-1 0 1,1 0-1,0 0 1,-1 0-1,1 0 0,-1 0 1,1 0-1,-1-1 1,0 1-1,0 0 1,0 0-1,-1-1 1,1 1-1,-2-11 1,-3-7-416,3 18 219,2 4 46,-1 0 1,1 0 0,0 0-1,-1 0 1,0 0 0,1 0-1,-1 1 1,1-1 0,-1 0-1,0 1 1,1-1 0,-1 1-1,1-1 1,-1 1 0,0-1-1,1 1 1,-1 0 0,0 0-1,1 0 1,-1 0 0,0 0-1,0 0 1,0 0-33,-1 1 33,1-1-1,-1 0 0,1 1 1,0-1-1,-1 1 1,1 0-1,-1 0 1,1 0-1,0 1 0,0-1 1,-1 1-1,1-1 1,0 1-1,0 0 0,0 0 1,0 0-1,0 0 1,0 1-1,0-1 1,0 0-1,0 1 0,-1 4 1,0 4-40,-1-1 0,1 0 0,0 0 0,-3 18 1,4-19-63,0 0 1,0 1-1,1-1 1,0 0-1,0 0 1,0 0-1,0 0 1,0 0-1,0 1 1,1-2-1,0 1 1,0 1-1,0-1 1,1-1 0,-1 1-1,3 8 1,-2-12 21,-1 1 0,1-1 0,0-1 0,0 1 0,0-1 0,0 1 0,0-1 0,0 1 1,1-2-1,-1 1 0,0-1 0,1 0 0,-1 0 0,1-1 0,0 0 0,-1 0 0,1 0 1,0-1-1,0 1 0,0-1 0,0-1 0,0 1 0,-1-1 0,7-1 0,-3-2-279,0 0-1,1-1 0,-1-1 1,0 0-1,0 0 0,0-3 1,-1 2-1,1-2 1,9-14-1,-13 18 81,-1 2 109,0 1 1,0 0-1,0-1 1,0 0-1,0 1 1,0-1-1,-1 0 0,1 0 1,-1 0-1,1 0 1,-1 0-1,1 0 1,0 0-1,-1 0 1,0-1-1,1 1 0,-1-3 1,4-16-1378,6-5-1271,-2-50 214,-3 15 2592,-4 49 131,-1 2 1,1-1 0,0 1 1,4-19-1,0 17 2363,-5-2-841,0 14-1553,0-1 0,0 1 0,0 0 0,0-1 0,0 1-1,0-1 1,0 1 0,0 0 0,0-1 0,0 1 0,0-1 0,0 1-1,0 0 1,0-1 0,0 1 0,0-1 0,0 1 0,0 0 0,0-1-1,0 1 1,0-1 0,1 1 0,-1 0 0,0-1 0,0 1 0,0 0-1,0-1 1,0 1 0,0 0 0,1 0 0,-1-1 0,0 1 0,0 0-1,0 0 1,0-1 0,0 1 0,0 0 0,0 0 0,1 0 0,-1 0-1,0 0 1,0 0 0,0-1 0,1 1 0,-1 0 0,0 0 0,0 0 0,0 0-1,1 0 1,-1 1 0,0-1 0,0 0 0,1 0 0,-1 0 0,0 0-1,0 0 1,0 0 0,0 1 0,1-1 0,-1 0 0,0 1 0,2 0 2127,-2-2-2111,0 1-1,1 0 1,-1 0-1,0-1 1,1 1-1,-1 0 1,0 0 0,1 0-1,-1 0 1,0 0-1,1 0 1,-1 0 0,1 0-1,-1 0 1,0 0-1,1 1 1,-1-1-1,0 0 1,1 0 0,-1 1-1,0-1 1,0 0-1,0 1 1,1-1 0,-1 1-1,0-1 1,0 1-1,1-1 1,-1 1-1,0-1 1,1 2 0,8 44 485,-1 0 1,-2 2-1,0 0 1,4 61-1,-5-53 809,-4-18 369,-1-34-235,-1-9-849,-1-3-609,1 1-1,0-1 1,0-1-1,0 1 1,0 0-1,1 0 1,0 0-1,0 0 0,0 0 1,0 0-1,0 0 1,0 0-1,1 0 1,0-1-1,0 1 1,0 1-1,3-13 1,-2 7-152,1 0 0,-1 0 0,2 0 0,-1 0 1,1 2-1,-1-1 0,2 1 0,-1 0 0,9-18 0,-11 27-254,0-1-1,0 1 1,0 0-1,0 0 0,0 1 1,1-1-1,-1 1 0,0 0 1,0 0-1,0 1 1,1-1-1,-1 1 0,4 1 1,-3-1-78,9-2-5633,-12 2 5826,1-1 1,-1 1 0,1 0 0,-1 0 0,1 0-1,-1 0 1,1 0 0,0 0 0,-1 0 0,1 1-1,-1-1 1,1 0 0,0 1 0,-1-1 0,0 1-1,1-1 1,0 2 0,4 1-4533,0-9 3236,-7-18 1054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8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73 1 10442,'23'54'4036,"-23"-17"-33,14 19-2113,-14 2-2338,5 14-929,-5-4-481,0 4-641,0 0-287,-7-10 223,-5-8 129,-5-11 96,1 6-193,-29-34 994,28 20 1537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8.6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10730,'17'53'3972,"-17"-19"-64,0 21-2851,14 1-737,-5 6-640,-1-11-641,6 3-481,-7-17-95,11-4-129,3-19-2370,3-53-416,3 12 2242,-27-36-192,39 25 1441,-35-32 961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8.9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173 1 6854,'7'8'525,"0"1"0,-1 0 0,0 1 0,-1 0-1,0 0 1,0 0 0,-1 0 0,4 15-1,16 87-24,-24-109-491,4 16 152,-2 0 0,0 0 0,-2 0 0,0 0 0,0 0 0,-2 0 0,-5 23 0,6-38-33,0 0 1,0 0 0,-1-1 0,1 1-1,-1 0 1,0 0 0,0-1 0,0 1 0,-1-1-1,1 0 1,-1 0 0,0 0 0,0 0-1,0 0 1,0 0 0,-5 2 0,4-4 45,0 1 0,0-1-1,0 0 1,-1 0 0,1 0 0,-1 0 0,1-1 0,0 0-1,-1 0 1,1 0 0,-1 0 0,1-1 0,-1 0 0,1 0-1,0 0 1,0 0 0,-1-1 0,-5-2 0,1 0 93,0 0 0,1 0 1,-1-1-1,1-1 0,0 1 0,0-1 1,0 0-1,-7-9 0,12 11-177,-1 0 0,0 0 0,1-1 0,0 1 0,0-1 0,1 0-1,-1 0 1,1 0 0,0-1 0,0 1 0,1 0 0,-1-1 0,1 1 0,1-1 0,-1-7-1,1 12-106,1-1-1,-1 1 1,1-1-1,-1 1 1,1-1-1,0 1 0,0 0 1,0 0-1,0-1 1,0 1-1,0 0 0,0 0 1,0 0-1,0 0 1,1 0-1,-1 0 1,0 0-1,3 0 0,-2-1-64,4-2-382,1 0 0,-1 1 0,1 0 0,0 0 0,0 1 0,0 0 0,0 0 0,0 1 0,0 0 0,0 0 0,0 0 0,9 1 0,-9-1-393,-1-1-1,1 0 1,0 0 0,-1-1 0,1 1 0,-1-1 0,0-1-1,0 1 1,0-1 0,0 0 0,-1-1 0,0 1 0,0-1-1,6-6 1,10-8-1436,23-4 1183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9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78 10442,'25'-2'6304,"-1"-10"-4539,-20 9-1834,0 1 1,0 0 0,0 0 0,1 0-1,-1 0 1,9-1 0,124-33-909,-133 35 1276,10-9 1548,-34 21-1734,1 2 0,0 0 0,2 1 0,-1 1 0,2 0 0,0 1 0,1 1 0,0 1 0,1 0 0,2 1 0,-20 36 0,32-54-109,0 0-1,-1 1 1,1-1 0,0 0-1,0 0 1,0 1 0,1-1-1,-1 0 1,0 0 0,0 1-1,1-1 1,-1 0 0,1 0-1,-1 0 1,1 1-1,-1-1 1,1 0 0,0 0-1,0 1 1,0-1 3,6 5 36,40 5 21,-35-9-81,-1 0 0,1 1 1,-1 0-1,0 1 0,0 0 1,0 1-1,16 9 1,-25-11-21,1-1 0,-1 1 1,0 0-1,1 0 1,-1 0-1,0 0 1,-1 0-1,1 0 1,-1 0-1,1 1 1,-1-1-1,0 0 1,0 1-1,0-1 1,-1 1-1,1-1 1,-1 1-1,0 0 1,0-1-1,0 1 1,0-1-1,-1 1 1,-1 6-1,0-1 48,0 0-1,-1 0 0,0-1 0,-1 1 0,0 0 0,0-1 0,-10 13 0,-11 9 505,-35 31 0,55-56-472,11-5-331,6-1 95,0-1-1,0 0 1,-1-1 0,0 0-1,1-1 1,-1 0 0,12-7-1,86-46-1864,-88 45 1648,12-7 50,-1-1-1,-1-1 1,48-45 0,-67 55 791,-1 0 0,0-1 0,-1 0 0,0-1 0,-1-1 0,0 1 0,-1-1 0,-1-1 1,-1 1-1,0-1 0,6-21 0,-10-16 1448,-2 47-507,-2 10-1175,1 11-255,0 0-1,1 1 1,1-1-1,0 0 1,1 1-1,8 29 0,1 15-764,-1 21-1166,7 63-4132,-13-43-2147,-7-64 4633,-11-17 1115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3:59.7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12 5701,'-33'-10'2744,"33"10"-2689,0 0 0,-1 0 0,1-1 0,0 1 0,-1 0 0,1 0 0,-1 0 0,1 0 0,0 0 0,-1 0 0,1 0 1,-1 0-1,1 0 0,-1 0 0,1 0 0,0 0 0,-1 0 0,1 0 0,0 1 0,-1-1 0,1 0 0,-1 0 0,1 0 0,0 1 0,-1-1 0,1 0 0,0 0 0,-1 1 0,1-1 0,0 0 0,0 0 0,-1 1 0,1-1 0,0 0 0,-1 1 0,-5 7 229,-1-1 1,1 1-1,0 0 0,1 0 1,0 1-1,0 0 0,1 0 1,0 0-1,0 0 0,1 1 1,0-1-1,1 1 1,0 0-1,0 13 0,1-15-102,1 0 0,0-1-1,1 1 1,-1 0 0,2 0-1,-1 0 1,1-1-1,0 1 1,1-1 0,0 1-1,0-1 1,0 0 0,1 0-1,0 0 1,0-1 0,1 1-1,0-1 1,0 0 0,0-1-1,7 6 1,-4-5 51,1 0 0,-1-1 0,1-1 0,0 1 0,0-1 0,0-1 0,1 0 0,-1 0 0,1-1 0,0 0 0,0-1 0,0 0 0,0 0 0,0-1 0,11-1 0,-7 0 33,0-1 0,0-1-1,0 0 1,0 0-1,0-2 1,-1 0-1,1 0 1,-1-1 0,-1-1-1,1 0 1,-1 0-1,0-2 1,-1 1 0,0-2-1,14-14 1,-21 20-194,-1 0 0,-1 0 0,1 0 1,-1-1-1,1 1 0,-1-1 0,0 1 1,-1-1-1,1 0 0,0-6 0,-2 8-117,1 1-1,-1-1 0,0 0 1,-1 1-1,1-1 0,0 0 1,-1 0-1,0 1 0,1-1 0,-1 1 1,0-1-1,0 0 0,-1 1 1,1 0-1,0-1 0,-1 1 1,1 0-1,-1 0 0,0 0 1,0 0-1,0 0 0,-2-2 0,-5-2-699,-1-1-1,1 2 1,-1-1-1,0 1 1,0 1-1,-1 0 0,-12-3 1,-85-17-7108,83 19 6744,-63-12-3818,-13-12 122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07:02:40.9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0,'2'1,"0"0,0 0,0 0,-1 0,1 0,0 0,0 0,-1 0,1 1,-1-1,0 1,1-1,-1 1,2 3,16 14,-4-12,0 0,1-1,-1 0,1-1,1-1,-1-1,20 2,122 1,-108-6,75 1,348 15,-298 0,818 41,-955-58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10090,'1'4'6966,"2"15"-6820,0 0 1,0 1-1,-1 0 0,-1 0 0,1 0 0,0 36 1,-2-39-66,3 313-143,-4-207 576,10 189 0,-9-306-457,0 0-1,1 1 0,0-1 1,0 0-1,0 0 1,0 1-1,0-1 0,3 9 1,-4-14-87,1 0 1,0 0 0,-1 0 0,1 0 0,0 0 0,-1-1 0,1 1 0,0 0 0,0-1 0,0 0-1,0 1 1,-1-1 0,1 0 0,0 0 0,0 0 0,0 0 0,0 0 0,-1 0 0,1-1 0,0 1-1,0 0 1,-1-1 0,1 0 0,0 1 0,0-1 0,0 0 0,-1 0 0,1 0 0,0 0 0,0-2-1,1-2-209,1-1 0,-2-1 0,1 0 0,0 1 0,-1-1 0,0 1-1,0-1 1,1 0 0,-1 0 0,0 0 0,0-11 0,0-7-1265,-1 0 1,0-24-1,0 25-57,0 10 433,-1 1 0,0 0 0,0 0 0,-3-21 0,2 15 132,-3-31-1636,-9-16 2109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3T03:55:37.3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11755,'9'13'4164,"13"5"32,-5-7-2787,9 4-2113,2-15-481,6 19-129,-3-19 1,3 14-64,-11-14 32,6 6-33,-10-6 225,1 0 224,-7 0-192,12-6-3940,-25-12 2243,14 38 992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06:59:51.0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1,'4495'0,"-4469"0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06:59:54.8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1242 1,'-45'41,"-83"58,-14 12,63-40,4 3,3 3,3 4,4 2,4 3,-58 109,56-74,-73 201,129-302,-71 221,64-188,2-1,-7 95,3 98,-25 731,41-801,2 171,2-294,2-1,2 0,3-1,25 74,90 189,142 173,-187-350,114 205,-164-287,3-2,65 77,98 82,-136-146,-24-25,1-1,46 34,-64-59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32:35.3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0 313 8520,'1'0'135,"-1"1"0,0-1 0,0 1-1,1-1 1,-1 1 0,0-1 0,1 1 0,-1-1-1,0 1 1,1-1 0,-1 0 0,1 1 0,-1-1-1,0 0 1,1 1 0,-1-1 0,1 0 0,-1 0 0,1 1-1,-1-1 1,1 0 0,0 0 0,-1 0 0,1 0-1,-1 0 1,1 0 0,-1 0 0,1 0 0,-1 0 0,1 0-1,0 0 1,-1 0 0,1 0 0,-1 0 0,1 0-1,-1-1 1,1 1 0,-1 0 0,1 0 0,-1-1 0,1 1-1,-1 0 1,1 0 0,-1-1 0,0 1 0,1-1-1,-1 1 1,1 0 0,-1-1 0,0 1 0,0-1 0,1 1-1,-1-1 1,0 1 0,0-1 0,1 1 0,-1-1-1,0 1 1,0-1 0,0 0 0,0 1 0,0-2-1,13-16-390,1-2 917,-1-1 0,0 0 0,-2-1 0,0-1 0,14-42 0,-13 31 114,25-47-1,-36 78-918,3 7-49,1 0 147,-1 0-1,0 0 1,0 1 0,-1 0-1,1 0 1,-1 0-1,0 0 1,0 0-1,2 8 1,21 65 41,4 5 117,0-36-1771,-16-27-1722,-9-15-1403,11 2 2062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F2815-5317-4D4C-A204-CEE40DF78A6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40C75-9C75-4D02-B5F7-338857D19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2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9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1DA87-E644-A8FB-FBE0-FCCE63B0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AD2410-5FDE-97FC-F207-0A7224BE4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C66E7E-9279-5361-BB2C-980D547B4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94A5D-E9C8-786C-A73C-41ABD76D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8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8791-B7BC-4CE6-8B90-32E0D1B7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3CC10-7537-4C11-AB6C-FA37E3A7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7A8A3-352E-43DA-A3D8-48EA414D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EEBED-F412-4AF6-A6AD-C83F013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E7BCC-FCE5-4390-A714-6C58BBDA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1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1793-5B0A-4619-B515-AB3D8C47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EA3446-92DA-4A1F-BEE5-D58B27CA4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1B690-3D0E-46CF-B46C-DADC2A9E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37EEC-3875-41D1-A2B6-3BF2762F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FE62D-3F9C-4E92-8121-EBC5E5C6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C1119-21D5-4292-BE4D-92A61838D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09653-D7A7-4F8F-BDCE-D07E7295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9CF62-9BAC-4B8C-8A44-4DF18CF6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6980-54B9-47A2-9649-C397FE26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DE5A9-97B6-4421-BF0A-F3AEB70E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3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50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5C4C9-64FE-4F15-B29C-B46D5051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F4199-CA54-4B16-9312-ED7622EC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68741-0F50-46EF-B53B-8A7BC6E2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837FD-C954-4C2C-A19D-6AD778B5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60A2A-8F96-460E-9B7F-A0071277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51B1D-A284-4943-9361-CF8D4EEC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72916-86D4-4040-9C51-317F60BE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36D57-BFF9-4476-AB7C-D0AB69B2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9211F-E8A4-4716-AA2D-5E435DB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632AF-DFBC-4611-A047-A19D5FDC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8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392C3-0347-47E2-8318-F9F01DE2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3C147-6B55-4318-B144-C70281563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D4F69-9F89-41B4-9A5E-E7EEBCBE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A0D16-CACC-49F3-A77C-A7B23F3C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2A51D-56AA-41E2-9924-62C3BB24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C32A4-0D0A-4F91-A71A-E79F56FB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9F08-779F-4A81-A83D-16DE8595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B83F4-ADDF-418B-A9FF-6ED5CE81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A06A0C-E118-4F11-990C-9A54252E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366B6A-EA47-4E68-B0D5-428263F5F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31DB4-1FC5-4A7F-9C35-B6BCD6D94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193B0-FB86-4858-B5F7-91B70DAD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9FB396-2FF5-4600-B68B-E9F6D55D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CE9E7A-06A7-49FA-9D65-4A210877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2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851B5-4FB5-4A73-9436-AA6875B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3B2622-A17A-4320-B8AB-3AF81E91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84D549-1DE5-4B19-8427-4C86082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53657-6D95-4104-B386-55DA3C95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A061CA-96E4-4133-A361-E52F4E66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5D5C3-2B3E-41B8-9673-010D2BC2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2DD5D-8D91-4D57-B5F9-BE68D11D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6CFA2-1001-45F3-9509-A0FE8581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B9853-18C1-4E17-95A6-12A68F7A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943FE-3058-4223-88F4-C8224E109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5E16A-D03C-4F86-BA84-61529885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EBBE5-F9CF-4165-AADE-3AA2028C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96106-5E37-4C92-9B40-930169C3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7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DEAF1-9EDA-4D99-9EE5-E272767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BFC59-78B4-4B50-A437-9D780AAF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4153D-16CB-42F4-811E-AB6F2C664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C241A-D18E-4D7D-95C1-AACAF118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2EE9F-E333-4FB8-A6DD-ECFFE758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2CBCF-3FF9-4ED8-A3E7-A988074D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68B574-3B64-4CB5-A401-0EE3DB38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1998-5D7D-43D2-852A-8BFAD17D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257-0648-45B9-A980-F23FE8B46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34BA1-C7D9-46A5-A044-DF246B5A5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FE2B8-9A47-4226-899A-C04BB32F7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5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80.png"/><Relationship Id="rId18" Type="http://schemas.openxmlformats.org/officeDocument/2006/relationships/image" Target="../media/image130.png"/><Relationship Id="rId3" Type="http://schemas.openxmlformats.org/officeDocument/2006/relationships/customXml" Target="../ink/ink1.xml"/><Relationship Id="rId7" Type="http://schemas.openxmlformats.org/officeDocument/2006/relationships/image" Target="../media/image250.png"/><Relationship Id="rId12" Type="http://schemas.openxmlformats.org/officeDocument/2006/relationships/customXml" Target="../ink/ink5.xml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70.png"/><Relationship Id="rId5" Type="http://schemas.openxmlformats.org/officeDocument/2006/relationships/image" Target="../media/image240.png"/><Relationship Id="rId15" Type="http://schemas.openxmlformats.org/officeDocument/2006/relationships/image" Target="../media/image290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9" Type="http://schemas.openxmlformats.org/officeDocument/2006/relationships/image" Target="../media/image260.png"/><Relationship Id="rId1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0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customXml" Target="../ink/ink26.xml"/><Relationship Id="rId21" Type="http://schemas.openxmlformats.org/officeDocument/2006/relationships/image" Target="../media/image320.png"/><Relationship Id="rId34" Type="http://schemas.openxmlformats.org/officeDocument/2006/relationships/customXml" Target="../ink/ink24.xml"/><Relationship Id="rId7" Type="http://schemas.openxmlformats.org/officeDocument/2006/relationships/image" Target="../media/image250.png"/><Relationship Id="rId12" Type="http://schemas.openxmlformats.org/officeDocument/2006/relationships/customXml" Target="../ink/ink13.xml"/><Relationship Id="rId17" Type="http://schemas.openxmlformats.org/officeDocument/2006/relationships/image" Target="../media/image300.png"/><Relationship Id="rId25" Type="http://schemas.openxmlformats.org/officeDocument/2006/relationships/image" Target="../media/image340.png"/><Relationship Id="rId33" Type="http://schemas.openxmlformats.org/officeDocument/2006/relationships/image" Target="../media/image380.png"/><Relationship Id="rId38" Type="http://schemas.openxmlformats.org/officeDocument/2006/relationships/image" Target="../media/image160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70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customXml" Target="../ink/ink25.xml"/><Relationship Id="rId40" Type="http://schemas.openxmlformats.org/officeDocument/2006/relationships/image" Target="../media/image17.png"/><Relationship Id="rId5" Type="http://schemas.openxmlformats.org/officeDocument/2006/relationships/image" Target="../media/image240.png"/><Relationship Id="rId15" Type="http://schemas.openxmlformats.org/officeDocument/2006/relationships/image" Target="../media/image290.png"/><Relationship Id="rId23" Type="http://schemas.openxmlformats.org/officeDocument/2006/relationships/image" Target="../media/image330.png"/><Relationship Id="rId28" Type="http://schemas.openxmlformats.org/officeDocument/2006/relationships/customXml" Target="../ink/ink21.xml"/><Relationship Id="rId36" Type="http://schemas.openxmlformats.org/officeDocument/2006/relationships/image" Target="../media/image3.png"/><Relationship Id="rId10" Type="http://schemas.openxmlformats.org/officeDocument/2006/relationships/customXml" Target="../ink/ink12.xml"/><Relationship Id="rId19" Type="http://schemas.openxmlformats.org/officeDocument/2006/relationships/image" Target="../media/image310.png"/><Relationship Id="rId31" Type="http://schemas.openxmlformats.org/officeDocument/2006/relationships/image" Target="../media/image370.png"/><Relationship Id="rId9" Type="http://schemas.openxmlformats.org/officeDocument/2006/relationships/image" Target="../media/image26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350.png"/><Relationship Id="rId30" Type="http://schemas.openxmlformats.org/officeDocument/2006/relationships/customXml" Target="../ink/ink22.xml"/><Relationship Id="rId35" Type="http://schemas.openxmlformats.org/officeDocument/2006/relationships/image" Target="../media/image390.png"/><Relationship Id="rId8" Type="http://schemas.openxmlformats.org/officeDocument/2006/relationships/customXml" Target="../ink/ink11.xml"/><Relationship Id="rId3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4.png"/><Relationship Id="rId26" Type="http://schemas.openxmlformats.org/officeDocument/2006/relationships/image" Target="../media/image510.png"/><Relationship Id="rId39" Type="http://schemas.openxmlformats.org/officeDocument/2006/relationships/customXml" Target="../ink/ink44.xml"/><Relationship Id="rId21" Type="http://schemas.openxmlformats.org/officeDocument/2006/relationships/customXml" Target="../ink/ink35.xml"/><Relationship Id="rId34" Type="http://schemas.openxmlformats.org/officeDocument/2006/relationships/image" Target="../media/image550.png"/><Relationship Id="rId42" Type="http://schemas.openxmlformats.org/officeDocument/2006/relationships/image" Target="../media/image22.png"/><Relationship Id="rId7" Type="http://schemas.openxmlformats.org/officeDocument/2006/relationships/image" Target="../media/image420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3.xml"/><Relationship Id="rId20" Type="http://schemas.openxmlformats.org/officeDocument/2006/relationships/image" Target="../media/image19.png"/><Relationship Id="rId29" Type="http://schemas.openxmlformats.org/officeDocument/2006/relationships/customXml" Target="../ink/ink39.xml"/><Relationship Id="rId41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440.png"/><Relationship Id="rId24" Type="http://schemas.openxmlformats.org/officeDocument/2006/relationships/image" Target="../media/image500.png"/><Relationship Id="rId32" Type="http://schemas.openxmlformats.org/officeDocument/2006/relationships/image" Target="../media/image540.png"/><Relationship Id="rId37" Type="http://schemas.openxmlformats.org/officeDocument/2006/relationships/customXml" Target="../ink/ink43.xml"/><Relationship Id="rId40" Type="http://schemas.openxmlformats.org/officeDocument/2006/relationships/image" Target="../media/image580.png"/><Relationship Id="rId5" Type="http://schemas.openxmlformats.org/officeDocument/2006/relationships/image" Target="../media/image410.png"/><Relationship Id="rId15" Type="http://schemas.openxmlformats.org/officeDocument/2006/relationships/image" Target="../media/image460.png"/><Relationship Id="rId23" Type="http://schemas.openxmlformats.org/officeDocument/2006/relationships/customXml" Target="../ink/ink36.xml"/><Relationship Id="rId28" Type="http://schemas.openxmlformats.org/officeDocument/2006/relationships/image" Target="../media/image520.png"/><Relationship Id="rId36" Type="http://schemas.openxmlformats.org/officeDocument/2006/relationships/image" Target="../media/image560.png"/><Relationship Id="rId10" Type="http://schemas.openxmlformats.org/officeDocument/2006/relationships/customXml" Target="../ink/ink30.xml"/><Relationship Id="rId19" Type="http://schemas.openxmlformats.org/officeDocument/2006/relationships/customXml" Target="../ink/ink34.xml"/><Relationship Id="rId31" Type="http://schemas.openxmlformats.org/officeDocument/2006/relationships/customXml" Target="../ink/ink40.xml"/><Relationship Id="rId9" Type="http://schemas.openxmlformats.org/officeDocument/2006/relationships/image" Target="../media/image430.png"/><Relationship Id="rId14" Type="http://schemas.openxmlformats.org/officeDocument/2006/relationships/customXml" Target="../ink/ink32.xml"/><Relationship Id="rId22" Type="http://schemas.openxmlformats.org/officeDocument/2006/relationships/image" Target="../media/image490.png"/><Relationship Id="rId27" Type="http://schemas.openxmlformats.org/officeDocument/2006/relationships/customXml" Target="../ink/ink38.xml"/><Relationship Id="rId30" Type="http://schemas.openxmlformats.org/officeDocument/2006/relationships/image" Target="../media/image530.png"/><Relationship Id="rId35" Type="http://schemas.openxmlformats.org/officeDocument/2006/relationships/customXml" Target="../ink/ink42.xml"/><Relationship Id="rId8" Type="http://schemas.openxmlformats.org/officeDocument/2006/relationships/customXml" Target="../ink/ink29.xml"/><Relationship Id="rId3" Type="http://schemas.openxmlformats.org/officeDocument/2006/relationships/customXml" Target="../ink/ink27.xml"/><Relationship Id="rId12" Type="http://schemas.openxmlformats.org/officeDocument/2006/relationships/customXml" Target="../ink/ink31.xml"/><Relationship Id="rId17" Type="http://schemas.openxmlformats.org/officeDocument/2006/relationships/image" Target="../media/image470.png"/><Relationship Id="rId25" Type="http://schemas.openxmlformats.org/officeDocument/2006/relationships/customXml" Target="../ink/ink37.xml"/><Relationship Id="rId33" Type="http://schemas.openxmlformats.org/officeDocument/2006/relationships/customXml" Target="../ink/ink41.xml"/><Relationship Id="rId38" Type="http://schemas.openxmlformats.org/officeDocument/2006/relationships/image" Target="../media/image5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4A01BA-657A-46AC-B5DB-4D13AD0DE42B}"/>
              </a:ext>
            </a:extLst>
          </p:cNvPr>
          <p:cNvSpPr/>
          <p:nvPr/>
        </p:nvSpPr>
        <p:spPr>
          <a:xfrm>
            <a:off x="1945758" y="316652"/>
            <a:ext cx="7729870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2) </a:t>
            </a:r>
            <a:r>
              <a:rPr lang="en-US" altLang="ko-KR" dirty="0" err="1">
                <a:latin typeface="Arial" panose="020B0604020202020204" pitchFamily="34" charset="0"/>
              </a:rPr>
              <a:t>insert.jsp</a:t>
            </a: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• input </a:t>
            </a:r>
            <a:r>
              <a:rPr lang="ko-KR" altLang="en-US" dirty="0">
                <a:latin typeface="Arial" panose="020B0604020202020204" pitchFamily="34" charset="0"/>
              </a:rPr>
              <a:t>태그에 </a:t>
            </a:r>
            <a:r>
              <a:rPr lang="en-US" altLang="ko-KR" dirty="0">
                <a:latin typeface="Arial" panose="020B0604020202020204" pitchFamily="34" charset="0"/>
              </a:rPr>
              <a:t>text </a:t>
            </a:r>
            <a:r>
              <a:rPr lang="ko-KR" altLang="en-US" dirty="0">
                <a:latin typeface="Arial" panose="020B0604020202020204" pitchFamily="34" charset="0"/>
              </a:rPr>
              <a:t>유형을 이용하여 학번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비밀번호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학과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이름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주소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이메일</a:t>
            </a:r>
            <a:r>
              <a:rPr lang="ko-KR" altLang="en-US" dirty="0">
                <a:latin typeface="Arial" panose="020B0604020202020204" pitchFamily="34" charset="0"/>
              </a:rPr>
              <a:t> 항목을 작성합니다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Layout 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• form </a:t>
            </a:r>
            <a:r>
              <a:rPr lang="ko-KR" altLang="en-US" dirty="0">
                <a:latin typeface="Arial" panose="020B0604020202020204" pitchFamily="34" charset="0"/>
              </a:rPr>
              <a:t>태그의 </a:t>
            </a:r>
            <a:r>
              <a:rPr lang="en-US" altLang="ko-KR" dirty="0">
                <a:latin typeface="Arial" panose="020B0604020202020204" pitchFamily="34" charset="0"/>
              </a:rPr>
              <a:t>action </a:t>
            </a:r>
            <a:r>
              <a:rPr lang="ko-KR" altLang="en-US" dirty="0">
                <a:latin typeface="Arial" panose="020B0604020202020204" pitchFamily="34" charset="0"/>
              </a:rPr>
              <a:t>속성 값은 </a:t>
            </a:r>
            <a:r>
              <a:rPr lang="en-US" altLang="ko-KR" dirty="0" err="1">
                <a:latin typeface="Arial" panose="020B0604020202020204" pitchFamily="34" charset="0"/>
              </a:rPr>
              <a:t>insert_process.jsp</a:t>
            </a:r>
            <a:r>
              <a:rPr lang="ko-KR" altLang="en-US" dirty="0">
                <a:latin typeface="Arial" panose="020B0604020202020204" pitchFamily="34" charset="0"/>
              </a:rPr>
              <a:t>로 작성합니다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6AF8A19-98AB-4B2A-93A4-EF756E1186BD}"/>
              </a:ext>
            </a:extLst>
          </p:cNvPr>
          <p:cNvGrpSpPr/>
          <p:nvPr/>
        </p:nvGrpSpPr>
        <p:grpSpPr>
          <a:xfrm>
            <a:off x="693709" y="3700130"/>
            <a:ext cx="493714" cy="406394"/>
            <a:chOff x="3631577" y="1500208"/>
            <a:chExt cx="1060560" cy="4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5A304E8-225A-49B2-BBA6-886CC44C6A02}"/>
                    </a:ext>
                  </a:extLst>
                </p14:cNvPr>
                <p14:cNvContentPartPr/>
                <p14:nvPr/>
              </p14:nvContentPartPr>
              <p14:xfrm>
                <a:off x="3631577" y="1786048"/>
                <a:ext cx="121680" cy="115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8525E16-61FE-46E7-B6B6-7BF0D9083A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2577" y="1777048"/>
                  <a:ext cx="139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880B637-C5CA-4443-9FFF-DD3C4B97E2C9}"/>
                    </a:ext>
                  </a:extLst>
                </p14:cNvPr>
                <p14:cNvContentPartPr/>
                <p14:nvPr/>
              </p14:nvContentPartPr>
              <p14:xfrm>
                <a:off x="3648857" y="1624408"/>
                <a:ext cx="38880" cy="56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F10CB27-B37E-4141-B107-260ACE42A4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0217" y="1615768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0A24A1FC-ABDD-4243-87D2-21120861F4AA}"/>
                    </a:ext>
                  </a:extLst>
                </p14:cNvPr>
                <p14:cNvContentPartPr/>
                <p14:nvPr/>
              </p14:nvContentPartPr>
              <p14:xfrm>
                <a:off x="3797537" y="1698568"/>
                <a:ext cx="171720" cy="129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8F89866-5CC6-496B-8BBC-6740D83C90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8897" y="1689928"/>
                  <a:ext cx="189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B21065A-ACA5-404F-8DA0-59169E4A2FF7}"/>
                    </a:ext>
                  </a:extLst>
                </p14:cNvPr>
                <p14:cNvContentPartPr/>
                <p14:nvPr/>
              </p14:nvContentPartPr>
              <p14:xfrm>
                <a:off x="4040537" y="1647448"/>
                <a:ext cx="406080" cy="183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1392BAB-BC82-492B-85C9-01561C0E82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1537" y="1638808"/>
                  <a:ext cx="423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DDA0DC4-3763-482D-A436-EF1942CAC7E7}"/>
                    </a:ext>
                  </a:extLst>
                </p14:cNvPr>
                <p14:cNvContentPartPr/>
                <p14:nvPr/>
              </p14:nvContentPartPr>
              <p14:xfrm>
                <a:off x="4530497" y="1500208"/>
                <a:ext cx="63360" cy="368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391F2FF-03DD-4801-A83F-B32F120452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1497" y="1491208"/>
                  <a:ext cx="810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D976B42-B960-4ABB-BA6A-AAED77E65F0B}"/>
                    </a:ext>
                  </a:extLst>
                </p14:cNvPr>
                <p14:cNvContentPartPr/>
                <p14:nvPr/>
              </p14:nvContentPartPr>
              <p14:xfrm>
                <a:off x="4426097" y="1603528"/>
                <a:ext cx="266040" cy="34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7F8BA37-FA31-4C0E-A113-D9666F12D5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7457" y="1594888"/>
                  <a:ext cx="283680" cy="52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746406B-376D-8CFE-119E-5869AEE706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45758" y="2409049"/>
            <a:ext cx="5581650" cy="3762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3D72426-F24A-0370-694C-042B7D8C9182}"/>
                  </a:ext>
                </a:extLst>
              </p14:cNvPr>
              <p14:cNvContentPartPr/>
              <p14:nvPr/>
            </p14:nvContentPartPr>
            <p14:xfrm>
              <a:off x="4454824" y="2594294"/>
              <a:ext cx="16279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3D72426-F24A-0370-694C-042B7D8C91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19184" y="2522654"/>
                <a:ext cx="1699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3401709-40E0-B25A-1F22-1C8D9249BC19}"/>
                  </a:ext>
                </a:extLst>
              </p14:cNvPr>
              <p14:cNvContentPartPr/>
              <p14:nvPr/>
            </p14:nvContentPartPr>
            <p14:xfrm>
              <a:off x="1721704" y="3200174"/>
              <a:ext cx="482040" cy="2123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3401709-40E0-B25A-1F22-1C8D9249BC1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86064" y="3128534"/>
                <a:ext cx="553680" cy="22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3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542AF9-10D1-46FA-BD8E-03374E3924F6}"/>
              </a:ext>
            </a:extLst>
          </p:cNvPr>
          <p:cNvGrpSpPr/>
          <p:nvPr/>
        </p:nvGrpSpPr>
        <p:grpSpPr>
          <a:xfrm>
            <a:off x="1239252" y="4987687"/>
            <a:ext cx="3056040" cy="570600"/>
            <a:chOff x="3631577" y="1500208"/>
            <a:chExt cx="305604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8525E16-61FE-46E7-B6B6-7BF0D9083A0F}"/>
                    </a:ext>
                  </a:extLst>
                </p14:cNvPr>
                <p14:cNvContentPartPr/>
                <p14:nvPr/>
              </p14:nvContentPartPr>
              <p14:xfrm>
                <a:off x="3631577" y="1786048"/>
                <a:ext cx="121680" cy="115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8525E16-61FE-46E7-B6B6-7BF0D9083A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22577" y="1777048"/>
                  <a:ext cx="139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F10CB27-B37E-4141-B107-260ACE42A44C}"/>
                    </a:ext>
                  </a:extLst>
                </p14:cNvPr>
                <p14:cNvContentPartPr/>
                <p14:nvPr/>
              </p14:nvContentPartPr>
              <p14:xfrm>
                <a:off x="3648857" y="1624408"/>
                <a:ext cx="38880" cy="56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F10CB27-B37E-4141-B107-260ACE42A4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0217" y="1615768"/>
                  <a:ext cx="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8F89866-5CC6-496B-8BBC-6740D83C9062}"/>
                    </a:ext>
                  </a:extLst>
                </p14:cNvPr>
                <p14:cNvContentPartPr/>
                <p14:nvPr/>
              </p14:nvContentPartPr>
              <p14:xfrm>
                <a:off x="3797537" y="1698568"/>
                <a:ext cx="171720" cy="129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8F89866-5CC6-496B-8BBC-6740D83C90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8897" y="1689928"/>
                  <a:ext cx="189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1392BAB-BC82-492B-85C9-01561C0E8259}"/>
                    </a:ext>
                  </a:extLst>
                </p14:cNvPr>
                <p14:cNvContentPartPr/>
                <p14:nvPr/>
              </p14:nvContentPartPr>
              <p14:xfrm>
                <a:off x="4040537" y="1647448"/>
                <a:ext cx="406080" cy="183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1392BAB-BC82-492B-85C9-01561C0E82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1537" y="1638808"/>
                  <a:ext cx="423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391F2FF-03DD-4801-A83F-B32F120452A2}"/>
                    </a:ext>
                  </a:extLst>
                </p14:cNvPr>
                <p14:cNvContentPartPr/>
                <p14:nvPr/>
              </p14:nvContentPartPr>
              <p14:xfrm>
                <a:off x="4530497" y="1500208"/>
                <a:ext cx="63360" cy="3682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391F2FF-03DD-4801-A83F-B32F120452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21497" y="1491208"/>
                  <a:ext cx="810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7F8BA37-FA31-4C0E-A113-D9666F12D594}"/>
                    </a:ext>
                  </a:extLst>
                </p14:cNvPr>
                <p14:cNvContentPartPr/>
                <p14:nvPr/>
              </p14:nvContentPartPr>
              <p14:xfrm>
                <a:off x="4426097" y="1603528"/>
                <a:ext cx="266040" cy="34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7F8BA37-FA31-4C0E-A113-D9666F12D5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17457" y="1594888"/>
                  <a:ext cx="283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6AEA110-5DE5-4B15-867E-FA6950D6E030}"/>
                    </a:ext>
                  </a:extLst>
                </p14:cNvPr>
                <p14:cNvContentPartPr/>
                <p14:nvPr/>
              </p14:nvContentPartPr>
              <p14:xfrm>
                <a:off x="4761977" y="1807288"/>
                <a:ext cx="111960" cy="27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6AEA110-5DE5-4B15-867E-FA6950D6E0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53337" y="1798648"/>
                  <a:ext cx="129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88853E1-8714-4E6F-AA17-FBE119B990E8}"/>
                    </a:ext>
                  </a:extLst>
                </p14:cNvPr>
                <p14:cNvContentPartPr/>
                <p14:nvPr/>
              </p14:nvContentPartPr>
              <p14:xfrm>
                <a:off x="4982657" y="1663648"/>
                <a:ext cx="79920" cy="407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88853E1-8714-4E6F-AA17-FBE119B990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73657" y="1655008"/>
                  <a:ext cx="975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36B4A2E-1CA9-4EBA-A706-25F18614B85C}"/>
                    </a:ext>
                  </a:extLst>
                </p14:cNvPr>
                <p14:cNvContentPartPr/>
                <p14:nvPr/>
              </p14:nvContentPartPr>
              <p14:xfrm>
                <a:off x="5098577" y="1655368"/>
                <a:ext cx="267840" cy="1724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36B4A2E-1CA9-4EBA-A706-25F18614B8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9577" y="1646368"/>
                  <a:ext cx="285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5714725-4171-4E82-989D-1B47FB7EB95E}"/>
                    </a:ext>
                  </a:extLst>
                </p14:cNvPr>
                <p14:cNvContentPartPr/>
                <p14:nvPr/>
              </p14:nvContentPartPr>
              <p14:xfrm>
                <a:off x="5432657" y="1616488"/>
                <a:ext cx="356040" cy="192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5714725-4171-4E82-989D-1B47FB7EB95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4017" y="1607488"/>
                  <a:ext cx="373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985EF8E-D43A-4876-811A-2D3DF6A1C3B7}"/>
                    </a:ext>
                  </a:extLst>
                </p14:cNvPr>
                <p14:cNvContentPartPr/>
                <p14:nvPr/>
              </p14:nvContentPartPr>
              <p14:xfrm>
                <a:off x="5838377" y="1574728"/>
                <a:ext cx="77040" cy="2386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985EF8E-D43A-4876-811A-2D3DF6A1C3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29377" y="1566088"/>
                  <a:ext cx="94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2FA574DD-3A71-4A45-BA19-7917D2821D23}"/>
                    </a:ext>
                  </a:extLst>
                </p14:cNvPr>
                <p14:cNvContentPartPr/>
                <p14:nvPr/>
              </p14:nvContentPartPr>
              <p14:xfrm>
                <a:off x="5996777" y="1793608"/>
                <a:ext cx="56880" cy="352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2FA574DD-3A71-4A45-BA19-7917D2821D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87777" y="1784968"/>
                  <a:ext cx="74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9ED31D5-59FA-4511-A9E2-AC7E90990872}"/>
                    </a:ext>
                  </a:extLst>
                </p14:cNvPr>
                <p14:cNvContentPartPr/>
                <p14:nvPr/>
              </p14:nvContentPartPr>
              <p14:xfrm>
                <a:off x="6171377" y="1752568"/>
                <a:ext cx="145800" cy="2980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9ED31D5-59FA-4511-A9E2-AC7E909908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62377" y="1743568"/>
                  <a:ext cx="163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1F1D971-8413-4F58-8A47-4E279060A9CC}"/>
                    </a:ext>
                  </a:extLst>
                </p14:cNvPr>
                <p14:cNvContentPartPr/>
                <p14:nvPr/>
              </p14:nvContentPartPr>
              <p14:xfrm>
                <a:off x="6286577" y="1567888"/>
                <a:ext cx="34560" cy="30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1F1D971-8413-4F58-8A47-4E279060A9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7937" y="1559248"/>
                  <a:ext cx="52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6BD51C2-3251-4371-B7AF-2DB27C794BCD}"/>
                    </a:ext>
                  </a:extLst>
                </p14:cNvPr>
                <p14:cNvContentPartPr/>
                <p14:nvPr/>
              </p14:nvContentPartPr>
              <p14:xfrm>
                <a:off x="6376937" y="1617568"/>
                <a:ext cx="104040" cy="209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6BD51C2-3251-4371-B7AF-2DB27C794BC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67937" y="1608568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DDE346D-5386-412E-84BD-35F2DDDEE521}"/>
                    </a:ext>
                  </a:extLst>
                </p14:cNvPr>
                <p14:cNvContentPartPr/>
                <p14:nvPr/>
              </p14:nvContentPartPr>
              <p14:xfrm>
                <a:off x="6565577" y="1591648"/>
                <a:ext cx="122040" cy="454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DDE346D-5386-412E-84BD-35F2DDDEE5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56577" y="1583008"/>
                  <a:ext cx="139680" cy="47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5">
            <a:extLst>
              <a:ext uri="{FF2B5EF4-FFF2-40B4-BE49-F238E27FC236}">
                <a16:creationId xmlns:a16="http://schemas.microsoft.com/office/drawing/2014/main" id="{3D85AD46-7A0E-499A-AA85-9F86B10EDE2A}"/>
              </a:ext>
            </a:extLst>
          </p:cNvPr>
          <p:cNvSpPr txBox="1"/>
          <p:nvPr/>
        </p:nvSpPr>
        <p:spPr>
          <a:xfrm>
            <a:off x="633046" y="446034"/>
            <a:ext cx="10925907" cy="154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Student3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 삽입하도록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EFE8C5-262C-9265-DCC8-CF97AE4ABE1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400175" y="2262187"/>
            <a:ext cx="9391650" cy="2333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488D400-EC5E-D6B5-BF15-7FC413FA6EFE}"/>
                  </a:ext>
                </a:extLst>
              </p14:cNvPr>
              <p14:cNvContentPartPr/>
              <p14:nvPr/>
            </p14:nvContentPartPr>
            <p14:xfrm>
              <a:off x="5624464" y="2508974"/>
              <a:ext cx="12542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488D400-EC5E-D6B5-BF15-7FC413FA6EF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88464" y="2437334"/>
                <a:ext cx="1325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EC18870-2E1D-D731-1948-952A9B8602D8}"/>
                  </a:ext>
                </a:extLst>
              </p14:cNvPr>
              <p14:cNvContentPartPr/>
              <p14:nvPr/>
            </p14:nvContentPartPr>
            <p14:xfrm>
              <a:off x="1871104" y="3360014"/>
              <a:ext cx="56340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EC18870-2E1D-D731-1948-952A9B8602D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835104" y="3288014"/>
                <a:ext cx="6350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8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ADEB1-4559-A136-B01E-6E1DAB27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DA5A6F-9FC8-B6E4-BAD7-6344E2D794C7}"/>
              </a:ext>
            </a:extLst>
          </p:cNvPr>
          <p:cNvGrpSpPr/>
          <p:nvPr/>
        </p:nvGrpSpPr>
        <p:grpSpPr>
          <a:xfrm>
            <a:off x="4215137" y="443968"/>
            <a:ext cx="1269360" cy="511200"/>
            <a:chOff x="4215137" y="443968"/>
            <a:chExt cx="126936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955524-DFA9-EE89-4D28-F940AD8B4C67}"/>
                    </a:ext>
                  </a:extLst>
                </p14:cNvPr>
                <p14:cNvContentPartPr/>
                <p14:nvPr/>
              </p14:nvContentPartPr>
              <p14:xfrm>
                <a:off x="4215137" y="697048"/>
                <a:ext cx="191880" cy="23004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4D43432-DAF6-4FE7-9D43-C9ABDEC70E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6497" y="688048"/>
                  <a:ext cx="209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A97CA68-E68C-3E1D-9704-EC99FF8AF72B}"/>
                    </a:ext>
                  </a:extLst>
                </p14:cNvPr>
                <p14:cNvContentPartPr/>
                <p14:nvPr/>
              </p14:nvContentPartPr>
              <p14:xfrm>
                <a:off x="4436177" y="729448"/>
                <a:ext cx="250920" cy="1792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D733826-1CE6-4F41-A086-6B4167B5CE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27537" y="720448"/>
                  <a:ext cx="268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04D9F9E-39D0-8380-4091-BF813C2760BE}"/>
                    </a:ext>
                  </a:extLst>
                </p14:cNvPr>
                <p14:cNvContentPartPr/>
                <p14:nvPr/>
              </p14:nvContentPartPr>
              <p14:xfrm>
                <a:off x="4670537" y="443968"/>
                <a:ext cx="56880" cy="4845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7D3A1CF-226E-45E5-8972-8CF929EB8D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1537" y="434968"/>
                  <a:ext cx="745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19A8B59-408E-9D6E-8C73-D27540BFA136}"/>
                    </a:ext>
                  </a:extLst>
                </p14:cNvPr>
                <p14:cNvContentPartPr/>
                <p14:nvPr/>
              </p14:nvContentPartPr>
              <p14:xfrm>
                <a:off x="4742177" y="749608"/>
                <a:ext cx="319680" cy="172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29F72E2-8A7A-4AC9-B48C-BEF65B73DD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33177" y="740968"/>
                  <a:ext cx="337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5617D33-DC78-4156-1082-AE214FAD639A}"/>
                    </a:ext>
                  </a:extLst>
                </p14:cNvPr>
                <p14:cNvContentPartPr/>
                <p14:nvPr/>
              </p14:nvContentPartPr>
              <p14:xfrm>
                <a:off x="4995617" y="706768"/>
                <a:ext cx="251280" cy="1904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E0F9005-9FE3-4FAA-A87E-D93325B118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86977" y="698128"/>
                  <a:ext cx="268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BE3EEF2-3FD6-60EA-7DCE-201A0BD2A59F}"/>
                    </a:ext>
                  </a:extLst>
                </p14:cNvPr>
                <p14:cNvContentPartPr/>
                <p14:nvPr/>
              </p14:nvContentPartPr>
              <p14:xfrm>
                <a:off x="5219537" y="445768"/>
                <a:ext cx="78120" cy="5094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E63D80E-A527-4BF8-A10D-0D6DACA575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10537" y="437128"/>
                  <a:ext cx="957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402C47E-5BB7-F27C-A6E2-94DF82F09CC4}"/>
                    </a:ext>
                  </a:extLst>
                </p14:cNvPr>
                <p14:cNvContentPartPr/>
                <p14:nvPr/>
              </p14:nvContentPartPr>
              <p14:xfrm>
                <a:off x="5164097" y="649528"/>
                <a:ext cx="320400" cy="26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9FDC963-145C-4E29-9804-F1875E8657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5457" y="640888"/>
                  <a:ext cx="338040" cy="43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4542A5B7-BEF2-CEA0-F6CF-954B598F9B9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76375" y="1376362"/>
            <a:ext cx="9239250" cy="4105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43329FA-5F07-5A7B-69F6-5F438FE63FFA}"/>
                  </a:ext>
                </a:extLst>
              </p14:cNvPr>
              <p14:cNvContentPartPr/>
              <p14:nvPr/>
            </p14:nvContentPartPr>
            <p14:xfrm>
              <a:off x="1509522" y="3019194"/>
              <a:ext cx="9229320" cy="540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43329FA-5F07-5A7B-69F6-5F438FE63FF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03402" y="3013074"/>
                <a:ext cx="924156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49BC7847-098F-E3E8-E83F-EEEDFCBE7626}"/>
              </a:ext>
            </a:extLst>
          </p:cNvPr>
          <p:cNvGrpSpPr/>
          <p:nvPr/>
        </p:nvGrpSpPr>
        <p:grpSpPr>
          <a:xfrm>
            <a:off x="9916640" y="2559922"/>
            <a:ext cx="935640" cy="557640"/>
            <a:chOff x="10428377" y="2368528"/>
            <a:chExt cx="93564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9A0CD81-089D-910E-FCD0-A568C4B868C7}"/>
                    </a:ext>
                  </a:extLst>
                </p14:cNvPr>
                <p14:cNvContentPartPr/>
                <p14:nvPr/>
              </p14:nvContentPartPr>
              <p14:xfrm>
                <a:off x="10428377" y="2466088"/>
                <a:ext cx="173880" cy="1234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10EB78B-2F9A-4705-978D-564F75389A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19377" y="2457088"/>
                  <a:ext cx="191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70092D9-8557-B60D-A629-E86E28C1B4E0}"/>
                    </a:ext>
                  </a:extLst>
                </p14:cNvPr>
                <p14:cNvContentPartPr/>
                <p14:nvPr/>
              </p14:nvContentPartPr>
              <p14:xfrm>
                <a:off x="10527017" y="2515048"/>
                <a:ext cx="88560" cy="842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8D53D52-047F-43F4-AA91-8B59D63A3B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18017" y="2506048"/>
                  <a:ext cx="106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928B16B-6CBA-229B-999E-1E5D37560641}"/>
                    </a:ext>
                  </a:extLst>
                </p14:cNvPr>
                <p14:cNvContentPartPr/>
                <p14:nvPr/>
              </p14:nvContentPartPr>
              <p14:xfrm>
                <a:off x="10607297" y="2368528"/>
                <a:ext cx="132480" cy="162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5260318-D745-4538-A3A2-8D6583BE16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598297" y="2359888"/>
                  <a:ext cx="150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B4E6821-EF63-FF9B-724C-8F5111179D8E}"/>
                    </a:ext>
                  </a:extLst>
                </p14:cNvPr>
                <p14:cNvContentPartPr/>
                <p14:nvPr/>
              </p14:nvContentPartPr>
              <p14:xfrm>
                <a:off x="10532417" y="2626648"/>
                <a:ext cx="27000" cy="1674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3FB877D-B572-4E4E-9DC1-10C2BFD148D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523777" y="2618008"/>
                  <a:ext cx="44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D6C1070C-FB3A-CCEF-BF0C-602B619E00AC}"/>
                    </a:ext>
                  </a:extLst>
                </p14:cNvPr>
                <p14:cNvContentPartPr/>
                <p14:nvPr/>
              </p14:nvContentPartPr>
              <p14:xfrm>
                <a:off x="10567697" y="2535208"/>
                <a:ext cx="257040" cy="2649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DE6E62B2-0891-4442-B24A-4D0C513CFD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59057" y="2526208"/>
                  <a:ext cx="2746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CD813CA-2061-79AD-71EF-C3B9A45AA21E}"/>
                    </a:ext>
                  </a:extLst>
                </p14:cNvPr>
                <p14:cNvContentPartPr/>
                <p14:nvPr/>
              </p14:nvContentPartPr>
              <p14:xfrm>
                <a:off x="10897817" y="2412808"/>
                <a:ext cx="41760" cy="2692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0352A8B-1F36-45A1-AB85-7F2E1D119D1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889177" y="2404168"/>
                  <a:ext cx="594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5AF240E-F8C9-BB1E-B67B-3B9B94F0DFD3}"/>
                    </a:ext>
                  </a:extLst>
                </p14:cNvPr>
                <p14:cNvContentPartPr/>
                <p14:nvPr/>
              </p14:nvContentPartPr>
              <p14:xfrm>
                <a:off x="10806377" y="2681368"/>
                <a:ext cx="73080" cy="161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5154D52F-DC1F-4FCC-80F8-9876FDA7A06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97737" y="2672368"/>
                  <a:ext cx="90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531248F-4626-0DBD-F47C-7A951E72116D}"/>
                    </a:ext>
                  </a:extLst>
                </p14:cNvPr>
                <p14:cNvContentPartPr/>
                <p14:nvPr/>
              </p14:nvContentPartPr>
              <p14:xfrm>
                <a:off x="10865777" y="2686048"/>
                <a:ext cx="101880" cy="1659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0F3DEF1-9625-47C5-B2BF-0CAD39CE094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57137" y="2677408"/>
                  <a:ext cx="119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532E4B3F-86DA-4D2F-FD3B-1693ED26E908}"/>
                    </a:ext>
                  </a:extLst>
                </p14:cNvPr>
                <p14:cNvContentPartPr/>
                <p14:nvPr/>
              </p14:nvContentPartPr>
              <p14:xfrm>
                <a:off x="11046137" y="2529448"/>
                <a:ext cx="243000" cy="2534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4CE2B15-BA7C-4ED4-B717-8C38AAD613A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37137" y="2520808"/>
                  <a:ext cx="2606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6AD1170-3B72-4312-A35D-F3C682C27847}"/>
                    </a:ext>
                  </a:extLst>
                </p14:cNvPr>
                <p14:cNvContentPartPr/>
                <p14:nvPr/>
              </p14:nvContentPartPr>
              <p14:xfrm>
                <a:off x="11193737" y="2799448"/>
                <a:ext cx="170280" cy="126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C7EAC8D-0605-4862-8A0A-C25257991B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84737" y="2790808"/>
                  <a:ext cx="1879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B924E26-AD97-A1D5-C935-52638E791353}"/>
                  </a:ext>
                </a:extLst>
              </p14:cNvPr>
              <p14:cNvContentPartPr/>
              <p14:nvPr/>
            </p14:nvContentPartPr>
            <p14:xfrm>
              <a:off x="5603224" y="1573694"/>
              <a:ext cx="793440" cy="648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B924E26-AD97-A1D5-C935-52638E79135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67224" y="1501694"/>
                <a:ext cx="865080" cy="2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75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(</a:t>
            </a:r>
            <a:r>
              <a:rPr lang="en-US" altLang="ko-KR" dirty="0" err="1"/>
              <a:t>insert.jsp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62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110</Words>
  <Application>Microsoft Office PowerPoint</Application>
  <PresentationFormat>와이드스크린</PresentationFormat>
  <Paragraphs>8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-apple-system</vt:lpstr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조작을 위한 자바 라이브러리</dc:title>
  <dc:creator>황 병규</dc:creator>
  <cp:lastModifiedBy>황득영</cp:lastModifiedBy>
  <cp:revision>59</cp:revision>
  <dcterms:created xsi:type="dcterms:W3CDTF">2021-03-13T10:59:28Z</dcterms:created>
  <dcterms:modified xsi:type="dcterms:W3CDTF">2025-06-06T11:59:20Z</dcterms:modified>
</cp:coreProperties>
</file>