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notesSlides/notesSlide9.xml" ContentType="application/vnd.openxmlformats-officedocument.presentationml.notesSlide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401" r:id="rId2"/>
    <p:sldId id="378" r:id="rId3"/>
    <p:sldId id="400" r:id="rId4"/>
    <p:sldId id="714" r:id="rId5"/>
    <p:sldId id="399" r:id="rId6"/>
    <p:sldId id="769" r:id="rId7"/>
    <p:sldId id="759" r:id="rId8"/>
    <p:sldId id="715" r:id="rId9"/>
    <p:sldId id="768" r:id="rId10"/>
    <p:sldId id="770" r:id="rId11"/>
    <p:sldId id="748" r:id="rId12"/>
    <p:sldId id="749" r:id="rId13"/>
    <p:sldId id="746" r:id="rId14"/>
    <p:sldId id="750" r:id="rId15"/>
    <p:sldId id="72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7:45:30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10 291 10154,'-2'-3'10894,"-4"-15"-10428,6 1-591,-2-6 221,2 0 0,1 1-1,1-1 1,1 1-1,0-1 1,2 1 0,12-33-1,-16 52-51,0 1-1,0-1 1,1 1 0,-1 0-1,1 0 1,-1-1-1,1 1 1,0 0 0,0 0-1,0 0 1,0 1-1,1-1 1,-1 0 0,0 1-1,1 0 1,-1-1-1,1 1 1,-1 0 0,1 0-1,-1 1 1,1-1-1,0 0 1,0 1 0,-1 0-1,1-1 1,0 1-1,0 0 1,-1 0 0,6 2-1,6 0 131,0 2-1,0 0 1,0 0-1,21 11 0,-10-4 17,200 75 2004,-212-81-2027,0-1-1,0 0 0,0-1 1,0-1-1,1 0 1,-1-1-1,1 0 1,13-2-1,8-2 253,60-15-1,-61 11-393,23-1-1,1 2 1,91 3 0,-127 3-24,412 26 265,-287-12-86,0-6 0,183-13 0,-148-13-66,537-40 503,-359 48-1108,-339 10 60,0 2 0,0 0-1,-1 2 1,1 0 0,-1 1 0,31 12 0,27 19-4978,-1 5-4864,-72-38 9234,0 0 0,1 0 1,-1 0-1,1-1 0,0 0 1,0 0-1,0 0 1,8 1-1,-13-4 896,0 1 0,1 0 0,-1 0 0,0-1 0,1 1 0,-1-1 0,0 1-1,0-1 1,0 0 0,0 1 0,1-1 0,-1 0 0,0 0 0,1-2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27:45.8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82 7271,'10'-5'1317,"1"-1"0,-1 0 0,15-12 0,-15 10-215,1 1 0,0-1-1,17-7 1,-24 14-934,0-1-1,0 1 0,0 0 1,0 0-1,0 0 0,0 1 1,0-1-1,1 1 0,-1 0 1,0 0-1,0 0 1,0 1-1,0-1 0,1 1 1,3 2-1,21 9 320,-1 2 0,-1 1-1,-1 1 1,0 1 0,-1 2 0,36 33 0,-32-26-591,2-2 1,0-1 0,66 37 0,-45-44-2264,-50-15 2072,1-1 0,-1 0-1,1 1 1,-1-1 0,1 0-1,-1 0 1,0-1 0,1 1-1,-1 0 1,1-1 0,-1 0-1,0 1 1,1-1 0,-1 0 0,0 0-1,0 0 1,0-1 0,0 1-1,0 0 1,3-3 0,6-10-2728,0 0 0,-1-1 0,11-21 0,5 7 1064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27:47.80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398 1 11691,'1'1'294,"0"0"0,-1 0 0,1 1 0,0-1 0,-1 0 1,0 0-1,1 1 0,-1-1 0,0 1 0,1-1 0,-1 0 0,0 1 0,0-1 0,0 0 0,0 1 0,-1-1 0,1 1 1,0-1-1,0 0 0,-1 1 0,1-1 0,-1 0 0,1 1 0,-2 1 0,0 0-277,1-1-1,0 1 0,0 0 1,0 0-1,0 0 1,1 0-1,-1 0 1,1 0-1,0 4 1,-1 8-430,-1 0 1,-1 0 0,0 0-1,0 0 1,-2 0 0,0-1-1,0 1 1,-1-1 0,-1-1-1,-1 1 1,0-1 0,0-1 0,-20 23-1,-12 9-308,-2-2 0,-58 44-1,80-69 945,6-5-9,0-2 388,1 2 0,0 0 0,1 0 0,-16 21 0,25-29 33,8-2 16,39 5 555,-36-6-1059,0 0 0,0 0 0,0 1 0,0 0 0,15 6 0,-20-6-153,0-1 1,0 1-1,-1 1 1,1-1-1,0 0 0,-1 1 1,1-1-1,-1 1 0,0 0 1,0-1-1,0 1 0,0 0 1,0 0-1,-1 1 1,1-1-1,-1 0 0,0 1 1,1 4-1,2 11-58,-1 1 1,-1-1-1,-1 1 1,-3 29-1,1-28-7,1 0-1,1 0 1,6 37 0,-7-56 101,0 1-1,1-1 1,-1 0 0,1 0 0,0-1 0,0 1-1,0 0 1,0 0 0,0 0 0,0 0 0,0-1-1,0 1 1,1-1 0,-1 1 0,1-1 0,-1 1-1,1-1 1,-1 0 0,1 1 0,0-1 0,0 0 0,0 0-1,3 1 1,-1-2 52,0 1 0,0-1 0,-1 1 0,1-1 0,0-1 0,0 1 0,0 0 0,0-1 0,0 0 0,0 0 0,6-2 0,8-5 312,0 0-1,-1-1 1,0-1 0,15-12-1,-22 15-195,42-34 752,-49 38-922,-1 1 0,0-1 0,0 0 0,0 1 0,0-1 0,0 0 0,0 0 0,-1 0 0,1 0 0,-1-1 0,0 1 0,0 0 0,0-1 0,0 1 0,0-7 0,-1 9-40,-1-1-1,0 1 0,1-1 0,-1 1 0,0-1 1,0 1-1,0-1 0,0 1 0,0 0 0,0 0 1,0-1-1,0 1 0,0 0 0,-1 0 0,1 0 1,0 0-1,-3-1 0,2 1-18,0-1 7,-1 1 0,0-1-1,1 1 1,-1 0 0,0 0 0,0 0 0,0 0 0,1 0 0,-1 1 0,0 0-1,0-1 1,0 1 0,0 0 0,0 0 0,0 0 0,0 1 0,0-1-1,0 1 1,0-1 0,0 1 0,1 0 0,-6 3 0,-1 0-42,0 0 0,0 1 0,0 0 0,1 0 0,-10 9 1,-1 4-22,1 1 0,0 0 0,2 1 0,0 1 0,2 0 1,-15 27-1,6-2-49,2 1 1,-19 55-1,37-91 168,0-1 0,0 1 0,1 0 0,0 0 0,1 0-1,-1 16 1,2-25-7,0 0 0,1 1 0,-1-1-1,0 1 1,1-1 0,-1 0 0,1 1 0,0-1-1,0 0 1,0 1 0,0-1 0,0 0 0,0 0-1,1 0 1,-1 0 0,1 0 0,-1 0 0,1-1-1,0 1 1,0 0 0,0-1 0,0 1 0,0-1-1,0 0 1,0 0 0,0 0 0,0 0 0,1 0-1,-1 0 1,0 0 0,1-1 0,-1 1 0,0-1-1,1 0 1,2 1 0,14-1 108,1-1-1,0 0 1,-1-2-1,0 0 1,1-1-1,-1-1 1,-1 0 0,1-2-1,-1 0 1,0-1-1,28-18 1,-16 8-111,-2-2 0,0-1 1,-1-1-1,-1-1 0,42-50 0,-49 49-2,-2 0-1,0-2 1,-2 0-1,0 0 1,-2-1-1,-1-1 1,-2 0-1,0-1 1,-2 0-1,-1-1 1,-2 1-1,-1-1 1,-1 0-1,-1 0 1,-2-1-1,-1 1 1,-1 0-1,-2 0 1,-11-46-1,2 35-110,10 89-47,2-1 0,2 1 0,9 57 0,0 23-484,-16 511-2816,5-627 3478,-1 1 0,0-1 0,-7 22 0,7-30 334,0-10 31,-2-11-212,1 0 0,0 0 0,1 0 0,1-1 0,0 1 0,1 0 0,1-1 0,4-19 0,2-3 308,2-1 1,20-58-1,-23 81-181,2 1 0,0-1 1,0 2-1,19-27 0,-22 35-238,1 0-1,1 1 0,-1 0 1,1 0-1,1 1 1,-1 0-1,1 0 1,0 1-1,0 0 0,1 0 1,10-4-1,77-32-4837,-91 39 4198,1-1 1,-1 0-1,0 0 0,-1 0 1,1-1-1,-1 1 0,1-1 1,-1 0-1,0-1 0,0 1 1,-1-1-1,6-9 0,7-11-1167,-1-2 0,-1 0 0,18-51 0,-20 42 2897,-1 0 0,9-62 0,-19 79 3990,2 26-4367,14 49-217,-3-1 0,11 83 0,-18-95-358,-2-4-201,2 71 0,-11-138-519,2-13 268,8 8 350,1-1 0,2 2 0,24-60 0,-25 75 138,-1 0 0,2 1 0,0 1 0,1-1 0,1 2 0,0-1 0,1 2 0,25-24 0,-35 35-217,1 0 0,-1 0 0,0 1-1,1-1 1,0 1 0,-1-1 0,1 1 0,0 0-1,-1 0 1,1 0 0,0 0 0,0 0 0,0 1-1,0-1 1,0 1 0,0 0 0,0 0 0,0 0-1,0 0 1,0 1 0,0-1 0,-1 1-1,1 0 1,0 0 0,0 0 0,0 0 0,-1 0-1,1 0 1,0 1 0,-1-1 0,1 1 0,-1 0-1,0 0 1,0 0 0,1 0 0,-1 0 0,-1 0-1,1 1 1,2 2 0,2 4-42,0 1 1,0-1-1,-1 1 1,0 0-1,-1 0 1,0 1-1,-1-1 1,0 1-1,2 19 1,-3-12-124,-1-1-1,-1 1 1,-1 0 0,0 0-1,-1 0 1,-1 0 0,-1-1-1,-1 0 1,0 1 0,-1-2-1,-14 29 1,13-32-294,0-1 0,-1-1 0,0 1 0,-1-1 0,-1-1-1,1 1 1,-2-2 0,1 1 0,-1-2 0,-1 1 0,1-1 0,-1-1 0,-1 0 0,1-1 0,-19 6 0,27-11 175,1 1 0,-1-1 0,0 0 1,0-1-1,0 1 0,0-1 0,0 0 0,0 0 1,0 0-1,0 0 0,0-1 0,1 1 0,-6-2 1,1-6-1219,6 2 1499,0 0 0,1 0 1,0-1-1,0 1 0,0 0 0,1-1 1,0 1-1,0 0 0,0-1 0,1 1 1,0 0-1,0 0 0,1 0 0,0-1 1,0 1-1,0 1 0,1-1 0,4-9 1,6-10 1260,1 1 0,0 0 1,2 1-1,1 1 0,1 0 1,0 1-1,41-34 0,-15 20-770,2 1-1,96-52 1,-92 65-1683,-48 21 989,1-1 0,-1 0 0,0 1 0,0-1 0,0 1 0,0 0 0,0 0 0,1 0 0,-1 0 0,0 0 0,0 0 0,0 0 0,1 1 0,-1-1 0,0 1 0,0 0 1,0-1-1,0 1 0,2 1 0,-1 8-1488,-5 2 1315,0-1 1,-1 0-1,0 0 1,-1 0-1,0-1 1,-1 1-1,0-1 1,-1 0-1,0 0 1,-14 18-1,9-13 864,1 0 0,1 1 0,0 1-1,-8 21 1,17-35-215,-1 1 1,1-1-1,-1 0 0,1 1 0,1-1 1,-1 0-1,0 1 0,1-1 0,-1 0 1,1 0-1,0 1 0,0-1 0,3 5 1,-4-8-348,0 0 62,0 1 0,0-1 0,0 0 0,0 1 0,1-1 0,-1 0 0,0 0 0,0 1 0,0-1 0,0 0 0,1 0 0,-1 0 0,0 1 0,0-1 0,0 0 0,1 0 0,-1 0 0,0 0 0,0 1 1,1-1-1,-1 0 0,0 0 0,0 0 0,1 0 0,-1 0 0,0 0 0,1 0 0,-1 0 0,0 0 0,0 0 0,1 0 0,-1 0 0,0 0 0,1 0 0,-1 0 0,0 0 0,0 0 0,1 0 0,-1 0 0,8 0 115,0-1 0,-1 0 0,1 0 1,0 0-1,-1-1 0,0 0 0,1 0 0,-1-1 0,0 0 1,0 0-1,0-1 0,-1 0 0,11-8 0,-7 4-123,-1-1 0,-1 0-1,1 0 1,-1-1 0,-1 0-1,0 0 1,10-21 0,-3-1-123,-1-1 0,-2-1-1,-1 0 1,-2 0 0,6-44 0,-2 8 608,-12 67-255,1 9-11,2 4-167,0 0-1,-1 0 1,-1 0-1,1 0 1,-2 1 0,0-1-1,-2 21 1,-16 81 65,10-69-102,-27 121 117,19-101 242,3 0 0,2 1 0,-1 74 0,11-134-326,1 0 0,0 0 0,1 0 0,-1 0 0,1 1 0,0-1 0,0 0 0,0-1 0,0 1 0,1 0 0,-1 0 0,1 0 0,0-1 0,0 1 0,1-1 0,-1 0 0,1 1 0,0-1 0,-1 0 0,1 0 0,5 3 0,-2-3 29,0 0-1,0 0 0,0-1 1,0 0-1,0 0 1,1 0-1,-1-1 1,1 0-1,-1 0 1,1-1-1,-1 0 1,12-1-1,4-1-101,1-1-1,-1-1 1,0-2 0,0 0-1,-1-1 1,0-1-1,0-1 1,37-22 0,-7-2-2182,-2-2 0,49-45 0,-65 49 342,-1 0-1,-1-2 0,-2-1 0,-1-2 1,-2 0-1,-2-2 0,34-69 0,3-53-3060,-61 159 4882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22T07:06:0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 6951,'-3'24'3058,"3"-24"-2921,-1 1 0,1-1 0,-1 1 0,1-1 1,-1 1-1,1-1 0,-1 1 0,1-1 0,-1 1 0,1-1 0,-1 1 0,0-1 0,1 0 1,-1 0-1,0 1 0,1-1 0,-1 0 0,0 0 0,1 0 0,-1 1 0,0-1 0,0 0 0,1 0 1,-2-1-1,-6 8 1309,-3 10-935,1 0 0,1 1-1,1 0 1,0 1-1,1 0 1,2 0-1,-1 0 1,2 1-1,1-1 1,-2 27-1,4 55 294,3 116 245,9 353 51,-13-478-984,-5 0 0,-24 118 1,-65 174 265,89-362-379,-6 20 15,-11 67-1,22-97-19,1 0-1,0 1 1,0-1-1,2 0 1,-1 0-1,2 0 1,-1 0-1,2 0 1,0 0-1,7 18 1,44 80-62,-28-60-94,22 59 1,-27-40-56,-2 1 1,-3 0 0,-3 1-1,-4 1 1,1 102 0,-42 364 17,-28-82 771,-9 95 92,55-380-750,10 209-1,5-342-193,2-1 0,1 1 0,2-1 0,2 0-1,1-1 1,23 55 0,-28-81-153,1-1 0,1 0 0,0 0 0,0-1 0,0 1 0,1-1 0,1-1 0,-1 1 0,1-1 0,0 0 0,1-1 0,0 0 0,0-1 0,0 0 0,0 0 0,1 0 0,14 3 0,-11-4-327,0-1 1,0 0-1,0-1 0,1-1 0,-1 0 0,0-1 1,1 0-1,-1-1 0,0-1 0,1 0 1,-1-1-1,21-6 0,-21 3-32,-1 0 0,0-1 1,0 0-1,20-16 0,-32 23 782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6T11:18:24.73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1,'2685'0,"-2657"0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6T11:26:26.0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62,'1164'0,"-759"-31,-139 5,216 21,-258 8,-199-3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1T05:05:18.65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0,'1'1,"-1"0,0 0,0 0,0 0,1 0,-1 0,0 0,1-1,-1 1,1 0,-1 0,1 0,0-1,-1 1,1 0,0-1,-1 1,1 0,0-1,0 1,-1-1,1 1,0-1,0 0,0 1,1-1,30 8,-21-6,480 77,535-40,-124-40,-870 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1T05:05:24.1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1,'291'15,"-7"1,2609-15,-1325-3,-1273 17,2 0,-84-17,-186 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1T05:05:27.70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851 0,'-11'13,"0"0,2 0,-13 22,-7 11,-213 304,195-270,-44 105,44-86,-3 1,8-19,4 0,-48 151,4 149,75-322,0 106,-2 27,-4-78,6-1,10 170,2-245,2 0,1-1,25 67,-9-29,-14-48,1-1,2 0,0-1,2 0,0-1,2-1,0 0,2-1,0-2,30 26,5-5,1-1,1-4,3-2,0-2,2-3,123 39,-154-57,-7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29:25.3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436 0 15567,'0'0'8685,"-2"4"-7420,0-1-1240,0 1-1,-1-1 0,1 1 1,-1-1-1,0 0 0,0 0 1,-1 0-1,1-1 0,0 1 1,-1-1-1,1 1 0,-8 2 1,-61 28-69,40-19 38,-29 14-29,22-11-75,1 1 0,1 2 0,-54 38 0,90-58 92,-1 1-1,1 0 0,0 0 0,0 0 1,0 1-1,0-1 0,0 0 1,0 0-1,0 1 0,0-1 0,0 0 1,0 1-1,1-1 0,-1 1 0,0-1 1,1 1-1,-1-1 0,1 1 1,0 0-1,0-1 0,-1 1 0,1-1 1,0 1-1,1 2 0,-1-2 13,1 1-1,1-1 0,-1 1 1,0-1-1,0 1 1,1-1-1,-1 1 0,1-1 1,0 0-1,0 0 1,0 0-1,0 0 0,2 1 1,10 7 95,1 0-1,0-1 1,26 11 0,-34-16-44,29 12 178,-12-7-98,-1 2 0,-1 0-1,0 2 1,37 27 0,-55-37-104,-1 0 1,1 0 0,-1 1 0,1-1-1,-1 1 1,0 0 0,0 0 0,0 0 0,-1 1-1,0-1 1,0 0 0,0 1 0,0 0-1,0-1 1,-1 1 0,0 0 0,0 0-1,-1 0 1,1 0 0,-1 0 0,0 0 0,0 0-1,-1 0 1,1-1 0,-1 1 0,0 0-1,0 0 1,-1 0 0,0-1 0,-3 8 0,-1 0-147,-1 0 1,0-1 0,-1 0-1,0-1 1,-1 0-1,0 0 1,0-1 0,-1 0-1,0 0 1,-1-1 0,0-1-1,0 0 1,-1 0 0,0-1-1,0-1 1,-18 6 0,-29-12-5903,58 0 5909,0 1 0,1-1 0,0 1 0,-1-1 1,1 0-1,-1 1 0,1-1 0,-1 1 0,1-1 1,0 0-1,0 1 0,-1-1 0,1 0 0,0 1 0,0-1 1,0 0-1,0 0 0,0 1 0,0-1 0,0 0 1,0 1-1,0-1 0,0 0 0,0 0 0,0 1 1,0-1-1,0 0 0,1 1 0,-1-1 0,0 0 1,1 1-1,0-2 0,2-5-864,0 1 431,1 0 0,0 0 1,1 0-1,-1 0 0,1 1 0,0 0 0,8-6 1,-2 1 369,2 2 1,-1-1 0,21-9 0,0 4 1560,1 0 0,52-12 0,-79 24-1075,39-10 1122,0-1 0,-2-2 0,55-27 0,-89 37-1205,0-1 0,0 1 0,0-2 0,-1 1 0,1-1 0,-2-1 0,1 0 0,-1 0 0,0 0 0,-1-1 0,0 0 0,-1-1 0,1 0 0,-2 0 0,1 0 0,-2 0 0,1-1 0,-1 0 0,2-13 0,-4 19-176,-2-1 0,1 1 0,0 0 1,-1-1-1,0 1 0,0-1 0,-1 1 0,0 0 1,0-1-1,0 1 0,0 0 0,-4-9 0,3 12-47,1 0-1,0 0 0,-1 0 0,0 0 1,1 1-1,-1-1 0,0 1 0,0-1 1,0 1-1,0-1 0,0 1 0,0 0 1,0 0-1,0 0 0,0 0 0,-1 1 1,1-1-1,0 1 0,-1-1 0,1 1 1,0 0-1,-1 0 0,1 0 0,-1 0 1,1 0-1,0 0 0,-1 1 0,1-1 1,0 1-1,0-1 0,-5 3 0,-4 1-15,0 1-1,0 0 1,1 0-1,-1 1 0,1 1 1,1 0-1,-1 0 0,1 0 1,0 2-1,-12 13 0,9-7 22,1-1-1,0 2 0,0-1 1,2 1-1,0 1 0,-7 19 1,13-28 10,0 0 0,0 1 1,1-1-1,1 1 0,-1-1 1,1 1-1,1 0 0,0 0 1,0-1-1,0 1 0,1 0 1,1-1-1,-1 1 0,7 16 1,-5-18-14,0-1 1,1 1-1,-1-1 1,2 0 0,-1 0-1,1 0 1,-1 0-1,2-1 1,-1 0 0,0 0-1,1 0 1,0-1-1,0 0 1,1 0 0,-1 0-1,1-1 1,0 0 0,7 2-1,-3-1-118,1-1-1,-1-1 0,1 0 1,0 0-1,0-1 1,0-1-1,0 0 1,0 0-1,16-3 0,1-3-1189,0-1-1,41-16 1,-56 17 295,0 0-1,0-2 1,0 1-1,-1-2 1,0 0 0,-1 0-1,0-1 1,20-22-1,-6 2-1500,-1-1 0,23-40 1,5 0 515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29:25.64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 1 12300,'-1'1'303,"-1"0"1,1 0-1,0 0 1,-1 0-1,1 0 1,0 1-1,0-1 1,0 0-1,-1 1 1,1-1-1,1 1 1,-1-1-1,0 1 0,0-1 1,1 1-1,-1 0 1,0-1-1,1 1 1,0 0-1,-1 3 1,1 41 1625,1-23-1637,7 136 220,54 303 0,-13-153-778,-42-259-614,5 58-2213,-8-40-8041,-4-64 9095,-2-6 224,-4-18-876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6T06:34:36.9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1,'4224'0,"-4198"0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29:26.6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0 831 6694,'6'3'954,"1"-1"0,-1 0 0,1 0 0,0-1 0,9 1 0,63-1-92,-42-2 138,-13 0-523,1-2-1,-1 0 1,0-1-1,0-2 1,-1 0-1,1-1 1,-1-2-1,-1 0 1,0-2 0,0 0-1,-1-1 1,0-1-1,-1-1 1,18-18-1,-34 29-383,0 0 0,-1 0 0,0 0 0,1-1 0,-1 1 0,0-1 0,-1 0 0,1 0 0,-1 0 0,0 0 0,0-1 0,0 1 0,0-1 0,-1 1 0,0-1 0,0 1 0,0-1 0,0 0 0,-1 1 0,0-1 0,0 0 0,0 0 0,-2-7 0,-6 2 328,2 6-367,0 0 0,0 1 0,-1 0 0,1 0 0,-1 0 0,1 1 0,-1 0 0,0 0 0,0 1 0,0 0 0,0 0-1,0 0 1,0 1 0,0 0 0,0 1 0,0-1 0,0 2 0,0-1 0,-12 4 0,7 1-28,1 0 1,0 0-1,1 1 1,-1 1-1,1 0 1,1 0-1,0 1 1,0 0-1,0 0 1,1 1-1,1 0 1,0 1-1,0-1 1,1 2-1,0-1 1,1 0-1,0 1 1,1 0-1,0 0 1,1 1-1,1-1 1,-2 20-1,2-19-77,0 0 0,2 0 0,0 0 0,0 0 0,1 0 0,0 0 0,1 0 0,1-1 0,0 1 0,1 0 0,0-1 0,1 0 0,0 0 0,1 0 0,1-1 0,-1 0 0,2 0 0,0-1 0,0 0 0,0 0 0,18 15 0,-18-20-62,-1 0 0,1-1 0,-1 0 0,1 0 0,0 0 0,1-1-1,-1-1 1,0 1 0,1-1 0,0-1 0,16 2 0,-11-3-64,0-1 0,0 0 0,-1-1-1,1 0 1,0-1 0,24-9 0,-9 0 65,-1-2 1,0 0-1,-1-2 1,0-1-1,45-39 0,-69 54 119,20-18 467,41-44 1,-59 59-290,-1-1 0,0 1 1,0-1-1,0 0 0,0-1 1,-1 1-1,0 0 0,-1-1 1,1 0-1,-1 0 0,-1 1 1,1-1-1,0-13 0,-2 18-124,0 0 1,0 0-1,0 0 0,0 0 0,0 0 0,-1 0 1,1 0-1,-1 0 0,0 0 0,1 0 0,-1 1 0,0-1 1,-2-3-1,0 0 70,2 3-115,0 0 1,0 0 0,0 0-1,0 0 1,0 1-1,0-1 1,-1 1 0,1-1-1,-1 1 1,1-1-1,-1 1 1,1 0 0,-1-1-1,0 1 1,0 0-1,1 0 1,-1 0 0,0 1-1,0-1 1,0 0-1,0 1 1,0-1 0,0 1-1,0 0 1,0-1-1,0 1 1,-1 0 0,1 0-1,0 1 1,0-1-1,0 0 1,-3 2-1,1-2-28,0 1 0,-1 1-1,1-1 1,0 0-1,0 1 1,0 0 0,0 0-1,0 0 1,1 1-1,-1-1 1,1 1-1,-1 0 1,-3 4 0,4-3-9,0 1 0,0 1 0,0-1 1,1 0-1,-1 1 0,1-1 1,1 1-1,-1 0 0,1-1 1,0 1-1,0 0 0,0 0 1,1 0-1,0 0 0,0 0 1,1 0-1,0-1 0,2 10 1,0-5 13,0-1 1,0 0-1,2 1 1,-1-1-1,1 0 1,0-1-1,1 1 1,0-1-1,0 0 1,12 11-1,-9-11 13,-1-1 0,1 0 0,1 0 0,-1 0 0,1-2 0,0 1 0,0-1 0,1 0 0,15 4-1,-20-7-5,1-1 0,-1 1 0,1-1 0,0-1 0,-1 1 0,1-1 0,0 0 0,-1-1 0,1 0 0,0 0 0,-1 0 0,1 0 0,-1-1 0,1-1 0,-1 1 0,7-4 0,-2-1-86,-1-1-1,0 0 1,0-1 0,-1 0-1,0 0 1,-1-1 0,0 0 0,-1-1-1,1 0 1,-2 0 0,0 0 0,0-1-1,-1 0 1,6-21 0,3-15-415,-3-1 0,8-71 0,-9 27 194,-6-183 0,-25 29 2992,16 221-2141,3 21 273,4 9-561,15 70-200,-3 1 1,8 120-1,-12-98-177,20 190-1230,-1-2-4350,-27-272 5517,-1-6-991,0-1 1,-1 1-1,1 0 0,-1 0 0,-2 9 0,2-16 1143,0 0 0,0-1 0,0 1 0,0 0 0,0 0 0,0 0 0,0 0 0,0 0 0,0 0 1,0 0-1,0 0 0,0-1 0,0 1 0,0 0 0,0 0 0,0 0 0,-1 0 0,1 0 0,0 0 0,0 0 0,0 0 0,0 0 0,0 0 1,0 0-1,0 0 0,0 0 0,-1 0 0,1 0 0,0 0 0,0 0 0,0 0 0,0 0 0,0 0 0,0 0 0,0 0 0,-1 0 0,1 0 1,0 0-1,0 0 0,0 0 0,0 0 0,0 0 0,0 0 0,0 0 0,0 0 0,-1 0 0,1 0 0,0 0 0,0 0 0,0 0 0,0 0 1,0 1-1,-52-85-2165,-18-62 5366,18 37 1090,11 33-966,-21-49 2415,60 123-5534,1-1 0,0 1 0,1-1 0,-1 1 1,0-1-1,1 0 0,-1 1 0,1-1 0,0 0 1,0 0-1,1-5 0,-1 8-132,0-1 0,0 0 1,1 0-1,-1 0 0,1 0 0,-1 0 0,1 0 1,-1 1-1,1-1 0,0 0 0,-1 0 0,1 1 1,0-1-1,-1 1 0,1-1 0,0 0 0,0 1 1,0-1-1,0 1 0,-1 0 0,1-1 1,2 0-1,5 0-75,-1 1-1,1-1 1,-1 1 0,1 1 0,0-1 0,14 4-1,-13-3-98,112 13-3936,176-10-11104,-200-10 10448,-78 3 3453,0-2 1,25-9-1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06:38:44.7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5345 119 0,'-5345'-119'0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6T06:34:38.70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0,'24'2,"-1"0,1 2,23 6,3 1,54 4,149 4,110-20,-162-1,1596 1,-1767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6T11:23:45.0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0,'3101'0'0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6T11:23:46.45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0,'577'19,"424"-5,-611-17,962 3,-1320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6T06:21:27.93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0,'1'1,"-1"1,1-1,-1 0,1 0,0 1,-1-1,1 0,0 0,0 0,0 0,0 0,0 0,0 0,0 0,0 0,0-1,1 1,-1 0,0-1,0 1,1-1,-1 1,0-1,1 0,-1 1,0-1,3 0,44 5,-42-4,335 26,-208-20,79 7,307-1,-331-15,-172 3,0 1,0 1,0 0,17 6,-30-9,17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06T06:21:31.3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1038 2,'-8'0,"-38"-2,-1 3,0 1,0 3,1 2,-69 18,90-16,1 1,1 1,0 2,-38 26,-81 73,97-74,-102 99,76-68,60-59,0 1,1-1,0 2,1-1,0 2,1-1,0 1,1 0,1 0,0 1,1 0,0 0,1 1,0-1,2 1,-1 0,2-1,0 16,1-4,0 44,3-1,15 92,-2-58,-12-66,2 0,21 70,-22-88,0 1,-1 0,-1 0,0 30,-2-33,0 0,1 1,0-1,2 0,0 0,11 28,93 220,-105-258,1 0,0 0,0-1,1 1,-1-1,2 0,-1-1,0 1,1-1,0 0,1 0,-1-1,1 0,0 0,11 5,42 29,-42-25,1-1,1-1,-1 0,2-2,0 0,31 8,29 12,-65-23,0 0,1-2,0 0,0-1,0 0,18-1,109-4,-53-2,-48 4,0 2,83 15,-70-8,-32-7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27:44.4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12139,'10'46'8200,"-10"-19"-6502,9-9-1826,1 1 128,4 1-64,-1-1 64,1 3-96,9 7-65,0-8-832,-7-4-576,-30 22-9610,-13-31 7144,14 21 223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6T07:27:45.4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99 7367,'1'1'187,"-1"-1"1,0 1-1,1 0 0,-1-1 1,0 1-1,1-1 0,-1 1 1,1 0-1,-1-1 1,1 1-1,-1-1 0,1 1 1,0-1-1,-1 0 0,1 1 1,-1-1-1,1 0 0,0 1 1,-1-1-1,1 0 1,0 0-1,0 0 0,-1 1 1,1-1-1,0 0 0,-1 0 1,1 0-1,0 0 0,0 0 1,-1 0-1,1 0 1,0-1-1,-1 1 0,1 0 1,0 0-1,-1-1 0,1 1 1,0 0-1,-1-1 0,1 1 1,0 0-1,-1-1 0,1 1 1,-1-1-1,1 1 1,-1-1-1,2 0 0,21-12 552,57-17 814,-55 18-1274,0 2-1,1 1 0,0 1 1,1 2-1,0 0 0,42-3 1,-62 15 25,-4 1-241,0 0 0,-1 0 0,0 1 0,0-1 0,-1 1 0,0-1 0,0 1 0,-1-1 0,1 1 0,-2 0 0,1-1 0,-1 1 0,0-1 0,-1 1 0,0-1 0,0 1 0,-1-1 0,-4 9-1,-9 22 146,-2-1 0,-24 38-1,42-75-206,-26 43-20,-2-1 0,-2-2-1,-2 0 1,-1-3 0,-2-1-1,-1-1 1,-53 38 0,89-73-100,-1 1 0,1 0 0,-1-1 0,1 1 0,-1-1 0,1 1 1,-1-1-1,0 0 0,1 1 0,-1-1 0,0 1 0,1-1 0,-1 0 1,0 0-1,1 1 0,-1-1 0,0 0 0,0 0 0,1 0 0,-1 0 0,0 0 1,0 0-1,1 0 0,-1 0 0,0 0 0,0 0 0,-1-1 0,5-18-1123,23-28 175,-17 32 739,-1 3 269,0-1-1,1 1 1,0 0-1,15-14 0,-22 24 98,0 0-1,0 0 0,0 1 0,0-1 0,0 1 0,0-1 0,0 1 0,0 0 0,1 0 0,-1 0 0,0 0 0,1 0 1,-1 1-1,1-1 0,-1 1 0,1-1 0,-1 1 0,1 0 0,-1 0 0,1 0 0,0 0 0,-1 1 0,1-1 0,-1 1 1,0-1-1,1 1 0,-1 0 0,1 0 0,-1 0 0,0 0 0,0 0 0,3 3 0,37 32 457,-1 1 0,-3 3 0,54 70-1,-71-84-663,-18-22-151,-5-9-1259,-19-36 1207,12 25 789,1-1-1,0-1 1,-8-26-1,14 39-329,1 0 0,0 0 0,1 0 0,-1 1 1,1-1-1,0 0 0,0 0 0,0 0 0,1 0 0,-1 0 0,1 0 1,1 1-1,-1-1 0,0 0 0,1 1 0,0-1 0,0 1 0,5-8 1,25-25-69,1 0 1,1 2 0,63-49 0,16-16-126,-68 56 302,-3-1 1,39-54 0,-79 95 391,-4 5-541,0 1 0,0-1 1,0 0-1,0 1 0,1-1 0,-1 1 1,0 0-1,1-1 0,-1 1 0,1 0 1,-3 4-1,3-4 24,-8 12 8,1 0 1,1 1 0,0 0-1,1 0 1,1 0-1,0 1 1,1 0 0,1 0-1,-2 21 1,-2 3 74,-73 283 799,65-280-992,-2 1 0,-1-2-1,-3-1 1,-1 0-1,-34 44 1,-96 101-3061,72-93-2307,77-89 4838,0-1 0,-1 1 0,0-1-1,1 0 1,-1 0 0,0-1 0,-8 5 0,-7 4-2375,10-4 1107,9-7 1709,-1 1-1,1-1 0,-1 1 0,1-1 1,-1 1-1,1-1 0,-1 0 1,1 1-1,-1-1 0,0 0 1,1 1-1,-1-1 0,1 0 1,-1 0-1,0 0 0,1 1 1,-1-1-1,0 0 0,1 0 0,-1 0 1,0 0-1,1 0 0,-1 0 1,0 0-1,1 0 0,-1-1 1,0 1-1,1 0 0,-1 0 1,1 0-1,-1-1 0,0 1 1,1 0-1,-1-1 0,1 1 0,-1 0 1,1-1-1,-1 1 0,0-2 1,-3 0-608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F2815-5317-4D4C-A204-CEE40DF78A69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F40C75-9C75-4D02-B5F7-338857D198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2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77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43402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0412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095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67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290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9634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253D3-C2F7-4B9C-A5A7-162FCA56A06B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2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18791-B7BC-4CE6-8B90-32E0D1B76B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BE3CC10-7537-4C11-AB6C-FA37E3A77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37A8A3-352E-43DA-A3D8-48EA414D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EEBED-F412-4AF6-A6AD-C83F0131F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E7BCC-FCE5-4390-A714-6C58BBDA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1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341793-5B0A-4619-B515-AB3D8C474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EA3446-92DA-4A1F-BEE5-D58B27CA4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E1B690-3D0E-46CF-B46C-DADC2A9E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C37EEC-3875-41D1-A2B6-3BF2762F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FE62D-3F9C-4E92-8121-EBC5E5C6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59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8C1119-21D5-4292-BE4D-92A61838D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009653-D7A7-4F8F-BDCE-D07E72953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E9CF62-9BAC-4B8C-8A44-4DF18CF69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36980-54B9-47A2-9649-C397FE26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DE5A9-97B6-4421-BF0A-F3AEB70E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73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430743" y="404814"/>
            <a:ext cx="11330516" cy="6048375"/>
          </a:xfrm>
          <a:prstGeom prst="roundRect">
            <a:avLst>
              <a:gd name="adj" fmla="val 5013"/>
            </a:avLst>
          </a:prstGeom>
          <a:solidFill>
            <a:schemeClr val="accent1">
              <a:alpha val="84706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958802" y="3412605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958802" y="2348881"/>
            <a:ext cx="10273141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3200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959430" y="3412605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959430" y="2348881"/>
            <a:ext cx="10273141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8505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25C4C9-64FE-4F15-B29C-B46D50514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1F4199-CA54-4B16-9312-ED7622EC3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168741-0F50-46EF-B53B-8A7BC6E2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F837FD-C954-4C2C-A19D-6AD778B56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60A2A-8F96-460E-9B7F-A0071277E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21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51B1D-A284-4943-9361-CF8D4EEC7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972916-86D4-4040-9C51-317F60BE11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C36D57-BFF9-4476-AB7C-D0AB69B2B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C9211F-E8A4-4716-AA2D-5E435DBC7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A632AF-DFBC-4611-A047-A19D5FDC7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8884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392C3-0347-47E2-8318-F9F01DE28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03C147-6B55-4318-B144-C70281563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D4F69-9F89-41B4-9A5E-E7EEBCBEA5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5A0D16-CACC-49F3-A77C-A7B23F3C1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B2A51D-56AA-41E2-9924-62C3BB24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C32A4-0D0A-4F91-A71A-E79F56FB7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370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79F08-779F-4A81-A83D-16DE85952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B83F4-ADDF-418B-A9FF-6ED5CE81E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A06A0C-E118-4F11-990C-9A54252E0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366B6A-EA47-4E68-B0D5-428263F5F0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0C31DB4-1FC5-4A7F-9C35-B6BCD6D94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39193B0-FB86-4858-B5F7-91B70DAD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29FB396-2FF5-4600-B68B-E9F6D55D6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9CE9E7A-06A7-49FA-9D65-4A210877A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2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3851B5-4FB5-4A73-9436-AA6875BDA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3B2622-A17A-4320-B8AB-3AF81E917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84D549-1DE5-4B19-8427-4C8608239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A53657-6D95-4104-B386-55DA3C95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9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A061CA-96E4-4133-A361-E52F4E663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65D5C3-2B3E-41B8-9673-010D2BC2A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32DD5D-8D91-4D57-B5F9-BE68D11DF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629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6CFA2-1001-45F3-9509-A0FE85810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1B9853-18C1-4E17-95A6-12A68F7A9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943FE-3058-4223-88F4-C8224E109B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5E16A-D03C-4F86-BA84-61529885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3EBBE5-F9CF-4165-AADE-3AA2028C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696106-5E37-4C92-9B40-930169C3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276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7DEAF1-9EDA-4D99-9EE5-E272767C8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5BFC59-78B4-4B50-A437-9D780AAF43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4153D-16CB-42F4-811E-AB6F2C664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C241A-D18E-4D7D-95C1-AACAF118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E2EE9F-E333-4FB8-A6DD-ECFFE758B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22CBCF-3FF9-4ED8-A3E7-A988074D0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3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68B574-3B64-4CB5-A401-0EE3DB38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C91998-5D7D-43D2-852A-8BFAD17DB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023257-0648-45B9-A980-F23FE8B46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2B0D4-E93C-4771-8827-012399FC97FE}" type="datetimeFigureOut">
              <a:rPr lang="ko-KR" altLang="en-US" smtClean="0"/>
              <a:t>2025-06-06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E34BA1-C7D9-46A5-A044-DF246B5A5B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FE2B8-9A47-4226-899A-C04BB32F78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9F92F-C23C-4481-BFD0-81F30D5E8B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955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13.png"/><Relationship Id="rId7" Type="http://schemas.openxmlformats.org/officeDocument/2006/relationships/image" Target="../media/image70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691.png"/><Relationship Id="rId4" Type="http://schemas.openxmlformats.org/officeDocument/2006/relationships/customXml" Target="../ink/ink15.xml"/><Relationship Id="rId9" Type="http://schemas.openxmlformats.org/officeDocument/2006/relationships/image" Target="../media/image7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customXml" Target="../ink/ink18.xml"/><Relationship Id="rId7" Type="http://schemas.openxmlformats.org/officeDocument/2006/relationships/image" Target="../media/image1410.png"/><Relationship Id="rId12" Type="http://schemas.openxmlformats.org/officeDocument/2006/relationships/image" Target="../media/image3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customXml" Target="../ink/ink21.xml"/><Relationship Id="rId5" Type="http://schemas.openxmlformats.org/officeDocument/2006/relationships/image" Target="../media/image1310.png"/><Relationship Id="rId10" Type="http://schemas.openxmlformats.org/officeDocument/2006/relationships/image" Target="../media/image14.png"/><Relationship Id="rId9" Type="http://schemas.openxmlformats.org/officeDocument/2006/relationships/image" Target="../media/image15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customXml" Target="../ink/ink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customXml" Target="../ink/ink12.xml"/><Relationship Id="rId18" Type="http://schemas.openxmlformats.org/officeDocument/2006/relationships/customXml" Target="../ink/ink14.xml"/><Relationship Id="rId3" Type="http://schemas.openxmlformats.org/officeDocument/2006/relationships/customXml" Target="../ink/ink8.xml"/><Relationship Id="rId7" Type="http://schemas.openxmlformats.org/officeDocument/2006/relationships/image" Target="../media/image910.png"/><Relationship Id="rId12" Type="http://schemas.openxmlformats.org/officeDocument/2006/relationships/image" Target="../media/image11.png"/><Relationship Id="rId17" Type="http://schemas.openxmlformats.org/officeDocument/2006/relationships/image" Target="../media/image100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110.png"/><Relationship Id="rId5" Type="http://schemas.openxmlformats.org/officeDocument/2006/relationships/image" Target="../media/image810.png"/><Relationship Id="rId15" Type="http://schemas.openxmlformats.org/officeDocument/2006/relationships/image" Target="../media/image351.png"/><Relationship Id="rId10" Type="http://schemas.openxmlformats.org/officeDocument/2006/relationships/customXml" Target="../ink/ink11.xml"/><Relationship Id="rId19" Type="http://schemas.openxmlformats.org/officeDocument/2006/relationships/image" Target="../media/image12.png"/><Relationship Id="rId9" Type="http://schemas.openxmlformats.org/officeDocument/2006/relationships/image" Target="../media/image10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721454" y="433698"/>
            <a:ext cx="10939244" cy="4675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7.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PreparedStatement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객체로 데이터를 조회하도록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/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select.jsp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테이블에 저장된 모든 레코드를 조회하여 위의 그림과 같이 출력하도록 작성 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'http://localhost:8080/Exercise/ch16/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select.jsp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4" name="그림 3" descr="테이블이(가) 표시된 사진&#10;&#10;자동 생성된 설명">
            <a:extLst>
              <a:ext uri="{FF2B5EF4-FFF2-40B4-BE49-F238E27FC236}">
                <a16:creationId xmlns:a16="http://schemas.microsoft.com/office/drawing/2014/main" id="{C06C2AF7-E838-463C-B9FE-985CFDC5A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647" y="922958"/>
            <a:ext cx="5469175" cy="312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14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ko-KR" altLang="en-US" dirty="0"/>
              <a:t>정답</a:t>
            </a:r>
            <a:r>
              <a:rPr lang="en-US" altLang="ko-KR" dirty="0"/>
              <a:t>(</a:t>
            </a:r>
            <a:r>
              <a:rPr lang="en-US" altLang="ko-KR" dirty="0" err="1"/>
              <a:t>index.jsp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7131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633046" y="142887"/>
            <a:ext cx="10925907" cy="6273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학번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비밀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번호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학과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이름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주소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이메일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Layout Horizontal form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이용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받아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Student3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테이블에 삽입하도록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Alerts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홈으로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4)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select.jsp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  <a:latin typeface="system-ui"/>
              </a:rPr>
              <a:t>Tables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Bordered table, 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Tables Table head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용한다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.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student3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테이블에 저장된 모든 레코드를 조회하여 출력하도록 작성 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홈으로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5)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update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.jsp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Layout Horizontal form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이용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student3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테이블에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변경전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학과명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 err="1">
                <a:solidFill>
                  <a:srgbClr val="FF0000"/>
                </a:solidFill>
                <a:latin typeface="Arial" panose="020B0604020202020204" pitchFamily="34" charset="0"/>
              </a:rPr>
              <a:t>변경후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학과명을 입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력하도록 작성 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6)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update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_process.jsp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student3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테이블을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수정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하도록 작성 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Alerts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홈으로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28704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633046" y="142887"/>
            <a:ext cx="10925907" cy="3588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7)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delete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.jsp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Layout Horizontal form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이용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student3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테이블에 삭제할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 학과명을 입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력하도록 작성 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8)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delete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_process.jsp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student3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테이블을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삭제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하도록 작성 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Alerts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홈으로 돌아가기 버튼을 추가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9) </a:t>
            </a:r>
            <a:r>
              <a:rPr lang="en-US" altLang="ko-KR" dirty="0" err="1">
                <a:solidFill>
                  <a:srgbClr val="FF0000"/>
                </a:solidFill>
                <a:latin typeface="Arial" panose="020B0604020202020204" pitchFamily="34" charset="0"/>
              </a:rPr>
              <a:t>dbconn.jsp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10) </a:t>
            </a:r>
            <a:r>
              <a:rPr lang="en-US" altLang="ko-KR" dirty="0" err="1">
                <a:solidFill>
                  <a:srgbClr val="FF0000"/>
                </a:solidFill>
              </a:rPr>
              <a:t>insert_process.jsp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select.jsp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update_process.jsp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en-US" altLang="ko-KR" dirty="0" err="1">
                <a:solidFill>
                  <a:srgbClr val="FF0000"/>
                </a:solidFill>
              </a:rPr>
              <a:t>delete_process.jsp</a:t>
            </a:r>
            <a:r>
              <a:rPr lang="ko-KR" altLang="en-US" dirty="0">
                <a:solidFill>
                  <a:srgbClr val="FF0000"/>
                </a:solidFill>
              </a:rPr>
              <a:t>에서 홈으로 돌아가기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 err="1">
                <a:solidFill>
                  <a:srgbClr val="FF0000"/>
                </a:solidFill>
              </a:rPr>
              <a:t>index.jsp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>
                <a:solidFill>
                  <a:srgbClr val="FF0000"/>
                </a:solidFill>
              </a:rPr>
              <a:t>를 만듭니다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11)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'http://localhost:8080/Exercise/ch16/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welcome.jsp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70817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B35DC72-05E9-A20B-0726-8E9FB3FDC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4775" y="2524125"/>
            <a:ext cx="4362450" cy="1809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DB31B8A4-0FF3-55D3-F356-08F66374B8B5}"/>
                  </a:ext>
                </a:extLst>
              </p14:cNvPr>
              <p14:cNvContentPartPr/>
              <p14:nvPr/>
            </p14:nvContentPartPr>
            <p14:xfrm>
              <a:off x="5094206" y="2599251"/>
              <a:ext cx="903960" cy="532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DB31B8A4-0FF3-55D3-F356-08F66374B8B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058206" y="2527251"/>
                <a:ext cx="97560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09120FAE-CFEB-D4BF-08DA-319CC7D6543E}"/>
                  </a:ext>
                </a:extLst>
              </p14:cNvPr>
              <p14:cNvContentPartPr/>
              <p14:nvPr/>
            </p14:nvContentPartPr>
            <p14:xfrm>
              <a:off x="4214553" y="2816218"/>
              <a:ext cx="2112840" cy="219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09120FAE-CFEB-D4BF-08DA-319CC7D654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78553" y="2744578"/>
                <a:ext cx="21844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28662E7A-6499-987B-5D70-62264D054B20}"/>
                  </a:ext>
                </a:extLst>
              </p14:cNvPr>
              <p14:cNvContentPartPr/>
              <p14:nvPr/>
            </p14:nvContentPartPr>
            <p14:xfrm>
              <a:off x="3929433" y="3005578"/>
              <a:ext cx="309600" cy="126612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28662E7A-6499-987B-5D70-62264D054B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3793" y="2933578"/>
                <a:ext cx="381240" cy="14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5303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6AB75F9-8B6C-42AA-B934-FE6A7E6DC0B0}"/>
              </a:ext>
            </a:extLst>
          </p:cNvPr>
          <p:cNvGrpSpPr/>
          <p:nvPr/>
        </p:nvGrpSpPr>
        <p:grpSpPr>
          <a:xfrm>
            <a:off x="476472" y="3638792"/>
            <a:ext cx="1078920" cy="455040"/>
            <a:chOff x="4331777" y="706768"/>
            <a:chExt cx="1078920" cy="45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3E51334-06CE-416A-A88F-454FEFE2E74E}"/>
                    </a:ext>
                  </a:extLst>
                </p14:cNvPr>
                <p14:cNvContentPartPr/>
                <p14:nvPr/>
              </p14:nvContentPartPr>
              <p14:xfrm>
                <a:off x="4331777" y="869128"/>
                <a:ext cx="405720" cy="2714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3E51334-06CE-416A-A88F-454FEFE2E74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22777" y="860128"/>
                  <a:ext cx="42336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6674939-7008-40FB-8B24-881A24AEEBC5}"/>
                    </a:ext>
                  </a:extLst>
                </p14:cNvPr>
                <p14:cNvContentPartPr/>
                <p14:nvPr/>
              </p14:nvContentPartPr>
              <p14:xfrm>
                <a:off x="4721297" y="706768"/>
                <a:ext cx="51840" cy="4550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6674939-7008-40FB-8B24-881A24AEEBC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12657" y="698128"/>
                  <a:ext cx="694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87BF1FA-DAC8-4DA5-A194-900B4C0E0A3E}"/>
                    </a:ext>
                  </a:extLst>
                </p14:cNvPr>
                <p14:cNvContentPartPr/>
                <p14:nvPr/>
              </p14:nvContentPartPr>
              <p14:xfrm>
                <a:off x="4780697" y="751768"/>
                <a:ext cx="630000" cy="4057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87BF1FA-DAC8-4DA5-A194-900B4C0E0A3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71697" y="742768"/>
                  <a:ext cx="647640" cy="423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" name="TextBox 5">
            <a:extLst>
              <a:ext uri="{FF2B5EF4-FFF2-40B4-BE49-F238E27FC236}">
                <a16:creationId xmlns:a16="http://schemas.microsoft.com/office/drawing/2014/main" id="{91E8A54C-4F1B-4BFC-8578-96F9CC8C7F20}"/>
              </a:ext>
            </a:extLst>
          </p:cNvPr>
          <p:cNvSpPr txBox="1"/>
          <p:nvPr/>
        </p:nvSpPr>
        <p:spPr>
          <a:xfrm>
            <a:off x="1752378" y="436494"/>
            <a:ext cx="8607971" cy="1328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4) </a:t>
            </a:r>
            <a:r>
              <a:rPr lang="en-US" altLang="ko-KR" sz="1800" b="0" i="0" u="none" strike="noStrike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select.jsp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  <a:latin typeface="system-ui"/>
              </a:rPr>
              <a:t>Tables 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Bordered table, Tables Table head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이용한다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.</a:t>
            </a:r>
            <a:endParaRPr lang="en-US" altLang="ko-KR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student3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테이블에 저장된 모든 레코드를 조회하여 출력하도록 작성 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홈으로 돌아가기 버튼을 추가</a:t>
            </a:r>
            <a:endParaRPr lang="en-US" altLang="ko-KR" sz="1800" b="0" i="0" u="none" strike="noStrike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2048087-9743-AFB0-4005-079052DFDA0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2952" y="2474153"/>
            <a:ext cx="10439622" cy="33885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48BE02EE-4C14-A957-39ED-DEE827E04B18}"/>
                  </a:ext>
                </a:extLst>
              </p14:cNvPr>
              <p14:cNvContentPartPr/>
              <p14:nvPr/>
            </p14:nvContentPartPr>
            <p14:xfrm>
              <a:off x="2955784" y="2870414"/>
              <a:ext cx="1924560" cy="4320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48BE02EE-4C14-A957-39ED-DEE827E04B1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19784" y="2798414"/>
                <a:ext cx="1996200" cy="18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7108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ko-KR" altLang="en-US" dirty="0"/>
              <a:t>정답</a:t>
            </a:r>
            <a:r>
              <a:rPr lang="en-US" altLang="ko-KR" dirty="0"/>
              <a:t>(</a:t>
            </a:r>
            <a:r>
              <a:rPr lang="en-US" altLang="ko-KR" dirty="0" err="1"/>
              <a:t>select.jsp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6338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721454" y="433698"/>
            <a:ext cx="10939244" cy="1264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8.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PreparedStatement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객체로 데이터를 삽입하도록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br>
              <a:rPr lang="ko-KR" altLang="en-US" dirty="0"/>
            </a:b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88EEB3-0F26-453C-96B9-C66D05A9C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724" y="1140567"/>
            <a:ext cx="7543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28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721454" y="433698"/>
            <a:ext cx="10939244" cy="606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데이터베이스를 연결하고 테이블을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MySQL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에 접속하여 데이터베이스 이름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이클립스에서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Data Source Explorer | Database Connections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선택하여 커넥션 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Exercise_Conn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 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테이블을 생성하고 다음 그림과 같이 레코드를 삽입합니다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en-US" altLang="ko-KR" dirty="0"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en-US" altLang="ko-KR" b="0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en-US" altLang="ko-KR" dirty="0"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en-US" altLang="ko-KR" dirty="0"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en-US" altLang="ko-KR" b="0" dirty="0"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학번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학과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이름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주소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연락처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받아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Student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테이블에 삽입하도록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4)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'http://localhost:8080/Exercise/ch16/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6D1F7213-BED7-4DF3-9CFB-5BE20A5D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939" y="1884739"/>
            <a:ext cx="6957235" cy="236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621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ko-KR" altLang="en-US" dirty="0"/>
              <a:t>다음과 같이 변경</a:t>
            </a:r>
            <a:endParaRPr lang="en-US" altLang="ko-KR" dirty="0"/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63D2F77D-9E56-42F8-8A66-145EFAAEE68A}"/>
              </a:ext>
            </a:extLst>
          </p:cNvPr>
          <p:cNvSpPr txBox="1">
            <a:spLocks/>
          </p:cNvSpPr>
          <p:nvPr/>
        </p:nvSpPr>
        <p:spPr>
          <a:xfrm>
            <a:off x="959429" y="3724788"/>
            <a:ext cx="10273141" cy="9389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ts val="1000"/>
              </a:spcBef>
              <a:buFontTx/>
              <a:buNone/>
              <a:defRPr sz="5400" b="1" kern="1200">
                <a:solidFill>
                  <a:schemeClr val="bg1"/>
                </a:solidFill>
                <a:latin typeface="함초롬돋움" pitchFamily="50" charset="-127"/>
                <a:ea typeface="함초롬돋움" pitchFamily="50" charset="-127"/>
                <a:cs typeface="함초롬돋움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5400" b="0" i="0" u="none" strike="noStrike" dirty="0">
                <a:effectLst/>
                <a:latin typeface="Arial" panose="020B0604020202020204" pitchFamily="34" charset="0"/>
              </a:rPr>
              <a:t>Statement </a:t>
            </a:r>
            <a:r>
              <a:rPr lang="ko-KR" altLang="en-US" sz="5400" b="0" i="0" u="none" strike="noStrike" dirty="0">
                <a:effectLst/>
                <a:latin typeface="Arial" panose="020B0604020202020204" pitchFamily="34" charset="0"/>
              </a:rPr>
              <a:t>명령어로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1815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5">
            <a:extLst>
              <a:ext uri="{FF2B5EF4-FFF2-40B4-BE49-F238E27FC236}">
                <a16:creationId xmlns:a16="http://schemas.microsoft.com/office/drawing/2014/main" id="{2CE709BF-C870-47E7-8846-6D4C901CBEB8}"/>
              </a:ext>
            </a:extLst>
          </p:cNvPr>
          <p:cNvSpPr txBox="1"/>
          <p:nvPr/>
        </p:nvSpPr>
        <p:spPr>
          <a:xfrm>
            <a:off x="765908" y="221033"/>
            <a:ext cx="1079304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8. Statement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객체로 데이터를 삽입하도록 다음 조건에 맞게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애플리케이션을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만들고 실행 결과를 </a:t>
            </a:r>
            <a:r>
              <a:rPr lang="ko-KR" altLang="en-US" sz="1800" b="0" i="0" u="none" strike="noStrike" dirty="0" err="1">
                <a:effectLst/>
                <a:latin typeface="Arial" panose="020B0604020202020204" pitchFamily="34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데이터베이스를 연결하고 테이블을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MySQL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에 접속하여 데이터베이스 이름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이클립스에서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Data Source Explorer | Database Connections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선택하여 커넥션 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Exercise_Conn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 이름은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ExerciseDB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Student3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테이블을 생성하고 다음 그림과 같이 레코드를 삽입합니다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altLang="ko-KR" dirty="0"/>
              <a:t>CREATE TABLE IF NOT EXISTS </a:t>
            </a:r>
            <a:r>
              <a:rPr lang="en-US" altLang="ko-KR" dirty="0">
                <a:solidFill>
                  <a:srgbClr val="FF0000"/>
                </a:solidFill>
              </a:rPr>
              <a:t>Student3</a:t>
            </a:r>
            <a:r>
              <a:rPr lang="en-US" altLang="ko-KR" dirty="0"/>
              <a:t>(</a:t>
            </a:r>
          </a:p>
          <a:p>
            <a:r>
              <a:rPr lang="en-US" altLang="ko-KR" dirty="0"/>
              <a:t>   num int NOT NULL,</a:t>
            </a:r>
          </a:p>
          <a:p>
            <a:r>
              <a:rPr lang="en-US" altLang="ko-KR" dirty="0"/>
              <a:t>   depart  VARCHAR(20),</a:t>
            </a:r>
          </a:p>
          <a:p>
            <a:r>
              <a:rPr lang="en-US" altLang="ko-KR" dirty="0"/>
              <a:t>   name VARCHAR(30), </a:t>
            </a:r>
          </a:p>
          <a:p>
            <a:r>
              <a:rPr lang="en-US" altLang="ko-KR" dirty="0"/>
              <a:t>   address VARCHAR(50), </a:t>
            </a:r>
          </a:p>
          <a:p>
            <a:r>
              <a:rPr lang="en-US" altLang="ko-KR" dirty="0"/>
              <a:t>   phone VARCHAR(20),  </a:t>
            </a:r>
          </a:p>
          <a:p>
            <a:r>
              <a:rPr lang="en-US" altLang="ko-KR" dirty="0"/>
              <a:t>   PRIMARY KEY (num)</a:t>
            </a:r>
          </a:p>
          <a:p>
            <a:r>
              <a:rPr lang="en-US" altLang="ko-KR" dirty="0"/>
              <a:t>);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D742945-78C4-452A-A46D-F39F62B54915}"/>
                  </a:ext>
                </a:extLst>
              </p14:cNvPr>
              <p14:cNvContentPartPr/>
              <p14:nvPr/>
            </p14:nvContentPartPr>
            <p14:xfrm>
              <a:off x="983817" y="468973"/>
              <a:ext cx="1351440" cy="1051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D742945-78C4-452A-A46D-F39F62B5491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4817" y="459973"/>
                <a:ext cx="136908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47C35252-24AD-8803-19B8-A3B0F70C911F}"/>
                  </a:ext>
                </a:extLst>
              </p14:cNvPr>
              <p14:cNvContentPartPr/>
              <p14:nvPr/>
            </p14:nvContentPartPr>
            <p14:xfrm>
              <a:off x="1084144" y="329534"/>
              <a:ext cx="1530360" cy="36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47C35252-24AD-8803-19B8-A3B0F70C911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8504" y="257894"/>
                <a:ext cx="16020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35BDD24F-E607-8DBD-8B8F-7D8F230E14E9}"/>
                  </a:ext>
                </a:extLst>
              </p14:cNvPr>
              <p14:cNvContentPartPr/>
              <p14:nvPr/>
            </p14:nvContentPartPr>
            <p14:xfrm>
              <a:off x="3955144" y="2339054"/>
              <a:ext cx="1050120" cy="230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35BDD24F-E607-8DBD-8B8F-7D8F230E14E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19144" y="2267054"/>
                <a:ext cx="112176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2B9DD16F-C6AE-85D3-4689-A4A3758FE0A5}"/>
                  </a:ext>
                </a:extLst>
              </p14:cNvPr>
              <p14:cNvContentPartPr/>
              <p14:nvPr/>
            </p14:nvContentPartPr>
            <p14:xfrm>
              <a:off x="5082304" y="1201454"/>
              <a:ext cx="111672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2B9DD16F-C6AE-85D3-4689-A4A3758FE0A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46304" y="1129454"/>
                <a:ext cx="11883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BA6E2907-54C6-D246-39A7-A2991F5BFB0B}"/>
                  </a:ext>
                </a:extLst>
              </p14:cNvPr>
              <p14:cNvContentPartPr/>
              <p14:nvPr/>
            </p14:nvContentPartPr>
            <p14:xfrm>
              <a:off x="5050624" y="1211894"/>
              <a:ext cx="1207080" cy="1224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BA6E2907-54C6-D246-39A7-A2991F5BFB0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014624" y="1139894"/>
                <a:ext cx="1278720" cy="15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3222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ko-KR" altLang="en-US" dirty="0"/>
              <a:t>정답 </a:t>
            </a:r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(Workbench)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956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3FBD6-798B-5B8C-D3B5-7F1EA4991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507006-9E17-37BE-64D7-F8B8624CBB10}"/>
              </a:ext>
            </a:extLst>
          </p:cNvPr>
          <p:cNvSpPr txBox="1"/>
          <p:nvPr/>
        </p:nvSpPr>
        <p:spPr>
          <a:xfrm>
            <a:off x="802105" y="1103219"/>
            <a:ext cx="104674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insert.sql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</a:t>
            </a:r>
            <a:r>
              <a:rPr lang="ko-KR" altLang="en-US" dirty="0">
                <a:latin typeface="Arial" panose="020B0604020202020204" pitchFamily="34" charset="0"/>
              </a:rPr>
              <a:t>만들어 </a:t>
            </a:r>
            <a:r>
              <a:rPr lang="ko-KR" altLang="en-US" dirty="0"/>
              <a:t>student2 테이블에 레코드를 </a:t>
            </a:r>
            <a:r>
              <a:rPr lang="ko-KR" altLang="en-US" dirty="0">
                <a:latin typeface="Arial" panose="020B0604020202020204" pitchFamily="34" charset="0"/>
              </a:rPr>
              <a:t>삽입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insert</a:t>
            </a:r>
            <a:r>
              <a:rPr lang="en-US" altLang="ko-KR" dirty="0"/>
              <a:t> </a:t>
            </a:r>
            <a:r>
              <a:rPr lang="en-US" altLang="ko-KR" b="1" dirty="0"/>
              <a:t>into</a:t>
            </a:r>
            <a:r>
              <a:rPr lang="en-US" altLang="ko-KR" dirty="0"/>
              <a:t> student3(num, depart, name, address, email) </a:t>
            </a:r>
            <a:r>
              <a:rPr lang="en-US" altLang="ko-KR" b="1" dirty="0"/>
              <a:t>values</a:t>
            </a:r>
            <a:r>
              <a:rPr lang="en-US" altLang="ko-KR" dirty="0"/>
              <a:t>(2018100001,'</a:t>
            </a:r>
            <a:r>
              <a:rPr lang="ko-KR" altLang="en-US" dirty="0"/>
              <a:t>모바일과</a:t>
            </a:r>
            <a:r>
              <a:rPr lang="en-US" altLang="ko-KR" dirty="0"/>
              <a:t>','</a:t>
            </a:r>
            <a:r>
              <a:rPr lang="ko-KR" altLang="en-US" dirty="0" err="1"/>
              <a:t>홍길순</a:t>
            </a:r>
            <a:r>
              <a:rPr lang="en-US" altLang="ko-KR" dirty="0"/>
              <a:t>','</a:t>
            </a:r>
            <a:r>
              <a:rPr lang="ko-KR" altLang="en-US" dirty="0"/>
              <a:t>서울시</a:t>
            </a:r>
            <a:r>
              <a:rPr lang="en-US" altLang="ko-KR" dirty="0"/>
              <a:t>','ab@naver.com');</a:t>
            </a:r>
          </a:p>
          <a:p>
            <a:r>
              <a:rPr lang="en-US" altLang="ko-KR" b="1" dirty="0"/>
              <a:t>insert</a:t>
            </a:r>
            <a:r>
              <a:rPr lang="en-US" altLang="ko-KR" dirty="0"/>
              <a:t> </a:t>
            </a:r>
            <a:r>
              <a:rPr lang="en-US" altLang="ko-KR" b="1" dirty="0"/>
              <a:t>into</a:t>
            </a:r>
            <a:r>
              <a:rPr lang="en-US" altLang="ko-KR" dirty="0"/>
              <a:t> student3(num, depart, name, address, email) </a:t>
            </a:r>
            <a:r>
              <a:rPr lang="en-US" altLang="ko-KR" b="1" dirty="0"/>
              <a:t>values</a:t>
            </a:r>
            <a:r>
              <a:rPr lang="en-US" altLang="ko-KR" dirty="0"/>
              <a:t>(2018100002,'</a:t>
            </a:r>
            <a:r>
              <a:rPr lang="ko-KR" altLang="en-US" dirty="0"/>
              <a:t>모바일과</a:t>
            </a:r>
            <a:r>
              <a:rPr lang="en-US" altLang="ko-KR" dirty="0"/>
              <a:t>','</a:t>
            </a:r>
            <a:r>
              <a:rPr lang="ko-KR" altLang="en-US" dirty="0"/>
              <a:t>홍길동</a:t>
            </a:r>
            <a:r>
              <a:rPr lang="en-US" altLang="ko-KR" dirty="0"/>
              <a:t>','</a:t>
            </a:r>
            <a:r>
              <a:rPr lang="ko-KR" altLang="en-US" dirty="0"/>
              <a:t>경기도</a:t>
            </a:r>
            <a:r>
              <a:rPr lang="en-US" altLang="ko-KR" dirty="0"/>
              <a:t>','qwe@kangwon.ac.kr');</a:t>
            </a:r>
          </a:p>
          <a:p>
            <a:r>
              <a:rPr lang="en-US" altLang="ko-KR" b="1" dirty="0"/>
              <a:t>insert</a:t>
            </a:r>
            <a:r>
              <a:rPr lang="en-US" altLang="ko-KR" dirty="0"/>
              <a:t> </a:t>
            </a:r>
            <a:r>
              <a:rPr lang="en-US" altLang="ko-KR" b="1" dirty="0"/>
              <a:t>into</a:t>
            </a:r>
            <a:r>
              <a:rPr lang="en-US" altLang="ko-KR" dirty="0"/>
              <a:t> student3(num, depart, name, address, email) </a:t>
            </a:r>
            <a:r>
              <a:rPr lang="en-US" altLang="ko-KR" b="1" dirty="0"/>
              <a:t>values</a:t>
            </a:r>
            <a:r>
              <a:rPr lang="en-US" altLang="ko-KR" dirty="0"/>
              <a:t>(2018200001,'</a:t>
            </a:r>
            <a:r>
              <a:rPr lang="ko-KR" altLang="en-US" dirty="0" err="1"/>
              <a:t>영어과</a:t>
            </a:r>
            <a:r>
              <a:rPr lang="en-US" altLang="ko-KR" dirty="0"/>
              <a:t>','</a:t>
            </a:r>
            <a:r>
              <a:rPr lang="ko-KR" altLang="en-US" dirty="0"/>
              <a:t>수여인</a:t>
            </a:r>
            <a:r>
              <a:rPr lang="en-US" altLang="ko-KR" dirty="0"/>
              <a:t>','</a:t>
            </a:r>
            <a:r>
              <a:rPr lang="ko-KR" altLang="en-US" dirty="0"/>
              <a:t>인천시</a:t>
            </a:r>
            <a:r>
              <a:rPr lang="en-US" altLang="ko-KR" dirty="0"/>
              <a:t>','</a:t>
            </a:r>
            <a:r>
              <a:rPr lang="en-US" altLang="ko-KR" dirty="0" err="1"/>
              <a:t>zxc@a.c</a:t>
            </a:r>
            <a:r>
              <a:rPr lang="en-US" altLang="ko-KR" dirty="0"/>
              <a:t>');</a:t>
            </a:r>
          </a:p>
          <a:p>
            <a:r>
              <a:rPr lang="en-US" altLang="ko-KR" b="1" dirty="0"/>
              <a:t>insert</a:t>
            </a:r>
            <a:r>
              <a:rPr lang="en-US" altLang="ko-KR" dirty="0"/>
              <a:t> </a:t>
            </a:r>
            <a:r>
              <a:rPr lang="en-US" altLang="ko-KR" b="1" dirty="0"/>
              <a:t>into</a:t>
            </a:r>
            <a:r>
              <a:rPr lang="en-US" altLang="ko-KR" dirty="0"/>
              <a:t> student3(num, depart, name, address, email) </a:t>
            </a:r>
            <a:r>
              <a:rPr lang="en-US" altLang="ko-KR" b="1" dirty="0"/>
              <a:t>values</a:t>
            </a:r>
            <a:r>
              <a:rPr lang="en-US" altLang="ko-KR" dirty="0"/>
              <a:t>(2018200002,'</a:t>
            </a:r>
            <a:r>
              <a:rPr lang="ko-KR" altLang="en-US" dirty="0" err="1"/>
              <a:t>영어과</a:t>
            </a:r>
            <a:r>
              <a:rPr lang="en-US" altLang="ko-KR" dirty="0"/>
              <a:t>','</a:t>
            </a:r>
            <a:r>
              <a:rPr lang="ko-KR" altLang="en-US" dirty="0"/>
              <a:t>김다운</a:t>
            </a:r>
            <a:r>
              <a:rPr lang="en-US" altLang="ko-KR" dirty="0"/>
              <a:t>','</a:t>
            </a:r>
            <a:r>
              <a:rPr lang="ko-KR" altLang="en-US" dirty="0"/>
              <a:t>서울시</a:t>
            </a:r>
            <a:r>
              <a:rPr lang="en-US" altLang="ko-KR" dirty="0"/>
              <a:t>','aqz@daum.net');</a:t>
            </a:r>
          </a:p>
          <a:p>
            <a:endParaRPr lang="en-US" altLang="ko-KR" dirty="0"/>
          </a:p>
          <a:p>
            <a:r>
              <a:rPr lang="ko-KR" altLang="en-US" dirty="0" err="1"/>
              <a:t>select</a:t>
            </a:r>
            <a:r>
              <a:rPr lang="ko-KR" altLang="en-US" dirty="0"/>
              <a:t> * </a:t>
            </a:r>
            <a:r>
              <a:rPr lang="ko-KR" altLang="en-US" dirty="0" err="1"/>
              <a:t>from</a:t>
            </a:r>
            <a:r>
              <a:rPr lang="ko-KR" altLang="en-US" dirty="0"/>
              <a:t> </a:t>
            </a:r>
            <a:r>
              <a:rPr lang="ko-KR" altLang="en-US" dirty="0" err="1"/>
              <a:t>student</a:t>
            </a:r>
            <a:r>
              <a:rPr lang="en-US" altLang="ko-KR" dirty="0"/>
              <a:t>3</a:t>
            </a:r>
            <a:r>
              <a:rPr lang="ko-KR" altLang="en-US" dirty="0"/>
              <a:t>;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E92AEAB-F28C-2038-6647-FA141723E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05" y="4830856"/>
            <a:ext cx="9172575" cy="18478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EF3D2EB-6FF7-754C-B4E5-89DD2DB90B9E}"/>
                  </a:ext>
                </a:extLst>
              </p14:cNvPr>
              <p14:cNvContentPartPr/>
              <p14:nvPr/>
            </p14:nvContentPartPr>
            <p14:xfrm>
              <a:off x="7081384" y="4912334"/>
              <a:ext cx="575280" cy="406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EF3D2EB-6FF7-754C-B4E5-89DD2DB90B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5384" y="4840334"/>
                <a:ext cx="64692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96736A7-3564-FCEF-BA0B-7AFD586DFDD8}"/>
                  </a:ext>
                </a:extLst>
              </p14:cNvPr>
              <p14:cNvContentPartPr/>
              <p14:nvPr/>
            </p14:nvContentPartPr>
            <p14:xfrm>
              <a:off x="413104" y="5730254"/>
              <a:ext cx="468720" cy="78768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96736A7-3564-FCEF-BA0B-7AFD586DFD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7464" y="5658254"/>
                <a:ext cx="540360" cy="93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0539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2923C0-BFA6-4033-B71A-9CB15736EB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59429" y="2785851"/>
            <a:ext cx="10273141" cy="938937"/>
          </a:xfrm>
        </p:spPr>
        <p:txBody>
          <a:bodyPr/>
          <a:lstStyle/>
          <a:p>
            <a:r>
              <a:rPr lang="ko-KR" altLang="en-US" dirty="0"/>
              <a:t>정답 </a:t>
            </a:r>
            <a:r>
              <a:rPr lang="en-US" altLang="ko-KR" dirty="0"/>
              <a:t>2</a:t>
            </a:r>
            <a:r>
              <a:rPr lang="ko-KR" altLang="en-US" dirty="0"/>
              <a:t>장</a:t>
            </a:r>
            <a:r>
              <a:rPr lang="en-US" altLang="ko-KR" dirty="0"/>
              <a:t>(Workbench)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7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630E37D5-55FA-48AB-B68F-D2709C9FFAF7}"/>
              </a:ext>
            </a:extLst>
          </p:cNvPr>
          <p:cNvGrpSpPr/>
          <p:nvPr/>
        </p:nvGrpSpPr>
        <p:grpSpPr>
          <a:xfrm>
            <a:off x="455422" y="3180739"/>
            <a:ext cx="1474560" cy="582480"/>
            <a:chOff x="4463897" y="434968"/>
            <a:chExt cx="147456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잉크 3">
                  <a:extLst>
                    <a:ext uri="{FF2B5EF4-FFF2-40B4-BE49-F238E27FC236}">
                      <a16:creationId xmlns:a16="http://schemas.microsoft.com/office/drawing/2014/main" id="{FA90D190-ADCE-4422-B5B0-3DD814017BA2}"/>
                    </a:ext>
                  </a:extLst>
                </p14:cNvPr>
                <p14:cNvContentPartPr/>
                <p14:nvPr/>
              </p14:nvContentPartPr>
              <p14:xfrm>
                <a:off x="4530857" y="434968"/>
                <a:ext cx="47880" cy="113400"/>
              </p14:xfrm>
            </p:contentPart>
          </mc:Choice>
          <mc:Fallback xmlns="">
            <p:pic>
              <p:nvPicPr>
                <p:cNvPr id="4" name="잉크 3">
                  <a:extLst>
                    <a:ext uri="{FF2B5EF4-FFF2-40B4-BE49-F238E27FC236}">
                      <a16:creationId xmlns:a16="http://schemas.microsoft.com/office/drawing/2014/main" id="{FA90D190-ADCE-4422-B5B0-3DD814017BA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522217" y="426328"/>
                  <a:ext cx="65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67B692D-EF98-4913-BE1B-5F1083793614}"/>
                    </a:ext>
                  </a:extLst>
                </p14:cNvPr>
                <p14:cNvContentPartPr/>
                <p14:nvPr/>
              </p14:nvContentPartPr>
              <p14:xfrm>
                <a:off x="4463897" y="573568"/>
                <a:ext cx="303120" cy="43668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67B692D-EF98-4913-BE1B-5F108379361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54897" y="564568"/>
                  <a:ext cx="3207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67D02FE-5E32-42CB-AFF0-EA322E9BAA5A}"/>
                    </a:ext>
                  </a:extLst>
                </p14:cNvPr>
                <p14:cNvContentPartPr/>
                <p14:nvPr/>
              </p14:nvContentPartPr>
              <p14:xfrm>
                <a:off x="4593137" y="900448"/>
                <a:ext cx="280440" cy="10872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67D02FE-5E32-42CB-AFF0-EA322E9BAA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84497" y="891808"/>
                  <a:ext cx="2980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14E47508-BD54-4940-8999-F1C826A937D8}"/>
                    </a:ext>
                  </a:extLst>
                </p14:cNvPr>
                <p14:cNvContentPartPr/>
                <p14:nvPr/>
              </p14:nvContentPartPr>
              <p14:xfrm>
                <a:off x="4956017" y="483208"/>
                <a:ext cx="982440" cy="5342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14E47508-BD54-4940-8999-F1C826A937D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7017" y="474568"/>
                  <a:ext cx="1000080" cy="551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5">
            <a:extLst>
              <a:ext uri="{FF2B5EF4-FFF2-40B4-BE49-F238E27FC236}">
                <a16:creationId xmlns:a16="http://schemas.microsoft.com/office/drawing/2014/main" id="{B182595C-13FB-45FF-87D3-15198C288E73}"/>
              </a:ext>
            </a:extLst>
          </p:cNvPr>
          <p:cNvSpPr txBox="1"/>
          <p:nvPr/>
        </p:nvSpPr>
        <p:spPr>
          <a:xfrm>
            <a:off x="2200275" y="451834"/>
            <a:ext cx="8281944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index.jsp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만든다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Alerts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하여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&lt;</a:t>
            </a:r>
            <a:r>
              <a:rPr lang="en-US" altLang="ko-KR" dirty="0">
                <a:solidFill>
                  <a:srgbClr val="FF0000"/>
                </a:solidFill>
                <a:latin typeface="-apple-system"/>
              </a:rPr>
              <a:t>h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1&gt;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데이터베이스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&lt;/h1&gt;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출력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 </a:t>
            </a:r>
            <a:r>
              <a:rPr lang="en-US" altLang="ko-KR" dirty="0">
                <a:latin typeface="Arial" panose="020B0604020202020204" pitchFamily="34" charset="0"/>
              </a:rPr>
              <a:t>&lt;h3&gt; </a:t>
            </a:r>
            <a:r>
              <a:rPr lang="ko-KR" altLang="en-US" dirty="0">
                <a:latin typeface="Arial" panose="020B0604020202020204" pitchFamily="34" charset="0"/>
              </a:rPr>
              <a:t>을 이용하여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Insert, Select, Update, Delete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출력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홈 돌아가기 </a:t>
            </a:r>
            <a:r>
              <a:rPr lang="ko-KR" altLang="en-US" dirty="0">
                <a:latin typeface="Arial" panose="020B0604020202020204" pitchFamily="34" charset="0"/>
              </a:rPr>
              <a:t>버튼을 추가한다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8184B0C-B4DB-087E-23AF-0BA910F4A7E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68753" y="1844523"/>
            <a:ext cx="9267825" cy="44767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0BEC1C1-199C-471A-8914-9A319E339037}"/>
                  </a:ext>
                </a:extLst>
              </p14:cNvPr>
              <p14:cNvContentPartPr/>
              <p14:nvPr/>
            </p14:nvContentPartPr>
            <p14:xfrm>
              <a:off x="2373255" y="3471979"/>
              <a:ext cx="196200" cy="20196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0BEC1C1-199C-471A-8914-9A319E33903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364255" y="3462979"/>
                <a:ext cx="213840" cy="20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F08EBC8D-10DC-C737-7A52-19CC41A2C77A}"/>
                  </a:ext>
                </a:extLst>
              </p14:cNvPr>
              <p14:cNvContentPartPr/>
              <p14:nvPr/>
            </p14:nvContentPartPr>
            <p14:xfrm>
              <a:off x="6358144" y="2030534"/>
              <a:ext cx="97740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F08EBC8D-10DC-C737-7A52-19CC41A2C77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22504" y="1958894"/>
                <a:ext cx="1049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F0E7C3F-46CF-EF2F-0768-018BDC458AFF}"/>
                  </a:ext>
                </a:extLst>
              </p14:cNvPr>
              <p14:cNvContentPartPr/>
              <p14:nvPr/>
            </p14:nvContentPartPr>
            <p14:xfrm>
              <a:off x="2456104" y="604934"/>
              <a:ext cx="924120" cy="2268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F0E7C3F-46CF-EF2F-0768-018BDC458AF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20104" y="532934"/>
                <a:ext cx="995760" cy="16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627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922</Words>
  <Application>Microsoft Office PowerPoint</Application>
  <PresentationFormat>와이드스크린</PresentationFormat>
  <Paragraphs>85</Paragraphs>
  <Slides>15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-apple-system</vt:lpstr>
      <vt:lpstr>system-ui</vt:lpstr>
      <vt:lpstr>맑은 고딕</vt:lpstr>
      <vt:lpstr>함초롬돋움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데이터베이스 조작을 위한 자바 라이브러리</dc:title>
  <dc:creator>황 병규</dc:creator>
  <cp:lastModifiedBy>황득영</cp:lastModifiedBy>
  <cp:revision>58</cp:revision>
  <dcterms:created xsi:type="dcterms:W3CDTF">2021-03-13T10:59:28Z</dcterms:created>
  <dcterms:modified xsi:type="dcterms:W3CDTF">2025-06-06T11:57:02Z</dcterms:modified>
</cp:coreProperties>
</file>