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721" r:id="rId3"/>
    <p:sldId id="274" r:id="rId4"/>
    <p:sldId id="722" r:id="rId5"/>
    <p:sldId id="275" r:id="rId6"/>
    <p:sldId id="723" r:id="rId7"/>
    <p:sldId id="714" r:id="rId8"/>
    <p:sldId id="294" r:id="rId9"/>
    <p:sldId id="295" r:id="rId10"/>
    <p:sldId id="296" r:id="rId11"/>
    <p:sldId id="715" r:id="rId12"/>
    <p:sldId id="292" r:id="rId13"/>
    <p:sldId id="300" r:id="rId14"/>
    <p:sldId id="301" r:id="rId15"/>
    <p:sldId id="302" r:id="rId16"/>
    <p:sldId id="303" r:id="rId17"/>
    <p:sldId id="304" r:id="rId18"/>
    <p:sldId id="299" r:id="rId19"/>
    <p:sldId id="716" r:id="rId20"/>
    <p:sldId id="265" r:id="rId21"/>
    <p:sldId id="262" r:id="rId22"/>
    <p:sldId id="257" r:id="rId23"/>
    <p:sldId id="259" r:id="rId24"/>
    <p:sldId id="260" r:id="rId25"/>
    <p:sldId id="261" r:id="rId26"/>
    <p:sldId id="267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6:23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9513,'3'0'4346,"11"0"-1651,11-6-649,-24 5-1918,0 1-1,0-1 1,0 1 0,0-1-1,1 1 1,-1-1 0,0 1-1,-1-1 1,1 0-1,0 0 1,0 0 0,0 1-1,0-1 1,-1 0 0,1 0-1,0 0 1,-1 0 0,1 0-1,0 0 1,-1 0 0,0-1-1,1 1 1,-1 0 0,1-1-1,28 3 1101,28 18-566,2-2 0,0-2 0,1-4 0,61 5 0,290-13 586,-205-7-1001,390 9 46,-234-27-80,-195 7-127,235-19 499,123-8 274,1 34-130,-476 12-723,0 1 0,67 17 0,-28 2-4546,-87-24 4013,1 1 0,0 0 0,0-1 1,0 0-1,-1 0 0,1 1 0,0-2 0,0 1 0,0 0 0,-1-1 0,1 1 0,0-1 0,0 0 0,-1 0 0,1 0 0,0 0 0,-1 0 0,1 0 0,-1-1 0,0 1 0,1-1 0,3-4 0,1-2-1189,1 0 0,-2 0-1,1-1 1,8-15-1,18-28-3520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30:3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34 171 8616,'0'0'3710,"-4"0"-400,3 0-3201,0 0 0,0 1 0,0-1 0,-1 0-1,1-1 1,0 1 0,0 0 0,0 0 0,0 0 0,0-1 0,0 1 0,0 0-1,0-1 1,0 1 0,0-1 0,0 1 0,0-1 0,1 0 0,-1 1 0,0-1-1,0 0 1,0 1 0,1-1 0,-1 0 0,0 0 0,1 0 0,-1 0-1,1 0 1,-1 0 0,1 0 0,-1 0 0,-1-5 4906,93-4-3846,223-26-348,536-33-265,473 69-294,-974 15-199,-3 0 322,-52-9 1195,-267-4-2011,0 1 0,0 1 0,42 13 0,-54-16-3713,1-8 2220,-10 3 428,-2 4 649,0-1 1,1 0 0,-1-1 0,0 1 0,0-1 0,0 1 0,0-1 0,0 0-1,-1-1 1,1 1 0,0-1 0,-1 0 0,0 0 0,0 0 0,0 0-1,0 0 1,5-8 0,6-28-3606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4.1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 10090,'6'-29'7463,"12"50"-6342,-18-1-673,0 13-256,0 17-256,5 12 0,1 20-416,-6 2-481,10 13-320,-10-2-161,6-8-512,-6-3-672,-14-36-1058,22 8 1,-8-19 608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4.5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115 575 4933,'49'0'3395,"-30"-29"224,4 12-1633,-1 1-352,-17-5 1056,-5-12-2049,-7 14-449,-11 3-801,-13-1-1408,-17-13-1603,20 25-256,-16-25-159,22 21-1,-13-28 3139</inkml:trace>
  <inkml:trace contextRef="#ctx0" brushRef="#br0" timeOffset="1">429 1 10698,'35'19'7431,"-7"18"-6630,-7 10-481,-4 17-352,-1 10 0,-4 11-192,-9 4 192,-3 2 64,0-1-192,0-11-833,-13-9-1025,-5-31-1601,18 12-33,-25-36-31,25 14-97,-21-37 2723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5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10506,'22'7'2152,"0"0"0,1-2 0,23 4 0,-21-5-1956,0 1 1,25 9 0,-37-11 2536,-3-3-6264,-71 52-11504,49-42 16092,1 0 0,1 0-1,-1 1 1,2 0 0,-1 1 0,2 0 0,-15 26 0,22-30-918,0-1 0,0 0 0,0 0 0,1 1 0,1-1 0,-1 1 0,1-1 0,0 0 0,4 11 0,-1 4-50,2 68 4,-6-65-27,2 0 0,1 1 1,6 27-1,-9-52-26,1 1-1,-1 0 1,1 0 0,-1 0 0,1 0 0,0-1 0,0 1 0,0 0 0,0-1-1,0 1 1,0-1 0,1 1 0,-1-1 0,0 1 0,1-1 0,-1 0 0,1 0-1,0 0 1,-1 0 0,1 0 0,3 1 0,37 3 1550,-32-6-1143,-9 1-327,1-1-1,0 1 1,-1-1-1,1 0 1,0 0-1,-1 0 1,1 0-1,-1 0 1,1 0-1,-1 0 1,0 0-1,1 0 1,-1-1-1,0 1 1,0-1-1,0 1 0,0-1 1,0 1-1,0-1 1,-1 0-1,1 1 1,0-1-1,-1 0 1,0 1-1,1-1 1,-1 0-1,0 0 1,0-2-1,0 1 27,1 0-1,-1 1 1,0-1-1,1 1 1,-1-1-1,1 0 0,0 1 1,0-1-1,0 1 1,0 0-1,0-1 1,0 1-1,3-3 1,9-26 785,-10 14-729,1-1 1,0 1-1,2-1 0,0 1 0,12-24 1,-14 34-205,1 0 1,0 0 0,0 0 0,0 1 0,1 0 0,0 0-1,0 0 1,0 1 0,1 0 0,0 0 0,0 0 0,0 1-1,0 0 1,12-4 0,-14 6 0,0 1 0,0-1 1,-1 1-1,1-1 0,0 2 0,0-1 0,0 0 0,0 1 1,0 0-1,0 0 0,0 1 0,0-1 0,0 1 1,0 0-1,0 0 0,0 1 0,6 2 0,-5 0-116,0-1-1,-1 1 1,0 0 0,0 0-1,0 0 1,0 1-1,-1 0 1,0 0-1,0 0 1,0 0 0,-1 1-1,4 5 1,1 6-672,-1 0 1,-1 0-1,0 1 1,-1 0-1,-1 0 1,-1 0-1,0 1 1,-1 30 0,1 14-3116,7 7-6312,-5-44 8267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6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0 12908,'0'43'4100,"-10"-24"-128,2 22-3556,8 10-544,8 9-224,-8 0-65,0 6-319,0-8-65,0 0-192,-8-17-160,8-8-288,-5-15-417,26-40-10954,-21-26 12107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6.4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 28 9833,'0'0'3444,"4"8"-508,6 17-2890,-1 2 1,-1-1-1,-2 1 1,5 36-1,-4-6-848,-2 67 0,-5-116 798,0 0-1,-1 0 1,-1 0 0,1 1 0,-1-2 0,-1 1 0,1 0 0,-1 0 0,-1-1 0,-5 12-1,7-17 97,0 1-1,1-1 0,-1 1 0,0-1 0,0 0 0,0 0 0,-1 0 1,1 0-1,0 0 0,-1-1 0,1 1 0,-1-1 0,0 1 0,1-1 1,-1 0-1,0 0 0,0 0 0,0 0 0,0-1 0,0 1 0,0-1 1,1 0-1,-1 0 0,0 0 0,0 0 0,0 0 0,0-1 0,0 1 1,0-1-1,0 0 0,0 0 0,0 0 0,-4-2 0,5 2-27,-1 0-1,1 0 1,-1 0 0,1 0-1,0 0 1,0-1-1,0 1 1,0-1 0,0 1-1,0-1 1,0 0-1,0 1 1,0-1 0,1 0-1,-1-1 1,1 1-1,-1 0 1,1 0 0,0 0-1,0-1 1,0 1-1,0-1 1,1 1 0,-1-1-1,0-2 1,2-1-40,-1 1 1,1-1-1,1 1 1,-1-1 0,1 1-1,0-1 1,0 1-1,1 0 1,-1 0 0,1 0-1,4-5 1,24-34-741,40-46 0,20-26-975,-76 93 1534,11-15 734,32-37 1,-55 72-167,-2 3-361,0 0-1,0 1 1,0-1-1,0 1 1,0-1-1,0 1 1,0 0-1,0-1 0,0 1 1,0 0-1,0 0 1,0 0-1,0 0 1,0 0-1,-1 0 1,1 0-1,0 0 1,-1 0-1,1 0 1,-1 0-1,1 0 1,-1 0-1,1 0 1,-1 1-1,0-1 1,0 0-1,0 0 1,0 0-1,1 1 1,-2 0-1,4 53-16,-2-36 60,7 249-1811,-5-86-2740,-8-143 1450,3-6-4244,-6-47 4492,8 13 2735,1 0 0,-1 1 0,1-1 1,-1 1-1,0-1 0,1 1 1,-1-1-1,1 1 0,-1-1 1,1 1-1,0-1 0,-1 1 1,1 0-1,-1-1 0,1 1 1,0 0-1,-1-1 0,1 1 0,0 0 1,-1 0-1,1 0 0,0 0 1,1 0-1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6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11307,'0'0'3715,"0"54"65,11-5-3300,-5 21-480,4 13 32,-2 14-96,5 10 64,-5 4-64,4 0-160,-5-9-257,-7-10-223,0-15-225,-11-20-609,1-24-1793,10 7-384,-25-40-65,3-23-704</inkml:trace>
  <inkml:trace contextRef="#ctx0" brushRef="#br0" timeOffset="1">168 398 5958,'-3'8'353,"2"-1"0,-1 1 1,1 0-1,0 0 0,0 0 0,1 0 1,0 0-1,1-1 0,0 1 1,0 0-1,1 0 0,-1 0 0,2-1 1,-1 1-1,6 9 0,-7-12-227,1 0-1,1-1 0,-1 1 1,1-1-1,-1 1 1,1-1-1,1 0 0,-1 0 1,1 0-1,-1-1 0,1 1 1,0-1-1,0 0 1,0 0-1,1 0 0,-1 0 1,1-1-1,0 0 0,0 0 1,-1 0-1,1-1 1,0 1-1,0-1 0,9 1 1,-5-3 331,1 0 1,-1 0 0,0-1 0,1 0 0,-1-1-1,0 0 1,0 0 0,0-1 0,-1 0 0,1-1-1,-1 1 1,14-12 0,-18 13-168,1-1 0,-1 0 0,0 1 0,0-1 0,0-1 0,0 1 0,-1-1 0,0 1 0,0-1 0,0 0 0,0 0 0,-1 0 0,0-1 0,0 1 0,0 0 0,-1-1 0,0 1 0,0-1 0,0 0 0,-1 1 0,1-7 0,-2 8-254,0 0-1,0 0 0,0 0 0,0 1 0,0-1 1,-1 0-1,1 1 0,-1-1 0,0 1 1,0 0-1,-1-1 0,1 1 0,-1 0 1,1 1-1,-1-1 0,0 0 0,0 1 1,0-1-1,0 1 0,-1 0 0,1 0 0,-1 0 1,1 1-1,-1-1 0,1 1 0,-1 0 1,0 0-1,0 0 0,-4 0 0,-12-2-928,0 1-1,1 2 1,-1 0-1,-27 3 0,36-2 125,-12-2-681,-22 3-3773,43-2 4869,1 0 0,-1 0 0,1 0 0,-1 0 0,1 0 0,-1-1 0,1 1 0,-1 0 0,1 0-1,0-1 1,-1 1 0,1-1 0,-1 0 0,1 1 0,0-1 0,0 0 0,-1 0 0,1 0 0,0 0 0,0 0-1,0 0 1,0 0 0,0 0 0,-1-2 0,1 2 168,1 1 59,0-1 0,-1 1 0,1 0 0,0 0 0,0-1 0,0 1-1,0 0 1,-1-1 0,1 1 0,0-1 0,0 1 0,0 0 0,0-1-1,0 1 1,0 0 0,0-1 0,0 1 0,0-1 0,0 1-1,0 0 1,0-1 0,0 1 0,0 0 0,0-1 0,0 1 0,1-1-1,-1 1 1,0 0 0,0-1 0,0 1 0,1 0 0,-1-1-1,15-41-2861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7.2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 8392,'20'31'3587,"-26"-12"-63,25 40-1667,-11 14-1696,-8 24-386,6 10-607,-6 17-386,-10-1 161,3-1-32,-7-15 0,2-18-64,-5-23-865,-10-37-1281,27 14 609,-16-57 191,16-23 2147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7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313 0 8104,'-3'12'600,"1"0"1,-2 0-1,0 0 1,-8 17-1,2-9-585,-1 0 0,-1-1 0,-27 33 0,10-20-423,-2 0 0,-1-2 0,-36 26 0,65-53 585,0-1 0,0 1-1,0-1 1,0 0-1,-1 0 1,1 0-1,-1 0 1,1-1 0,-1 1-1,0-1 1,0 0-1,-7 1 1,7-2 1275,22-19 825,-14 14-2086,1 0 0,-1 0 0,1 0 0,0 1 1,0 0-1,1 0 0,9-5 0,3 0-21,0 1-1,0 1 1,1 1 0,26-6-1,-36 10-304,-1 1-1,1 0 1,0 0-1,-1 0 1,1 1-1,0 1 1,0 0 0,-1 0-1,1 0 1,-1 1-1,1 0 1,10 5-1,-17-6-35,0 0 1,0 0-1,0 0 0,0 1 0,-1-1 0,1 0 0,0 1 0,0 0 0,-1-1 0,1 1 1,-1 0-1,0 0 0,1-1 0,-1 1 0,0 0 0,0 0 0,0 1 0,-1-1 1,1 0-1,0 0 0,-1 0 0,1 1 0,-1-1 0,0 0 0,0 0 0,0 1 0,0-1 1,0 0-1,0 0 0,0 1 0,-1-1 0,-1 4 0,-2 7-310,-1 0-1,0-1 1,-1 0-1,-11 18 1,5-8 328,4-7 9,1-4 535,1 0 0,1 1-1,-1 0 1,2-1 0,0 1-1,-4 19 1,8-28-234,0 1 1,0 0-1,0-1 0,1 1 0,-1-1 0,1 1 1,0 0-1,0-1 0,0 1 0,0-1 0,0 0 1,1 0-1,0 1 0,-1-1 0,1 0 0,1 0 1,-1 0-1,0-1 0,1 1 0,-1 0 0,1-1 1,0 0-1,0 0 0,0 0 0,0 0 0,0 0 1,6 2-1,6 3 80,0 0 1,0-2-1,0 0 0,1-1 1,28 5-1,85 1 234,-99-9-386,96-9-2161,-125 8 1903,0 0 0,0 0 0,0 0 0,1 0 0,-1 0 0,0 0 0,0-1 0,0 1-1,1 0 1,-1 0 0,0-1 0,0 1 0,0-1 0,0 1 0,0-1 0,0 0 0,0 1 0,0-1 0,2-1 0,6-5-2751,1 4 840,-4 0-490,-9-11 500,2 10 318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8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494 1 13004,'19'23'8520,"-38"0"-7174,-9 4-2083,-3 24-480,-25-16-257,7 23-415,-22-19-482,7 5-672,1-11-192,3-17 257,23 0 223,2-28 353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8.7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6054,'26'0'2338,"10"17"-224,-10-3-513,1 5-608,2 1-352,-6 1-289,8 0-159,-5-3-65,1-3-160,-6-5-417,2-4-640,20-6-4100,-43-29 1954,27 29-32,-27-47 2114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30:4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10282,'-1'1'200,"1"0"0,0 0 0,0 0 0,-1 0-1,1 0 1,0 0 0,-1 0 0,1 0 0,-1 0 0,0 0 0,1 0 0,-1-1 0,0 1 0,1 0 0,-1 0 0,0-1 0,0 1 0,0 0 0,0-1 0,1 1 0,-1-1-1,0 1 1,0-1 0,0 1 0,0-1 0,0 0 0,0 0 0,0 1 0,0-1 0,0 0 0,-1 0 0,-1 0 0,-44 0 2730,31-1-1515,13 1-1153,3 2-246,1 0 1,0 0-1,0-1 1,-1 1-1,2 0 1,-1 0-1,0-1 1,0 1-1,0 0 0,1-1 1,-1 1-1,1-1 1,-1 0-1,1 1 1,0-1-1,-1 0 1,1 0-1,0 0 1,0 0-1,0-1 0,4 2 1,47 16 529,35-1-106,169 10 1,-134-18-495,608 41-875,-517-37-742,-53-14-1440,-46-2-104,326 11-9234,-308-20 10602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9.1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6662,'0'8'877,"1"0"0,0 0 0,1 1 0,0-1 0,0-1 0,5 13 0,-3-11-539,-1 1 1,0-1-1,-1 1 1,2 13 0,7 272 4017,-8-303-4162,0 0 0,0 0 0,1 1 0,0-1 0,0 1 0,1 0 0,-1 0 0,2 0 0,6-6 0,-10 11-154,198-241 222,-197 239-785,-3 12-876,-4 36 570,-2 1 1,-1-1-1,-3 0 0,-21 60 0,8-25 142,-86 323-1037,105-389 1726,1-4 82,1 0-1,0 0 0,0 0 1,1 0-1,0 1 0,1-1 1,0 0-1,1 12 0,-1-20-24,0 0 1,1 1-1,-1-1 0,0 0 0,1 0 0,-1 1 0,1-1 0,-1 0 0,1 0 0,-1 0 1,1 0-1,0 0 0,0 0 0,0 0 0,-1 0 0,1 0 0,0 0 0,0-1 1,0 1-1,0 0 0,1 0 0,-1-1 0,0 1 0,0-1 0,0 1 0,0-1 0,1 0 1,-1 1-1,0-1 0,0 0 0,1 0 0,-1 0 0,0 0 0,0 0 0,1 0 0,-1 0 1,0 0-1,0 0 0,2-1 0,5-1 419,0 0 1,0-1-1,-1 0 0,14-8 1,-16 8-127,3-1 169,0 0-1,0-1 0,-1 0 1,0-1-1,0 0 1,0 0-1,-1 0 0,0-1 1,0 0-1,-1 0 1,0 0-1,8-16 1,-11 19-386,0 0 1,-1 0-1,0 0 1,0-1-1,0 1 1,0 0-1,-1-1 1,0 1-1,1-1 1,-2 1-1,1-1 1,0 1 0,-1-1-1,0 1 1,0 0-1,0-1 1,-1 1-1,1 0 1,-1 0-1,0 0 1,0 0-1,-1 0 1,1 1-1,-1-1 1,0 0 0,0 1-1,0 0 1,0 0-1,-4-3 1,-71-51-4129,71 53 555,3-4-1388,2 1 3927,0-1 0,0 1 0,1-1 0,0 1 1,1-1-1,-1 0 0,1 1 0,1-1 0,-1 0 0,1 1 0,1-1 1,-1 1-1,1-1 0,1 1 0,4-11 0,26-37-1770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9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270 0 13325,'-18'18'1076,"1"0"0,0 1 0,2 0 0,0 2 1,-24 42-1,-19 27-2296,52-80 983,-1-1 0,0 0 1,-1 0-1,1 0 0,-2-1 1,1-1-1,-1 1 0,-16 9 1,20-15-95,5-52 1724,5 41-929,-3 5-364,26-22 424,-27 25-508,0 1 1,0-1 0,1 0-1,-1 1 1,0-1 0,1 1 0,-1 0-1,0-1 1,1 1 0,-1 0-1,0 0 1,1 0 0,-1 0-1,0 0 1,1 0 0,-1 0 0,0 0-1,1 1 1,-1-1 0,0 1-1,1-1 1,-1 1 0,0-1-1,0 1 1,1-1 0,-1 1 0,0 0-1,0 0 1,0 0 0,0 0-1,0 0 1,1 1 0,30 36 151,-2 2 1,29 50 0,34 44 1263,-91-131-786,-1-3-571,0-1 0,0 1 0,0-1 1,0 1-1,-1-1 0,1 1 1,0-1-1,-1 0 0,1 0 1,0 1-1,-1-1 0,1 0 1,-1 0-1,1 0 0,-1 0 1,1 1-1,-1-1 0,0 0 1,0 0-1,1 0 0,-1 0 0,0 0 1,0 0-1,0 0 0,0-2 1,2-26 695,-2 27-741,3-17 175,1 1 0,0-1 0,1 1 0,1 0 0,1 1 0,0-1 0,2 1 0,0 1 0,0 0 0,2 0 0,0 1-1,26-28 1,-36 42-224,0-1 0,0 1-1,1 0 1,-1 0-1,0 0 1,1 0 0,-1 0-1,1 0 1,-1 0 0,1 0-1,0 0 1,-1 1-1,1-1 1,0 1 0,-1-1-1,1 1 1,0-1 0,0 1-1,1 0 1,-1 0-22,-1 1 0,1-1 0,-1 1 1,0-1-1,0 1 0,1 0 0,-1 0 0,0-1 1,0 1-1,0 0 0,0 0 0,0 0 0,0 0 1,0 0-1,0 0 0,0 0 0,0 1 0,1 1 1,1 5-189,1 0 0,-1 0 0,-1 0 0,0 0 0,0 0 0,-1 1 0,1 12 0,-1 60-2086,-14 121 0,0-23 1547,12-170 915,1 0-1,1 0 0,0 0 0,0 0 0,1 0 0,0 0 0,4 11 1,-6-20-111,0 1 1,0-1 0,0 1 0,1-1 0,-1 1 0,0-1-1,0 1 1,0-1 0,1 0 0,-1 1 0,0-1 0,1 1-1,-1-1 1,0 0 0,1 1 0,-1-1 0,1 0 0,-1 0-1,0 1 1,1-1 0,-1 0 0,1 0 0,-1 0 0,1 1-1,-1-1 1,1 0 0,-1 0 0,1 0 0,0 0 0,7 1 369,1 0 0,0-1 0,0 0 0,0 0 0,0-1 0,0 0 0,-1-1 0,1 1 0,0-2 0,-1 1 0,1-1 0,-1-1 0,0 0 0,0 0 0,9-7 0,-15 10-313,0 0 0,-1 0 0,0 0 0,1 0-1,-1-1 1,0 1 0,1-1 0,-1 1 0,0-1 0,0 1-1,0-1 1,0 0 0,0 1 0,-1-1 0,1 0-1,-1 0 1,1 0 0,0-2 0,-1 0-284,0 1 1,0-1 0,0 1-1,-1 0 1,1-1-1,-1 1 1,0 0 0,0-1-1,-2-4 1,-1-1-1081,-1 0 0,0 1 0,0 0 0,-1 0 0,0 0 0,-10-9-1,-7-6-2219,2-1 0,-31-44 0,-7-23-1794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6:27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 10474,'6'2'3721,"22"5"-2498,0-1 0,1-1-1,41 2 1,96-3 170,-159-4-1154,77-9 1434,-52 1-6111,-27-12-7162,-4 2 7649,14 14 1549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6:27.5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0 12043,'0'0'140,"0"0"0,-1 0 0,1 0 0,-1 0 0,1 0 0,-1 1 0,1-1 0,-1 0 0,1 0 0,0 0 0,-1 0 0,1 0 0,-1 1 0,1-1 0,0 0 0,-1 0 0,1 1 0,0-1-1,-1 0 1,1 0 0,0 1 0,-1-1 0,1 0 0,0 1 0,0-1 0,-1 1 0,1-1 0,0 0 0,0 1 0,0-1 0,-1 1 0,1-1 0,0 0 0,0 1 0,0-1 0,0 1 0,0-1 0,0 1 0,0-1 0,0 1-1,6 27 1916,-5-23-2071,1 0 1,-1 0-1,0 0 0,-1 0 0,1 0 0,-1 8 0,-6 38 666,2 1 0,5 84 0,23 101 1540,-4-59-1931,-7-74-2133,-8-88-3225,-1-28-1879,-1 5 6371,8-16-5031,-6 8 3936,12-6-204,-13-19 1586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6:27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9833,'25'44'8273,"-11"7"-5837,-10-19-3528,-1 43 0,-1-23 1771,9 195-2057,-9-223-1517,0-13-110,-11-14-810,5-8-1571,7-4 4265,-3 14 645,7-16-485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6:28.8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54 6022,'14'35'3333,"19"70"0,-24-64-2852,-2 0 0,-1 0-1,0 59 1,-6-91-252,-1 0 0,1 0 0,-1 0 0,-1 0 0,0-1 0,0 1 0,-1 0 0,-6 14 0,8-20-114,-1-1 0,0 1 0,1-1 0,-1 1 0,0-1 0,0 0 0,0 0 0,0 0 0,0 0 0,-1 0 0,1-1 0,0 1 0,-1-1 0,0 1 0,1-1 0,-1 0 0,0 0 0,0 0 0,1 0 0,-1 0 0,0-1 0,0 0 0,0 1 0,0-1 0,0 0 0,0 0 0,0 0 0,0-1 0,0 1 0,1-1 0,-1 0 0,-3-1 0,-1 0 89,1 0 0,0 0 0,0-1 0,-1 0 0,2 0 1,-1 0-1,0-1 0,1 0 0,-1 0 0,-8-10 0,12 13-186,1-1 0,-1 0 0,1-1 0,-1 1 0,1 0 0,0 0 0,0-1 1,0 1-1,0 0 0,0-1 0,1 1 0,-1-1 0,1 1 0,-1-1 0,1 1 0,0-1 1,0 0-1,0 1 0,0-1 0,1 1 0,-1-1 0,1 1 0,-1-1 0,1 1 1,0-1-1,0 1 0,0 0 0,0-1 0,0 1 0,1 0 0,1-3 0,9-9-75,0 0-1,1 1 0,0 1 1,22-17-1,-25 22 26,-1 1 0,0-1 0,-1-1 0,0 1 0,0-2 0,0 1 0,-1-1 0,0 0 0,-1 0 0,0-1 0,-1 0 0,0 0 0,5-13 0,-8 8-386,3 6 324,17-23-430,7-3 1127,-26 32-453,-3 2-185,1 0 1,0 1 0,0-1-1,0 0 1,0 1-1,0-1 1,0 1 0,0-1-1,0 1 1,0-1-1,0 1 1,0 0-1,0 0 1,0-1 0,0 1-1,0 0 1,2 0-1,-1 3-69,2 1 77,21-1-685,-22-3 694,0-1 0,1 1 0,-1 0 0,0-1-1,1 1 1,-1-1 0,0 0 0,0 0 0,0-1 0,0 1 0,0 0 0,0-1 0,0 0-1,0 0 1,-1 0 0,1 0 0,-1 0 0,1 0 0,-1-1 0,0 1 0,0-1 0,0 0-1,0 0 1,0 1 0,-1-1 0,1 0 0,0-4 0,25-54-233,-26 58 1308,-1 40-1020,3 101-463,-4 119 490,-2-216-7,-2 0-1,-2 0 0,-1 0 1,-17 49-1,21-81-180,0 0-1,-1-1 1,0 1-1,0-1 1,-1 1-1,0-2 0,-1 1 1,1-1-1,-2 0 1,1 0-1,-1-1 1,1 0-1,-2 0 1,1-1-1,-17 8 1,-42 32 904,65-43-714,-1 0 0,0 0-1,0 1 1,1-1-1,-1 1 1,1-1-1,0 1 1,0 0-1,0 0 1,0 0-1,1 0 1,-1 1-1,1-1 1,0 0 0,0 1-1,0-1 1,0 1-1,0-1 1,1 1-1,-1-1 1,1 1-1,0-1 1,0 1-1,1-1 1,-1 1-1,1-1 1,0 1-1,0-1 1,0 1 0,0-1-1,0 0 1,1 0-1,-1 1 1,1-1-1,0 0 1,0 0-1,0-1 1,1 1-1,-1 0 1,0-1-1,1 1 1,0-1 0,0 0-1,0 0 1,0 0-1,6 3 1,3 1-73,1 0 1,0-1-1,0 0 1,1-1-1,-1 0 0,1-1 1,0-1-1,0 0 1,0-1-1,0 0 1,0-1-1,0-1 1,0 0-1,0-1 1,0-1-1,22-7 0,-7 2-716,-1-2 0,0-1 0,-1-2 0,0 0 0,-1-2 0,43-31 0,-67 44 443,0 0-1,0-1 1,0 1 0,-1 0 0,1 0 0,0-1-1,-1 1 1,0-1 0,0 1 0,0-1-1,2-5 1,4-8-2256,-6 14 2117,0 2 233,-1-1-1,1 1 0,0-1 1,-1 0-1,1 1 0,-1-1 1,1 1-1,-1-1 0,1 0 1,-1 0-1,0 1 0,1-1 0,-1 0 1,0 0-1,1 1 0,-1-1 1,0 0-1,0 0 0,0 0 1,0 1-1,0-1 0,0 0 1,0 0-1,0-1 0,-3-23-5649,3-6 4896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6:29.3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0 14318,'6'15'1123,"-4"-10"-468,0 1 0,-1-1 0,1 0-1,-1 1 1,0-1 0,-1 1 0,1-1 0,-1 1-1,0 0 1,0-1 0,-1 1 0,-1 8-1,6-68 3259,7 16-2284,-11 40-1757,0 0 0,0 1 1,-1-1-1,1 0 0,0 0 1,-1 0-1,0 0 0,1 0 1,-1 1-1,0-1 1,0 0-1,-2 2 0,2-2-350,-1-1 0,1 1 0,-1 0 0,0 0 0,0-1 0,0 1 0,0-1 0,0 0 0,0 0-1,0 0 1,0 0 0,-1 0 0,1 0 0,0 0 0,-5 0 0,3 0-289,0-1 0,-1 1 0,1-1 0,0 0 0,0-1 0,0 1 0,-1-1 1,1 0-1,0 0 0,0 0 0,0 0 0,0-1 0,0 1 0,1-1 0,-1 0 0,-6-5 0,-18-22-4235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22:1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39 24575,'-149'-11'0,"-6"-1"0,99 4 0,49 6 0,-1 0 0,0 1 0,0 0 0,1 0 0,-1 1 0,0 0 0,-11 1 0,17 0 0,0 0 0,0 0 0,0 0 0,0 0 0,0 0 0,0 0 0,0 1 0,0-1 0,0 1 0,1-1 0,-1 1 0,0 0 0,1-1 0,0 1 0,-1 0 0,1 0 0,0 0 0,0 0 0,0 0 0,0 0 0,0 1 0,1-1 0,-1 0 0,1 0 0,-1 1 0,1-1 0,0 0 0,0 0 0,0 1 0,0 1 0,1 186 0,2-72 0,-3-113 0,0-1 0,0 1 0,0-1 0,1 1 0,0-1 0,-1 1 0,4 6 0,-4-11 0,1 1 0,-1 0 0,1 0 0,0-1 0,-1 1 0,1 0 0,0-1 0,-1 1 0,1-1 0,0 1 0,0-1 0,0 1 0,-1-1 0,1 0 0,0 1 0,0-1 0,0 0 0,0 1 0,0-1 0,0 0 0,0 0 0,0 0 0,0 0 0,0 0 0,0 0 0,-1 0 0,1-1 0,0 1 0,0 0 0,0 0 0,0-1 0,0 1 0,0 0 0,0-1 0,-1 1 0,1-1 0,0 1 0,0-1 0,-1 0 0,2 0 0,17-8 0,0 0 0,1 2 0,0 1 0,0 0 0,0 1 0,1 2 0,0 0 0,0 1 0,0 0 0,-1 2 0,1 1 0,23 3 0,-38-2 0,1 0 0,-1 0 0,1 0 0,-1 1 0,0 0 0,0 0 0,0 0 0,-1 1 0,1 0 0,-1 0 0,0 0 0,0 1 0,5 5 0,5 6 0,-1 1 0,20 30 0,-23-28 0,0 0 0,-1 0 0,9 27 0,-16-39 0,-1-1 0,0 1 0,0 0 0,-1 0 0,1 0 0,-2 0 0,1 0 0,-1 0 0,0 0 0,0 0 0,-1 0 0,0 0 0,0 0 0,-3 7 0,2-10 0,0-1 0,0 1 0,0-1 0,-1 0 0,1 1 0,-1-1 0,0 0 0,0-1 0,0 1 0,0 0 0,-1-1 0,1 0 0,-1 0 0,1 0 0,-1 0 0,0 0 0,0-1 0,1 0 0,-1 0 0,0 0 0,0 0 0,-6 0 0,-12 1 0,1-1 0,-1-1 0,-24-2 0,5-1 0,-238 3-1365,259 0-5461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48.2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278 1 13421,'55'4'10092,"-48"-3"-10053,-1 1-1,1 0 1,-1 1-1,1 0 1,-1-1-1,0 2 1,0-1-1,-1 1 1,1 0-1,-1 0 1,0 1-1,0-1 1,0 1-1,0 0 1,5 9-1,18 23-98,-2 2-1,-2 0 0,22 49 0,48 133-26,-48-100 295,-6 2 0,-5 2 1,-5 1-1,20 196 1,-43-232 85,-4 1 0,-4 0 0,-3 0 0,-5 0 0,-4-1 0,-4-1 1,-35 113-1,15-96-21,-4-1 1,-4-2-1,-77 126 1,80-162-492,-3-2 0,-2-3 0,-3-1 0,-2-3 0,-94 81 0,143-137 124,-53 41-1339,54-41 1095,-1-1 0,1 1 0,-1-1 0,1 1 0,-1-1 0,1 0 0,-1 0 0,0 0 0,0 0 0,0 0 0,1-1 0,-1 1 0,0-1 0,0 0 0,0 0 0,0 0 0,0 0 0,-3-1 0,5 1-48,0 0-1,-1-1 0,1 0 0,0 1 0,0-1 1,-1 0-1,1 0 0,0 1 0,0-1 0,0 0 0,0 0 1,0 0-1,0 0 0,0-1 0,1 1 0,-1 0 1,0 0-1,1 0 0,-1-1 0,0 1 0,0-2 1,4-34-7526,-1 25 6786,-1-30-358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49.1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262 265 13677,'7'7'1709,"0"0"-1,-1 0 1,0 1 0,0 0-1,9 17 1,-8-11-849,-1 1 0,9 31 0,-5-1-1537,7 70 1,-14-90 1417,1 15-1140,-2 0 1,-4 59 0,0-77-1455,-1 0 1,-1 0-1,-8 25 0,10-30-1259,2-13 186,-4-5 567,4 1 2279,-1 0 1,1 0-1,-1-1 1,0 1-1,1 0 1,-1 0 0,1 0-1,-1-1 1,1 1-1,-1 0 1,1 0-1,-1-1 1,1 1-1,-1 0 1,1-1-1,0 1 1,-1-1 0,1 1-1,-1-1 1,1 1-1,0 0 1,-1-1-1,1 1 1,0-1-1,0 0 1,0 1-1,-1-1 1,1 0 0,1-1 165,0 0 0,0 0 0,0 0 0,0 0 0,0 1 0,1-1 1,-1 0-1,0 1 0,1-1 0,0 1 0,2-3 0,-1 2 70,0 0 1,-1 0-1,1 0 0,0 0 0,0 1 0,0-1 0,0 1 0,0 0 1,0 0-1,1 0 0,-1 0 0,0 1 0,1-1 0,-1 1 0,0 0 1,1 0-1,-1 0 0,0 0 0,1 1 0,-1-1 0,0 1 0,0 0 1,0 0-1,1 0 0,-1 0 0,0 1 0,0-1 0,0 1 0,-1 0 1,1 0-1,0 0 0,-1 0 0,1 0 0,-1 1 0,0-1 1,0 1-1,1-1 0,-2 1 0,1 0 0,0 0 0,-1 0 0,1 0 1,1 4-1,-1 0-101,1 1 1,-1-1 0,0 0 0,0 1-1,-1-1 1,0 0 0,-1 1-1,1 0 1,-1-1 0,-1 1 0,0-1-1,0 1 1,-3 12 0,0-8 144,0-1 1,-1 0-1,0 0 0,0-1 1,-1 0-1,-1 0 1,0 0-1,-10 12 0,8-12 195,0-1-1,0 0 0,-1 0 0,0-1 0,-1 0 0,0-1 0,0 0 0,0-1 0,-1 0 0,0 0 1,0-1-1,0-1 0,-1 0 0,0-1 0,1-1 0,-16 2 0,20-4-206,0-1-1,0 1 0,0-2 1,0 1-1,1-1 1,-1 0-1,0-1 1,1 0-1,-1 0 1,1 0-1,0-1 0,0 0 1,0-1-1,1 1 1,0-1-1,0-1 1,0 1-1,0-1 0,1 0 1,0 0-1,0-1 1,0 1-1,1-1 1,0 0-1,-4-11 1,-1-4-154,1 0 0,2 0 0,0-1 0,1 0 0,1 1 0,1-2 0,1-35 0,3 4-103,3 1-1,2 0 0,2 0 0,3 1 0,2 0 1,3 1-1,1 0 0,3 2 0,2 0 0,3 1 0,1 1 1,42-56-1,-55 87 27,1 0-1,1 1 1,0 1 0,1 0-1,0 1 1,36-22 0,-43 30 15,1 1 1,0 0 0,0 1-1,0 0 1,0 1-1,1 0 1,0 0-1,-1 1 1,1 1-1,0 0 1,0 0 0,0 1-1,0 0 1,0 1-1,18 4 1,-10 1-51,-1 0 1,1 2-1,-1 0 0,0 1 1,-1 1-1,0 0 1,0 2-1,-1 0 1,20 19-1,-7-2-51,0 1 0,-2 1 0,37 55 0,-48-62 64,-2 0 1,0 2-1,-2-1 1,-1 1-1,-1 1 1,-1 0-1,-1 1 1,-1-1-1,4 51 1,-10-61-296,0 0 1,-2 0-1,0 0 1,-1 0-1,0-1 1,-2 1-1,0 0 1,0-1-1,-2 0 1,0 0-1,-1-1 1,0 1-1,-2-1 1,1-1-1,-2 0 1,0 0-1,-18 19 1,-3-1-1875,-2-2 0,-1-1 0,-2-2-1,0-1 1,-43 23 0,-5-1-2106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30:4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5 174 14702,'0'0'9209,"-1"-1"-9318,1 0 91,-1 0 0,1 1-1,0-1 1,-1 0 0,1 0 0,0 1 0,-1-1 0,1 0 0,0 0 0,0 0 0,0 0 0,0 0-1,0 1 1,0-1 0,0 0 0,0 0 0,0 0 0,0 0 0,0 0 0,1 1 0,-1-2-1,11-4 279,0 0 0,0 1 0,0 0 0,0 1 0,1 0 0,0 1 0,0 0 0,0 1 0,18-1 0,202-2 69,-49 2-199,342-7 292,-31 1-411,5-19-1371,-137 6-2864,-68-3-4003,7 14-837,-152 14 5044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50.8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734 829 8328,'-1'-1'140,"0"1"0,0 0 0,0 0 0,0 0 0,0 0 0,0 0 0,0 0 0,0 0 1,0 0-1,0 0 0,0 0 0,0 1 0,0-1 0,0 0 0,0 1 0,1-1 0,-1 1 0,0-1 0,0 1 0,0-1 0,0 1 1,0-1-1,1 1 0,-1 0 0,0 0 0,1-1 0,-1 1 0,0 0 0,1 0 0,-1 0 0,1 0 0,0 0 0,-1-1 0,1 1 0,-1 0 1,1 0-1,0 0 0,0 0 0,0 0 0,0 0 0,0 0 0,0 0 0,0 0 0,0 0 0,0 2 0,0-3-104,0 1 0,0-1 0,0 1-1,0-1 1,0 0 0,0 1-1,0-1 1,0 0 0,0 1 0,0-1-1,0 0 1,0 1 0,0-1 0,-1 0-1,1 1 1,0-1 0,0 0 0,0 0-1,-1 1 1,1-1 0,0 0 0,0 0-1,-1 1 1,1-1 0,0 0-1,0 0 1,-1 0 0,1 1 0,0-1-1,-1 0 1,1 0 0,0 0 0,-1 0-1,1 0 1,-1 1 0,-15 6 307,0 0-1,-1-1 1,0 0 0,-1-2 0,1 0 0,-1-1 0,0 0-1,1-2 1,-1 0 0,0-1 0,0 0 0,0-2-1,0 0 1,1-1 0,-34-11 0,26 7 209,0-2 1,1 0-1,1-2 1,-1 0 0,2-2-1,0-1 1,0 0-1,1-2 1,1 0-1,-33-35 1,41 36-528,1 0 1,0 0 0,1-1-1,1 0 1,0-1 0,1 0-1,1-1 1,1 0 0,1 0-1,0 0 1,1 0 0,1-1-1,0 0 1,2 1 0,0-1-1,2-19 1,1 20-35,0 1 0,1 0 1,1 1-1,0-1 0,1 1 0,1 0 0,1 0 0,0 0 1,1 1-1,0 0 0,1 0 0,1 1 0,1 1 1,0-1-1,0 2 0,1 0 0,22-18 0,-12 16-20,-1 0-1,2 1 0,-1 1 1,2 2-1,-1 0 0,2 1 0,-1 2 1,1 0-1,0 2 0,0 0 1,36 0-1,-44 3 32,0 2 1,1 0-1,-1 2 0,0-1 0,1 2 1,-1 1-1,-1 0 0,1 1 1,-1 0-1,1 1 0,-1 1 1,-1 1-1,0 1 0,0 0 1,0 0-1,-1 1 0,21 22 0,-29-26-6,0 1-1,-1 1 0,1-1 0,-2 1 0,1 0 0,-1 0 0,-1 1 0,1-1 0,-1 1 0,-1-1 0,0 1 0,0 0 0,0 0 0,-1 0 0,-1 0 1,1 0-1,-2 1 0,1-1 0,-1 0 0,-1 0 0,1 0 0,-4 9 0,-5 14-426,-2-1 0,0 0 0,-2-1 0,-31 49 0,14-30-1863,-2-1 0,-46 51 0,68-88 1299,0-1 0,0-1-1,-1 0 1,-14 8-1,1-1-1442,22-13 2015,1-1-1,-1 0 0,0 0 1,1-1-1,-1 1 0,0-1 1,0 1-1,0-1 0,-1 0 0,1 0 1,0 0-1,0-1 0,-1 1 1,1-1-1,0 0 0,-1 1 1,1-2-1,-6 1 0,3-2-2544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51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258 324 14125,'3'2'4490,"20"26"589,3 5-4403,-24-32-682,28 27-6,37 43 0,-59-62 56,-1 0 0,-1 1 0,0 0 0,0 0 0,-1 0 0,0 0 0,0 1 1,-1 0-1,5 22 0,-9-29-2,0 1 0,0-1 0,0 1 0,-1-1 0,1 0 0,-1 1 0,0-1 0,0 0 0,-1 1 0,1-1 0,-1 0-1,0 0 1,0 0 0,0 0 0,-1-1 0,1 1 0,-1 0 0,0-1 0,0 0 0,0 0 0,0 0 0,-1 0 0,1 0 0,-1-1 0,0 1 0,-7 3 0,-7 3 58,0-1 0,0-1 0,-1 0 0,-26 6 0,35-10-802,20-3 322,40-6 156,-10 1 73,2 1 80,54 2 1,-83 2 2,0 1 0,1 1 0,-1 0 0,0 1 0,-1 0 0,1 1 0,0 0 0,12 7 0,-23-10 30,0 0 0,0 0 1,0 0-1,0 0 0,-1 1 0,1-1 0,0 1 0,0-1 0,-1 1 0,1 0 0,-1 0 0,2 2 1,1 1-79,-4-4 102,1-1 0,-1 0 1,0 0-1,1 1 1,-1-1-1,0 0 0,1 1 1,-1-1-1,0 0 1,0 1-1,1-1 0,-1 1 1,0-1-1,0 0 1,0 1-1,0-1 0,0 1 1,1-1-1,-1 1 1,0-1-1,0 1 0,0-1 1,0 0-1,0 1 1,0-1-1,0 1 0,-1-1 1,1 1-1,0-1 1,0 1-1,-1 5-68,-1 1-1,0-1 1,0 1 0,0-1-1,-1 0 1,1 0 0,-2 0 0,1 0-1,0-1 1,-1 1 0,-6 6-1,-1 0-10,-1-1 0,0 0-1,0-1 1,-19 12 0,-6 0 236,0-1 0,-70 26 0,93-41 40,-2-1 0,1 0-1,0-1 1,-1-1 0,0 0 0,0-1 0,0-1-1,0-1 1,0 0 0,0-1 0,-23-4 0,30 3-106,1-1 0,0 1 0,0-1 0,0-1 0,0 0 0,0 0 0,1 0 0,0-1 0,0 0 0,0-1 0,0 1 0,1-1 1,0-1-1,0 1 0,1-1 0,0 0 0,0 0 0,0-1 0,1 1 0,0-1 0,1 0 0,-5-14 0,2-2-100,0 0 0,2 0-1,1-1 1,1 1 0,1-1-1,1 0 1,1 1 0,1-1-1,1 1 1,2-1 0,11-36-1,-3 18-71,3 1-1,1 1 0,2 1 1,2 1-1,40-59 0,-40 70 74,1 0-1,1 1 0,2 1 1,0 1-1,2 1 0,0 2 1,2 0-1,41-23 0,-56 37 6,0 1 0,0 1 1,0 0-1,0 1 0,1 0 0,0 2 0,0-1 0,0 2 0,1 0 0,-1 1 0,0 0 0,1 1 0,-1 1 0,0 0 0,1 1 0,-1 1 0,0 1 0,0 0 1,-1 0-1,1 2 0,24 12 0,-20-6-63,-1 1-1,0 0 1,-1 1 0,0 1 0,-2 1 0,1 0 0,-2 2 0,0-1 0,-1 1 0,-1 1-1,-1 1 1,0-1 0,-2 2 0,0-1 0,-2 1 0,8 30 0,-3 1-315,-2 1 0,-2 1 0,-2 0 0,-3-1 0,-7 97 0,-1-84-1137,-3 0 0,-3-1 0,-22 77 0,-1-41-2474,-4-2 1,-57 105-1,49-96 1198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52.7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404 0 16976,'-26'28'6903,"-6"-10"-3687,26-15-3062,-1 1-1,1-1 1,0 1 0,0 0 0,0 1 0,1-1 0,-9 9-1,-16 27-111,2 1 0,1 1 0,3 2 0,1 0 0,2 2 0,-23 73 0,19-35-76,5 0 0,-20 168 1,35-195 42,3 1 0,2-1 0,3 1 0,2-1 1,23 102-1,-17-118-25,2 0 0,1-1 1,2-1-1,2 0 1,1-1-1,2-1 0,2-1 1,39 48-1,-35-53-1163,43 39 0,-1-17-8186,-59-59 1512,-7-5 5825,-11-18-2382,-1 2 1992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53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30 16688,'-18'-17'4863,"18"17"-4736,0-1 0,0 1-1,0 0 1,0-1 0,0 1-1,0 0 1,0 0 0,0-1 0,0 1-1,0 0 1,0-1 0,0 1-1,0 0 1,0-1 0,0 1 0,1 0-1,-1 0 1,0-1 0,0 1 0,0 0-1,0 0 1,1-1 0,-1 1-1,0 0 1,0 0 0,0 0 0,1-1-1,-1 1 1,0 0 0,0 0 0,1 0-1,-1 0 1,0 0 0,0 0-1,1-1 1,-1 1 0,1 0 0,17-3 2538,3 3-4252,-10 4 1176,13 13 5,-16-6 43,-4-2 302,-2 0 0,1 1-1,-1-1 1,-1 1 0,1-1 0,-2 1 0,1-1 0,-1 1 0,-1 0 0,0-1-1,0 1 1,-3 10 0,-6 15-7,-1-1 0,-16 33 0,12-30-31,-12 41 1,26-77 90,1 0 0,0 0-1,-1 0 1,1 1 0,0-1 0,0 0-1,-1 0 1,1 0 0,0 0 0,0 0-1,0 0 1,0 0 0,1 1 0,-1-1-1,0 0 1,0 0 0,1 0-1,-1 0 1,0 0 0,1 0 0,-1 0-1,1 0 1,0 0 0,-1 0 0,1 0-1,0 0 1,-1 0 0,1-1 0,0 1-1,0 0 1,0-1 0,0 1 0,0 0-1,0-1 1,0 1 0,0-1 0,0 1-1,0-1 1,0 0 0,1 1 0,6 0-8,-1 0 1,1 0 0,-1-1-1,1 0 1,9-2-1,5 1 47,74 12 615,-94-10-614,-1 0 1,1 0 0,-1 0 0,1 0 0,-1 0 0,0 1 0,0-1-1,1 0 1,-1 0 0,0 1 0,0-1 0,-1 1 0,1-1 0,0 1-1,0-1 1,-1 1 0,2 2 0,-2-3 6,0 1-7,1 0 1,-1 0 0,0 0 0,1 1-1,-1-1 1,0 0 0,-1 0 0,1 0-1,0 1 1,-1-1 0,1 0 0,-1 0-1,1 0 1,-1 0 0,0 0 0,0 0-1,0 0 1,0 0 0,-2 2 0,-30 38 339,27-36-337,-114 131-3308,106-124 783,0 0 0,-22 14 0,5-3-3006,12-13 792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53.7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729 1165 6598,'65'16'6422,"-64"-15"-6217,1-1-1,-1 1 0,0-1 0,1 1 0,-1-1 1,0 1-1,0 0 0,0 0 0,1 0 0,-1 0 1,0 0-1,0 0 0,0 0 0,-1 0 0,1 0 1,0 0-1,1 3 0,0-1 348,-2-3-512,0 0 0,1 0-1,-1 0 1,0 0 0,0 1-1,0-1 1,1 0 0,-1 0 0,0 1-1,0-1 1,0 0 0,0 0-1,1 1 1,-1-1 0,0 0-1,0 0 1,0 1 0,0-1 0,0 0-1,0 1 1,0-1 0,0 0-1,0 0 1,0 1 0,0-1-1,0 0 1,0 1 0,0-1 0,0 0-1,0 1 1,0-1 0,0 0-1,-1 0 1,1 1 0,0-1-1,0 0 1,0 0 0,-1 1-1,-3 8 223,0-1-1,-1 1 0,-1-1 1,0 0-1,0-1 0,0 1 1,-1-1-1,0 0 0,0-1 0,-1 0 1,1 0-1,-1 0 0,-1-1 1,1 0-1,-1-1 0,0 0 0,0 0 1,0-1-1,-15 3 0,6-1 76,0-1-1,-1-1 0,1 0 1,-1-2-1,1 0 0,-1-1 1,1-1-1,-1 0 1,1-2-1,-20-4 0,13-1-161,0-2-1,1 0 1,1-2 0,0 0-1,0-1 1,1-2-1,1 0 1,1-1-1,0-2 1,1 0-1,0 0 1,2-2 0,1 0-1,0-1 1,-15-28-1,17 26-188,2 0 0,0-2-1,1 1 1,2-2 0,1 1-1,0-1 1,2 0 0,1-1 0,1 1-1,2-1 1,0 0 0,2 0-1,1 0 1,8-49 0,-1 43-4,2 0 1,1 1-1,2 0 1,1 1-1,2 1 1,0 0-1,2 1 1,2 1-1,23-27 1,-13 21-46,1 0 0,2 3 1,1 0-1,1 2 0,2 2 0,50-28 1,-71 46 4,1 0 0,-1 2 0,2 0 0,-1 1 0,1 1 0,-1 0 1,2 1-1,-1 1 0,0 1 0,0 1 0,1 0 0,-1 2 0,1 0 0,31 6 1,-34-3-10,0 1 0,0 0 0,-1 1 0,0 1 0,-1 0 0,1 1 0,-1 1 0,-1 0 0,0 1 0,0 0 0,-1 1 0,0 0 0,-1 1 0,0 1 0,-1 0 0,17 27 0,-11-9-105,-1 0 0,-2 1 0,-1 0 0,-1 2 0,-2-1 0,-1 1 0,-2 0 0,3 56 0,-7-45-863,-1 0 0,-3 1 0,-2-1 0,-1 0 0,-3 0 0,-15 49 0,13-60-237,-14 47-5109,-57 127 0,44-124 1752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54.9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545 757 16496,'-4'3'634,"1"-1"1,0 1 0,0-1 0,-1 0 0,1 1 0,-1-2-1,0 1 1,0 0 0,0-1 0,0 0 0,-7 2-1,-55 4 796,29-3-1536,30-4 217,-1 0 0,0 0 1,0-1-1,0 0 0,0-1 0,1 1 0,-1-1 0,0-1 0,1 0 0,0 0 0,0 0 0,0-1 0,0 0 0,0 0 0,1 0 0,-7-7 0,-9-7 349,2-1-1,1 0 1,-24-32 0,22 26-363,2-2 1,0 0 0,2-1-1,2-1 1,0 0 0,-17-53-1,27 69-128,2 0-1,0 0 1,0-1-1,2 1 1,-1-1-1,2 0 1,0 0-1,0 1 1,2-1-1,-1 0 1,2 1-1,0 0 1,0-1-1,1 1 1,1 0-1,0 1 1,1-1-1,12-19 1,-12 23 7,-1 1 1,2-1-1,-1 1 0,1 0 1,0 0-1,1 1 1,0 0-1,0 0 0,1 1 1,-1 0-1,1 1 0,1 0 1,-1 0-1,1 1 0,0 0 1,0 1-1,0 0 0,0 0 1,0 1-1,1 1 1,-1-1-1,1 2 0,-1-1 1,1 2-1,-1-1 0,1 2 1,-1-1-1,0 1 0,1 1 1,-1 0-1,0 0 0,0 1 1,-1 0-1,14 8 1,4 4-29,-1 0 1,-1 2 0,0 0 0,-2 2 0,0 1 0,-1 1-1,-1 0 1,-1 2 0,-1 0 0,-1 1 0,-2 1-1,0 1 1,-2 0 0,-1 1 0,-1 1 0,-1 0 0,-2 0-1,-1 1 1,-1 0 0,-1 0 0,-2 1 0,-1 0 0,-2-1-1,-1 1 1,-1 0 0,-2 0 0,-1-1 0,-9 38-1,-5-3-1601,-3 0-1,-3-2 1,-57 110-1,63-141 587,-260 425-15845,192-355 14568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56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404 122 14478,'0'0'4425,"-2"5"-554,-12 29-3269,-1 0 1,-38 57-1,13-22-600,-15 28 5,-37 72-14,90-163 9,-1 0-1,1 0 0,0 0 1,0 1-1,1-1 0,0 0 1,-1 9-1,8-7 36,0-4-24,0-1 0,0 0 0,0-1 0,0 1 0,0-1 0,1 0 0,-1-1 0,1 0 0,0 0 0,-1 0 0,1-1 0,0 0 0,-1 0 0,1 0 0,0-1 0,-1 0 0,1-1-1,9-2 1,19-7-124,0-1 0,40-21-1,-41 18-350,38-24-987,-56 28-61,0 0 1,-2-1 0,1-1-1,22-25 1,-30 29 653,1-1 1,-1 0-1,-1-1 1,0 1-1,0-1 1,-1-1-1,0 1 1,4-17-1,-7 19 610,0-1 0,-1 0 1,0 0-1,0 0 0,-1 0 0,-3-18 0,2 23 657,0-1-1,0 1 1,-1 0-1,0 0 1,0 0-1,-1 0 1,0 0-1,1 0 1,-1 0-1,-1 1 1,1 0 0,-1-1-1,0 1 1,0 0-1,0 1 1,0-1-1,-1 1 1,1 0-1,-1 0 1,-7-3 0,11 5-323,-1 1 0,1 0 0,0 0 0,0 0 1,0 0-1,0 0 0,0 0 0,0 0 0,0 0 1,-1 0-1,1 1 0,0-1 0,0 0 0,0 1 1,0-1-1,0 1 0,0-1 0,0 1 0,0 0 1,0-1-1,0 1 0,-1 1 0,-5 8 964,0 6-534,2-4-150,0 0 0,1 1 1,-4 15-1,-44 249 1768,-5 0-6872,45-207 2777,7-48 1243,8-18 2295,11 0-456,-12-4-1102,1 1-1,-1 0 1,0 1 0,0-1-1,0 0 1,0 1 0,0-1 0,0 1-1,0-1 1,0 1 0,-1 0-1,1 0 1,-1 0 0,1 0 0,-1 0-1,0 0 1,0 0 0,0 0 0,0 0-1,0 1 1,0-1 0,-1 0-1,1 1 1,-1-1 0,1 1 0,-1-1-1,0 0 1,0 1 0,0-1-1,0 1 1,-1 2 0,0-1 3,0 0 0,0 0 0,0 0 0,0 0 0,0-1 0,-1 1 0,0 0 0,0-1 0,0 1 0,0-1 0,0 0 0,-1 1-1,0-1 1,1 0 0,-1-1 0,0 1 0,0 0 0,-1-1 0,-6 4 0,4-3 239,-1 0-1,1 0 0,-1-1 0,0 0 1,0-1-1,0 1 0,0-1 1,0-1-1,0 1 0,0-1 1,0 0-1,0-1 0,0 0 0,-13-3 1,8 0 72,1 0 1,0 0-1,0-1 1,0-1 0,1 0-1,0-1 1,0 0-1,-12-10 1,4-1-151,0-1 1,0 0 0,2-1 0,1-1-1,0 0 1,2-1 0,-20-43-1,24 42-230,1-1-1,1 0 1,2-1 0,0 1-1,2-1 1,0 0 0,2 0-1,0 0 1,2 0-1,1 0 1,1 0 0,1 1-1,1-1 1,2 1-1,0 0 1,1 0 0,2 1-1,0 0 1,25-39-1,-20 37 94,1 1-1,2 1 0,0 1 0,2 0 0,0 1 0,1 1 0,2 1 0,-1 2 1,2 0-1,0 1 0,2 1 0,-1 1 0,1 2 0,1 0 0,0 2 0,52-12 1,-57 18-39,0 0 1,0 2 0,1 0 0,-1 2 0,0 1 0,0 0 0,1 2 0,-1 0 0,-1 2 0,27 8 0,-34-8-17,-1 0 0,0 2 0,0-1 0,-1 2 0,1 0 0,-2 0 0,1 1 0,-1 0 0,-1 1-1,0 0 1,0 1 0,-1 0 0,0 1 0,-1 0 0,0 0 0,11 26 0,-9-14 3,-1 1 0,-2 1 0,-1 0 0,0 0-1,-2 0 1,-1 0 0,-1 1 0,-2-1 0,0 1 0,-2-1 0,-6 36 0,-4-3-407,-2 0 0,-3-1 0,-47 107 1,46-125-562,-1-1 0,-3-1 1,0-1-1,-32 38 1,0-6-1926,-15 18-4370,-100 98 1,104-134 4997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8:58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164 313 7783,'-8'0'3668,"-21"0"-236,27 0-3312,1 0 0,0 0 0,0 0 0,0 0 0,-1 0 0,1-1 0,0 1 0,0 0-1,0-1 1,0 1 0,0-1 0,0 0 0,-1 1 0,1-1 0,1 0 0,-1 0 0,0 1-1,0-1 1,0 0 0,0 0 0,0 0 0,1 0 0,-2-2 0,0 0 232,-19-15 1047,12 10-876,0 0 0,0 0 0,1-1 0,-13-17 1,19 22 372,-1 0-474,1 2-254,0-1-1,0 0 0,1 0 1,-1 0-1,1 0 1,-1 0-1,1 0 1,0 0-1,0-1 0,0-5 1,1 6 179,3 0-294,-1 0-51,0 0-1,0 1 1,1 0 0,-1 0-1,1-1 1,0 2-1,0-1 1,-1 0-1,1 0 1,0 1-1,0 0 1,1-1 0,-1 1-1,0 0 1,0 1-1,1-1 1,-1 1-1,0-1 1,1 1 0,-1 0-1,0 0 1,7 1-1,1 0 27,235-13 764,2 0-431,531 5 1588,-719 8-1988,0 2 0,96 18 0,-128-12-1862,-16-9-2508,-7-2 3607,0-1 1,0 0 0,-1 0-1,1 0 1,-1 0 0,0 0-1,0-1 1,0 0 0,0 0-1,-1 0 1,0-1 0,1 1-1,-2-1 1,1 1 0,0-1-1,-1 0 1,0 0 0,2-9-1,15-42-4349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36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464 48 4708,'3'2'-221,"9"6"4333,-12-17-475,-1 6-1865,1 0-1099,0 0 1,0 0-1,0 0 1,0 0 0,-1 0-1,1 0 1,-1 0-1,0 0 1,0 0-1,0 0 1,-3-5-1,0 7-459,-1 0 1,1 0-1,-1 0 0,1 1 0,-1-1 0,1 1 0,0 0 0,-1 1 1,1-1-1,-1 1 0,1 0 0,-1 0 0,-5 2 0,-68 26 1015,60-22-1041,-27 11 94,-53 31 0,82-40-415,0 1 0,1 1 0,0 1-1,0 0 1,1 1 0,-13 15 0,26-26 88,0 0 1,0-1 0,0 1 0,0 0-1,0 0 1,1 0 0,-1 1 0,1-1-1,-1 0 1,1 0 0,0 0 0,-1 0-1,1 0 1,0 1 0,1-1 0,-1 0-1,0 0 1,1 0 0,-1 0 0,1 0-1,1 4 1,0 0-49,1 0 0,0 0 0,0 0 0,0 0 0,8 8 0,10 9-71,2-1 0,0-1 1,34 24-1,32 28 301,-88-71-125,0-1-1,0 1 1,0-1 0,-1 1 0,1 0 0,0 0-1,-1-1 1,1 1 0,-1 0 0,1 0 0,-1 0 0,0-1-1,0 1 1,0 0 0,0 0 0,0 0 0,0 0-1,0-1 1,-1 1 0,1 0 0,-1 0 0,1 0-1,-1-1 1,0 1 0,0 0 0,0-1 0,0 1-1,0-1 1,0 1 0,0-1 0,0 1 0,-2 1-1,-6 8-132,-1 0 0,0-1 0,0 0 0,-1-1 0,0 0-1,-1-1 1,0 0 0,0 0 0,-1-2 0,0 1 0,-21 6-1,27-10-142,4-2-140,0 0 1,1 0 0,-1 0-1,1-1 1,-1 1 0,0-1-1,0 1 1,1-1 0,-1 0-1,0 0 1,0 0 0,1-1 0,-1 1-1,0-1 1,1 1 0,-1-1-1,0 0 1,1 0 0,-1 0-1,1 0 1,-1-1 0,1 1-1,-4-4 1,1 1-793,1-1 0,0 1 0,0-1 0,1 0 0,-1-1 0,1 1 0,-3-7-1,2 5 352,0-1-1819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36.6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1 119 3780,'8'0'3010,"115"3"2917,13 1-4060,-101-3-1539,0-2 0,-1-2 0,1-1 0,42-11-1,-50 2-5921,-28 6 2263,2-2 2190,-2-5-276,-4-8-2565,-6-17 3224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37.3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12172,'8'-9'7878,"2"10"-3493,14 19-2703,3 18-4071,-17-19 3559,2 7-1037,-2 2 0,-2 0 0,0 0-1,5 44 1,-9-48-90,0 0 0,1 0 1,2 0-1,0 0 0,2-1 0,0-1 0,16 28 0,-14-36-26,-1 0-1,2-1 0,0 0 1,0-1-1,1 0 0,1-1 1,0-1-1,0 0 0,1-1 1,0 0-1,1-1 0,0-1 1,18 5-1,-10-4 47,1-1 0,0-2 0,0 0 0,1-2 0,0 0 0,-1-2 0,1-1 0,32-4 0,-46 1-57,-16 0-155,-21 1-61,15 4 180,-1 0 0,1 1 0,0 0-1,0 0 1,0 1 0,0 1 0,1 0 0,0 0-1,0 1 1,0 0 0,0 0 0,1 1 0,-9 9-1,7-4 30,1-1-1,1 1 0,0 1 0,0-1 0,1 1 0,1 1 0,0-1 1,-7 25-1,5-4 37,2 1 0,1 0-1,1 0 1,2 0 0,2 0 0,1 0 0,7 45 0,31 114 288,1 6 105,-36-171-934,-1 1 1,-2-1-1,-1 0 0,-6 52 0,4-71-682,-1 0-1,0 0 0,0-1 0,-1 1 0,0-1 0,-9 16 1,11-21 500,-1-1 1,1 1 0,0-1-1,-1 0 1,0 1 0,0-1 0,0-1-1,0 1 1,0 0 0,0-1-1,-1 1 1,1-1 0,-1 0 0,0 0-1,1-1 1,-1 1 0,0-1-1,-5 2 1,-20-9-2345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37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14 5765,'-22'-13'2803,"21"13"-2685,0 0 0,0 0 0,0 0 0,0 1 0,0-1-1,0 0 1,1 1 0,-1-1 0,0 0 0,0 1 0,0-1 0,0 1 0,1-1 0,-1 1-1,0 0 1,1-1 0,-1 1 0,0-1 0,1 1 0,-1 0 0,1 0 0,-1 0 0,1-1-1,-1 1 1,1 0 0,-1 1 0,1-1 158,-7 9-62,1 1 0,1 0 0,0 0-1,0 0 1,1 1 0,0 0-1,1 0 1,-2 17 0,-5 104 396,8-89-293,2-40-300,-3 191 995,4-175-934,1-1 0,1 0 1,1 0-1,0 0 0,1-1 0,1 1 1,16 32-1,-21-49-132,0-1 0,-1 0 0,1 0-1,0 0 1,0 0 0,0 0 0,0 0 0,0 0 0,0 0-1,0 0 1,0 0 0,0 0 0,0-1 0,0 1 0,1 0 0,-1-1-1,0 1 1,1-1 0,-1 1 0,0-1 0,1 0 0,-1 0-1,0 1 1,3-1 0,-1-1-79,0 1 0,1-1 0,-1 0 0,0 1 0,1-2 0,-1 1 0,0 0 0,0-1 0,5-3 0,6-4-76,0-2 0,-2 1 1,15-16-1,-24 23 349,6-7 134,0 0-1,0 0 1,-1 0 0,-1-1 0,0 0-1,10-22 1,-16 30-28,2 9-134,6 12 62,-2 1 0,0 0 1,-1 0-1,5 28 0,-7-25 224,2 0-1,0-1 0,18 41 1,-24-62-360,1 1 0,-1 0-1,0-1 1,1 1 0,-1 0 0,0-1 0,1 1-1,-1 0 1,1-1 0,-1 1 0,1-1 0,-1 1 0,1-1-1,-1 1 1,1-1 0,0 1 0,-1-1 0,1 0-1,0 1 1,-1-1 0,1 0 0,0 1 0,-1-1-1,1 0 1,0 0 0,0 0 0,-1 0 0,1 0 0,0 0-1,0 0 1,-1 0 0,1 0 0,0 0 0,-1 0-1,1 0 1,0 0 0,0-1 0,-1 1 0,1 0-1,0 0 1,-1-1 0,1 1 0,0-1 0,-1 1 0,2-1-1,21-27 1103,-20 23-939,59-100 2159,-61 104-2352,-1 1 0,1-1-1,0 0 1,-1 1 0,1 0 0,0-1 0,0 1 0,-1-1 0,1 1 0,0 0 0,0-1 0,0 1 0,0 0-1,-1 0 1,1 0 0,0 0 0,0 0 0,0 0 0,0 0 0,0 0 0,-1 0 0,1 0 0,0 0 0,0 0-1,0 1 1,0-1 0,-1 0 0,1 1 0,0-1 0,0 0 0,-1 1 0,1-1 0,0 1 0,0 0 0,-1-1-1,1 1 1,-1-1 0,2 2 0,20 24 146,-21-25-146,50 73-9,-11-15-2191,-5-20-3671,-30-35 5680,-4-2-368,0 0 1,1-1 0,-1 1 0,0-1-1,1 1 1,0-1 0,-1 0 0,1 0-1,0 0 1,-1 0 0,1 0 0,0 0 0,0 0-1,0 0 1,0-1 0,0 1 0,0-1-1,0 1 1,0-1 0,0 0 0,0 0-1,3 0 1,-4 0 424,-1 0 0,1-1-1,-1 1 1,1-1 0,0 1-1,-1-1 1,0 1 0,1-1 0,-1 1-1,1-1 1,-1 1 0,0-1 0,1 1-1,-1-1 1,0 0 0,1 1 0,-1-1-1,0 1 1,0-1 0,0 0 0,0 1-1,1-2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37.7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210 748 6502,'1'0'138,"-1"1"0,1-1 0,0 0 0,-1 0 0,1 0 0,0 0 0,-1 0 0,1-1 0,0 1 0,-1 0 0,1 0 0,-1 0 0,1-1 0,0 1 0,-1 0 0,1 0-1,-1-1 1,1 1 0,-1 0 0,1-1 0,-1 1 0,1-1 0,-1 1 0,1-1 0,-1 1 0,0-1 0,1 1 0,-1-1 0,0 1 0,1-1 0,-1 0 0,-1-22 2786,-1 5-819,2 16-1943,0 0 0,-1 0 0,1 0 0,0 0 0,-1 0 0,1 0 0,-1 0 1,0 0-1,0 0 0,1 1 0,-1-1 0,0 0 0,-1 1 0,1-1 0,-2-2 0,0 0 250,1-1-232,0 0 0,0 1-1,-1 0 1,1-1 0,-1 1 0,0 0-1,0 0 1,0 0 0,-1 1 0,1-1-1,-1 1 1,0 0 0,0 0 0,0 0-1,-1 1 1,-7-5 0,9 7-178,0 0-1,0 0 1,0 0 0,0 0 0,0 0-1,0 1 1,1-1 0,-1 1 0,0 0 0,0 0-1,0 0 1,1 0 0,-1 0 0,1 1-1,-1-1 1,1 1 0,-1-1 0,1 1-1,0 0 1,0 0 0,0 0 0,0 1 0,0-1-1,0 0 1,-2 5 0,-6 6-7,1 1 0,1 0 0,0 1 0,1-1 0,0 2 0,1-1 0,1 1 0,1 0 1,0 0-1,1 0 0,0 0 0,0 27 0,3-40 3,0 0 0,0 0 0,0-1 0,1 1 0,-1 0 0,0 0 1,1-1-1,0 1 0,0 0 0,-1-1 0,2 1 0,-1-1 0,0 1 0,0-1 0,1 0 1,-1 1-1,4 2 0,-3-4-4,0 1 0,0-1 0,-1 0 0,1 0 0,0 0 0,0-1 0,0 1 0,0 0 0,0-1 0,0 1 0,1-1 0,-1 0 0,0 0 0,0 0 0,0 0 0,0 0 0,4-1 0,2 0 11,0-2 0,-1 1-1,1-1 1,-1 0-1,0 0 1,0-1 0,0 0-1,0 0 1,0-1-1,10-10 1,-7 4 32,0-1 0,-1 1 0,-1-2 0,0 1 0,-1-1 0,0 0 0,-1-1 0,-1 0 0,0 0 0,0 0 0,-2 0 0,0-1 0,0 1 0,-1-1 0,-1-28 0,-2-17 101,-3-1 1,-18-93-1,12 99-24,-9-43 135,9 58-233,3-1 1,-5-73 0,13 134-231,1-1 0,1 1 0,8 27 0,1 5-35,37 313-607,-24-162-2420,-20-154 1301,5 29-3398,9-21-2499,-1-20 5011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38.6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1 662 2787,'3'1'323,"0"-1"0,0 0 0,0 1 0,0-1 0,0 0 0,0-1 0,0 1 0,0-1 0,0 1 0,0-1 0,-1 0 0,1 0 0,0 0 0,0 0 0,-1-1 0,1 1 0,0-1 0,2-2 0,23-11 1435,-21 12-1385,-1 0 1,0 0-1,0-1 0,0 1 0,0-2 0,0 1 0,-1-1 1,0 1-1,0-1 0,0-1 0,-1 1 0,1-1 1,-1 0-1,-1 0 0,1 0 0,-1 0 0,0-1 1,0 1-1,-1-1 0,0 0 0,0 1 0,-1-1 1,0 0-1,0 0 0,0-8 0,-1 7-177,0 0-1,-1 0 0,0 0 1,0 0-1,-1 0 1,0 0-1,-1 1 0,1-1 1,-2 1-1,1-1 0,-1 1 1,0 0-1,-9-12 1,12 17-205,0 0 0,0 1 0,0-1 0,-1 1 0,1 0 0,0-1 0,0 1 1,-1 0-1,1 0 0,-1 0 0,1 0 0,-1 0 0,1 0 0,-1 0 1,1 0-1,-1 1 0,0-1 0,0 1 0,1-1 0,-1 1 0,0-1 0,0 1 1,0 0-1,1 0 0,-1 0 0,0 0 0,0 0 0,0 1 0,1-1 1,-1 1-1,0-1 0,0 1 0,1-1 0,-1 1 0,0 0 0,1 0 0,-1 0 1,1 0-1,-1 0 0,1 0 0,-1 0 0,1 0 0,-2 3 0,-3 2-26,1 1-1,0 0 1,1 0-1,-1 0 1,2 0-1,-1 1 1,1-1-1,-4 12 1,1 6 45,0 0 0,2 0 0,0 1 1,2 0-1,2 46 0,0-62-3,1 1 0,0-1 1,0 0-1,1 0 0,1 1 0,-1-1 0,2-1 0,-1 1 0,1 0 0,1-1 0,0 0 0,0 0 0,1 0 0,0-1 0,0 0 0,15 15 0,-20-22 20,1 0 1,-1 0-1,0-1 1,1 1-1,-1 0 0,1 0 1,-1-1-1,1 1 1,0-1-1,-1 1 0,1-1 1,0 0-1,-1 1 1,1-1-1,0 0 0,-1 0 1,1 0-1,0-1 0,-1 1 1,1 0-1,0-1 1,-1 1-1,1-1 0,-1 1 1,1-1-1,-1 0 1,1 1-1,-1-1 0,1 0 1,-1 0-1,0 0 1,1 0-1,-1 0 0,0-1 1,1 0-1,4-5 97,0 0 1,-1 0-1,0 0 0,7-15 0,-8 14-151,3-3 61,-1 1 1,2-1-1,15-16 0,-21 25-21,0 0 0,0 0 0,0 0 0,0 1 0,0-1 1,1 1-1,-1-1 0,0 1 0,1 0 0,-1 0 0,1 0 0,-1 0 0,1 0 0,0 1 0,-1-1 0,1 1 0,0 0 1,0 0-1,-1 0 0,1 0 0,0 0 0,3 1 0,3 4 88,14 15 33,22 19 47,-43-38-181,-1 0 0,1 0-1,-1-1 1,1 1 0,-1-1-1,1 1 1,-1-1 0,1 1-1,0-1 1,-1 0-1,1 0 1,0 0 0,-1 0-1,1 0 1,0 0 0,-1 0-1,1-1 1,2 0 0,1 0-4,2 0-7,1 0 0,-1 0 0,0-1 1,0 0-1,0 0 0,-1-1 0,1 0 1,-1 0-1,11-7 0,-10 5 1,1 1-1,0 0 1,0 0-1,0 1 0,15-4 1,-19 7 24,-1-1 1,1 1-1,0 0 0,-1 0 1,1 0-1,0 1 1,-1-1-1,1 1 0,-1 0 1,1 0-1,-1 0 0,1 0 1,-1 1-1,0-1 1,1 1-1,-1 0 0,0 0 1,5 4-1,2 4 15,-1-1-1,0 2 1,15 20 0,20 25 8,-40-53-34,-1 1 0,1-1 0,-1-1 0,1 1 0,0 0 0,0-1 0,0 0 0,0 0 0,1 0 0,-1-1 0,0 1 0,7 0 0,-6-2 19,0 0 0,-1 0 0,1 0 1,-1-1-1,1 0 0,-1 0 0,1 0 0,-1-1 0,0 0 0,0 1 0,1-1 0,-1-1 0,0 1 0,-1-1 0,1 1 0,0-1 0,-1 0 0,0 0 0,1-1 0,-1 1 0,-1-1 1,1 1-1,0-1 0,3-7 0,4-6 130,-1-1 0,0 0 1,-1 0-1,7-26 1,-5-5 53,-2 0 0,-2-1 1,-2 1-1,-4-69 0,0 93-127,1-51 33,1 30-88,-2 0 0,-2-1 0,-11-62 0,11 102-168,5 16-48,46 228-2545,-6-26-201,-26-138 1868,-3-6-754,4-1 0,2 0 1,32 69-1,-31-101-2218,-34-54-3650,-13-15 5861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38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12588,'0'0'8296,"27"-8"-7175,8 22-929,4 1-512,4-7-417,17 7-416,-10-15-513,20 10-1152,0 0-1314,-22-28 64,22 18 96,-27-33 641,27 28 3331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42.1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 3844,'13'22'7879,"-9"-20"-6731,1 2-765,1-1 1,-1 0-1,1 0 0,0-1 1,0 1-1,0-1 1,1 0-1,-1-1 1,0 0-1,12 1 0,76 0 2286,-38-2-1809,60 1 232,214-26-1,-283 24-2102,-31 1-3071,-10-19-2106,-33 3-4819,-8 5 10495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42.4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0 6887,'-20'0'3203,"32"18"-1250,-12 9-832,-6 4-416,6 14-160,0 1-321,0 12-96,0-1-64,0 7-64,0-10-96,0-1-385,0-15-864,10 9-1602,3-8-3427,19-39 2787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43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218 430 7175,'0'0'221,"0"-1"0,0 0 1,0 0-1,0 0 0,0 1 0,0-1 1,1 0-1,-1 0 0,0 0 0,0 1 1,1-1-1,-1 0 0,0 0 1,1 1-1,-1-1 0,0 0 0,1 0 1,-1 1-1,1-1 0,1 0 0,0-5 3311,-13-10-1872,9 13-1651,-1 1 0,1-1 0,0 1-1,-1-1 1,0 1 0,0 0 0,1 0-1,-1 0 1,0 0 0,-1 0-1,1 1 1,0 0 0,0-1 0,-1 1-1,1 0 1,-1 1 0,1-1-1,-1 0 1,1 1 0,-1 0 0,1 0-1,-1 0 1,1 0 0,-1 1 0,1-1-1,-1 1 1,1 0 0,0 0-1,-1 0 1,1 1 0,0-1 0,0 1-1,0 0 1,0-1 0,0 1 0,0 1-1,0-1 1,1 0 0,-1 1-1,-3 4 1,-3 1-54,1 2 1,0-1-1,1 1 0,0 0 1,0 1-1,1 0 0,1 0 0,-1 0 1,2 1-1,0-1 0,0 1 1,1 0-1,1 0 0,0 0 0,-1 16 1,3-27 55,0 0-1,1 0 1,-1 0 0,0 0 0,1 0-1,-1 0 1,1 0 0,-1 0 0,1 0-1,-1 0 1,1 0 0,0 0 0,0-1 0,-1 1-1,1 0 1,0 0 0,0-1 0,0 1-1,0-1 1,0 1 0,0 0 0,0-1-1,0 0 1,0 1 0,0-1 0,0 0 0,0 1-1,0-1 1,0 0 0,0 0 0,0 0-1,0 0 1,0 0 0,0 0 0,0 0 0,1 0-1,-1-1 1,1 1 0,1 0 74,0-1 0,-1 1-1,1-1 1,0 1 0,0-1 0,-1 0 0,1 0 0,0 0 0,-1 0-1,1-1 1,-1 1 0,0-1 0,1 1 0,-1-1 0,2-2-1,-1-1 53,0 0 0,0 0 0,0-1 0,-1 1-1,0-1 1,-1 1 0,3-12 0,-4 15 498,5 7-352,92 133-913,-76-118-2433,-15-17 2218,-1 1-2278,1-9-1157,-3 3 3737,-1 0 0,0 0-1,0-1 1,-1 1 0,1-1-1,0 1 1,-1-1 0,0 0-1,0 1 1,2-5-1,10-48-1853,-9 20 2332,0-43-1,5-106 2116,-21-84 9166,8 231-8126,2 34-1523,2 8-161,5 55-43,20 77-1718,34 207-369,-56-323 703,-2 0 1,0 26-1,-1-23-34,0-22 65,0-26-42,0 14 121,0-1 0,0 1 0,1-1-1,1 1 1,0 0 0,0 0-1,1 0 1,0 0 0,1 0-1,0 0 1,0 1 0,12-17 0,-15 25-74,-1-1 0,1 1 1,0 0-1,0 1 0,0-1 1,0 0-1,0 0 1,0 0-1,0 0 0,0 1 1,1-1-1,-1 1 0,0-1 1,0 1-1,1-1 1,-1 1-1,2-1 0,0 0 34,7 1 127,13 11-64,-20-9-127,0 0-1,0 0 1,0 1-1,-1-1 1,1 1-1,0 0 1,-1 0-1,0 0 1,0 0-1,0 0 1,0 0-1,-1 1 1,1-1-1,-1 0 1,0 1-1,1 0 1,-2-1-1,1 1 0,0-1 1,-1 1-1,0 0 1,0 0-1,0-1 1,0 1-1,0 0 1,-1-1-1,0 1 1,1 0-1,-2-1 1,1 1-1,0-1 1,-1 1-1,-1 2 1,-2 3-30,1-1 0,-2 0 0,1 0 0,-1 0 0,0-1 0,-1 1 0,0-2 0,0 1 0,0-1 0,-1 0 0,-14 8 0,-6 4-519,26-13-67,22-9 614,42-8-3410,-59 12 1414,-6-10-5549,-1 5 6335,3-4-2417,1-6 2555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44.1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10570,'3'2'825,"0"1"1,0-1-1,0 1 0,0-1 0,-1 1 1,1 0-1,-1 0 0,4 6 0,10 31 1278,-11-17-2802,3 47-1,-5-40 1527,11 188-408,6 45-3385,-20-261 2810,0 0 0,0 0 0,0 1 0,1-1 0,-1 0-1,1 1 1,-1-1 0,1 0 0,0 0 0,0 0 0,0 0-1,0 0 1,0 0 0,0 0 0,1 0 0,-1 0 0,3 3-1,-1-5 225,-1 1 0,1-1-1,-1 0 1,0 0-1,1 1 1,-1-2 0,1 1-1,-1 0 1,1 0-1,-1-1 1,0 0-1,1 1 1,-1-1 0,0 0-1,5-2 1,4-1 378,0 0 0,0-1 1,0 0-1,0-1 1,-1 0-1,0 0 0,0-1 1,-1 0-1,0-1 0,0 0 1,-1-1-1,0 0 0,0 0 1,-1-1-1,0 1 0,-1-2 1,9-18-1,-10 19-337,-1-1 1,-1-1-1,1 1 0,-2 0 0,0-1 1,0 1-1,-1-1 0,0 0 0,-1 0 1,0 1-1,-1-1 0,-1 0 0,0 1 1,-4-15-1,6 24-151,-1 1 0,1-1-1,-1 1 1,1-1 0,-1 1 0,0-1 0,0 1 0,0 0-1,0-1 1,0 1 0,0 0 0,0 0 0,-3-2 0,1-1-78,0 0-264,0 10-1,0 0 346,1 0 0,0 0 0,1 0 0,-1 0-1,1 1 1,0-1 0,1 0 0,-1 1 0,1-1 0,1 1-1,-1-1 1,1 1 0,0-1 0,1 0 0,1 7 0,1-3 36,0 0 0,1 0 1,0-1-1,0 0 0,1 0 1,0 0-1,1 0 0,13 13 1,-10-12-328,1-1 0,0 0 1,0-1-1,1 0 1,-1 0-1,2-1 0,-1-1 1,1 0-1,0-1 1,0 0-1,1-1 0,-1 0 1,1-1-1,27 2 1,-25-5-640,-11 1 356,0-1-1,1 0 0,-1 0 1,1 0-1,-1-1 0,0 0 1,10-2-1,42-21-7025,-39 7 4468,13 13 2007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45.7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370 0 14990,'0'0'4207,"-4"6"-1132,-32 50-2391,-67 80 1,76-105-2760,-1-1 1,-2-2-1,-59 46 1,86-72 1681,0 0 0,0 0 1,0 0-1,0 0 1,0 0-1,0-1 0,0 1 1,0-1-1,-1 0 1,1 0-1,0 0 1,-8 0-1,7-1-1892,4-3 1996,0 0 1,1 0-1,-1 0 0,1 0 0,0 0 1,0 0-1,0 0 0,0 0 1,0 0-1,1 1 0,-1-1 0,1 0 1,2-2-1,0 1 376,-1 0-1,1 0 1,0 0 0,0 1 0,0 0-1,1 0 1,-1 0 0,6-2 0,-6 3 513,1-1 1,0 2-1,-1-1 1,1 0-1,0 1 1,0 0-1,0 0 1,1 0 0,-1 1-1,0 0 1,0 0-1,0 0 1,0 1-1,0-1 1,0 1 0,0 0-1,0 1 1,0-1-1,9 5 1,35 23 2210,-30-16-2848,0-2 0,2 0 0,-1-1 0,22 7 0,-40-17-98,0 1-1,-1-1 0,1 1 1,-1-1-1,1 0 0,0 1 1,0-1-1,-1 0 0,1 0 1,0 0-1,-1 0 0,1-1 0,0 1 1,-1 0-1,1-1 0,0 1 1,-1-1-1,1 1 0,-1-1 1,1 0-1,-1 0 0,1 0 1,-1 0-1,0 0 0,1 0 1,-1 0-1,2-2 0,0-1-153,-1-1-1,1 1 1,-1 0-1,0-1 1,0 0-1,-1 1 0,2-6 1,3-8-301,0 3 622,-1-1-1,0 1 1,-1-1-1,2-20 1,1-56 5661,6 347-9243,-13-251 4239,4-5-506,-1 0-1,1 0 1,-1 0 0,1 0 0,-1 0 0,0-1 0,1 0-1,-1 1 1,0-1 0,0 0 0,0-1 0,0 1 0,-1 0-1,1-1 1,3-4 0,41-53-67,-28 35 254,67-81 794,-84 103-1479,9 81-2258,-38 188-171,-4 103 3043,32-368-201,0 0-1,-1 0 1,1-1 0,0 1 0,0 0 0,-1-1 0,1 1 0,0-1 0,0 1-1,0-1 1,0 1 0,0-1 0,0 1 0,0-1 0,-1 0 0,1 0 0,0 1-1,0-1 1,0 0 0,1 0 0,-1 0 0,0 0 0,0 0 0,0 0-1,0-1 1,0 1 0,0 0 0,-1 0 0,3-1 0,2-4 387,-2 3-268,0 0 0,-1 0 0,1 0 0,-1 0 0,0-1 0,0 1 0,0-1 0,0 1 0,0-1 0,1-3 0,1-8 429,0 0 1,0-1-1,-1 0 0,-1 1 1,-1-1-1,0 0 0,-1 0 0,-1 0 1,0 1-1,-1-1 0,0 0 1,-1 1-1,-5-16 0,7 29-661,0-1 0,0 0 0,0 0 0,0 1-1,0-1 1,-1 1 0,1-1 0,0 1 0,-1 0-1,1-1 1,-1 1 0,1 0 0,-1 0 0,0 0-1,1 0 1,-4-1 0,2 1-100,-11-5-851,-23 3-1637,-32-5-7083,53-1 2638,5-8 5337,10 14 545,-4-21-2949,5-16 2070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46.5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270 44 12460,'-2'1'332,"0"0"1,0 1 0,0-1-1,0 1 1,1 0-1,-1-1 1,0 1 0,1 0-1,0 0 1,-1 0-1,1 0 1,0 1 0,0-1-1,0 0 1,0 0-1,1 1 1,-1-1 0,0 0-1,1 1 1,0-1-1,-1 5 1,-8 29 411,-3-11-2104,0 0 0,-2-1 0,-1-1 0,-1-1 0,0 0 0,-2-1 0,-37 35 0,52-54 1252,0 1-1,0-1 1,-1 0-1,1 0 1,-1-1 0,1 1-1,-1-1 1,1 0-1,-1 0 1,0 0-1,1 0 1,-1-1-1,0 1 1,0-1 0,-5 0-1,8-1 220,0 1 0,0-1 1,0 0-1,0 1 0,0-1 0,0 0 0,1 0 0,-1 0 1,0 0-1,1 0 0,-1 0 0,0 0 0,1 0 0,0 0 0,-1 0 1,1 0-1,-1 0 0,1 0 0,0 0 0,0 0 0,0 0 1,-1 0-1,1-1 0,0 1 0,0 0 0,1 0 0,-1-2 0,1 2-35,0 0-1,1 0 1,-1 0-1,0 0 1,1 0-1,-1 0 0,1 0 1,-1 0-1,1 0 1,-1 1-1,1-1 0,0 1 1,-1-1-1,1 1 1,0-1-1,-1 1 1,1 0-1,0 0 0,-1 0 1,1 0-1,2 0 1,1 1 144,-1 1 0,1-1 0,-1 0 0,1 1 0,-1 0 1,1 0-1,6 6 0,9 6 732,-2 1 1,27 26 0,-33-29-607,72 71 503,-81-80-902,-3-9-348,1 0 391,0 1-1,0-1 0,0 0 1,1 0-1,-1 0 0,2 1 1,-1-1-1,0 1 0,6-9 1,41-53 170,-37 53-163,-1 0-1,17-30 0,-18 23-159,-2-1 0,-1 0-1,7-39 1,-9 38 26,1 0 0,0 0 0,13-27 0,-3 21 118,-8 23 32,-3 3-2,-4 2 19,0-1 0,0 1 1,1 0-1,-1-1 0,0 1 0,1 0 0,0 0 0,-1 0 0,1 0 0,-1 0 0,1 0 0,0 0 1,0 1-1,-1-1 0,1 1 0,2-1 0,-3 1 5,0 0 0,0 0-1,0 0 1,0 1 0,0-1 0,0 0 0,0 1 0,0-1 0,0 0-1,0 1 1,0-1 0,0 1 0,0 0 0,-1-1 0,1 1-1,0 0 1,0-1 0,-1 1 0,1 0 0,1 1 0,0 1 26,-1 1 1,1-1-1,0 1 0,-1 0 1,0-1-1,1 1 1,-2 0-1,1 0 1,1 7-1,-8 90-77,-4 0 0,-40 173 0,-9 78 64,58-337-10,0-1 1,1 0-1,1 1 0,0-1 1,1 0-1,4 18 0,-5-29 4,0-1 0,0 1 0,0 0-1,0-1 1,0 1 0,1-1-1,-1 0 1,1 1 0,-1-1-1,1 0 1,0 0 0,0 0-1,0 0 1,0 0 0,1 0-1,2 1 1,-3-2 28,1 0 0,0 0 1,0-1-1,0 1 0,-1-1 0,1 0 0,0 1 1,0-1-1,0-1 0,0 1 0,0 0 0,0-1 1,-1 1-1,1-1 0,0 0 0,0 0 0,-1 0 1,1 0-1,3-3 0,5-2 378,0 0-1,-1-1 1,0-1 0,0 1-1,-1-2 1,0 1-1,0-1 1,8-12 0,-13 16-224,1-1 0,-1 1 1,-1-1-1,1 0 0,-1 0 1,0 0-1,-1-1 0,0 1 1,1 0-1,-2-1 0,1 0 0,-1 0 1,0 1-1,-1-1 0,1 0 1,-2-10-1,0 12-322,-1 0 0,0 1 0,0-1 0,0 1 0,0 0 1,0-1-1,-1 1 0,0 0 0,0 0 0,0 1 0,-1-1 0,1 1 0,-1-1 0,1 1 0,-1 0 0,0 0 0,-1 1 0,1-1 0,0 1 1,-10-3-1,-6-3-1817,-1 1 1,0 1 0,-25-4 0,38 9 1073,-30-6-2384,-5-1-2594,-64-21 1,39 1 2268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38.9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 14478,'1'-9'10753,"-1"9"-10585,31-8 1662,46 0-2789,-60 9 974,0-1 0,0 2 0,-1 0 0,1 1 0,20 7 0,-34-10-16,1 1 1,-1 0-1,0 1 0,1-1 1,-1 0-1,0 1 0,0 0 1,1 0-1,-2 0 0,1 0 1,0 0-1,0 1 0,-1-1 1,1 1-1,-1-1 0,0 1 1,1 0-1,-1 0 1,-1 0-1,1 0 0,0 1 1,-1-1-1,0 0 0,0 1 1,0-1-1,0 1 0,0-1 1,-1 1-1,1 0 0,-1 5 1,-2 2-262,-1 1-1,0-1 1,0 0 0,-1 0 0,-1-1 0,0 1 0,0-1 0,-1 0 0,-9 12 0,-6 12-1719,10-17-47,-1-1 0,-1 0 0,0-1 0,-1 0 0,-1-1 0,-1-1 0,0 0 0,-34 20 0,21-12-1458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6:12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 9961,'-3'1'602,"1"-1"-1,0 1 1,0 0-1,0 0 1,0 0 0,0 0-1,0 1 1,0-1-1,0 0 1,0 1-1,1 0 1,-1-1-1,1 1 1,-1 0-1,-1 2 1,-11 15-158,14-18-432,0 0 0,0 0 1,0 0-1,-1-1 1,1 1-1,0 0 0,0 0 1,0 0-1,0 0 1,1-1-1,-1 1 0,0 0 1,0 0-1,0 0 0,1-1 1,-1 1-1,0 0 1,1 0-1,-1-1 0,1 1 1,-1 0-1,1-1 1,-1 1-1,1 0 0,-1-1 1,1 1-1,0-1 1,-1 1-1,1-1 0,0 1 1,0-1-1,-1 1 0,1-1 1,0 0-1,0 0 1,-1 1-1,1-1 0,0 0 1,0 0-1,1 0 1,32 10 674,12-6 460,0-3 0,72-5 0,-5-1-979,-96 6-456,21-2-2330,-37 1 2302,0 0 0,0 0-1,0-1 1,-1 1 0,1 0 0,0 0 0,0-1-1,0 1 1,-1 0 0,1-1 0,0 1 0,0-1-1,-1 1 1,1-1 0,0 1 0,-1-1 0,1 0-1,-1 1 1,1-1 0,-1 0 0,1 1 0,-1-1 0,1 0-1,-1 0 1,0 1 0,1-1 0,-1 0 0,0 0-1,0 0 1,1 1 0,-1-1 0,0-2 0,0-26-11178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6:13.1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 18 8424,'0'-1'128,"-1"1"-1,1-1 1,0 1 0,0-1-1,0 1 1,0-1 0,-1 1 0,1-1-1,0 1 1,0-1 0,0 1-1,0-1 1,0 1 0,0-1-1,0 0 1,0 1 0,1-1-1,-1 1 1,0-1 0,0 1 0,0-1-1,1 1 1,-1-1 0,0 1-1,0-1 1,1 1 0,-1-1-1,0 1 1,1 0 0,-1-1-1,1 1 1,0-1 0,19 3 3329,-1 1-3243,-6-1-103,0 0 0,0 1 0,0 1 0,0 0 0,-1 1 0,0 0 0,0 1 0,0 0 0,15 11 0,-22-13 0,0 0 0,0 0 0,-1 0 0,1 1 0,-1-1 1,0 1-1,-1 0 0,1 0 0,5 11 0,-8-12-45,0-1 0,0 1 0,0-1-1,0 1 1,0 0 0,-1 0 0,1-1 0,-1 1-1,0 0 1,0 0 0,-1-1 0,1 1 0,-1 0-1,0-1 1,0 1 0,0 0 0,-2 4 0,-2 2 59,0-1 0,-1 0 0,1 0 0,-2-1 0,1 1 0,-1-1 0,0-1 0,-15 13 0,-6 1 94,-40 22 0,8-4-197,58-37-65,13 11-74,-4-10 142,0 0 0,0-1 0,1 0 0,-1 0-1,1-1 1,8 1 0,22 5 180,-29-5-160,-1 1 1,0 0-1,0 1 0,0-1 0,0 2 1,0-1-1,-1 1 0,0 0 1,0 1-1,0 0 0,9 10 0,-13-12-16,-1 0 0,1 0 0,-1 0 0,1 0 0,-1 0-1,-1 1 1,1-1 0,-1 1 0,1-1 0,-1 1 0,-1 0-1,1-1 1,-1 1 0,1 0 0,-1 0 0,-1-1 0,1 1-1,-1 0 1,0 0 0,0-1 0,0 1 0,-4 8-1,1-3-105,-1 0-1,0 0 1,0-1-1,-1 1 1,-1-1-1,0 0 1,0-1-1,0 0 1,-1 0-1,0-1 1,-13 10-1,6-7-1094,0-1 0,-1 0 0,0-1 0,-1-1 0,1 0 0,-21 5 1,33-11 480,0 0 243,-1 1-1,1-1 1,0-1 0,-1 1 0,1-1 0,0 1-1,-6-1 1,8-1-28,0 1-1,0-1 1,0 1-1,0-1 1,0 1-1,1-1 1,-1 0-1,0 0 0,0 0 1,1 0-1,-1 0 1,1 0-1,-1-1 1,-1-1-1,-20-21-1690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6:14.4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11595,'1'6'1246,"-1"-1"0,1 1 0,-1-1 0,0 1-1,-1-1 1,-1 8 0,0 22-251,9 311-164,-8-277-4445,1 1-3517,1-81 1623,4-7 2811,10 0-495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6:15.2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227 97 9993,'41'92'6783,"-7"1"-4991,-26-66-1972,-1-1-1,-1 1 0,-2 1 0,0-1 0,-1 30 0,-3-51 173,0-1-1,-1 1 1,1 0-1,-1 0 1,-1 0-1,1-1 1,-1 1-1,0 0 1,0-1 0,-1 0-1,1 1 1,-1-1-1,-5 6 1,5-8 83,1 0 0,-1 0 1,0 0-1,0 0 0,-1-1 1,1 1-1,0-1 0,-1 0 1,0 0-1,1 0 0,-1-1 1,0 1-1,0-1 0,0 0 1,0 0-1,0 0 0,0-1 1,0 1-1,-7-1 0,-4-1 285,1-1-1,0 0 0,0-1 1,0 0-1,0-1 1,1-1-1,-1 0 1,-12-8-1,20 11-329,0-2 0,0 1 0,0-1 0,0 1-1,1-2 1,0 1 0,0-1 0,0 1 0,0-1 0,1-1 0,-1 1 0,1-1 0,1 1 0,-1-1 0,1 0 0,0-1-1,0 1 1,1 0 0,-2-8 0,4 10-56,0 0 0,0 0 0,0 0 0,1 0 0,0 0 0,-1 0 0,1 1-1,1-1 1,-1 0 0,0 0 0,1 1 0,0-1 0,0 0 0,0 1 0,0 0 0,1 0 0,-1-1 0,1 1 0,0 1 0,0-1-1,0 0 1,6-3 0,9-7 85,1 0 0,39-17 0,-37 19 28,18-9 118,-6 4-247,-2-1-1,57-41 0,-78 50-2,0-1 0,-1 0 0,-1 0 0,1-1 0,-1 0 0,-1-1 1,0 0-1,0 0 0,-1 0 0,-1-1 0,0 0 0,4-12 0,-8 19-17,12-29 599,-5 32-110,2 18-342,-2 13-37,-1-1 0,-1 1 0,-1 0 0,-2 1 1,-1 35-1,1-23 12,-3 1 0,-1-1 0,-2 0 1,-2 0-1,-2 0 0,-18 62 0,8-58 17,-16 50 21,31-89-47,0 0-1,1 0 1,0 1-1,1-1 1,-1 0 0,1 1-1,1-1 1,-1 0-1,1 0 1,4 13 0,-4-17-11,0 0-1,1 0 1,0 0 0,0-1 0,0 1 0,0-1 0,0 1 0,0-1 0,1 0 0,-1 0-1,1 0 1,-1 0 0,1 0 0,0 0 0,0-1 0,0 1 0,0-1 0,0 0 0,0 0-1,0 0 1,0-1 0,4 2 0,6 0 128,0-1 1,1 0-1,25-1 0,-4-4 3,-1 0-1,0-3 0,60-18 0,96-47-2372,-134 49 707,18-12-2227,-2-2 0,-1-4 1,-3-2-1,90-74 0,-58 41-533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22:3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39 24575,'-149'-11'0,"-6"-1"0,99 4 0,49 6 0,-1 0 0,0 1 0,0 0 0,1 0 0,-1 1 0,0 0 0,-11 1 0,17 0 0,0 0 0,0 0 0,0 0 0,0 0 0,0 0 0,0 0 0,0 1 0,0-1 0,0 1 0,1-1 0,-1 1 0,0 0 0,1-1 0,0 1 0,-1 0 0,1 0 0,0 0 0,0 0 0,0 0 0,0 0 0,0 1 0,1-1 0,-1 0 0,1 0 0,-1 1 0,1-1 0,0 0 0,0 0 0,0 1 0,0 1 0,1 186 0,2-72 0,-3-113 0,0-1 0,0 1 0,0-1 0,1 1 0,0-1 0,-1 1 0,4 6 0,-4-11 0,1 1 0,-1 0 0,1 0 0,0-1 0,-1 1 0,1 0 0,0-1 0,-1 1 0,1-1 0,0 1 0,0-1 0,0 1 0,-1-1 0,1 0 0,0 1 0,0-1 0,0 0 0,0 1 0,0-1 0,0 0 0,0 0 0,0 0 0,0 0 0,0 0 0,0 0 0,-1 0 0,1-1 0,0 1 0,0 0 0,0 0 0,0-1 0,0 1 0,0 0 0,0-1 0,-1 1 0,1-1 0,0 1 0,0-1 0,-1 0 0,2 0 0,17-8 0,0 0 0,1 2 0,0 1 0,0 0 0,0 1 0,1 2 0,0 0 0,0 1 0,0 0 0,-1 2 0,1 1 0,23 3 0,-38-2 0,1 0 0,-1 0 0,1 0 0,-1 1 0,0 0 0,0 0 0,0 0 0,-1 1 0,1 0 0,-1 0 0,0 0 0,0 1 0,5 5 0,5 6 0,-1 1 0,20 30 0,-23-28 0,0 0 0,-1 0 0,9 27 0,-16-39 0,-1-1 0,0 1 0,0 0 0,-1 0 0,1 0 0,-2 0 0,1 0 0,-1 0 0,0 0 0,0 0 0,-1 0 0,0 0 0,0 0 0,-3 7 0,2-10 0,0-1 0,0 1 0,0-1 0,-1 0 0,1 1 0,-1-1 0,0 0 0,0-1 0,0 1 0,0 0 0,-1-1 0,1 0 0,-1 0 0,1 0 0,-1 0 0,0 0 0,0-1 0,1 0 0,-1 0 0,0 0 0,0 0 0,-6 0 0,-12 1 0,1-1 0,-1-1 0,-24-2 0,5-1 0,-238 3-1365,259 0-5461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17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17 359 7111,'1'2'324,"2"10"7881,-17-15-3047,12-2-3706,0-10-872,0 0-1,1 0 0,1 1 0,0-1 0,3-17 1,1 12-502,1-1 0,1 0 0,0 1 0,2 0 0,0 1 0,1 0 1,1 0-1,1 1 0,0 0 0,25-29 0,-34 46-92,-1-1-1,1 1 1,-1 0 0,1-1-1,0 1 1,-1 0 0,1 0-1,0 0 1,0 0-1,0 0 1,0 0 0,0 0-1,0 1 1,0-1 0,0 1-1,0 0 1,0-1 0,0 1-1,1 0 1,-1 0-1,0 1 1,0-1 0,0 0-1,0 1 1,0-1 0,0 1-1,0-1 1,0 1 0,0 0-1,0 0 1,0 0-1,0 0 1,-1 0 0,1 1-1,0-1 1,-1 0 0,3 3-1,6 7-103,0 0 1,0 1-1,-1 0 0,10 19 1,-7-12 50,-6-11-2,9 17-84,2 0 0,0-1-1,1-1 1,2-1-1,0 0 1,38 29 0,-57-50 39,1 1 0,-1-1 0,1 0 0,0 0 0,-1-1 1,1 1-1,0 0 0,0 0 0,0-1 0,0 1 0,-1-1 0,1 0 1,0 1-1,3-1 0,1 0-282,-5 0 218,0 0 0,0 0 0,0 0-1,0 0 1,0 0 0,0-1 0,0 1 0,0 0-1,0-1 1,0 1 0,0-1 0,0 1-1,0-1 1,0 1 0,0-1 0,0 0 0,0 1-1,-1-1 1,1 0 0,0 0 0,0 1-1,-1-1 1,1 0 0,-1 0 0,2-1 0,1-10-4066,-2 2 2667,0 5 867,-1-1 0,0 1 1,0 0-1,0 0 0,0-1 0,-1 1 0,0 0 0,0 0 1,-2-7-1,-17-36-2734,9 8 2302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18.1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41 10538,'-23'-41'8008,"12"61"-6631,18 13-3715,5-14-961,15 24-865,-19-20 64,25 24-64,-20-26 2306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18.4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17 214 11243,'0'-4'4388,"-8"-42"2306,6 39-6524,0-1-1,0 0 1,1 1-1,0-1 1,1 0-1,-1 0 1,3-15-1,20-51-564,-22 73 376,1 0-1,0 0 1,0 0-1,0 0 0,0 0 1,0 1-1,0-1 1,0 0-1,0 1 1,0-1-1,0 0 1,0 1-1,0-1 1,0 1-1,0 0 1,0-1-1,1 1 1,-1 0-1,0 0 1,0 0-1,0 0 1,1 0-1,-1 0 1,0 0-1,2 0 1,-3 0-2,3 1-8,0 0 1,-1 0-1,1 0 1,0 0 0,-1 0-1,1 1 1,-1-1 0,1 1-1,-1 0 1,0-1 0,0 1-1,0 0 1,0 0-1,0 1 1,3 3 0,24 38-424,-27-40 413,23 42-287,-1 1 0,-3 1 1,-2 1-1,16 62 0,-34-107 1165,-1-4-816,1 1 0,-1-1 0,0 0 1,0 0-1,0 0 0,1 1 0,-1-1 1,0 0-1,0 0 0,1 0 0,-1 0 1,0 0-1,1 0 0,-1 0 0,0 0 1,0 1-1,1-1 0,-1 0 0,0 0 1,1 0-1,-1 0 0,0 0 0,0-1 1,1 1-1,-1 0 0,0 0 0,1 0 1,-1 0-1,0 0 0,0 0 0,1 0 1,-1-1-1,0 1 0,0 0 0,1 0 1,-1 0-1,0 0 0,0-1 0,0 1 1,1 0-1,-1 0 0,0-1 0,0 1 1,0 0-1,0 0 0,0-1 0,0 1 1,1 0-1,-1 0 0,0-1 0,0 1 1,6-19 289,-5 15-111,4-12 146,7-19 188,0 1 0,3 0-1,1 1 1,39-61 0,-54 92-520,1 0 1,-1 0 0,0 1-1,1-1 1,-1 0-1,1 1 1,0-1 0,-1 1-1,1 0 1,0-1-1,0 1 1,0 0 0,0 0-1,0 0 1,0 1-1,0-1 1,0 0 0,0 1-1,1-1 1,-1 1-1,0 0 1,0 0 0,0 0-1,4 0 1,-2 1-9,-1 0 1,1 1 0,-1 0-1,0-1 1,1 1 0,-1 0-1,0 0 1,0 1 0,0-1-1,0 1 1,-1 0 0,1-1-1,2 5 1,9 13-194,-1 1 0,0 0-1,14 37 1,-19-42-133,83 176-5453,-70-162-2597,-14-26 3545,-7-15 2255,1 2-544,5-22 2503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18.8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50 12236,'-8'-36'8054,"-6"23"-5797,13 13-2351,0 0 0,0-1 0,0 1-1,0 0 1,0 0 0,0 0 0,0 1 0,0-1 0,0 0 0,0 0 0,0 1 0,0-1 0,0 0-1,0 1 1,0-1 0,0 1 0,0-1 0,0 1 0,-1 1 0,-16 10-410,11-8 345,-1 1 0,1 1-1,0-1 1,-11 13 0,17-17 128,-1 1 0,1 0 0,0-1 0,0 1 0,0 0 1,0-1-1,1 1 0,-1 0 0,0 0 0,1 0 0,-1 0 0,1 0 0,0-1 0,0 1 0,-1 0 0,1 0 0,0 0 0,1 0 0,-1 0 0,0 0 0,1 0 0,-1 0 0,1 0 0,-1 0 0,1-1 1,1 4-1,-1-3-15,1 1 0,-1-1 0,1 0 0,0 1 0,0-1 0,0 0 0,0 0 0,0 0 0,0-1 0,0 1 0,0 0 0,1-1 1,3 2-1,4 3-75,12 10-79,1-2 0,0-1 1,27 11-1,-32-16 403,0 0 1,-1 1-1,0 1 0,0 1 1,-1 0-1,22 21 1,-37-31-137,1 1 0,-1-1-1,1 1 1,-1-1 0,0 1 0,0 0 0,0 0 0,0-1 0,0 1 0,0 0 0,0 0 0,0 0-1,-1 0 1,1 0 0,-1 0 0,0 0 0,0 0 0,1 0 0,-1 1 0,0-1 0,-1 0 0,1 2 0,-1-1 21,0 0 1,-1-1 0,1 1 0,-1 0-1,1-1 1,-1 1 0,0-1 0,0 1-1,0-1 1,0 0 0,0 0 0,-1 0-1,-3 3 1,-4 1 125,-1 0-1,0 0 1,0-1-1,0 0 1,-1-1-1,-20 4 1,21-5-649,-1-1 1,0 0-1,-1-1 0,1-1 1,0 0-1,0-1 0,0 0 1,-14-3-1,14 1-2211,1-1 0,-1 0 0,1-1 0,-15-8 0,17 5-1149,-4-15 2065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19.3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0 261 4420,'1'1'36,"7"0"514,-1 0 0,1 0 0,-1-1 0,1 0 0,-1 0 0,1-1 0,-1 0 0,0 0 0,1-1 0,-1 0 0,10-3 0,38-11 2265,16-5 825,-66 19-3314,0-1 0,0 1 0,-1-1 0,1 0 0,-1 0 0,1 0 0,-1-1 0,0 1 0,-1-1 0,1 0 0,4-6 0,-6 4-40,-1-1 0,0 0 0,0 1 0,0-1 1,-1 0-1,0 1 0,0-1 0,-1 0 0,-2-11 0,2 13-342,0 0 0,-1 0 0,1 1 0,-1-1 0,-1 0 0,1 0 0,-1 1 0,1 0 0,-1-1-1,-1 1 1,1 0 0,-1 0 0,1 1 0,-1-1 0,0 1 0,0 0 0,-1 0 0,1 0 0,0 0 0,-1 1 0,0 0-1,-7-3 1,9 4 28,-1 1-1,1-1 1,-1 0-1,1 1 1,-1 0-1,1 0 1,-1 0-1,1 0 1,-1 0-1,1 1 1,-1-1-1,1 1 0,-1 0 1,1 0-1,-1 1 1,1-1-1,0 1 1,0-1-1,0 1 1,0 0-1,0 0 1,0 0-1,0 1 1,1-1-1,-1 1 1,1-1-1,0 1 1,0 0-1,0 0 0,0 0 1,0 0-1,-2 6 1,-1 3 21,1 1 0,0 0 1,1 0-1,1 0 0,0 0 1,1 0-1,0 0 0,1 1 1,0-1-1,1 0 0,1 0 0,0 0 1,0 0-1,6 16 0,-4-17-56,0 1-1,1 0 1,0-1 0,1 0-1,1-1 1,-1 1-1,2-1 1,0 0 0,0-1-1,1 0 1,0 0-1,0-1 1,1 0 0,12 8-1,-18-15-9,0 1-1,1 0 0,0-1 1,0 0-1,-1 0 0,1-1 1,0 1-1,0-1 0,1 0 1,-1 0-1,0-1 0,0 1 1,0-1-1,1 0 0,-1-1 1,0 1-1,7-3 1,-5 1-13,0-1 0,0 0 0,0 0 0,0-1 1,0 0-1,-1 0 0,1-1 0,-1 1 0,0-1 1,7-9-1,4-6 42,-2 0 1,0-1-1,-1 0 1,-1-1-1,18-44 1,-11 11 379,-15 39-210,1-1 1,0 1 0,1 0-1,1 0 1,1 1 0,14-20-1,-22 34-123,0-1 0,0 1 0,1 0 1,-1-1-1,0 1 0,1 0 0,-1 0 0,1 0 0,0 1 0,-1-1 0,1 0 0,0 0 0,-1 1 0,1-1 0,0 1 0,0 0 0,-1-1 0,1 1 0,0 0 0,0 0 1,0 0-1,-1 0 0,3 1 0,0 0 0,0 0 0,0 1 0,0-1 0,-1 1 0,1 0 0,0 0 1,-1 0-1,0 1 0,7 5 0,3 6-45,0 0 0,-1 0-1,14 24 1,-24-35 21,10 15 85,-2 1 0,12 27 0,-8-9 411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39.3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11467,'34'11'9096,"3"-17"-6405,-7 6-2275,-3 5-864,-4-12-641,8 14-801,-13-12-1409,-3-2-1121,2 14-160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19.7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6662,'0'0'3524,"23"19"-65,-17 16-2210,-6 25-608,7 27-129,-14 24-159,-3 13-97,-4 12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20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15022,'78'17'4709,"31"4"-289,5-5-4292,10 3-1313,-3-11-1794,-11-14-1473,9 6-129,-24-19-31,-2 5-64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20.9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7 152 5926,'0'0'6673,"-2"-5"-4720,1 0-1429,0 1 0,0-1-1,0 1 1,1-1-1,-1 0 1,1 1 0,0-1-1,1 0 1,-1 1 0,1-1-1,2-7 1,-1 8 698,17 13 22,-9 0-1113,0 0-1,-1 1 1,0 1 0,0-1-1,-1 2 1,0-1 0,-1 1 0,-1 0-1,9 21 1,-1 1-60,-2 1 1,11 53-1,-17-63 321,-1 1-1,1 45 1,-6-66 670,-6-31-58,6 11-832,2-1 0,0 1 1,0 1-1,1-1 0,1 0 0,1 1 0,0-1 1,10-19-1,-5 9-147,-1 0-10,1 2 1,1-1-1,16-24 1,-22 41-190,0-1-1,1 1 1,0 1 0,0-1 0,0 1 0,1 0 0,0 1 0,0-1 0,0 2 0,1-1-1,0 1 1,0 0 0,14-5 0,58-25-4908,-59 24 1525,3 1-39,30-4-8149,-37 5 10645,2-11-1083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21.5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1 205 7303,'0'-8'3860,"0"-11"-2128,0-1 661,0 0 0,6-34-1,-5 46-2190,1-1-1,1 1 0,0 0 0,0 0 0,0 0 0,6-7 1,6-4 1374,-15 18-1564,1 1 1,-1 0-1,0 0 1,0 0-1,1 0 1,-1 0-1,0 0 1,0 0 0,1 0-1,-1 0 1,0 0-1,0 0 1,1 0-1,-1 0 1,0 1-1,0-1 1,1 0 0,-1 0-1,0 0 1,0 0-1,0 0 1,1 0-1,-1 1 1,0-1 0,0 0-1,0 0 1,1 0-1,-1 0 1,0 1-1,0-1 1,0 0-1,0 0 1,0 0 0,0 1-1,1-1 1,-1 0-1,0 0 1,0 1-1,0-1 1,0 0-1,0 0 1,0 1 0,0-1-1,2 50-294,-2-32 235,20 503 474,-20-505-290,1 0 0,1-1 1,0 1-1,1 0 0,1-1 1,0 0-1,2 0 0,-1 0 1,2 0-1,13 22 1,-19-35-82,1-1 0,0 1 1,0-1-1,0 0 1,0 0-1,1 1 1,-1-1-1,0-1 0,0 1 1,1 0-1,-1 0 1,0-1-1,1 0 1,-1 1-1,1-1 1,-1 0-1,1 0 0,-1 0 1,0-1-1,1 1 1,-1 0-1,1-1 1,-1 0-1,3 0 1,-4 0-43,11-1-291,1-1 1,-1-1-1,24-10 1,-2 1-3108,-25 7 1878,0 1 0,-1-1 0,0 0 1,0-1-1,0 0 0,-1 0 0,0 0 0,0-1 0,-1 0 0,8-13 0,-3 6-490,22-21-1597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34.7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16688,'-2'8'1632,"1"1"1,-1-1-1,1 0 1,0 16-1,10 71 817,-3-50-2544,21 533-1581,-30-542 1447,-2 12-972,9-28-3876,-6-25 4051,1-1 1,-1 0-1,1 0 1,1 1-1,-1-1 1,1 0-1,0 0 1,1 0-1,-1 0 1,1 1-1,0-1 1,4-11-1,-4 14 804,15-43-4316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35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24 7944,'4'3'944,"-1"1"0,0 0 0,0-1 0,0 1 0,-1 0 0,1 0 0,2 8 0,15 58-302,-11-30-274,9 18-214,-2-5 343,-1 0-1,-3 1 1,-2 0 0,4 76-1,-14-121-267,0 1 0,-1-1 0,0 0-1,0 0 1,-1 1 0,-1-1 0,-4 12-1,6-19-146,0 1-1,0-1 0,-1 1 0,1-1 1,-1 0-1,1 1 0,-1-1 0,0 0 0,0 0 1,0 0-1,0 0 0,-1-1 0,1 1 1,0-1-1,-1 1 0,1-1 0,-1 0 0,1 0 1,-1 0-1,0 0 0,1 0 0,-1 0 0,0-1 1,0 0-1,0 1 0,1-1 0,-1 0 1,-6-1-1,2 0-48,-1-1 0,1 0-1,0 0 1,-1 0 0,1-1 0,0 0 0,0 0 0,0-1 0,1 0 0,-1 0 0,1-1 0,0 0 0,0 0 0,1 0 0,0-1-1,0 0 1,0 0 0,0 0 0,1 0 0,0-1 0,0 1 0,-5-15 0,5 12-78,1-1-1,0 1 1,0-1 0,1 1-1,0-1 1,0 0 0,2 0-1,-1 0 1,1 0 0,0 0-1,1 0 1,0 0 0,1 0-1,0 0 1,0 1 0,1-1-1,5-11 1,0 6 55,1 1 0,0 0 1,0 1-1,1 0 0,1 1 0,0-1 1,1 2-1,26-20 0,1 5 64,75-37 0,-9 6-106,-89 47 55,-1-1 0,0 0 0,0-1 0,-1-1 0,-1 0-1,24-30 1,-35 40 73,3 32-15,31 219 68,-36-241-137,9 79 113,-6 155-1,-5-215-53,-1 1 0,-1-1 0,-1 0 0,-2 0 0,0-1-1,-2 1 1,0-2 0,-2 1 0,-1-1 0,-18 28 0,26-47-7,0 1 1,1-1-1,0 1 0,0 0 0,1 0 1,-1 0-1,1 0 0,0 1 1,1-1-1,0 1 0,0-1 0,0 1 1,1 6-1,0-9-41,1-1 0,-1 1 0,1 0 0,0-1 0,0 1 0,1-1 0,-1 1-1,1-1 1,-1 0 0,1 1 0,0-1 0,1 0 0,-1 0 0,0 0 0,1-1 0,-1 1 0,1 0 0,0-1 0,0 0 0,0 0 0,0 0 0,1 0-1,-1 0 1,4 1 0,3 1-88,0-1 0,0 0-1,1 0 1,-1-1 0,0-1 0,1 0-1,0 0 1,-1-1 0,1 0-1,-1-1 1,1 0 0,-1-1-1,1 0 1,-1 0 0,0-1 0,0-1-1,0 0 1,-1 0 0,1-1-1,11-7 1,3-3-708,-2-1-1,0-1 1,0-1-1,-2-1 1,0 0 0,26-36-1,-18 23-774,-18 20 528,1 0 0,-2 0 1,0-1-1,0-1 1,8-17-1,-3-5-1846,-2 0-1,-1-1 0,11-72 1,-6 47 2305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35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18161,'0'19'3940,"20"14"-3876,-20 2-3235,0-12-2242,-12-5-32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7:01.0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139 0 10922,'-7'31'3144,"-18"47"-1,14-47-1404,-10 46-1,-9 91-1770,8 2-1,7 0 1,7 0-1,26 296 1,0-322-2207,50 198 1,-50-280-572,1 0 0,4-1 0,2-2 0,57 98 0,-39-92 813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7:02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 1 17200,'-34'38'9542,"5"12"-7352,-12 52-2759,16-19 484,4 1 0,3 0 1,3 2-1,5 0 0,3 0 0,4 0 1,14 147-1,-6-193-317,1-1 1,2 0-1,2 0 0,2-1 1,1 0-1,2-1 0,37 67 1,-34-75-913,2 0 0,0-2 1,39 40-1,-34-43-855,1-2-1,0 0 0,52 31 0,-38-30-743,1-2 0,66 24 0,-23-24 1114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23:0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28 24575,'-49'-18'0,"14"13"0,1 2 0,-1 1 0,0 2 0,-35 5 0,63-4 0,0 1 0,0 0 0,1 1 0,-1-1 0,1 1 0,-1 0 0,1 1 0,0 0 0,0 0 0,0 0 0,1 1 0,-1-1 0,1 1 0,-7 9 0,4-5 0,1 0 0,0 1 0,1-1 0,0 1 0,0 1 0,1-1 0,0 1 0,-4 15 0,-10 122 0,13-103 0,1 1 0,2 0 0,3-1 0,6 67 0,-3-97 0,1 0 0,0 0 0,1-1 0,0 0 0,1 0 0,1 0 0,0 0 0,1-1 0,0 0 0,1-1 0,19 21 0,-16-23 0,0-1 0,1 0 0,0 0 0,1-2 0,0 1 0,0-2 0,0 0 0,1-1 0,0 0 0,24 4 0,21 8 0,-51-14 0,0-1 0,-1 1 0,2-2 0,-1 1 0,0-1 0,0-1 0,0 0 0,0 0 0,0-1 0,1 0 0,-1 0 0,0-1 0,0 0 0,-1-1 0,1 0 0,13-7 0,-16 7 0,0-1 0,1 0 0,-2-1 0,1 0 0,0 0 0,-1 0 0,0 0 0,-1-1 0,1 0 0,-1 0 0,0 0 0,0 0 0,-1-1 0,0 1 0,0-1 0,0 0 0,-1 0 0,0 0 0,0-1 0,-1 1 0,1-9 0,-2 8 0,3-8 0,-2-1 0,0 1 0,-1-1 0,0 1 0,-1-1 0,-1 1 0,-5-19 0,5 31 0,0 0 0,-1 0 0,0 1 0,0-1 0,0 1 0,0-1 0,0 1 0,-1 0 0,1 1 0,-1-1 0,0 0 0,0 1 0,-5-3 0,-61-24 0,57 25 0,-75-19 0,-5-2 0,87 22 0,-1 1 0,1-1 0,0 2 0,-1-1 0,0 1 0,1 0 0,-1 0 0,0 1 0,1 0 0,-1 0 0,0 1 0,-9 1 0,12 0 0,-1-1 0,1 1 0,0 0 0,0 1 0,-1-1 0,1 1 0,1-1 0,-1 1 0,0 0 0,1 1 0,-1-1 0,1 0 0,0 1 0,0 0 0,1 0 0,-1 0 0,-3 8 0,-13 26-1365,12-22-5461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39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1 150 5701,'0'23'8232,"35"-18"-7623,-5-5-577,7 0-160,0 0-32,4-7-33,0 2-95,-6-3-64,-2 2-65,-7-6-63,0 1-257,-5-4-960,-16-17-1186,24 19-64,-29-33-32,30 23 1666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06.4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1 136 8904,'3'0'4831,"15"0"-1019,129-7-1751,402 27 1255,4 0-2196,-356-18-1027,164-3 44,27 4-68,-114 1 27,53-2 56,331-4 219,-106-11 543,610-29 1541,-922 30-2588,55-4-1580,-102-7-2719,-64 8-1472,-90 13 2616,1-3 1,-1-1 0,50-14 0,-84 18 2859,-1 0-1,1 0 0,-1-1 1,0 1-1,0-1 1,7-6-1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07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750 9 14478,'-3'-1'6475,"-17"-5"-1425,15 5-5050,0 1 0,0 0 0,-1 0 0,1 0 0,0 0 1,0 1-1,0 0 0,0 0 0,0 1 0,0-1 0,1 1 0,-1 0 0,0 0 0,1 1 0,-6 3 0,-70 51-812,36-20 565,2 2 0,2 1 0,2 3 0,-43 60 1,37-38 253,3 2 1,-53 113-1,68-118 33,2 1 1,2 2-1,4 0 1,2 1-1,4 0 1,2 1-1,3 0 0,4 126 1,5-148-29,3-1 0,1 0 0,3-1 0,1 0 0,2 0 0,2-1 0,2 0 0,2-1 0,1-2 0,2 1 0,2-2 0,1-1 0,2-1 0,45 48 1,-39-53-136,1-2 0,2 0 0,49 30 0,-47-36-913,1-2-1,1-2 1,69 25 0,-78-35-166,0-1 0,1-1 0,-1-1 1,1-2-1,54 0 0,-63-5 126,-1 0-1,1-2 1,-1 0-1,0-2 1,0 0 0,0-1-1,0-1 1,35-18-1,38-24-1912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09.3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469 738 8008,'0'1'153,"0"0"0,0 0 0,1 1 0,-1-1 1,0 0-1,0 0 0,0 0 0,0 0 0,-1 0 0,1 0 1,0 1-1,0-1 0,-1 0 0,1 0 0,0 0 1,-1 0-1,1 0 0,-1 0 0,0 0 0,1 0 1,-1 0-1,0 0 0,1 0 0,-1-1 0,0 1 0,0 0 1,0 0-1,0-1 0,0 1 0,0-1 0,0 1 1,0-1-1,0 1 0,0-1 0,0 1 0,0-1 1,0 0-1,0 0 0,0 1 0,-1-1 0,1 0 1,0 0-1,0 0 0,0 0 0,-2-1 0,-10 7 2025,6-1-1986,-1 1 1,0-2-1,-1 1 0,1-1 0,-1 0 0,0 0 1,0-1-1,0-1 0,0 1 0,0-1 0,-1-1 0,1 0 1,0 0-1,-1-1 0,1 0 0,-1-1 0,-10-1 1,8-1-12,0 0 0,-1-1 0,1-1 0,1 1 0,-1-2 0,1 0 0,0 0 0,0-1 0,0 0 0,1-1 1,0 0-1,1-1 0,0 0 0,0 0 0,1-1 0,0 0 0,1 0 0,-8-15 0,6 7 65,1 1-1,1-1 0,0 0 1,2-1-1,0 1 0,1-1 1,1 0-1,1 0 0,0-1 1,1 1-1,4-37 0,1 32-295,0 1-1,2 0 1,0 0-1,1 1 1,2-1-1,0 2 1,2-1 0,0 1-1,1 1 1,15-20-1,-18 28 9,0 0 0,1 1 0,0 0 0,1 0 0,0 1 0,1 1 0,0 0-1,0 0 1,1 1 0,0 1 0,1 0 0,-1 1 0,1 0 0,0 1 0,1 1 0,25-5 0,-33 8-17,1 1 1,-1 0-1,1 0 1,-1 0 0,1 1-1,-1 0 1,0 1-1,1 0 1,-1 0-1,0 0 1,0 1 0,0 0-1,-1 0 1,13 8-1,-11-4-87,0 0-1,0 0 0,0 1 0,-1 0 1,0 0-1,-1 0 0,0 1 0,0 0 1,6 14-1,1 9-472,-1 0 1,-2 0 0,-1 1 0,-2 1-1,6 53 1,-8-40-693,-2-1 1,-2 0-1,-5 49 1,-35 250-10424,30-231 8958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14.9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13837,'25'33'8424,"-7"14"-7623,-11-4-1121,1 19-289,-8-4 161,10 12-97,-10-10 129,6-2-97,-6-13 129,0-10-193,27-35-7975,-27-37 4805,15 6-65,-15-35 673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15.5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294 1 8104,'5'21'1605,"0"1"1,-2 0-1,0 41 1,0-8-1056,2-4-493,20 367 1231,-25-411-1150,0-1 0,0 0-1,-1 1 1,0-1 0,0 0 0,0 1 0,-1-1 0,0 0-1,0 0 1,-3 6 0,3-10-53,0 0 0,1 1 1,-1-1-1,0 0 0,0-1 0,0 1 1,0 0-1,-1 0 0,1-1 0,0 0 0,-1 1 1,1-1-1,-1 0 0,0 0 0,1 0 0,-1 0 1,0-1-1,1 1 0,-1-1 0,0 0 1,0 0-1,1 0 0,-1 0 0,0 0 0,0 0 1,-2-1-1,-12-3 69,0 0 1,1-2-1,0 1 1,0-2-1,1 0 1,0-1-1,0-1 1,0 0-1,1-1 1,1 0-1,0-1 1,0-1-1,1 0 1,0 0-1,-15-22 0,26 31-166,-1 1 0,1 0 0,-1-1 0,1 1 0,0-1 0,0 1 0,0-1 0,0 0 0,0 1 0,1-1 0,-1 0-1,1 0 1,0 0 0,-1 1 0,1-1 0,1 0 0,-1 0 0,0 0 0,1 1 0,-1-1 0,1 0 0,0 0-1,0 1 1,0-1 0,0 1 0,0-1 0,1 1 0,-1-1 0,1 1 0,0 0 0,-1 0 0,1 0 0,0 0-1,0 0 1,1 0 0,-1 0 0,5-2 0,9-6-36,0 1-1,1 0 1,1 1 0,29-8-1,-21 6 206,7-1-35,-1-2 1,0-1-1,-1-2 0,-1-1 1,0-2-1,-1 0 0,-2-2 1,0-1-1,-1-1 0,-1-2 1,33-40-1,-32 36-117,-19 26-9,-2 3-2,-4 0 1,0 0 1,0 1 0,0-1 0,0 1-1,-1-1 1,1 1 0,0 0 0,0-1-1,0 1 1,0 0 0,-1 0-1,1-1 1,0 1 0,-1 0 0,1 0-1,-1 0 1,1 0 0,-1 0 0,1 0-1,-1 0 1,1 1 0,-1-1-4,6 14-58,0 1 1,-1 0-1,-1 1 0,-1-1 0,2 18 1,1 1-37,5 37-339,-2 1 1,-3 0 0,-5 83-1,-3-135 245,-2-1-1,0 0 1,-1 0 0,-1-1-1,-1 1 1,0-1 0,-2-1-1,-19 33 1,4-14 201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16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68 303 10826,'-4'1'3988,"1"0"-3604,0 0 0,0 0 0,1 0 1,-1 0-1,0 0 0,1 1 0,-1-1 0,1 1 0,-1 0 0,1 0 0,0-1 1,0 1-1,-3 4 0,2-1-175,0-1 0,0 1 0,0 0 0,1 0 1,0 0-1,0 1 0,0-1 0,1 0 0,0 1 0,-1 10 0,1-1 134,1-1 0,0 0 0,1 0 0,0 0 0,2 0 0,5 22 0,0-26 442,-2-6-696,1 0 1,-1-1 0,1 0 0,-1 0-1,1 0 1,0-1 0,0 0 0,0-1-1,0 1 1,0-1 0,0-1 0,1 1-1,-1-1 1,0-1 0,11-1 0,16-3-1005,0-1 0,59-20 0,-28 7-1465,-22 6 237,0-2 1,-1-2-1,0-1 1,-1-2-1,-2-2 1,41-29-1,-36 18-514,52-49-1,29-51 982,-43 42 1676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18.2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493 25 11082,'0'-22'8408,"-6"21"-8066,-11 0-265,0 0 0,0 1 1,0 1-1,1 1 0,-1 0 0,0 1 0,-23 8 0,-123 46 1897,122-41-1362,12-1-302,9 0-214,20-14-106,-1 1 1,0-1 0,1 0-1,-1 0 1,1 0-1,-1 1 1,1-1-1,0 0 1,-1 1 0,1-1-1,0 0 1,0 1-1,0-1 1,0 0-1,0 1 1,0-1 0,1 1-1,-1-1 1,0 0-1,1 0 1,-1 1-1,1-1 1,-1 0 0,1 0-1,-1 1 1,1-1-1,0 0 1,0 0 0,0 0-1,0 0 1,1 2-1,41 33-234,-40-35 245,47 33-116,46 36 278,-86-61-80,0-1 0,-1 2 0,0-1 1,-1 1-1,0 1 0,13 21 0,-19-29-41,0 1-1,0 0 0,0 0 1,-1 0-1,0 0 0,1 0 1,-1 1-1,-1-1 0,1 0 1,-1 0-1,1 1 0,-1-1 1,0 0-1,-1 1 0,1-1 1,-1 0-1,0 0 0,0 1 1,0-1-1,-3 5 0,1-3-24,-1-1 0,1 0-1,-1 0 1,-1 0-1,1 0 1,-1-1-1,1 1 1,-1-1 0,-1 0-1,1-1 1,0 0-1,-9 4 1,-4 1-505,0 0-1,0-2 1,-1 0-1,0-1 1,0-1-1,0-1 1,-36 1-1,50-3 91,0-1 0,0 0 0,0 0 0,0-1 0,0 0 0,1 0 0,-1 0 0,0 0 0,0-1 0,0 1 1,1-1-1,-1 0 0,1-1 0,0 1 0,0-1 0,0 0 0,0 0 0,0 0 0,-6-8 0,9 11 356,1 0 1,-1 0 0,1-1-1,0 1 1,0 0-1,-1-1 1,1 1 0,0 0-1,-1-1 1,1 1 0,0 0-1,0-1 1,0 1 0,-1 0-1,1-1 1,0 1-1,0-1 1,0 1 0,0-1-1,0 1 1,0 0 0,0-1-1,0 1 1,0-1-1,0 1 1,0 0 0,0-1-1,0 1 1,0-1 0,0 1-1,1-1 1,0-5 114,1 0 1,-1 0-1,2 0 0,-1 1 1,0-1-1,1 1 0,0-1 1,1 1-1,-1 0 0,1 0 1,0 0-1,0 1 0,0 0 1,1-1-1,0 1 1,0 1-1,0-1 0,0 1 1,0 0-1,1 0 0,-1 0 1,10-2-1,13-4 852,0 2 0,0 1 0,53-4 0,9-3-1444,-82 11 523,43-8 1033,-2-3 0,55-21 0,-90 29-614,-1-1 0,-1 0-1,1-1 1,-1 0 0,-1-1 0,1-1-1,-1 1 1,-1-2 0,0 0 0,0 0 0,-1 0-1,13-20 1,-19 27-397,-1-1 0,0 1 0,-1-1 0,1 1 1,-1-1-1,0 0 0,1 1 0,-2-1 0,1 0 0,0 0 0,-1 0 0,0 0 0,1 0 0,-2-7 0,0 9-33,1-1 0,-1 1 0,0-1 0,0 0 1,0 1-1,0 0 0,-1-1 0,1 1 0,-1 0 0,1 0 0,-1-1 0,0 1 0,0 1 0,0-1 0,0 0 1,-4-3-1,1 3-13,1 0 1,0 0-1,-1 0 0,1 1 1,-1-1-1,1 1 1,-1 0-1,0 1 1,0-1-1,1 1 1,-1 0-1,0 0 1,0 0-1,1 0 0,-1 1 1,0 0-1,0 0 1,1 1-1,-1-1 1,1 1-1,0 0 1,-8 4-1,2 1-10,0 0 0,0 0-1,1 1 1,0 0 0,1 1-1,0 0 1,0 0 0,1 1 0,0 0-1,1 0 1,0 1 0,0-1 0,2 1-1,-1 1 1,1-1 0,1 1 0,-4 20-1,5-24-90,2 0 0,-1 0-1,1 0 1,0 0 0,1 0 0,-1 0-1,2 0 1,-1 0 0,1 0 0,0 0 0,1-1-1,0 1 1,0-1 0,1 1 0,0-1-1,0 0 1,0-1 0,1 1 0,0-1-1,1 0 1,-1 0 0,1 0 0,0-1-1,1 0 1,-1 0 0,1 0 0,11 5-1,-2-3-545,-1-1 0,1-1-1,0 0 1,0-1 0,0 0 0,1-2-1,-1 0 1,1-1 0,0 0-1,-1-1 1,1-1 0,0-1-1,30-7 1,-41 7 299,-1 0-1,0 0 1,0 0 0,0-1-1,0 0 1,0 0 0,-1 0-1,7-6 1,13-9-1751,13-1-999,-17-12 742,5 8 1875,-24 20 500,0 0 0,0 0-1,0 0 1,-1-1 0,1 1 0,-1 0 0,1-1 0,-1 1 0,-1-6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26.0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1224 10858,'1'0'122,"-1"1"0,1-1 0,-1 1-1,1-1 1,-1 1 0,0-1 0,1 1 0,-1-1-1,0 1 1,1 0 0,-1-1 0,0 1-1,0-1 1,0 1 0,0 0 0,1-1 0,-1 1-1,0 0 1,0-1 0,0 1 0,0 0-1,-1-1 1,1 1 0,0 0 0,0-1 0,0 1-1,0-1 1,-1 1 0,1 0 0,0-1-1,0 1 1,-1-1 0,1 1 0,-1-1 0,1 1-1,0-1 1,-1 1 0,1-1 0,-1 1-1,1-1 1,-1 0 0,1 1 0,-1-1 0,0 0-1,1 1 1,-1-1 0,1 0 0,-1 0-1,0 1 1,1-1 0,-1 0 0,0 0 0,1 0-1,-1 0 1,0 0 0,1 0 0,-1 0-1,1 0 1,-2 0 0,-26 9 1001,27-12-374,1 2-679,-1 0-1,1 0 1,0 0 0,-1-1 0,1 1 0,0 0 0,0 0-1,0-1 1,0 1 0,0 0 0,0 0 0,0-1-1,0 1 1,0 0 0,0 0 0,1-1 0,-1 1 0,1 0-1,-1 0 1,1-1 0,19-32 912,1 1 0,2 1 0,51-56 0,-14 18-218,-25 26-481,-2-3 0,-1 0-1,-3-3 1,24-54-1,-39 71-157,-1-1-1,-1 0 0,-3-1 1,0 0-1,-2 0 0,-2-1 1,1-55-1,-6 54 142,-1 0 0,-12-69 0,11 96-256,0 0-1,-1 0 1,0 1-1,0-1 1,-1 1-1,-1 0 1,1 0-1,-1 0 1,-1 1-1,0-1 1,0 1-1,0 1 1,-1-1-1,-1 1 1,-11-9-1,16 14-41,0 0 1,0-1-1,-1 1 0,1 1 0,-1-1 0,1 0 1,-1 1-1,0 0 0,0 0 0,1 0 0,-1 0 1,0 1-1,0-1 0,0 1 0,0 0 0,0 0 0,0 1 1,0-1-1,0 1 0,0 0 0,1 0 0,-1 0 1,0 0-1,1 1 0,-1 0 0,0-1 0,1 1 1,0 0-1,-1 1 0,1-1 0,0 1 0,0-1 1,1 1-1,-1 0 0,-3 5 0,-3 4-53,0 0 0,1 1 0,0 0 0,1 0 0,1 1 0,0 0 0,-8 28 0,6-7 28,2 1 0,0 0 1,3-1-1,1 1 1,2 1-1,1-1 0,2 0 1,1-1-1,2 1 1,1-1-1,20 57 0,-12-54-113,0-1-1,3 0 0,1-1 1,2-2-1,1 0 0,1-1 0,2-1 1,2-1-1,0-1 0,34 27 0,51 29-2935,-38-41-5361,-68-41 4532,-1-4-165,-4 0 4008,-1 0 0,1 0 0,-1 0 1,1 1-1,-1-1 0,1 0 0,-1 0 1,1 0-1,-1 0 0,1 0 0,-1-1 0,1 1 1,-1 0-1,1 0 0,-1 0 0,1 0 1,-1 0-1,1-1 0,-1 1 0,1 0 1,-1-1-1,0 1 0,1 0 0,-1 0 1,1-1-1,-1 1 0,0-1 0,1 1 1,-1 0-1,0-1 0,0 1 0,1-1 1,-1 1-1,0-1 0,0 1 0,0-1 0,1 1 1,-1-1-1,0 1 0,0-1 0,0 1 1,0-1-1,0 1 0,0-1 0,0 1 1,0-1-1,0 1 0,0-1 0,-1 0 1,2-11-595,-1 11 674,1 1-1,-1-1 1,0 0-1,1 1 1,-1-1-1,1 1 1,-1-1-1,1 1 0,-1-1 1,1 1-1,-1-1 1,1 1-1,0-1 1,-1 1-1,1 0 1,0-1-1,-1 1 1,1 0-1,0 0 1,-1-1-1,1 1 1,1 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26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1 270 10858,'0'1'187,"0"0"0,0 0 0,0 0 0,0 0 0,0 0 0,0 1 0,0-1 0,0 0 0,1 0-1,-1 0 1,0 0 0,1 0 0,-1 0 0,1 0 0,-1 0 0,1 0 0,-1 0 0,1 0 0,0 0 0,0 0 0,-1 0-1,1-1 1,0 1 0,0 0 0,0 0 0,0-1 0,0 1 0,0-1 0,0 1 0,0-1 0,0 1 0,0-1 0,0 0 0,0 1-1,0-1 1,0 0 0,1 0 0,-1 0 0,0 0 0,0 0 0,0 0 0,0 0 0,2 0 0,13 2-1168,-12-2 1044,1-1 0,-1 1 0,0-1 0,0 1 0,1-1 0,-1 0 0,0-1-1,0 1 1,0-1 0,0 0 0,0 0 0,-1 0 0,5-3 0,42-36 1891,-39 29-1334,-1-1 0,0 0 0,-1 0 0,-1-1 0,10-21-1,-15 31-576,-1-1 0,0 0 0,0 0 0,-1 0-1,1 0 1,-1 0 0,0 0 0,-1 0-1,1 0 1,-1 0 0,0 0 0,0-1 0,-1 1-1,1 0 1,-1 0 0,0 0 0,0 0 0,-1 0-1,0 0 1,-2-6 0,2 9-65,1 0 1,-1 0-1,1 0 1,-1 0-1,0 0 1,1 0-1,-1 1 1,0-1-1,0 1 0,0-1 1,0 1-1,-1 0 1,1-1-1,0 1 1,-1 0-1,1 1 1,0-1-1,-1 0 1,1 1-1,-1-1 1,1 1-1,-1 0 1,1 0-1,-1 0 0,0 0 1,1 0-1,-1 0 1,1 1-1,-1-1 1,1 1-1,-1 0 1,1 0-1,0 0 1,-1 0-1,1 0 1,0 0-1,0 1 0,0-1 1,-3 3-1,-4 3 16,0-1 0,1 2-1,0-1 1,1 1-1,-1 0 1,1 1-1,-9 15 1,9-11 6,0 1 0,1 0 0,0 0 0,1 1 0,1 0 0,0 0 0,1 0-1,1 0 1,0 1 0,1-1 0,0 0 0,2 1 0,0-1 0,0 1 0,5 17 0,-3-23-49,-1-1 1,2 1-1,-1-1 0,1 1 1,1-1-1,0 0 0,0-1 1,0 1-1,1-1 1,1 0-1,-1-1 0,1 1 1,1-1-1,-1-1 0,1 1 1,0-1-1,1-1 0,-1 1 1,1-1-1,0-1 0,0 0 1,1 0-1,-1-1 1,12 3-1,-3-3-485,0 0 0,0-1-1,35 0 1,-45-2 77,-1-1 0,1 1 0,-1-1 0,1-1 1,-1 1-1,0-1 0,1 0 0,-1-1 0,0 0 0,0 0 0,-1-1 0,7-4 0,34-19-6558,-36 5 3268,11 4 522,-21 16 3102,0-1-1,0 1 0,-1-1 0,1 0 1,0 0-1,-1 1 0,0-1 0,0 0 1,1 0-1,-2-4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27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245 692 11659,'0'0'10752,"-3"-2"-10443,1 1-289,0 0 1,-1 0-1,1 0 0,0 1 0,-1-1 1,1 1-1,0-1 0,-1 1 0,1 0 1,-1 0-1,1 0 0,0 0 1,-1 0-1,1 1 0,-1-1 0,1 1 1,-3 1-1,-3 1 83,0 0-1,0 1 1,0-1 0,-13 11 0,3-1 167,0 2 0,1 0 0,-17 20 0,28-28-224,0 1 0,0 0 0,1 0 0,0 0 0,1 1 0,-1-1 0,1 1 0,1 0 0,0 1 0,0-1 0,1 0 1,0 1-1,0 16 0,2-21-48,0 1 1,0-1 0,1 0 0,-1 0 0,2 1 0,-1-1 0,0 0 0,1 0-1,0 0 1,0 0 0,0 0 0,1-1 0,0 1 0,0-1 0,0 1 0,0-1-1,1 0 1,0 0 0,-1-1 0,1 1 0,1-1 0,-1 0 0,0 0 0,1 0 0,0-1-1,6 4 1,-2-2-27,1 0 0,1-1-1,-1 0 1,0 0 0,1-1-1,-1 0 1,1-1 0,0 0 0,-1-1-1,1 0 1,0-1 0,0 0-1,15-4 1,-18 3-188,0-1-1,0 0 1,0 0-1,-1-1 1,1 0-1,-1 0 1,0-1 0,0 0-1,0 0 1,-1 0-1,0-1 1,0 0-1,0-1 1,-1 1 0,0-1-1,0 0 1,4-9-1,1-4-1335,-2-1 0,0 1 0,-1-2 0,-1 1 0,6-44 0,2-113-6517,-13 156 7321,6-129-2060,-2-71 3123,-4 160 1269,-2-52 5923,-1 69-1789,0 41-3183,4 10-1915,26 114 237,21 229 0,-24 131 130,-21-368-720,-2-55-210,-2-13-542,11 64 0,-8-89-6888,-8-55-592,-3-10 5110,6 0 650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0.1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1 8616,'8'13'6886,"-2"4"-3508,5 41-3902,-6-29 1018,0-2-279,-1 0 1,-1 0-1,-1 0 1,-1 0-1,-2 0 0,-1 1 1,-1-1-1,-1-1 1,-1 1-1,-1-1 1,-2 1-1,-1-2 1,-19 41-1,-2 9 879,29-72-800,78 18 2343,-73-21-2683,-1 1-1,0 0 1,0-1-1,0 2 1,0-1 0,0 0-1,0 0 1,-1 1-1,1 0 1,0-1-1,-1 1 1,1 0-1,-1 0 1,0 1 0,1-1-1,-1 0 1,0 1-1,0-1 1,-1 1-1,1 0 1,0 0 0,-1-1-1,0 1 1,0 0-1,0 0 1,0 0-1,0 1 1,0-1 0,-1 0-1,0 0 1,1 0-1,-1 0 1,0 1-1,-1-1 1,1 0-1,0 0 1,-3 6 0,0 6-191,-1 1-1,0-1 1,-1 0 0,-1 0 0,-15 27 0,-12 9 538,23-37 161,0 0-1,1 1 0,-12 29 0,20-43-416,1 1 0,-1-1 0,1 1 0,0-1 0,-1 1 0,1-1 0,0 1 0,0-1 0,0 1 0,0 0 0,1-1 0,-1 1 1,0-1-1,1 1 0,-1-1 0,0 1 0,1-1 0,0 1 0,-1-1 0,1 0 0,0 1 0,0-1 0,1 2 0,1 0-30,0 0 1,1 0 0,-1-1-1,0 1 1,1-1 0,0 0-1,-1 1 1,8 1-1,0 0-269,0 0 0,0-1 0,0 0-1,1-1 1,22 1 0,-29-3-64,2 1-66,1-1 1,-1-1 0,0 1 0,0-1 0,10-3-1,-16 4 191,1-1-1,-1 0 0,1 1 0,-1-1 1,1 0-1,-1 0 0,1 0 0,-1 0 1,0 0-1,0 0 0,0-1 0,1 1 0,-1 0 1,0-1-1,-1 1 0,1-1 0,0 1 1,0-1-1,0 1 0,-1-1 0,1 1 1,-1-1-1,0 0 0,1 1 0,-1-4 1,28-79-11755,-19 50 8489,-6-17 1975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5:27.6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135 119 8712,'-49'-57'4100,"12"24"-1121,10 16-641,6 5 769,48 28-2210,23 5-321,26-1-447,23-1-450,23 6-383,6-17-546,18 6-1152,2-7-1794,-30-26-96,12 1-96,-45-32 160,1 9 3171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23:18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99 381 24575,'-12'-14'0,"1"-1"0,1 1 0,0-2 0,1 0 0,1 0 0,0 0 0,1-1 0,-5-20 0,8 17 0,1 1 0,0-1 0,2 0 0,0 0 0,2 0 0,3-28 0,-4 46 0,1-1 0,-1 1 0,1 0 0,0-1 0,0 1 0,0 0 0,0-1 0,0 1 0,0 0 0,1 0 0,-1 0 0,1 0 0,-1 0 0,1 1 0,0-1 0,0 0 0,0 1 0,0-1 0,0 1 0,0 0 0,0 0 0,0 0 0,0 0 0,1 0 0,-1 0 0,0 0 0,1 1 0,4-1 0,7-1 0,1 0 0,-1 2 0,28 1 0,-17 1 0,472 2 0,-494-5 0,0 1 0,-1 0 0,1 0 0,0 0 0,-1 0 0,1 1 0,0-1 0,-1 1 0,1 0 0,-1-1 0,1 1 0,-1 0 0,1 1 0,-1-1 0,0 0 0,0 1 0,1-1 0,-1 1 0,0 0 0,0-1 0,0 1 0,2 4 0,-2-1 0,0 0 0,0 0 0,0 0 0,-1 1 0,0-1 0,0 0 0,0 1 0,-1-1 0,0 0 0,-1 9 0,-22 270 0,16-207 0,6 148 0,4-97 0,-3 1-1365,0-109-5461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37.5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14446,'0'0'4794,"1"5"-353,8 74-1082,-4 48-3144,0-3-762,0-79 100,2 37-1025,-14-33-2396,1-12-5159,6-51-2867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38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77 9833,'20'8'3817,"-16"-7"-518,-3 3-1799,70 200-631,-61-169-931,-2 0 1,-2 0-1,-1 1 1,1 40-1,-6-69 63,0 0-1,-1 0 1,1 0-1,-1 0 1,-1 0-1,1 0 1,-1-1-1,0 1 1,-1 0 0,0-1-1,0 0 1,-7 12-1,7-15 77,0 0-1,0 0 1,0 0-1,-1 0 1,1 0-1,-1-1 1,1 0-1,-1 0 1,0 0-1,0 0 1,0 0-1,0-1 1,0 0-1,0 0 1,-1 0-1,1 0 1,0 0-1,-1-1 1,1 0-1,0 0 1,-1 0-1,-4-2 1,-1 1 236,0-1 1,0 0-1,0-1 0,0 0 1,1 0-1,0-1 0,0-1 1,0 0-1,0 0 1,0 0-1,1-1 0,-9-8 1,14 11-299,0 0 0,0 1 0,1-1 1,-1-1-1,1 1 0,-1 0 0,1 0 1,0-1-1,0 0 0,1 1 0,-1-1 0,1 0 1,0 0-1,0 1 0,0-1 0,0 0 1,1 0-1,-1 0 0,1 0 0,0 0 1,0 0-1,1 0 0,-1 0 0,1 0 1,0 0-1,0 0 0,0 0 0,1 0 1,-1 1-1,1-1 0,0 0 0,0 1 1,0-1-1,3-2 0,15-20-337,1 2 0,1 0 0,0 1 0,2 2 0,30-22 1,142-85-709,-160 106 900,154-82 465,-118 66 729,-68 36-61,-4 5-1542,10 177-1020,0 17 1115,-11-163 380,0 0 0,-2-1 1,-13 56-1,10-72 74,0 0 0,-1-1 1,-17 32-1,17-37 55,0 0 1,1 0-1,1 1 1,0 0-1,1 0 1,0 0-1,1 1 1,-3 22-1,5-19 44,1 1 1,0-1-1,2 0 0,0 1 0,0-1 1,2 0-1,0 0 0,9 23 1,-11-35-34,0 0 1,0 1 0,1-1 0,-1 0-1,1 0 1,-1 0 0,1 0 0,1-1-1,-1 1 1,0-1 0,1 0 0,0 0-1,0 0 1,0 0 0,0-1-1,0 0 1,0 1 0,0-1 0,1-1-1,-1 1 1,1-1 0,0 0 0,-1 0-1,1 0 1,0-1 0,0 1 0,-1-1-1,1 0 1,0 0 0,0-1-1,0 0 1,-1 0 0,8-2 0,6-2 120,0-1 0,-1-1 0,0 0 0,-1-2 0,1 0 0,18-13-1,80-75-2636,-58 47-1794,-27 24 1283,-1-1 0,-1-1 0,-2-2 0,24-34 0,-8-12-1998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38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18033,'21'33'9705,"9"-6"-9096,-17 2-13806,9-29 2755,-17-16 5734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39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 11243,'0'0'183,"0"1"1,0 0 0,1-1-1,-1 1 1,0-1 0,0 1 0,0 0-1,0-1 1,0 1 0,0 0-1,0-1 1,-1 1 0,1 0 0,0-1-1,0 1 1,0-1 0,-1 1-1,1 0 1,0-1 0,-1 1 0,1-1-1,0 1 1,-1-1 0,1 1-1,-1-1 1,1 1 0,-1-1 0,1 0-1,-1 1 1,1-1 0,-1 0-1,1 1 1,-1-1 0,1 0-1,-1 0 1,0 1 0,1-1 0,-1 0-1,1 0 1,-1 0 0,0 0-1,1 0 1,-1 0 0,0 0 0,0 0-1,-2 5 2834,3 15-2745,-3 47-245,2-43-107,0 1 0,2 0-1,5 39 1,-6-64 81,7 38-10,1-1 1,20 52 0,-26-81 59,1-1 0,0 0 1,0 1-1,0-1 0,1-1 0,1 1 1,-1 0-1,1-1 0,0 0 1,0 0-1,1-1 0,-1 1 1,1-1-1,1-1 0,-1 1 0,1-1 1,-1 0-1,15 6 0,-16-9 70,0 0 0,0-1 0,0 1 1,0-1-1,-1 0 0,1 0 0,0-1 0,0 1 0,0-1 0,0 0 0,-1-1 0,1 1 0,0-1 0,-1 0 0,0 0 0,1 0 0,-1-1 0,0 1 0,0-1 0,0 0 0,0 0 0,-1-1 0,1 1 0,-1-1 1,0 0-1,0 0 0,4-6 0,1-2 180,-1-1 0,-1 1 1,1-1-1,-2 0 1,0 0-1,0-1 0,-2 1 1,4-18-1,-1-42 488,-2-102 0,-5 119-509,1 52-312,2 9-892,55 191-1038,-41-131 1825,48 125 0,-24-114-806,-12-40-2022,-27-34 2554,1-1 0,-1 1 0,0-1-1,1 0 1,-1 0 0,1 0 0,0 0 0,-1 0 0,1 0 0,0 0 0,0 0 0,-1-1 0,1 1 0,0-1 0,2 1 0,15-5-8773,-1-15 447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40.3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0 11883,'0'0'9561,"-1"4"-8877,-1 16-588,0 1 0,1-1 1,1 1-1,1-1 0,1 0 0,6 32 1,-1-7-99,102 623-475,-34-242 458,-72-408-10,3 22-312,4 65 1,-10-104 307,0 0 0,0 0 0,0 0 1,0-1-1,0 1 0,0 0 0,0 0 0,0 0 1,0-1-1,-1 1 0,1 0 0,0 0 1,0-1-1,-1 1 0,1 0 0,-1 0 0,1-1 1,0 1-1,-1 0 0,1-1 0,-1 1 0,0 0 1,-13-6-1182,11 2 998,-1-1 0,1 0 1,-1 0-1,1 0 0,1 0 0,-1-1 0,-2-4 1,-17-46-835,2-2 1,2 0 0,-11-66 0,-13-183 446,26 26 2694,17 230-790,1 0-1,3 1 0,17-78 1,-19 118-1103,-1-1 0,1 1 1,1 0-1,0 0 1,0 0-1,1 0 0,0 1 1,0-1-1,1 1 0,0 1 1,9-10-1,-12 14-196,0 1 0,1-1 0,-1 1 0,1 0 0,-1 0 0,1 0 0,0 1 0,-1-1 0,1 1 0,0 0 0,0 0 0,0 0 0,0 1 0,0-1 0,0 1 0,0 0 0,0 0 0,0 0 0,1 1 0,-1-1 0,0 1 0,-1 0 0,1 0-1,0 1 1,0-1 0,0 1 0,-1 0 0,1 0 0,4 3 0,3 2-60,-1 1 1,0 0-1,0 1 0,0 1 0,-1-1 1,-1 1-1,0 1 0,0-1 0,-1 1 0,0 1 1,-1-1-1,0 1 0,-1 1 0,-1-1 1,1 0-1,-2 1 0,0 0 0,-1 0 0,0 0 1,0 0-1,-2 0 0,0 1 0,-2 17 1,1-20-296,-1 0 0,0 0 0,-1 0 0,0 0 0,0 0 0,-1-1 0,-1 0 0,0 0 0,0 0 0,-11 13 0,-6 14-2207,18-30 1828,0-1-1,0 1 0,0-1 1,-1 0-1,-8 9 0,-29 11-3329,7 3 293,31-27 3372,-1 0 1,0 0-1,0 0 1,-1-1-1,1 0 1,-8 1-1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41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214 716 10538,'0'-3'4196,"0"-2"-3482,0 0-1,-1-1 1,1 1-1,-1 0 1,-1 0-1,1 1 1,-1-1-1,0 0 1,0 0 0,0 1-1,-5-8 1,-23-17-532,15 26-504,10 3 184,3 1 95,0-1 1,0 1-1,0 0 0,0-1 0,0 1 0,0 0 1,0 0-1,0 0 0,1 0 0,-1 0 1,0 1-1,1-1 0,-1 1 0,1-1 0,0 1 1,-1-1-1,-1 3 0,1 0-57,-12 13 80,2 1 0,1 1 0,0 0 1,1 0-1,1 1 0,1 0 0,0 1 0,2 0 1,0 0-1,2 0 0,0 1 0,1 0 0,1 34 0,2-55 31,0-1-1,0 1 1,0-1-1,0 0 1,0 1-1,0-1 1,0 0-1,0 1 1,0-1-1,0 1 1,0-1-1,0 0 1,1 1-1,-1-1 1,0 0-1,0 1 1,0-1-1,0 0 1,1 0-1,-1 1 1,0-1-1,0 0 1,1 1-1,-1-1 1,0 0 0,1 0-1,-1 0 1,0 1-1,1-1 1,-1 0-1,3 2 60,0 0 0,0 0 1,1 0-1,-1-1 0,0 0 0,0 1 0,1-1 0,-1 0 1,1-1-1,-1 1 0,1-1 0,-1 1 0,1-1 1,-1 0-1,1 0 0,0-1 0,-1 1 0,1-1 0,-1 1 1,1-1-1,-1 0 0,0-1 0,1 1 0,-1 0 1,0-1-1,0 0 0,0 0 0,0 0 0,0 0 1,0 0-1,-1-1 0,1 1 0,3-6 0,-1 0 105,0 0-1,0 0 0,-1 0 0,-1-1 1,1 0-1,-1 0 0,-1 0 1,1 0-1,-2 0 0,1 0 1,-1-1-1,-1 1 0,0-16 0,-3-17 313,-15-76 0,5 40-281,8 44-140,-39-468 1661,45 465-2127,1 53-369,0-2 748,65 455-1847,-42-266 1280,-14-93-173,-7-55-2408,15 77-1,-8-70-1231,4 16-5286,-13-72 4877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41.6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243 101 12620,'0'0'158,"-1"0"0,1 0-1,0 0 1,0-1 0,-1 1 0,1 0-1,0 0 1,0 0 0,0-1 0,0 1 0,-1 0-1,1 0 1,0 0 0,0-1 0,0 1 0,0 0-1,0 0 1,0-1 0,0 1 0,0 0-1,-1 0 1,1-1 0,0 1 0,0 0 0,0 0-1,0-1 1,0 1 0,0 0 0,0 0 0,1-1-1,-1 1 1,0 0 0,0 0 0,0-1-1,0 1 1,0 0 0,0 0 0,0-1 0,0 1-1,1 0 1,-1 0 0,0 0 0,0-1 0,0 1-1,1 0 1,-1 0 0,0 0 0,0 0-1,0-1 1,1 1 0,-1 0 0,0 0 0,0 0-1,1 0 1,-1 0 0,0 0 0,0 0 0,1 0-1,-1 0 1,0 0 0,0 0 0,1 0-1,-1 0 1,0 0 0,0 0 0,1 0 0,-1 0-1,0 0 1,1 0 0,-29-25 4009,-45-21-3028,66 43-1148,0 0-1,-1 0 1,1 1-1,-1 0 1,1 0-1,-1 0 1,0 1-1,-14 0 1,14 6-183,3-1 160,1 1-1,-1 0 1,1 0 0,0 0-1,1 0 1,-1 1 0,1 0 0,0-1-1,0 1 1,1 0 0,-2 7 0,0 0-19,1 0 1,1 0 0,0 1 0,1-1 0,0 20 0,1-22 32,0 0 0,1 0 1,1 1-1,0-1 0,0 0 0,1 0 1,0-1-1,1 1 0,0-1 1,1 1-1,0-1 0,0-1 0,1 1 1,1-1-1,9 11 0,-13-17 30,-1 0-1,1 0 1,0-1-1,1 0 1,-1 1-1,0-1 1,1-1-1,-1 1 1,1 0-1,0-1 1,-1 0-1,1 1 1,0-1-1,0-1 1,0 1-1,0-1 1,0 1-1,0-1 1,-1 0-1,1-1 1,0 1-1,0-1 1,0 0-1,0 0 1,0 0-1,-1 0 1,1 0-1,0-1 1,-1 0-1,7-4 1,-4 2 90,-1 0 1,1-1-1,-1 0 1,0 0-1,0-1 1,-1 1-1,0-1 1,0 0-1,0 0 1,-1 0-1,1-1 1,-2 1-1,1-1 1,-1 0-1,3-13 1,0 0 183,-4 14-239,0 1 0,0-1 1,0 1-1,-1-1 0,0 1 1,0-1-1,0 1 1,-1-1-1,0 1 0,0-1 1,-3-9-1,12 32-282,0 0 0,1-1 0,1 0 0,0-1 1,19 21-1,0 0-1144,2-2-1,35 30 1,-59-57 478,1-1-1,0 0 0,1 0 1,-1-1-1,1-1 0,13 6 1,-18-8 5,1-1 0,0 0 0,0 0-1,0 0 1,0 0 0,0-1 0,1 0 0,-1 0 0,0 0 0,0-1 0,0 0 0,0 0 0,0 0 0,0 0 0,7-4-1,17-3-3480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41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13389,'0'0'4100,"0"31"96,15-2-3460,-9 18-672,6 19 0,1 17-192,1 12 96,4 18-160,-3 0-192,1 3-129,-5-11-448,5-8-961,-8-10-2145,-8-42-33,11 5-64,-11-30-1922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0.4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15695,'21'6'5585,"8"3"-1169,11 8-3475,-36-14-1013,0 0 1,0 0-1,0 0 1,0 1-1,-1-1 0,1 1 1,-1 0-1,0 0 1,0 0-1,-1 0 1,1 1-1,-1-1 1,3 8-1,-1-2-165,-1 1-1,0 0 1,-1 0 0,0 0-1,-1 0 1,0 1 0,-1-1-1,0 0 1,-1 0 0,-3 22 0,-11 31-6890,14-60 6142,-6 10-2165,-17-10-5453,-3-4 5443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42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14606,'0'0'4676,"47"11"-159,-4 3-3557,-8-6-543,7 1-225,-1 7-576,2-16-385,5 23-352,-15-23-256,18 14-481,-22-14-1281,-6-10-1281,14 18 96,6-8-3524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8:42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0 220 7815,'10'20'1280,"-8"-15"-842,0 0 0,0-1-1,1 1 1,-1 0 0,1-1 0,0 0 0,1 0 0,-1 0 0,0 0-1,1 0 1,0-1 0,0 1 0,0-1 0,1 0 0,8 4 0,-4-4-26,0-1 1,-1-1 0,1 0-1,0 0 1,1-1 0,-1 0-1,0-1 1,0 1 0,0-2 0,0 1-1,-1-2 1,10-2 0,19-19 1279,-26 18-1182,1-1 1,-1 0-1,0-1 1,0 0-1,-1-1 1,0 0-1,13-15 1,-19 17-359,0 0-1,0 1 1,-1-1 0,0-1 0,0 1 0,0 0 0,-1-1-1,0 1 1,-1-1 0,1 0 0,-1 1 0,-1-1 0,0 0-1,-1-13 1,1 17-164,0 1 1,-1-1-1,0 1 1,1-1-1,-1 1 0,0 0 1,-1-1-1,1 1 0,-1 0 1,1 0-1,-1 0 0,0 0 1,0 0-1,0 1 0,0-1 1,-1 0-1,1 1 0,-1 0 1,1-1-1,-1 1 0,0 0 1,0 1-1,0-1 0,0 0 1,0 1-1,-1-1 0,1 1 1,0 0-1,-1 0 0,1 1 1,0-1-1,-1 1 1,1-1-1,-1 1 0,-4 1 1,3-1-24,0 1 1,0-1-1,0 1 1,0 1-1,0-1 1,0 1 0,0 0-1,0 0 1,1 0-1,-1 0 1,1 1 0,-1 0-1,1 0 1,0 0-1,0 0 1,1 1 0,-1 0-1,1 0 1,-1 0-1,1 0 1,1 0 0,-1 0-1,0 1 1,1 0-1,0-1 1,0 1-1,1 0 1,-1 0 0,1 0-1,-1 8 1,0-5 25,1 1 0,0 0 0,0 0 0,1 0 1,0 0-1,1 0 0,0 0 0,0 0 0,1 0 0,0 0 0,1-1 1,0 1-1,0-1 0,1 1 0,0-1 0,8 12 0,-4-11-18,0 0-1,0-1 0,1 0 1,0-1-1,1 1 1,0-2-1,0 0 0,0 0 1,1 0-1,0-1 0,17 5 1,0-2-734,1-1 1,0-2-1,45 4 1,-47-9-462,-1 0-1,1-1 1,-1-2 0,1 0 0,-1-2 0,0-1 0,29-11 0,-6-1-1886,-2-2 0,81-47 0,-5-4-1852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9:16.8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162 928 9417,'0'0'3785,"-1"10"1359,1-9-5051,0 0 0,0 0 0,0 1 0,0-1 0,0 0-1,0 1 1,0-1 0,0 0 0,1 0 0,-1 1 0,1-1 0,-1 0 0,0 0-1,1 0 1,1 2 0,21 11 76,1-1 0,1-1 0,0-1-1,0-2 1,1 0 0,38 7 0,-7-8 244,91 2 0,-73-6-408,35-4 189,0-4 0,212-37 0,-90 7 206,-164 25-338,-31 3 72,49-1 1,-82 6 7,-1 0 0,0 1-1,1-1 1,-1 0 0,0 0 0,1-1 0,-1 1 0,0-1 0,0 0-1,0 0 1,-1 0 0,1 0 0,0 0 0,-1 0 0,1-1-1,-1 1 1,0-1 0,0 0 0,0 0 0,0 0 0,0 0 0,0 0-1,-1 0 1,0 0 0,0 0 0,0-1 0,1-4 0,3-91 1583,-2 65-1449,-2-1-1,-3-39 0,-3 20-9,-2 2-1,-2-1 1,-19-59-1,23 97-216,0 0 0,-1 1 0,-1-1 0,0 1 0,-1 0 0,0 1 1,-2 0-1,1 0 0,-1 1 0,-1 0 0,0 1 0,-1 0 0,0 1 0,-1 0 0,-16-10 0,-38-12 109,0 3-1,-2 3 1,-131-31-1,153 47-224,-1 3 0,0 1-1,-77 1 1,-145 19 95,261-13-32,-20 1 18,-22 1-51,0 2 0,1 3 0,-55 15 0,92-20-49,0 2 1,0 0 0,0 0 0,0 1 0,1 1 0,0 0 0,1 0 0,-1 2 0,1-1 0,1 1 0,0 1 0,0 0 0,1 0 0,0 1 0,1 0 0,-10 16 0,9-6-19,0 0 1,1 0-1,1 1 1,1 0-1,1 0 1,1 0-1,1 0 1,1 1-1,2 37 1,1-26-89,2 0 1,2 0 0,1-1-1,1 0 1,22 57-1,-21-70-309,1 0 1,1 0-1,1-1 0,20 26 0,-17-27-912,1-1 1,1-1-1,1 0 1,18 14-1,-10-12-662,1-2 0,1 0-1,0-2 1,1 0 0,1-2 0,0-2 0,34 9 0,27 6 94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9:17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1 17104,'-2'0'9230,"-5"0"-7699,2 0-1766,7 2 1326,27 12-1005,0 1 1,-1 2 0,-1 0 0,0 2-1,-2 1 1,40 39 0,-57-50 7,-1 0-1,0 0 1,-1 0-1,0 1 1,0 0 0,-1 1-1,0-1 1,-1 1-1,0 0 1,-1 0 0,0 0-1,-1 0 1,0 1-1,-1-1 1,0 1 0,-1-1-1,0 1 1,-1-1-1,0 1 1,-3 13 0,-10 31 59,-32 87 0,-3-18-3422,44-113 2559,-18 25-4261,3-7-4402,7-47-3904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23:3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468 211 24575,'0'-10'0,"1"-1"0,-1 1 0,-1-1 0,0 1 0,-4-19 0,4 25 0,-1 0 0,1 1 0,-1-1 0,0 1 0,0 0 0,0 0 0,0-1 0,0 1 0,-1 1 0,0-1 0,1 0 0,-1 1 0,0-1 0,0 1 0,-1 0 0,-5-3 0,-19-9 0,0 2 0,-1 1 0,-1 1 0,0 2 0,0 1 0,0 1 0,-40-2 0,65 8 0,-1 0 0,1 0 0,-1 0 0,1 0 0,0 1 0,-1 0 0,1 0 0,0 1 0,-1 0 0,1-1 0,0 2 0,0-1 0,1 0 0,-1 1 0,0 0 0,1 0 0,0 1 0,0-1 0,0 1 0,0 0 0,0 0 0,1 0 0,-1 0 0,1 1 0,0-1 0,1 1 0,-1 0 0,1 0 0,0 0 0,0 0 0,1 0 0,-1 0 0,0 7 0,0-3 0,1 1 0,0 0 0,1 0 0,0 0 0,0-1 0,1 1 0,0 0 0,1 0 0,0-1 0,1 1 0,0-1 0,0 0 0,1 0 0,0 0 0,0 0 0,1-1 0,11 15 0,280 298 0,-292-318 0,3 6 0,-1 0 0,1 1 0,-1 0 0,-1 0 0,7 16 0,10 18 0,-17-33 0,1 0 0,-2 0 0,1 0 0,-2 1 0,1 0 0,-2 0 0,1 0 0,0 16 0,-2 1 0,-1 0 0,-5 40 0,5-65 0,-1-1 0,0 1 0,0-1 0,0 0 0,-1 1 0,1-1 0,-1 0 0,0 0 0,0 0 0,0 0 0,0 0 0,0 0 0,0-1 0,-1 1 0,0-1 0,1 0 0,-1 1 0,0-1 0,0 0 0,0-1 0,0 1 0,0 0 0,-1-1 0,1 0 0,0 0 0,-1 0 0,1 0 0,-1-1 0,-4 1 0,-14 2 0,0-1 0,-1-1 0,-36-4 0,27 1 0,23 2 0,0-2 0,0 1 0,0-2 0,1 1 0,-1-1 0,1 0 0,-1-1 0,1 0 0,0 0 0,1 0 0,-1-1 0,1-1 0,0 1 0,0-1 0,-11-12 0,13 12 0,0 0 0,1-1 0,0 1 0,0-1 0,1 0 0,-1 0 0,1 0 0,1 0 0,-1-1 0,1 1 0,1-1 0,-2-11 0,0-13 0,2-52 0,1 68 0,0 3 0,0-3 0,1-1 0,0 0 0,6-28 0,-5 38 0,0 1 0,1 0 0,-1-1 0,2 1 0,-1 0 0,1 0 0,-1 1 0,2-1 0,-1 1 0,1 0 0,-1 0 0,8-5 0,1-1 0,1 1 0,1 1 0,0 0 0,25-10 0,3-2 0,-14 6 0,-9 5 0,0-1 0,32-22 0,-47 30 0,-1-1 0,0 1 0,0-1 0,0 0 0,-1 0 0,1 0 0,-1-1 0,0 1 0,0-1 0,0 0 0,-1 0 0,0 0 0,0 0 0,0 0 0,-1 0 0,2-8 0,-1-31-1365,-2 23-5461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23.2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12908,'29'110'6502,"-5"-20"-4521,54 256-6545,-53-221 2092,-17-77 1119,-9-39 528,-8-31 29,8 17 439,-1-1-1,1 0 0,0 1 0,1-1 0,-1 0 0,1-8 0,-1-30-2272,-10-29-231,17 0 282,-14-22 1773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24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1 5477,'11'15'1467,"-1"0"0,0 0 0,12 29 0,34 106-534,-45-115-860,1-2 308,-2 0 0,-1 1 0,-1 0 1,-2 0-1,3 61 0,-9-92-253,0 0 0,0 0 0,-1 0 0,1 0 1,-1 0-1,1 0 0,-1 0 0,0 0 0,0 0 0,0-1 0,-1 1 0,1 0 1,-1-1-1,1 1 0,-1-1 0,0 1 0,0-1 0,0 0 0,0 0 1,-1 0-1,1 0 0,0 0 0,-1-1 0,1 1 0,-1-1 0,0 1 0,1-1 1,-1 0-1,0 0 0,0 0 0,0-1 0,0 1 0,0-1 0,0 1 1,0-1-1,0 0 0,0 0 0,0 0 0,-3-1 0,-4 0 18,0-1 0,1 1 0,-1-2 0,0 1 0,1-1 0,0-1 0,0 0 0,0 0 0,0-1 1,-12-9-1,19 13-149,0-1-1,0 0 1,0 0 0,0 0 0,1 0 0,-1 0 0,1 0 0,0 0 0,0 0 0,-1-1 0,1 1 0,1 0 0,-1-1 0,0 1 0,0-1 0,1 1 0,0-1 0,-1 1 0,1-1 0,0 1 0,0-1 0,1 0 0,-1 1 0,0-1 0,1 1 0,-1-1 0,1 1 0,0 0 0,0-1 0,0 1 0,0 0-1,2-3 1,3-5-9,0 0-1,0 1 0,1 0 1,0 0-1,14-12 0,52-48-221,91-94-994,-144 142 756,0 0-1,0 2 1,2 0 0,1 2 0,0 0 0,1 2 0,0 0-1,28-11 1,-48 25 4391,-3 1-3914,0 0 0,-1 0 0,1 0 0,0 0 0,0 0 0,-1 0 0,1 1 0,0-1 0,-1 0 0,1 1 0,0-1 0,-1 0 0,1 1 0,-1-1 0,1 1 1,0-1-1,-1 1 0,1-1 0,-1 1 0,0-1 0,1 1 0,-1 0 0,1-1 0,-1 1 0,0 0 0,1-1 0,-1 1 0,0 0 0,0-1 0,0 1 0,1 0 0,-1 0 0,0 0 0,1 32-99,-1-23 75,1 164-293,-2 164 694,-4-238 203,-24 136-1,16-128 761,18-107-1211,3 1-410,0-1 1,0 0-1,0 0 1,0-1-1,0 0 1,0 0-1,0-1 1,0 0 0,-1-1-1,1 1 1,0-1-1,0-1 1,-1 0-1,1 0 1,-1 0-1,0-1 1,0 0-1,0 0 1,8-8-1,47-69-6728,-36 60 3732,-9-14 122,12 11 556,-26 20 2513,-1-1 0,0 1 1,0 0-1,0-1 0,0 1 0,-1-1 1,1-7-1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24.5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 15471,'0'54'3971,"-22"-41"-1280,36 36-8360,-14-16 287,0 2 130,-8-8 159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33.5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227 1 11307,'4'4'1097,"-2"1"0,1 0 0,0 0 0,-1 0 1,0 0-1,3 9 0,7 61-1604,-8-35 727,38 414-317,-35-2 3269,-7-448-2510,0-8-240,-3-10-109,0 1 1,-1 0-1,0 0 0,-1 0 1,0 0-1,-8-13 0,5 10-269,-1-5-104,-2 0 0,0 1 0,-25-33 0,32 48-15,0 0 1,0 0-1,-1 1 0,1-1 0,-1 1 0,0 0 1,0 0-1,-1 1 0,1 0 0,-1 0 1,0 0-1,0 0 0,0 1 0,0 0 1,0 0-1,0 1 0,-1 0 0,-10-1 1,13 2 16,0 0 0,1 1 0,-1 0 0,0-1 1,1 2-1,-1-1 0,0 0 0,1 1 1,0-1-1,-1 1 0,1 0 0,0 0 1,0 0-1,0 1 0,0-1 0,0 1 1,1-1-1,-1 1 0,1 0 0,0 0 1,-1 0-1,1 1 0,1-1 0,-1 0 1,0 1-1,1-1 0,0 1 0,0-1 1,0 1-1,0 0 0,0 6 0,-1 1-136,1 0 0,0 1 0,0-1-1,1 0 1,1 0 0,0 1 0,1-1 0,0 0-1,6 19 1,-4-20 45,0-1 0,1 0-1,0 0 1,0 0-1,1-1 1,0 1 0,0-2-1,1 1 1,0-1 0,1 0-1,13 10 1,-9-8 36,1-2-1,0 0 1,1 0 0,0-1 0,0-1-1,0 0 1,19 4 0,-2-4 154,1-1-1,0-1 1,0-2 0,0-1 0,0-2 0,58-10-1,-53 4 103,0-2-1,-1-1 0,0-2 0,-1-1 0,37-21 1,-14 1 305,107-82 1,-89 49 583,-71 63-922,0-1 0,-1 0 0,1-1 0,-1 1 0,0-1 0,-1 0 0,0 0 0,1 0 0,-2 0 0,1 0-1,-1-1 1,2-6 0,-4 11-60,0 0 0,0 0 0,0 0-1,0 0 1,0 0 0,-1 0 0,1 0-1,-1 0 1,1 0 0,-1 1 0,0-1-1,0 0 1,1 0 0,-1 1 0,0-1-1,-1 0 1,1 1 0,0-1 0,-3-2-1,0 1 22,0 0-1,0 0 0,0 1 1,0-1-1,-1 1 0,1 0 0,-9-3 1,-3 0-20,0 2 0,0-1 0,-31-1 0,21 4-84,-1 0 0,1 2-1,-1 1 1,1 1 0,-43 10 0,61-10 26,1-1 0,-1 1 1,0 1-1,1-1 0,0 1 1,0 0-1,0 1 0,0 0 0,-10 10 1,13-10-1,1-1 0,-1 0 1,1 1-1,0 0 0,0 0 0,1 0 1,0 0-1,0 0 0,0 1 1,0-1-1,1 1 0,0-1 0,0 1 1,0-1-1,1 11 0,1 0-75,0-1-1,2 0 0,-1 0 0,2 0 0,0-1 1,1 1-1,1-1 0,0 0 0,0 0 1,2-1-1,0 0 0,0 0 0,1-1 1,1 0-1,0 0 0,0-1 0,1-1 1,23 18-1,-21-18-167,1-1 0,0 0-1,0-1 1,0 0 0,1-1 0,0-1 0,1 0 0,-1-1 0,1-1-1,0 0 1,0-1 0,0-1 0,1-1 0,-1 0 0,1-1-1,-1-1 1,25-4 0,6-4-2662,-1-2-1,0-2 0,-1-2 1,68-32-1,-104 41 2474,0-1 0,0 0 1,0 0-1,12-13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34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1116 8456,'3'-3'3870,"1"-1"-3085,-1 0-1,0 0 1,0-1-1,0 1 1,-1-1 0,3-6-1,13-22 104,5-4-336,-2-2 0,-1 0 1,-2-1-1,-2-1 0,-2-1 1,-1 0-1,-3-1 0,7-48 1,-9 17-151,-3 0 0,-3-1 1,-3 1-1,-11-74 0,10 131-528,-1 0-1,-1 1 1,-1 0-1,0-1 1,-1 2-1,-11-24 1,15 35 56,0 1 0,-1-1 1,1 1-1,-1 0 0,1 0 0,-1 0 1,0 0-1,0 0 0,0 0 1,-1 1-1,1 0 0,0-1 1,-8-2-1,8 4 16,1 1 0,-1-1 0,0 1 0,0 0 0,0 0 0,0 0 0,0 0 0,0 0 0,0 0 0,0 1 1,0 0-1,0-1 0,0 1 0,0 0 0,1 1 0,-1-1 0,0 0 0,1 1 0,-1-1 0,1 1 0,-4 3 0,0 1-32,0 1-1,0-1 1,0 1-1,1 0 1,0 0-1,1 0 1,-1 1-1,1 0 1,1 0-1,0 0 1,0 0-1,0 0 1,-1 15-1,-3 15-179,-3 66 0,9-98 237,-2 75-326,13 148 0,-4-177 316,2 1 0,3-1 1,32 93-1,-36-129 36,-1 1 0,2-2 0,0 1-1,1-1 1,1-1 0,0 0 0,1 0 0,0-1 0,1 0 0,0-1-1,20 15 1,-23-21 33,0-1 0,0 0 0,0 0 0,0-1 0,1 0 0,0 0 0,0-1 0,0-1 0,0 0 0,0 0 0,1-1 0,-1 0 0,0-1 0,1 0 0,-1-1 0,1 0 0,-1 0 0,0-1 0,0 0 0,11-5 0,3-2 119,-1 0-1,0-2 1,-1-1-1,0 0 1,-1-2-1,0 0 1,-1-2-1,-1 0 1,18-19-1,-23 20 23,-1-1-1,0 0 0,-1 0 1,0-1-1,-2-1 0,0 0 1,-1 0-1,-1-1 0,0 0 1,-2 0-1,7-31 0,-12 44-143,-1-1 0,0 1 1,-1-1-1,1 0 0,-1 1 0,-1-1 0,1 1 0,-1 0 0,0 0 0,0-1 1,-1 1-1,0 0 0,0 1 0,-1-1 0,1 0 0,-1 1 0,-7-8 0,9 11-57,0-1-1,0 1 1,0 0-1,-1 0 0,1 0 1,0 0-1,-1 0 1,0 1-1,1-1 0,-1 1 1,0 0-1,0-1 1,0 1-1,0 0 1,0 1-1,0-1 0,0 1 1,0-1-1,0 1 1,0 0-1,0 0 0,0 0 1,-1 0-1,1 1 1,0-1-1,0 1 1,0 0-1,0 0 0,0 0 1,1 0-1,-1 1 1,0-1-1,0 1 0,1-1 1,-1 1-1,1 0 1,-1 0-1,-2 3 0,1 0 14,0 0-1,0 1 0,1-1 1,-1 0-1,1 1 0,1 0 1,-1 0-1,1 0 0,0 0 0,0 0 1,1 0-1,0 1 0,0-1 1,0 0-1,1 1 0,0-1 1,0 1-1,2 8 0,-1 1 30,2-1-1,0 0 0,1 1 1,1-1-1,0-1 1,11 23-1,-6-18-71,1-1 0,1 0 1,0-1-1,1 0 0,1-1 0,0-1 0,2 0 0,27 21 0,20 6-303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1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41 464 6887,'-1'1'314,"-1"-1"1,0 1-1,1 0 1,-1 0 0,1 0-1,0 0 1,-1 0 0,1 0-1,0 0 1,0 0 0,-1 1-1,1-1 1,0 0-1,0 1 1,1-1 0,-1 1-1,0-1 1,-1 4 0,-11 43 2694,11-36-2599,1 1-1,0-1 1,1 0 0,1 0-1,3 23 1,-3-31-244,0-1 0,0 1-1,0-1 1,1 1 0,-1-1 0,1 0 0,0 0-1,0 0 1,0 0 0,0 0 0,1 0 0,-1-1-1,1 1 1,0-1 0,-1 0 0,1 1 0,0-1 0,6 2-1,-4-2 33,0 0-1,0-1 1,0 1-1,0-1 1,1 0-1,-1-1 0,0 0 1,1 0-1,-1 0 1,0 0-1,9-2 1,-4 0 47,0-1 1,0 0-1,0 0 1,0-1 0,-1 0-1,1 0 1,-1-1-1,0-1 1,-1 0 0,1 0-1,-1 0 1,10-11-1,-7 0-148,-1 1-1,-1-1 0,-1-1 0,0 0 1,-1 0-1,-1 0 0,-1-1 0,5-37 1,10-28-259,-7 42 113,37-150 338,-49 185-266,7-14-4,0 6-29,26-52 848,-32 65-74,8 126-994,31 144 0,-21-146 204,-5-33-240,16 107-581,-19-66-5653,-8-97 2263,-13-59-12479,7-5 16145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35.1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1 13196,'0'3'546,"-1"0"-1,0 0 0,0 0 0,-1 0 1,1 0-1,0 0 0,-1 0 0,0 0 1,-3 3-1,4-3-240,-1-1 0,0 1 0,0 0 0,1-1 0,-1 1 0,1 0 0,0 0 0,0 0 0,0 0 0,0 0 0,0 5 0,-56 902-1421,57-872 1143,4 97 432,-3-123-521,1 0 1,0 0-1,1 0 0,0 0 1,1-1-1,0 1 0,1-1 1,9 15-1,-5-18-691,-1-5 123,0 0 0,0 0 0,0-1 1,0 1-1,0-2 0,11 2 0,-19-3 554,1 0 0,-1 0 0,0 0 1,1 0-1,-1 0 0,1 0 0,-1 0 0,1 0 1,-1 0-1,0 0 0,1-1 0,-1 1 0,1 0 0,-1 0 1,0 0-1,1 0 0,-1-1 0,0 1 0,1 0 1,-1 0-1,0-1 0,1 1 0,-1 0 0,0-1 1,1 1-1,-1 0 0,0-1 0,0 1 0,1-1 1,4-4-819,-1 3 437,-2 0-1,1-1 0,0 1 1,0-1-1,-1 0 1,1 0-1,-1 0 0,0 0 1,0 0-1,0-1 1,1-3-1,-3 6 183,2-7-758,0 0 1,-1 0-1,0 0 1,-1 0-1,0-13 1,-18-29 199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35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11339,'0'0'4132,"56"25"-129,-11-11-3042,7-6-865,5 2-128,9-3-192,-4-7-224,4 14-289,-10-14-416,4 10-769,-15-10-704,-18-10-1026,16 25 33,-12-15-2499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35.9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1 283 10282,'6'5'3966,"1"0"-2911,-4-1-774,1-1 0,-1 0 0,1 0 0,0-1 1,-1 1-1,2-1 0,-1 0 0,0 0 0,0 0 1,0 0-1,1-1 0,-1 0 0,1 0 0,0 0 1,-1 0-1,7-1 0,4-3-61,-1 0-1,1-1 1,-1-1 0,0 0 0,0-1-1,0-1 1,-1 0 0,0-1-1,0 0 1,-1-1 0,0 0 0,11-12-1,-14 13-19,-1 0-1,0-1 0,0 0 1,-1 0-1,0 0 1,-1-1-1,0 0 0,0 0 1,-1-1-1,-1 0 1,0 1-1,0-2 0,-1 1 1,0 0-1,-1-1 1,1-12-1,-3 22-210,0 0 0,0 0 0,-1 0 0,1 0-1,0 0 1,-1 0 0,1 0 0,-1 1 0,0-1 0,0 0 0,1 0 0,-1 1 0,0-1 0,0 0 0,-1 1 0,1-1-1,0 1 1,-1-1 0,1 1 0,0 0 0,-1 0 0,1 0 0,-1 0 0,0 0 0,1 0 0,-1 0 0,0 0 0,0 0-1,0 1 1,1-1 0,-1 1 0,0-1 0,0 1 0,0 0 0,-2 0 0,-2-1-42,0 1 0,0 0 0,0 1 0,0-1 0,0 1 0,0 0 0,0 1 0,0 0 0,-10 4 0,7-2 51,1 1 0,1 0-1,-1 1 1,1 0 0,0 0 0,0 0 0,1 1-1,0 0 1,0 0 0,0 1 0,1-1 0,0 1-1,1 0 1,0 1 0,0-1 0,0 1 0,1 0-1,1 0 1,-4 17 0,5-19-24,1 0 0,-1 0 0,1 0 1,0 0-1,1 1 0,0-1 0,0 0 0,0-1 0,1 1 0,0 0 1,0 0-1,1-1 0,0 1 0,0-1 0,1 0 0,-1 0 1,1 0-1,0 0 0,1-1 0,0 1 0,0-1 0,0-1 0,0 1 1,1-1-1,-1 1 0,10 4 0,-1-2-258,0-1 0,0 0 0,0-1-1,0-1 1,1 0 0,28 4 0,90-3-3479,-108-5 2901,9-2-965,1-1 0,0-2 0,-1-2 0,0 0 0,0-3 0,-1 0 0,0-3 0,39-19 1,13-2 224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42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82 10442,'-22'0'7057,"21"0"-6931,1 0-1,-1 0 1,0 1-1,0-1 1,0 0 0,0 0-1,1 0 1,-1 0-1,0 0 1,0 0-1,0 0 1,0-1-1,0 1 1,1 0 0,-1 0-1,0-1 1,0 1-1,0 0 1,1-1-1,-1 1 1,0-1 0,1 1-1,-1-1 1,-1 0-1,0-2 194,0 0 1,0-1-1,0 1 0,0 0 0,0-1 1,1 1-1,0-1 0,0 0 0,-2-6 1,3 7 123,0-5-206,0 7-232,0 1 0,0-1-1,0 1 1,-1 0 0,1-1-1,0 1 1,0 0 0,0-1 0,0 1-1,0-1 1,0 1 0,0-1-1,0 1 1,0 0 0,0-1-1,0 1 1,0-1 0,0 1-1,0 0 1,0-1 0,1 1-1,-1-1 1,0 1 0,0 0-1,0-1 1,1 1 0,-1 0 0,0-1-1,0 1 1,1 0 0,-1-1-1,0 1 1,1 0 0,-1 0-1,0-1 1,1 1 0,29-5-43,-1 2 1,1 1 0,-1 2 0,58 6-1,16-1 6,260-13 430,210 5 5,-565 3-445,29 1-496,-1 2 0,1 1 0,60 15-1,-78-9-244,13 12-8059,-13-9 2634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44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146 183 2947,'0'0'2786,"-23"-23"-479,5 4-738,1-5-1217,-2 1-1601,-3-12-1409,1 4-2819,-4 4 4900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45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20 11082,'0'-4'8580,"-1"3"-8524,1 1 1,0-1-1,0 1 0,0-1 1,0 1-1,0-1 0,0 1 1,0-1-1,0 1 0,0-1 1,0 1-1,0-1 1,0 1-1,0-1 0,0 1 1,0-1-1,0 1 0,1-1 1,-1 1-1,0-1 1,0 1-1,1-1 0,-1 1 1,0-1-1,0 1 0,1 0 1,-1-1-1,1 1 1,-1 0-1,0-1 0,2 0 1,11 2 44,1 1 1,0 0 0,0 1-1,-1 0 1,1 1 0,-1 1-1,0 0 1,0 0 0,-1 1 0,1 1-1,-1 0 1,-1 1 0,1 1-1,-2-1 1,1 1 0,13 16-1,-10-10-90,-1 1 0,0 1 0,-1 0-1,-1 0 1,0 1 0,-2 1 0,0-1-1,-1 2 1,-1-1 0,8 36 0,-11-31 170,-1 1-1,-2-1 1,0 1 0,-2 0 0,0-1 0,-2 1 0,0 0 0,-2-1 0,-1 0 0,-1 0-1,-1-1 1,-1 0 0,0 0 0,-2-1 0,-1 0 0,-1-1 0,-1 0 0,0-1 0,-2-1-1,0 0 1,-1-1 0,-1-1 0,0-1 0,-1 0 0,-23 13 0,33-24 4375,0 0-6504,-21 2-22273,17-11 19318,9 1 3403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50:46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1 310 12139,'4'32'7419,"-3"-28"-7138,0 0-1,0 0 0,1 0 1,0 0-1,0 0 1,0 0-1,5 5 1,0-1-429,0-1 0,0 0 1,1-1-1,0 1 0,14 7 1,0-1 230,0-1 0,1-1 0,1-1 0,0-1 1,0-2-1,1 0 0,0-1 0,0-2 0,0 0 0,0-2 0,1 0 1,-1-2-1,33-4 0,-30 1 148,0-1 0,0-2 1,-1-1-1,1 0 0,-2-3 1,1 0-1,-1-1 0,-1-2 1,0 0-1,-1-2 0,40-32 1,-60 44-129,-1 1 1,-1-1-1,1-1 1,0 1-1,-1 0 1,0-1-1,1 1 1,-2-1-1,1 0 1,2-4-1,-4 6-72,1 1 0,-1-1 0,0 1 0,1-1 0,-1 0 0,0 1 0,0-1 0,0 1 0,0-1-1,0 0 1,0 1 0,-1-1 0,1 0 0,0 1 0,-1-1 0,1 1 0,-1-1 0,0 1 0,1-1-1,-1 1 1,0 0 0,0-1 0,0 1 0,0 0 0,0-1 0,0 1 0,-1 0 0,1 0 0,-2-1-1,-5-3-114,0 0-1,-1 1 0,0 0 0,0 0 0,0 1 0,-1 0 0,1 1 0,-1 0 0,1 1 0,-15-1 0,22 2 29,-1 0 1,1 1-1,-1 0 0,1-1 0,0 1 0,-1 0 0,1 0 1,0 0-1,0 1 0,0-1 0,0 0 0,0 1 0,0 0 0,0-1 1,0 1-1,1 0 0,-1 0 0,1 0 0,-1 0 0,1 0 1,0 0-1,-1 0 0,1 1 0,0-1 0,1 0 0,-1 1 1,0 1-1,-1 1-70,1 0 0,-1 0 1,1 0-1,1 1 0,-1-1 0,1 0 1,0 0-1,0 0 0,0 0 1,1 1-1,0-1 0,1 6 1,4 0 13,-1-1 0,1 1 0,1-1 0,0 0 0,1-1 0,-1 0 0,2 0 0,-1-1 0,1 0 0,1 0 0,-1-1 0,1 0 0,0-1 1,1 0-1,0-1 0,0 0 0,0 0 0,15 3 0,1 0 24,0-1 1,1-2 0,-1 0-1,1-2 1,0-1-1,55-4 1,-44-3 206,0-2 0,0-1 0,-1-2 0,0-2-1,-1-1 1,-1-2 0,0-2 0,-1-1 0,-1-2 0,51-38 0,-77 52 126,-1 0 0,0 0 0,0-1 0,-1 0 1,0-1-1,0 1 0,-1-1 0,0-1 0,7-13 0,-11 19-245,1 0 0,-1 0-1,0 0 1,0 0 0,-1-1-1,1 1 1,-1 0-1,0 0 1,1-1 0,-1 1-1,-1 0 1,1 0 0,0-1-1,-1 1 1,0 0-1,1 0 1,-1 0 0,-1 0-1,1 0 1,0 0 0,-1 0-1,1 0 1,-1 0-1,0 1 1,0-1 0,0 1-1,0-1 1,-1 1 0,1 0-1,-1 0 1,-3-3 0,-2 0-255,0 1 1,0 0-1,-1 0 1,1 1 0,-1 0-1,0 1 1,0-1 0,0 2-1,0-1 1,0 1 0,0 1-1,0 0 1,0 0 0,-18 3-1,10 0 118,-1 0-1,1 1 1,0 1-1,0 1 1,1 0-1,-27 15 1,38-18 233,0 0 1,1 0 0,-1 1 0,1-1-1,0 1 1,0 0 0,0 0-1,0 0 1,1 1 0,-1 0 0,1-1-1,0 1 1,1 0 0,-1 0-1,1 1 1,-3 7 0,5-10 7,-1 0 0,0 0 0,0 0 0,1 1 0,0-1 0,0 0 0,0 0 0,0 1 0,0-1 0,1 0 0,-1 0 0,1 0 0,0 0 0,0 0 0,0 0 0,0 0 0,0 0 0,1 0 0,0 0 0,-1 0 0,1-1 0,0 1 0,0-1 0,0 1 0,5 3 0,1 0 36,-1-1 1,2 1-1,-1-1 1,1-1-1,-1 1 1,1-2-1,18 6 1,8 0-451,1-1 1,0-2 0,1-2 0,-1-1 0,1-2 0,0-2 0,58-8 0,-4-6-3211,172-52 0,-109 15-1253,214-103 0,-95 24-181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23:4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402 357 24575,'-30'2'0,"0"1"0,1 2 0,-36 9 0,40-7 0,0-2 0,0 0 0,-1-2 0,-46 0 0,69-3 0,0-1 0,-1 1 0,1-1 0,0 0 0,0 0 0,0 0 0,0 0 0,0-1 0,0 1 0,0-1 0,1 0 0,-1 1 0,1-1 0,-1 0 0,1-1 0,0 1 0,-1 0 0,1-1 0,0 1 0,0-1 0,1 0 0,-1 0 0,1 1 0,-1-1 0,1 0 0,0 0 0,0-1 0,0 1 0,1 0 0,-1-4 0,-2-12 0,1 1 0,1-1 0,1 0 0,2-20 0,-1 10 0,-1 15 0,1 1 0,0-1 0,0 1 0,2 0 0,-1 0 0,2 0 0,5-16 0,-7 25 0,1 0 0,-1-1 0,1 1 0,0 0 0,0 0 0,0 1 0,0-1 0,1 1 0,-1-1 0,1 1 0,0 0 0,0 1 0,0-1 0,0 1 0,1-1 0,-1 1 0,1 1 0,-1-1 0,1 0 0,0 1 0,0 0 0,0 0 0,6 0 0,12-1 0,0 0 0,0 1 0,0 1 0,0 1 0,0 1 0,25 6 0,-43-6 0,1 1 0,-1-1 0,-1 1 0,1 0 0,0 0 0,-1 1 0,1-1 0,-1 1 0,0 0 0,0 0 0,-1 1 0,5 4 0,35 65 0,-25-42 0,-14-24 0,-1 0 0,0 0 0,0-1 0,-1 2 0,0-1 0,0 0 0,-1 0 0,1 14 0,-5 75 0,1-42 0,3 43 0,-3 83 0,1-173 0,-1 0 0,1-1 0,-1 0 0,-1 1 0,1-1 0,-1 0 0,-1 0 0,1-1 0,-1 1 0,0-1 0,-1 1 0,1-1 0,-1 0 0,0-1 0,-1 1 0,0-1 0,1 0 0,-2-1 0,1 0 0,0 1 0,-14 5 0,0-1 0,0-1 0,-1-1 0,0 0 0,0-2 0,-1-1 0,-28 3 0,-46 13-1365,78-19-5461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6:2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14510,'-3'1'8112,"-5"3"-7758,52-2 2022,45 0 277,80-1-1580,-62 2-886,320-6-24,278 2-43,329 76 160,-308-13 929,-352-32-1582,-341-26-966,10 0-2805,-41-5 3604,0 1-1,0 0 1,1 0-1,-1-1 1,0 0 0,0 1-1,0-1 1,0 0-1,0 0 1,0 0-1,0 0 1,0 0 0,0-1-1,-1 1 1,1 0-1,2-3 1,-3 2-73,1-1 1,-1 0 0,1 1-1,-1-1 1,0 0-1,0 0 1,0 0 0,0 0-1,0 1 1,-1-1-1,1-1 1,-1 1 0,0 0-1,0 0 1,-1-5-1,1 1-313,0-37-4343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1.3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10506,'0'0'9161,"19"-7"-6695,7 19-1121,-1-12-320,12 14-320,1-7-193,4 3-512,7 3-800,-12-13-1122,13 8-1890,-6 0-960,-18-13 63,7 5-95,-17-13 223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1.8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1 16400,'0'0'298,"0"1"0,1 0 0,-1 0 1,0-1-1,0 1 0,0 0 0,1-1 1,-1 1-1,0 0 0,0-1 1,1 1-1,-1-1 0,1 1 0,-1 0 1,1-1-1,-1 1 0,1-1 1,-1 1-1,1-1 0,-1 0 0,1 1 1,-1-1-1,1 1 0,0-1 0,-1 0 1,1 0-1,0 1 0,-1-1 1,1 0-1,0 0 0,0 0 0,-1 0 1,1 0-1,0 0 0,-1 0 1,1 0-1,1 0 0,19 4 181,-2 3-851,-7-2-352,0 0-1,1 0 1,-2 1-1,1 1 1,19 14 0,-30-19 649,1-1 0,0 1 0,-1 0-1,1-1 1,-1 1 0,1 0 0,-1 0 0,0 0 0,0 1 0,0-1 0,0 0 0,0 0 0,-1 0 0,1 1 0,0-1 0,-1 0 0,0 1 0,0-1 0,0 0 0,0 1 0,0-1 0,0 1 0,0-1 0,-1 0 0,1 1 0,-1-1 0,0 0 0,1 0 0,-1 0 0,0 1 0,-1-1 0,1 0 0,0 0 0,0 0 0,-1 0 0,1-1 0,-1 1 0,0 0 0,-2 2 0,-12 11 364,0-1 1,0 0-1,-1-1 0,-21 12 0,-5 4 326,43-29-613,-1 0 1,1 0-1,0 0 0,-1 0 1,1 0-1,0 0 1,-1 0-1,1 1 1,0-1-1,-1 0 1,1 0-1,0 0 1,-1 1-1,1-1 0,0 0 1,-1 0-1,1 1 1,0-1-1,0 0 1,-1 0-1,1 1 1,0-1-1,0 0 1,0 1-1,0-1 0,-1 0 1,1 1-1,0-1 1,0 0-1,0 1 1,0-1-1,0 1 1,0-1-1,0 0 1,0 1-1,0-1 0,0 0 1,0 1-1,0-1 1,0 1-1,0-1 1,0 0-1,0 1 1,1-1-1,-1 0 1,0 1-1,0-1 1,0 0-1,1 1 0,-1-1 1,0 0-1,0 1 1,1-1-1,-1 0 1,0 0-1,0 1 1,1-1-1,0 0 1,17 5 97,7-4 683,48-4 1,-21 1 415,-50 1-1202,0 1 0,-1 0 1,1 0-1,0 0 0,-1 1 1,1-1-1,-1 0 0,1 1 1,0-1-1,-1 1 0,1-1 1,-1 1-1,1 0 0,-1-1 1,1 1-1,-1 0 0,2 1 1,-3-1-28,1 0 1,-1 0 0,1 0-1,-1 0 1,0-1 0,1 1-1,-1 0 1,0 0 0,1 0-1,-1 0 1,0 0 0,0 0-1,0 0 1,0 0-1,0 0 1,0 0 0,0 0-1,0 0 1,-1 0 0,1 1-1,-2 4-276,-1-1 0,1 1 0,-1-1-1,0 0 1,-1 0 0,-5 7 0,-12 11-2344,-1-1 1,-1-1 0,0-2 0,-2 0 0,0-1-1,-1-2 1,-54 26 0,46-19 1085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2.2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8040,'41'0'4292,"-18"0"-865,4-4-576,11 15-737,-17-11-513,13 16-672,-13-6-449,9 5-319,-8-1-386,-1-6-543,5 9-1026,-9-25-5509,2 8 2915,-14-28-64,13 8 160,-18-22 3619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2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10890,'2'17'807,"-1"1"-1,0-1 0,-2 1 1,0-1-1,-7 33 0,-1 24-2088,-1 49-1003,-1-41 10928,9-87-6457,1 5-2129,1-1 0,0 1 0,-1 0-1,1-1 1,0 1 0,-1 0 0,1-1 0,0 1-1,-1-1 1,1 1 0,0-1 0,0 1 0,0-1-1,0 1 1,-1 0 0,1-1 0,0 1 0,0-1-1,0 1 1,0-1 0,0 1 0,0-1 0,0 1-1,0-1 1,0 1 0,0-1 0,0 1 0,1-1-1,-1 1 1,0-1 0,0 1 0,0-1 0,1 1-1,-1-1 1,37-11 28,1 2 0,0 1-1,43-4 1,14-3-2650,-51 6-1930,-25 21-8231,-29-5 9111,0 11 1699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2.9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93 189 8744,'-1'4'575,"-1"1"-1,1-1 1,0 1-1,1-1 0,-1 1 1,1-1-1,0 1 1,0-1-1,0 1 0,0 0 1,1-1-1,0 1 1,0-1-1,0 0 0,4 8 1,-4-9-396,0-1 0,0 0 0,1-1 0,-1 1 0,1 0 0,-1 0 0,1 0 0,0-1 0,0 1 0,0-1 0,0 0 0,0 1 0,0-1 0,0 0 0,0 0 0,0 0 0,0-1 0,1 1 0,-1 0 0,0-1 0,1 1 0,-1-1 0,0 0 0,1 0 0,-1 0 0,1 0 0,-1 0 0,0-1 0,1 1 0,1-1 0,5-1 199,-1-1 0,0 1 0,1-1 1,-1-1-1,-1 1 0,1-2 0,-1 1 1,1-1-1,-1 0 0,0 0 0,-1-1 1,7-7-1,-10 10-303,0 0 0,-1 0 0,0 0 0,1-1 0,-1 1 0,-1-1 0,1 1 1,0-1-1,-1 0 0,0 0 0,0 1 0,0-1 0,0 0 0,-1 0 0,0 0 0,1 0 0,-1 0 0,-1 0 0,1 0 0,0 0 0,-1 0 0,0 0 1,0 0-1,0 0 0,-1 1 0,1-1 0,-1 0 0,0 1 0,-3-5 0,2 3-660,-1-1 1,0 1-1,-1 0 0,1 0 1,-1 0-1,0 1 1,-1-1-1,1 1 0,-1 1 1,1-1-1,-1 1 0,-8-3 1,-8-3-3533,0 2 0,-29-6 0,-5-1-2079,5-4 1690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4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222 9 12043,'-21'6'8155,"-7"14"-6687,-22 28-2266,35-33 636,1 1 0,-14 22 0,24-32 164,1-1 0,-1 1 0,1 0 0,0 0 0,1 0 0,-1 1 0,1-1 0,1 0-1,-1 1 1,0 11 0,2-17 42,-1 0 0,1-1 0,0 1 0,0-1-1,0 1 1,0-1 0,1 1 0,-1 0 0,0-1-1,0 1 1,0-1 0,0 1 0,0-1 0,1 1-1,-1 0 1,0-1 0,0 1 0,1-1 0,-1 1-1,1-1 1,-1 0 0,0 1 0,1-1 0,-1 1-1,1-1 1,-1 0 0,1 1 0,-1-1 0,1 0-1,-1 0 1,1 1 0,0-1 0,21-5 736,21-23 344,-41 26-940,-1 1-127,7-4 194,0 0-1,-1-1 1,0 0-1,0-1 1,0 1-1,-1-1 1,0-1-1,9-15 1,-14 22-233,-1-1-1,1 1 1,-1-1 0,0 1 0,0-1-1,0 1 1,0-1 0,0 1 0,0-1-1,0 1 1,-1-1 0,1 1 0,0-1-1,-1 1 1,1-1 0,-1 1 0,0 0 0,1-1-1,-1 1 1,0 0 0,0 0 0,0-1-1,0 1 1,0 0 0,0 0 0,0 0-1,0 0 1,0 0 0,-3-1 0,-39-18-4108,35 17 3013,-15-6-2653,15 7 2068,0 0 0,0-1 0,1-1-1,-1 1 1,1-1 0,0-1 0,0 1 0,-9-9-1,-2-11-1262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4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 8648,'28'0'2694,"-9"0"2113,-17 0-4604,0 1 1,1-1-1,-1 1 1,0 0 0,0 0-1,0 0 1,0 0 0,0 0-1,0 1 1,0-1-1,0 1 1,0-1 0,0 1-1,-1 0 1,1-1 0,-1 1-1,1 0 1,-1 0-1,0 0 1,2 4 0,2 3-13,-1 0 0,0 0 0,0 0 0,2 12 0,7 45-133,-3 1-1,-3 0 0,-2 106 1,-4-162-615,-2 0-1,1 1 1,-1-1 0,-1 0 0,-4 20 0,4-28-57,1 0 0,-1 1 0,0-1 0,1 0 1,-2 0-1,1 0 0,0-1 0,0 1 0,-1 0 0,1-1 0,-1 1 1,0-1-1,0 0 0,0 0 0,0 0 0,0-1 0,-1 1 0,1-1 0,0 1 1,-7 0-1,-57 9-4205,26-5 9131,38-6-2609,-3 102 3922,-7-1-5117,1-14-2253,11-74-5468,2-18 4266,8-44 2254,-5 38 929,4-13 2173,1 1 0,18-32-1,-24 49-2057,1 1 0,0-1-1,0 0 1,0 1-1,1 0 1,0 0-1,0 0 1,0 0 0,0 1-1,1 0 1,-1 0-1,1 1 1,0-1 0,8-2-1,-10 5-363,-1 0-1,0 0 0,1 1 1,-1-1-1,0 1 0,1 0 1,-1 0-1,1 0 1,-1 0-1,0 0 0,1 1 1,-1 0-1,0 0 1,1 0-1,-1 0 0,0 0 1,0 0-1,0 1 1,0 0-1,0-1 0,0 1 1,0 0-1,-1 1 1,1-1-1,-1 0 0,1 1 1,-1-1-1,0 1 0,0 0 1,0 0-1,0 0 1,-1 0-1,1 0 0,-1 0 1,1 3-1,2 2 30,-1 1-1,0-1 1,-1 0-1,0 1 1,0 0-1,-1-1 1,0 1-1,-1 0 1,0 0-1,0-1 1,-1 1-1,-3 16 1,1-17 134,0-1-1,0 0 1,-1-1-1,0 1 1,0-1 0,-1 0-1,1 0 1,-1 0 0,-1 0-1,1-1 1,-1 0 0,0 0-1,0-1 1,-1 1 0,-12 5-1,14-7 145,-1 0 0,1 0 0,-1-1 0,0 0 0,0 0 0,0 0 0,0-1 0,-1 0 1,1 0-1,0-1 0,0 1 0,-1-1 0,1-1 0,0 1 0,0-1 0,-1 0 0,1-1 0,-11-3 0,16 5-194,0-1-1,-1 1 1,1-1 0,0 1 0,0-1 0,0 0 0,0 1-1,0-1 1,-1 0 0,2 0 0,-1 1 0,0-1 0,0 0-1,0 0 1,0 0 0,0 0 0,1-1 0,-1 1 0,0 0-1,1 0 1,-1 0 0,1 0 0,-1-3 0,1 3-63,1 0 1,-1 0-1,1 0 1,-1 0-1,1-1 1,0 1-1,-1 0 0,1 0 1,0 0-1,0 1 1,0-1-1,-1 0 1,1 0-1,0 0 1,0 0-1,0 1 1,0-1-1,1 1 1,1-2-1,10-4-172,1 1-1,0 0 1,16-4 0,-19 7 104,4-3-104,52-17-3220,-59 20 2160,-1-2 0,1 1 0,-1-1 0,1 0-1,11-10 1,28-39-7197,-32 15 4351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6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1 10250,'49'3'7512,"-3"8"-3858,-37-8-3611,1 1 0,-1 1 1,0 0-1,0 0 0,0 0 1,-1 1-1,0 0 0,0 1 1,-1 0-1,1 0 0,11 16 0,-17-21-57,0 1-1,0 0 0,0 0 1,-1 0-1,1 0 0,-1 0 1,1 1-1,-1-1 0,0 0 1,-1 1-1,1-1 0,0 1 1,-1-1-1,0 1 0,0-1 1,0 1-1,0-1 0,0 0 1,-1 1-1,0-1 0,1 1 0,-1-1 1,0 0-1,-1 1 0,1-1 1,-1 0-1,1 0 0,-3 3 1,-7 9 194,1-2 0,-2 0 0,0 0 0,-23 18 0,-9 11 55,40-37-261,0-1 0,0 1-1,0 0 1,1 0-1,0 0 1,0 0-1,0 1 1,1-1-1,0 1 1,0 0 0,-2 8-1,4-12 9,0 1 0,0 0 1,1 0-1,-1-1 0,0 1 0,1 0 0,0-1 0,0 1 1,0 0-1,0-1 0,0 1 0,0-1 0,1 1 0,-1-1 1,1 0-1,-1 0 0,1 0 0,0 0 0,0 0 0,0 0 0,0 0 1,1 0-1,-1-1 0,0 1 0,1-1 0,-1 0 0,4 1 1,3 3-60,1-1 1,0-1 0,1 0-1,-1 0 1,0-1 0,1 0-1,0-1 1,-1 0 0,16-1-1,-25 0-7,0-1-1,0 1 0,0 0 0,0 0 1,-1-1-1,1 1 0,0 0 1,0-1-1,-1 1 0,1-1 1,0 1-1,0-1 0,-1 0 1,1 1-1,0-1 0,-1 1 0,1-1 1,-1 0-1,1 0 0,-1 1 1,0-1-1,1 0 0,-1 0 1,1 0-1,-1 1 0,0-1 0,0 0 1,1-1-1,2-24-2359,-3-12-2350,0-44-1235,-2 67 5650,1 1 1,-2-1-1,-6-22 1,-1 0 1220,8 26 612,0 1-1,-2-1 0,1 1 0,-6-10 1,9 19-1325,0 0 1,0 0-1,0 0 1,0 1 0,0-1-1,0 0 1,0 0-1,0 0 1,0 1-1,0-1 1,0 0 0,1 0-1,-1 1 1,0-1-1,1 0 1,-1 0 0,0 1-1,1-1 1,-1 0-1,1 1 1,-1-1-1,1 0 1,-1 1 0,1-1-1,0 1 1,-1-1-1,1 1 1,0-1 0,-1 1-1,1 0 1,0-1-1,-1 1 1,1 0 0,0-1-1,0 1 1,-1 0-1,1 0 1,1 0-1,25-9 455,5 6-494,-1 2 0,1 0 0,-1 2-1,1 1 1,59 13 0,-90-15-113,1 0-1,0 0 0,0 0 1,0 1-1,0-1 1,-1 0-1,1 1 0,0-1 1,0 1-1,-1 0 0,1-1 1,0 1-1,-1 0 1,1 0-1,-1 0 0,1 0 1,-1 1-1,0-1 1,1 0-1,-1 1 0,0-1 1,0 0-1,0 1 1,0-1-1,0 1 0,0 0 1,0-1-1,-1 1 1,2 2-1,-3-1 55,1-1 0,-1 1 0,0-1 0,0 1 0,0-1 0,0 1-1,-1-1 1,1 0 0,-1 0 0,1 1 0,-1-1 0,0 0 0,0-1 0,0 1 0,0 0 0,0 0 0,0-1 0,0 1 0,-1-1-1,-2 2 1,-6 2 279,-30 20 16,42-24-289,-1-1 0,1 1 0,-1 0 1,1-1-1,0 1 0,-1 0 0,1-1 1,0 1-1,0-1 0,-1 1 0,1-1 1,0 1-1,0-1 0,0 0 0,0 1 0,0-1 1,-1 0-1,1 0 0,0 0 0,0 1 1,0-1-1,0 0 0,0 0 0,0 0 1,0-1-1,0 1 0,0 0 0,-1 0 1,1 0-1,0-1 0,2 0 0,32-7 3021,-32 6-2914,0 0 1,0 1-1,0 0 0,1 0 1,-1 0-1,0 0 0,0 1 1,1-1-1,-1 1 0,0 0 1,0 0-1,7 0 0,-9 1-192,1 0 0,0 0 0,-1-1 0,1 1 0,0 1-1,-1-1 1,0 0 0,1 0 0,-1 0 0,0 1 0,1-1 0,-1 1 0,0-1-1,0 1 1,0-1 0,0 1 0,-1 0 0,1-1 0,0 1 0,-1 0-1,1 0 1,-1 0 0,1-1 0,-1 1 0,0 0 0,0 2 0,1 8-165,0 0 1,-1 0-1,-1 0 1,0 1-1,0-1 1,-1 0-1,-1-1 1,0 1-1,0 0 1,-1-1 0,-11 21-1,-7 9 774,-48 66 0,53-82 71,16-24-586,0 1 0,0-1 0,1 1 0,-1 0 0,0-1 0,1 1 0,-1 0 0,1-1 0,0 1 0,0 0 0,-1-1 0,1 1 0,0 0 0,0 0 0,1 0 0,-1-1 0,0 1 0,1 0 0,-1-1 0,1 1 0,-1 0 0,1-1 0,0 1 0,-1-1 0,1 1 0,0-1 0,0 1 0,0-1 0,1 1 0,-1-1 0,0 0 0,0 0 0,1 0 0,-1 0 0,1 0 0,-1 0 0,2 1 0,10 7 56,1-1 1,-1-1-1,22 8 0,-12-4 106,-11-5-114,0 1 0,-1 0 0,0 0 0,0 1 0,-1 1 0,0 0 0,0 0 0,15 20 0,-22-24-65,0 0 1,0 0-1,0 0 1,-1 1 0,0-1-1,0 1 1,-1 0 0,1-1-1,-1 1 1,0 0-1,-1 0 1,1 0 0,-1 0-1,0 0 1,-1 0-1,0-1 1,1 1 0,-2 0-1,1 0 1,-1-1 0,0 1-1,-4 8 1,-2 2-196,-1-1 0,0 0 1,-1-1-1,-1 0 0,0-1 0,-1 0 1,0 0-1,-1-1 0,0-1 0,-1 0 1,-1-1-1,-23 13 0,-2-3-2109,-1-1 1,0-1-1,-76 19 1,77-27-123,-1-1 0,-1-2 0,-65 2 0,-9-8-2349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27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1 168 7944,'0'0'18166,"32"-16"-16703,-1 4-1138,43-7-30,2 4 0,0 2-1,1 4 1,122 2 0,-100 9-39,140 22 0,221 6 370,-243-22-328,425 10 59,-66-18-71,0-32 77,-524 28-307,377-6 841,-414 10-3031,16 1-7754,-150-78-6282,64 40 11595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30.0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801 828 6822,'1'2'407,"1"-1"-1,-1 1 1,0 0-1,0-1 0,1 1 1,-1 0-1,-1 0 1,1 0-1,0 0 0,0 0 1,-1 0-1,1 0 0,-1 0 1,1 0-1,-1 1 1,0-1-1,0 0 0,0 0 1,0 0-1,-1 0 1,1 0-1,0 0 0,-2 3 1,-5-5 2126,-41 2 2375,-24 12-2954,69-13-1852,-18 0 191,9 3-117,-1 0-1,0-1 1,0-1-1,0 0 1,0-1-1,0 0 1,0-1-1,-26-3 1,12-1 38,0 0-1,0-2 1,-37-14 0,42 11-117,0-1 0,0-2 0,1 0 0,1-1 0,0-1 0,1-1 0,0-1 0,2 0 0,0-1 0,0-1 1,2-1-1,-22-34 0,22 29-91,1 0 1,1 0 0,2-1-1,0-1 1,2 0-1,1-1 1,1 1-1,1-1 1,2-1 0,-3-53-1,7 69-49,1 0 0,0 0 0,1 0 0,0 0-1,1 0 1,0 0 0,1 1 0,0-1 0,1 1 0,0 0 0,1 0-1,0 1 1,1-1 0,0 2 0,0-1 0,1 1 0,1 0 0,-1 0-1,2 1 1,17-13 0,-9 10-54,0 1 0,0 1 0,0 0 0,1 1 0,1 2 0,-1 0-1,1 0 1,0 2 0,0 1 0,1 0 0,33 0 0,-26 4 24,1 1 1,-1 1-1,0 1 1,0 2-1,0 0 1,0 2-1,-1 1 1,46 23-1,-51-21 23,-2 2 1,0 0-1,0 0 0,-1 2 0,-1 1 0,0 0 0,-2 1 0,0 1 0,0 0 1,24 40-1,-33-46 40,-1 0 1,0 1-1,-1 0 0,0 0 1,-1 0-1,-1 0 0,0 1 1,0-1-1,-1 1 1,-1 0-1,-1-1 0,0 15 1,-3-8-37,0 0 0,0-1 0,-2 0 0,-1 0 0,0 0 0,-1-1 0,-16 29 0,-1-7-156,-1-2 0,-3-1 1,-1-1-1,-1-1 0,-2-1 0,-49 39 0,51-48-1962,-1-1 0,-36 21 0,56-38 757,-1-1 0,1 0 0,-1-1-1,0-1 1,-1 0 0,1 0 0,-1-1 0,1-1 0,-27 2-1,13-4-2985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6:2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20 12332,'-3'-1'4500,"1"0"-3970,1 0 0,-1 1 1,1-1-1,-1 0 0,1 0 1,0 0-1,-1-1 0,1 1 0,0 0 1,0 0-1,0-1 0,0 1 1,0 0-1,-1-3 0,-2 8-522,0 0-1,1 1 0,-1-1 1,1 1-1,0-1 1,0 1-1,0 0 0,1 0 1,0 0-1,-2 7 1,-3 8 97,-269 653 1475,194-426-1771,9 3-1,12 4 1,11 2-1,12 2 1,10 1 0,8 333-1,25-410 132,8 0 0,71 344 0,-57-416-41,5-2 1,4-1-1,5-2 0,5-2 0,113 188 0,-125-242-344,2-1-1,62 64 1,-34-50-4191,3-1-5807,-49-44 6135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7.7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552 4 13773,'-43'52'6202,"8"7"-3368,23-36-2794,-1-2 0,-23 29-1,-5 0-875,-81 87-3072,106-121 3031,0-1 0,-1-1-1,-1-1 1,-1 0 0,1-2 0,-24 11-1,39-20 711,-1 0 0,0-1-1,1 0 1,-1 1-1,0-1 1,0-1 0,0 1-1,0-1 1,1 1-1,-1-1 1,0 0 0,0-1-1,-6 0 1,7 0 151,1 0 0,0 1 0,0-1 0,0 0 0,-1-1 0,1 1 0,0 0 0,0-1 0,1 1 1,-1-1-1,0 1 0,0-1 0,1 0 0,-1 0 0,1 0 0,0 0 0,-2-2 0,1-1 116,0 0-1,1 0 1,0 1-1,-1-1 1,2 0-1,-1 0 1,1 0-1,-1 0 1,1 0-1,1 0 0,-1 0 1,1 0-1,0 0 1,0 0-1,0 0 1,1 0-1,-1 1 1,1-1-1,5-8 1,-4 8-10,0-1 0,1 1 1,-1 0-1,1 0 0,0 1 1,0-1-1,0 1 0,1 0 0,0 0 1,0 0-1,0 0 0,0 1 1,0 0-1,1 0 0,-1 1 1,11-4-1,-7 4 75,-1 1-1,0 0 1,1 1 0,-1-1 0,1 2 0,-1-1-1,1 1 1,-1 0 0,0 1 0,1 0 0,13 5-1,17 9 424,53 30-1,-54-27 131,58 24 0,-95-43-765,1 1 0,-1 0 0,1-1-1,0 1 1,-1-1 0,1 0 0,0 0 0,-1 1 0,1-1 0,0 0 0,-1 0 0,1 0-1,0-1 1,0 1 0,-1 0 0,1-1 0,-1 1 0,1-1 0,0 0 0,-1 1-1,1-1 1,-1 0 0,1 0 0,-1 0 0,0 0 0,1 0 0,-1 0 0,0 0 0,0-1-1,0 1 1,0 0 0,0-1 0,0 1 0,0-1 0,0 1 0,1-3 0,1-6-1057,1 0 1,-2-1-1,1 1 1,1-22 0,0 3-691,28-87-1325,-23 86 4741,0 1 0,-2-1 0,-1 0 0,3-44 0,-9 71 498,12 94-722,-9-40-1383,-1 1-1,-10 87 1,5-122-52,0 0-1,-1 0 1,0 0-1,-2-1 1,0 0-1,0 0 1,-2 0-1,0-1 1,-1 0 0,0 0-1,-22 25 1,9-19 112,-1-1 0,0-1 0,-36 22 1,-22 18 253,78-56-185,5-2-58,1 1 1,-1-1 0,1 0-1,0 1 1,0-1 0,0-1-1,0 1 1,-1 0 0,1-1-1,0 1 1,0-1-1,5 0 1,22-1 867,-20 0-762,-1 1-1,1 0 0,-1 0 0,1 0 0,-1 2 0,0-1 0,1 1 1,13 5-1,-20-5-190,0 0 1,-1 1-1,1-1 1,-1 1-1,1 0 1,-1 0-1,0 0 1,0 0-1,0 0 1,-1 0-1,1 1 0,-1-1 1,0 0-1,1 1 1,-2 0-1,1-1 1,0 1-1,-1-1 1,1 1-1,-1 0 1,-1 5-1,1 9 74,-1-2-1,-7 34 1,8-48-66,-1-1 1,1 0-1,0 1 1,-1-1 0,1 1-1,0-1 1,0 1-1,0-1 1,0 0-1,0 1 1,0-1-1,0 1 1,0-1-1,1 0 1,-1 1-1,0-1 1,1 1-1,-1-1 1,1 0-1,0 0 1,-1 1-1,1-1 1,0 0-1,0 0 1,0 0-1,0 0 1,0 0 0,0 0-1,0 0 1,0 0-1,0 0 1,0 0-1,1-1 1,-1 1-1,0 0 1,1-1-1,-1 1 1,0-1-1,1 1 1,-1-1-1,1 0 1,-1 0-1,0 0 1,1 0-1,-1 0 1,1 0-1,-1 0 1,1 0-1,-1 0 1,0 0 0,1-1-1,1 0 1,9-2-103,0 1 1,0-2-1,0 0 1,21-10 0,-14 3-118,0 0 1,0-1-1,-1-1 0,-1-1 1,28-28-1,-34 31-481,-1-1-1,-1 0 0,0-1 0,0 0 1,8-19-1,22-39-5483,-23 43 1829,18-42-1,-24 17 3173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8.4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0 15214,'1'3'4791,"7"15"-3165,3-2-2081,-1 1 0,0 0 1,-1 1-1,10 29 0,-18-45 350,-1 0 1,0 0-1,0 0 0,0 0 0,-1 0 1,1 0-1,0 0 0,-1 0 0,1 0 1,-1 0-1,0 0 0,1 0 1,-1-1-1,0 1 0,0 0 0,0-1 1,0 1-1,-1 0 0,1-1 1,-2 2-1,-31 27-1171,30-27 1057,-99 69-69,102-71 317,0 0 0,0-1 0,0 1 0,0 0 1,0 0-1,0 0 0,0-1 0,0 1 1,0 0-1,1 0 0,-1 0 0,0 1 0,0-1 1,1 0-1,-1 0 0,0 2 0,0 0 56,0-2-68,1 0 0,0-1-1,-1 1 1,1-1 0,0 1 0,0 0-1,0 0 1,0-1 0,0 1-1,0 0 1,0-1 0,0 1-1,0 0 1,0-1 0,0 1-1,0 0 1,0-1 0,0 1 0,1 0-1,-1-1 1,0 1 0,1 0-1,-1-1 1,0 1 0,1-1-1,-1 1 1,1 0 0,-1-1-1,1 1 1,-1-1 0,1 0-1,-1 1 1,1-1 0,-1 1 0,1-1-1,-1 0 1,1 1 0,0-1-1,-1 0 1,1 0 0,0 1-1,1-1 1,27 9 483,34-2 561,-50-6-859,0 0 0,1 0 0,-1 1 0,19 6 0,-31-7-217,1 0 1,-1 0-1,0 0 0,0 1 1,0-1-1,0 0 0,0 0 1,0 1-1,0-1 0,-1 0 1,1 1-1,0-1 0,-1 1 1,1-1-1,-1 1 0,0-1 1,1 1-1,-1-1 0,0 4 1,0-4-19,0 6-8,-1-1 0,0 0 0,0 0-1,0 0 1,-1 0 0,0 0 0,-1 0 0,1 0-1,-1-1 1,0 1 0,0-1 0,-1 1 0,0-1-1,-5 6 1,-7 11 24,5-6 43,5-8 100,1 0 1,0 0-1,0 0 0,-7 16 0,12-23-99,-1 0 0,1 0 0,0 0-1,0 0 1,0 0 0,-1 0-1,1 0 1,0 0 0,0 0 0,0 0-1,1 0 1,-1 0 0,0 0-1,0 0 1,0 0 0,1 0-1,-1 0 1,0 0 0,1 0 0,0 1-1,0-1 10,1 0 0,-1 0 0,0 0 0,0-1 0,1 1 0,-1 0 0,1-1-1,-1 1 1,0-1 0,1 1 0,-1-1 0,1 0 0,-1 1 0,1-1 0,0 0 0,-1 0 0,1 0 0,1 0-1,5 0 115,92-5 1333,-94 4-1239,1 1 0,0-2 1,0 1-1,-1-1 0,1 0 1,-1-1-1,1 1 0,-1-1 1,0-1-1,0 1 0,8-6 1,-14 7-230,1 1 1,0 0 0,-1 0-1,1 0 1,0 0 0,-1 0-1,0 0 1,1-1 0,-1 1-1,0 0 1,1 0 0,-1-1-1,0 1 1,0 0 0,0-1-1,0 1 1,0 0-1,0 0 1,-1-1 0,1 1-1,0 0 1,-1 0 0,1 0-1,-1-1 1,1 1 0,-1 0-1,1 0 1,-1 0 0,0 0-1,0 0 1,1 0 0,-3-2-1,-29-30-2711,29 30 2308,-9-9-2040,0-1 0,0 0 0,-17-26 0,26 35 1961,1-1 1,-1 1-1,1-1 0,-1 0 1,1 1-1,1-1 0,-1 0 1,1 0-1,0-1 0,0 1 0,0 0 1,1 0-1,0 0 0,0 0 1,1-10-1,4-5-1491,-3 8 1349,1 0 0,1 1 1,0-1-1,9-17 0,-4-14 609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7:49.1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172 0 10314,'5'13'708,"0"-1"1,-1 1 0,0-1 0,-1 1-1,-1 1 1,0-1 0,0 0-1,-1 0 1,-1 1 0,-1 12-1,-4 27-274,-13 60 1,14-92-254,-4 13 92,-2 20 650,10-54-890,0 1 1,0-1-1,0 1 0,0-1 0,0 1 0,0-1 0,0 1 1,0-1-1,0 1 0,0-1 0,0 1 0,-1-1 0,1 1 0,0-1 1,0 1-1,0-1 0,-1 0 0,1 1 0,0-1 0,0 1 1,-1-1-1,1 0 0,0 1 0,-1-1 0,1 0 0,-1 1 1,1-1-1,0 0 0,-1 0 0,1 1 0,-1-1 0,1 0 0,-1 0 1,1 0-1,-1 0 0,1 1 0,-1-1 0,1 0 0,-1 0 1,1 0-1,-1 0 0,1 0 0,0 0 0,-1 0 0,1 0 0,-1-1 1,1 1-1,-1 0 0,0 0 0,0-1-4,-1 1 1,1-1-1,0 0 1,0 1-1,0-1 0,0 0 1,0 0-1,0 0 0,0 0 1,0 0-1,0 0 0,0 0 1,0 0-1,0 0 0,1 0 1,-1-1-1,0 1 0,1 0 1,-1 0-1,1-3 0,-2-4-9,1-1 0,1 1 0,-1-1 0,2 0 0,-1 1 0,1-1 0,0 0 0,1 1 0,0-1 0,0 1 0,1 0 0,7-15 0,6-8 77,39-56 0,-25 41 117,-18 14 640,-7 18-210,4 27-599,-5 5-126,0-1 1,0 1 0,-2-1 0,1 31-1,0-9-67,-1-10-17,-2 0 0,-1 0 0,-1 0 0,-9 46 0,-38 112-394,32-132 397,2 1-1,2 0 0,-4 59 1,16-111 183,1 0 0,0-1-1,0 1 1,0-1 0,0 1 0,0 0 0,0-1 0,1 1 0,0 0 0,0-1 0,0 1 0,0-1 0,1 0 0,-1 1-1,1-1 1,0 0 0,0 0 0,0 0 0,0 0 0,0 0 0,1 0 0,-1-1 0,1 1 0,5 3 0,-3-4 129,0 0 0,1 0 0,-1-1 0,0 1 0,1-1 1,-1 0-1,1-1 0,-1 0 0,1 1 0,-1-2 0,1 1 1,-1-1-1,1 1 0,-1-1 0,9-3 0,-5 1 92,0 0-1,0 0 1,-1-1-1,0 0 1,1 0 0,-1-1-1,-1 0 1,1 0-1,-1-1 1,0 0-1,0 0 1,-1 0-1,1-1 1,-1 0 0,8-14-1,-13 19-319,0 0 0,-1 1-1,1-1 1,0 0 0,-1 1-1,1-1 1,-1 0 0,0 0 0,0 0-1,0 0 1,0 1 0,0-1 0,0 0-1,0 0 1,0 0 0,-1 1-1,1-1 1,-1 0 0,1 0 0,-1 1-1,-1-3 1,1 2-250,1 1 237,0 1 0,0-1 0,-1 1-1,1 0 1,0-1 0,0 1 0,0 0-1,-1-1 1,1 1 0,0 0 0,-1-1 0,1 1-1,0 0 1,0 0 0,-1-1 0,1 1-1,-1 0 1,1 0 0,0 0 0,-1-1 0,1 1-1,0 0 1,-1 0 0,1 0 0,-1 0-1,1 0 1,-1 0 0,1 0 0,0 0-1,-1 0 1,1 0 0,-1 0 0,0 0 0,-197-18-15206,100 11 10516,-12 0 964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06.1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10506,'14'4'7247,"-18"0"-4367,1 21-2106,8 46-104,23 125 0,-16-123-958,-9-55-746,7 48-1450,-8-43-2624,-2 3-4705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06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11 115 9097,'0'-3'450,"0"-1"0,0 1 1,0-1-1,1 1 1,-1-1-1,1 1 1,0 0-1,0-1 1,0 1-1,1 0 0,-1 0 1,1-1-1,-1 1 1,1 1-1,4-6 1,1 2-99,-1 0 0,1 1 1,0 1-1,0-1 0,14-6 0,-16 8-325,0 0-1,-1 1 0,1-1 1,0 1-1,0 1 0,0-1 1,1 1-1,-1-1 0,0 1 1,1 1-1,-1-1 0,0 1 1,1 0-1,-1 0 0,0 1 1,1 0-1,-1-1 0,0 2 1,0-1-1,0 1 0,0 0 1,0 0-1,0 0 0,0 0 1,0 1-1,-1 0 0,1 0 1,-1 0-1,0 1 0,0-1 1,0 1-1,3 5 0,1 2 38,0 1 1,-1 0-1,0 1 0,-1 0 0,0 0 0,-1 0 0,-1 0 1,0 1-1,0 0 0,-2 0 0,2 15 0,-3-20 44,0 1 1,0-1-1,0 1 0,-2-1 0,1 1 0,-1-1 1,0 1-1,-1-1 0,0 0 0,-1 1 0,0-1 0,0 0 1,-1-1-1,0 1 0,-1-1 0,1 1 0,-2-1 0,-11 14 1,0-8 55,-1 1 0,0-2 1,-1 0-1,0-2 1,-1 0-1,-1-1 1,1-1-1,-2-1 0,-37 10 1,41-17-403,18-1-107,-1-1-1,0 1 1,1 0-1,-1 0 1,0-1-1,1 1 1,-1 0-1,0-1 1,1 1-1,-1-1 1,1 1-1,-1-1 1,1 1-1,-1-1 1,1 1-1,-1-1 1,1 0-1,0 1 1,-1-1-1,1 0 1,0 1-1,-1-1 1,1 0-1,1-19-8662,5 9 7498,9 0-2750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07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102 43 9705,'16'6'2875,"-10"-12"300,-6 5-3019,1 0 1,0 0-1,0 0 0,-1-1 1,1 1-1,0 0 0,0 0 0,0 1 1,0-1-1,0 0 0,1 0 1,-1 0-1,0 1 0,0-1 0,0 0 1,1 1-1,-1 0 0,0-1 1,0 1-1,1-1 0,-1 1 0,1 0 1,-1 0-1,0 0 0,1 0 0,-1 0 1,2 0-1,13-1 124,-1 0 1,0-1-1,18-6 0,-15 4-715,-1 1 0,1 0 0,24-1 0,-41 4 325,-1 0 0,1 0 0,-1 0 1,1 0-1,-1 0 0,1 0 0,-1 0 0,1 0 0,-1 1 1,1-1-1,-1 0 0,1 0 0,-1 0 0,1 0 1,-1 1-1,1-1 0,-1 0 0,1 1 0,-1-1 0,1 0 1,-1 1-1,0-1 0,1 0 0,-1 1 0,0-1 1,1 1-1,-1-1 0,0 1 0,0-1 0,1 0 0,-1 1 1,0-1-1,0 1 0,0-1 0,0 1 0,0-1 1,0 1-1,1 0 0,-1-1 0,0 1 0,-1-1 0,1 1 1,0-1-1,0 1 0,0-1 0,0 1 0,0-1 1,0 1-1,-1-1 0,1 1 0,0-1 0,0 1 0,-1-1 1,1 0-1,0 1 0,-1-1 0,1 1 0,0-1 1,-1 1-1,-26 37-5917,17-26 4581,-5 5 376,-1 0 0,-1-1 0,-1-1 0,-32 22 0,9-6 1322,-48 18 4868,64-19-1640,12-20-2004,-5 5 2960,18-14-4341,0-1-1,-1 1 1,1 0-1,0 0 1,0 0-1,0-1 1,0 1-1,0 0 1,0 0 0,0 0-1,0-1 1,0 1-1,0 0 1,0 0-1,0 0 1,1-1-1,-1 1 1,0 0-1,0 0 1,1-1 0,-1 1-1,1 0 1,-1 0-1,1-1 1,-1 1-1,1-1 1,-1 1-1,2 1 1,0-1-32,0 0-1,0 1 1,-1-1 0,1 0 0,1 0-1,-1 0 1,0-1 0,0 1-1,0 0 1,0-1 0,1 1-1,-1-1 1,0 0 0,0 0 0,1 0-1,-1 0 1,0 0 0,0 0-1,1-1 1,-1 1 0,4-2-1,45-16-357,-38 12-526,-1 0 0,0-1 0,0 0 1,-1-1-1,0-1 0,-1 1 0,17-19 0,63-84-9364,-86 107 9911,0 0-1,1 0 1,0 0 0,0 0 0,0 1 0,6-4-1,-10 7 257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07.5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315 93 7623,'-2'-4'655,"-38"-53"8436,38 54-8806,0 0-1,-1 1 1,1-1-1,0 1 1,-1 0-1,0 0 1,1 0-1,-1 0 1,0 0-1,0 1 1,0-1-1,0 1 1,0 0 0,-1 0-1,1 0 1,0 0-1,-5 0 1,4 6 158,1 27-318,0 0 1,2 0 0,2 1 0,5 44-1,0-2-353,1 17-775,2 112-4963,-9-181 3821,-2 1-1,-1-1 0,0 0 0,-2 0 1,-1 0-1,-13 34 0,-6-14 424,-22 8 8075,4-3 1057,18-10-5752,22-32-1614,1 0 1,0 1-1,0-1 1,0 1-1,0 0 0,1-1 1,0 1-1,1 0 1,0 0-1,0-1 1,0 1-1,1 0 1,0 0-1,3 10 1,-4-15 13,1-1 1,0 1-1,0-1 1,0 1-1,-1-1 0,2 0 1,-1 1-1,0-1 1,0 0-1,0 0 0,1 0 1,-1 0-1,0 0 1,1 0-1,-1 0 1,1-1-1,-1 1 0,1 0 1,-1-1-1,1 1 1,-1-1-1,1 0 0,0 1 1,-1-1-1,3 0 1,-1 0 122,0 0 1,1 0 0,-1 0 0,0 0-1,0 0 1,0-1 0,0 0 0,1 1-1,-1-1 1,4-2 0,-1 0 215,-1-1-1,0 1 1,0-1 0,0 0-1,-1 0 1,1 0 0,-1-1-1,0 1 1,0-1 0,0 0-1,-1-1 1,0 1 0,0 0-1,0-1 1,-1 0 0,0 1-1,0-1 1,0 0 0,-1 0 0,1 0-1,-2 0 1,1-1 0,-1 1-1,1 0 1,-2-9 0,0 12-348,1-1 0,-1 1 0,0 0 0,0-1 0,0 1 0,0 0 0,-1 0 0,1 0 0,-1 0 0,0 0 0,0 0 1,0 0-1,0 1 0,0-1 0,-1 1 0,1-1 0,-1 1 0,0 0 0,1 0 0,-1 0 0,0 0 0,0 1 0,0-1 0,-1 1 1,1 0-1,0 0 0,-4-1 0,-4-1-589,0 0 1,0 0-1,0 1 1,0 1-1,0 0 1,-16 0-1,22 1-141,-23-3-4860,20 3-605,13-27-8466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08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33 12428,'4'0'584,"-1"-1"1,0 1 0,0-1 0,0 0-1,0 1 1,1-2 0,-1 1-1,0 0 1,-1 0 0,1-1-1,0 0 1,4-2 0,-5 2-388,1 0 1,-1 0-1,1 1 1,-1-1 0,1 1-1,0 0 1,-1 0-1,1 0 1,0 0-1,0 0 1,0 1 0,0-1-1,0 1 1,0 0-1,0 0 1,3 0-1,-1 0-121,-1 1 0,1 0 0,-1-1 0,0 1 0,1 1 0,-1-1 0,0 1 0,5 2 0,-7-3-79,-1 1-1,1-1 1,0 1 0,-1-1 0,1 1 0,-1 0 0,0 0 0,0 0 0,1 0 0,-1 0 0,0 0 0,-1 0 0,1 0-1,0 0 1,-1 0 0,1 0 0,-1 1 0,1 2 0,-1 4-48,1 0 0,-2 0 0,1 0 0,-1 0 0,-1 0 0,1 0 0,-1 0 0,-7 16 0,-31 65-82,-24 24-12,-26 56 444,88-167-280,0 0-1,1 0 1,0 0-1,0 0 1,0 0-1,0 0 1,0 1-1,1-1 1,-1 0 0,1 0-1,0 0 1,0 1-1,0-1 1,1 0-1,-1 0 1,1 1-1,-1-1 1,1 0-1,0 0 1,0 0-1,1 0 1,-1 0-1,1 0 1,-1 0-1,3 2 1,-1-2 26,1 0 1,-1 0 0,1 0-1,0-1 1,-1 1 0,1-1-1,0 0 1,0-1-1,1 1 1,-1 0 0,0-1-1,1 0 1,-1 0-1,0-1 1,1 1 0,-1-1-1,8 0 1,-2 0-38,1 0 1,-1-1-1,1 0 1,-1-1-1,0 0 1,1-1-1,-1 0 0,0 0 1,0-1-1,-1 0 1,19-12-1,23-19-3280,-19 7-5996,-22 18 7646,-8 9 1282,-1 0 0,0 0 0,1 0 0,-1 0 0,0-1 0,1 1 0,-1 0 1,0-1-1,0 1 0,0 0 0,0-1 0,-1 0 0,1 1 0,0-1 0,-1 1 1,1-1-1,0 0 0,-1 1 0,0-1 0,0 0 0,1 0 0,-1 1 0,0-3 1,0-1-2320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08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0 149 10954,'2'-2'390,"-1"1"0,1-1-1,-1 0 1,1 0-1,0 1 1,0-1-1,-1 1 1,1-1 0,0 1-1,0 0 1,0 0-1,1 0 1,-1 0 0,0 0-1,0 0 1,1 1-1,-1-1 1,0 1-1,1-1 1,-1 1 0,5 0-1,64 2 25,-41-1-5438,-25-1 1848,-4 13-2446,0-12 5531,-1 0 0,0-1 0,0 1 1,0-1-1,0 1 0,0 0 0,0-1 0,0 1 0,0 0 0,0-1 0,-1 1 0,1-1 0,0 1 1,0 0-1,0-1 0,-1 1 0,1-1 0,0 1 0,-1-1 0,1 1 0,0-1 0,-1 1 1,1-1-1,-1 1 0,1-1 0,-1 0 0,1 1 0,-1-1 0,1 0 0,-1 1 0,1-1 1,-2 1-1,-4 4-72,-27 25 1029,31-28-475,1 0-1,-1 0 1,1 0 0,-1 0 0,1 0 0,0 0 0,0 0 0,0 0 0,0 0-1,0 1 1,0-1 0,1 0 0,-1 1 0,1 2 0,1-4-197,0 1 0,1-1 0,-1 0 0,1 0 0,-1 0 0,1-1 0,0 1 0,-1 0-1,1 0 1,0-1 0,3 1 0,-2-1-45,1 0-1,-1 0 1,1 0-1,-1 0 1,1-1-1,-1 0 0,0 1 1,1-1-1,-1-1 1,0 1-1,0 0 1,1-1-1,3-3 1,43-30 1153,-37 25-999,-7 6-143,0-1 1,0 1 0,0-1-1,-1 0 1,1 0 0,-1-1-1,-1 0 1,1 0 0,-1 0-1,0 0 1,0 0-1,-1-1 1,0 0 0,0 0-1,0 0 1,-1 0 0,0 0-1,-1 0 1,1-1 0,-1 1-1,-1-15 1,1 9 513,0-4 2192,-3 32-1740,-5 222-274,9-160-1529,-15 126 0,6-152-322,3-19-951,-1 0 0,-11 36 0,16-66 1832,-1 0 1,1-1 0,-1 1 0,0 0 0,0 0 0,1 0-1,-1-1 1,-1 1 0,1 0 0,0-1 0,0 1-1,0-1 1,-1 0 0,1 1 0,-1-1 0,1 0 0,-1 0-1,0 0 1,1 0 0,-1 0 0,0 0 0,0 0-1,0-1 1,1 1 0,-4 0 0,-8 4 510,4 0-199,0 0-1,1 1 0,-1-1 1,1 1-1,0 1 0,1 0 1,-1 0-1,1 0 0,1 1 1,0 0-1,0 0 0,-9 17 0,12-19-63,0 0-1,0 1 1,0-1-1,1 1 1,0-1-1,0 1 1,1 0-1,0 0 1,0-1-1,1 1 0,0 0 1,0 0-1,0 0 1,1 0-1,0 0 1,0-1-1,1 1 1,0 0-1,0-1 1,5 10-1,-5-12-8,0-1 1,0 0-1,1 1 0,0-1 0,-1 0 1,1-1-1,0 1 0,1 0 0,-1-1 1,0 0-1,1 1 0,-1-1 0,1-1 1,0 1-1,0 0 0,-1-1 0,1 0 1,0 0-1,0 0 0,0 0 1,1-1-1,-1 0 0,0 0 0,0 0 1,0 0-1,0 0 0,0-1 0,0 0 1,0 0-1,0 0 0,5-2 0,4-1 361,1-1-1,-1 0 0,0-1 0,-1-1 0,0 0 1,0-1-1,15-12 0,-23 17-336,0 0 55,1 0 0,-1 0 0,0-1 0,0 0 0,0 0 0,0 0 0,-1 0 0,1 0 0,-1-1 0,0 1 0,0-1 0,-1 0 0,0 0 0,0 0 0,0 0 0,2-9 0,-4 11-147,-1 0 0,0 0-1,1 0 1,-1 1 0,0-1 0,-1 0 0,1 0 0,0 1 0,-1-1 0,1 0-1,-1 1 1,0 0 0,0-1 0,0 1 0,0 0 0,0 0 0,-1 0 0,-2-1-1,-47-30 53,46 30-99,-9-4-145,0 0 0,-1 1-1,0 0 1,-17-2-1,26 6-431,1 0-1,0 1 0,0 0 0,0 1 0,-1-1 0,1 1 1,0 0-1,-1 1 0,1-1 0,0 1 0,-8 3 0,5-3-2909,9-12-5939,8-4 2322,-3 8 7746,22-8-5250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09.4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71 281 7143,'-1'5'524,"0"-1"0,-1 1 0,1-1 0,-1 0 0,0 1 0,-1-1 1,1 0-1,-1 0 0,-4 5 0,-16 32 1676,17-25-2075,1 0 1,1 0-1,1 0 0,1 0 0,-2 34 0,4-46-74,0 0 1,1 1 0,-1-1-1,1 0 1,0 1-1,0-1 1,1 0 0,-1 0-1,1 0 1,0 0 0,0 0-1,3 5 1,-2-7 55,-1 0 0,0 0 1,0 0-1,1 0 0,-1 0 0,1-1 1,-1 1-1,1-1 0,0 0 0,0 1 0,-1-1 1,1 0-1,0-1 0,0 1 0,0 0 1,0-1-1,0 0 0,0 0 0,6 0 1,0-1 269,-1 0 0,0 0 0,0-1 0,0 0 0,0 0 1,0-1-1,-1 0 0,1-1 0,-1 1 0,0-1 1,0-1-1,0 1 0,9-9 0,-11 9-90,-1 0-1,1-1 1,-1 1-1,0-1 0,0 0 1,0-1-1,-1 1 1,0-1-1,0 1 1,0-1-1,0 0 0,-1 0 1,0 0-1,-1 0 1,1 0-1,-1-1 1,1-8-1,-3 10-224,0 0 0,1 0-1,-2 0 1,1 0 0,0 0 0,-1 0-1,0 1 1,0-1 0,-1 0 0,1 1-1,-1 0 1,0-1 0,0 1 0,0 0 0,-1 1-1,1-1 1,-1 0 0,0 1 0,-5-3-1,-10-8-169,-1 2-1,-40-20 1,28 16-151,31 16 251,1 0-1,-1 0 1,1 0 0,-1 0-1,1-1 1,-1 1-1,0 0 1,1 0-1,-1-1 1,1 1-1,-1 0 1,1-1-1,-1 1 1,1 0-1,-1-1 1,1 1 0,0-1-1,-1 1 1,1-1-1,0 1 1,-1-1-1,1 1 1,0-1-1,0 1 1,-1-1-1,1 1 1,0-1-1,0 0 1,0 1 0,0-1-1,0 1 1,-1-1-1,1 0 1,0 1-1,1-1 1,-1 1-1,0-1 1,0 0-1,0 1 1,0-1 0,0 1-1,1-1 1,-1 1-1,0-1 1,0 1-1,1-1 1,-1 1-1,0-1 1,1 1-1,-1-1 1,1 1-1,-1-1 1,0 1 0,1 0-1,0-1 1,36-19-327,-29 17 246,178-96-512,17-8 941,-200 106-337,0-1 0,0 1 0,1 0 0,-1 0 0,0 0 0,1 0 0,-1 1 0,0 0 0,1-1 0,-1 1 0,1 0 0,-1 1 0,1-1-1,-1 0 1,0 1 0,1 0 0,-1 0 0,0 0 0,0 0 0,0 1 0,1-1 0,-1 1 0,-1 0 0,1-1 0,0 1 0,0 1 0,-1-1 0,1 0 0,-1 1 0,0-1 0,1 1 0,-1 0 0,0 0 0,-1 0 0,3 3 0,5 12-18,-1 1 0,0 0 0,-2 1 0,8 35 0,-9-34-17,21 87-918,12 129 0,-31-166-1834,-4 90 0,-4-138 982,-1 0 1,-2 0 0,0-1 0,-1 0 0,-1 0-1,-1 0 1,-1-1 0,-1 0 0,-15 27 0,9-13-799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6:2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8840,'3'2'672,"1"-1"0,0 0 0,-1 0 0,1 0-1,0-1 1,0 1 0,0-1 0,0 0 0,-1 0 0,1 0-1,0 0 1,7-2 0,24-1-170,677-22 3347,-269-8-2058,516 26 0,-333 43-827,735 19 282,-187-101-765,-161 2-108,230 67 326,-1190-20-668,738 35-110,-613-51-1819,-83 4-1099,-60 5 502,0-2 0,-1-1 0,0-1 0,0-2 0,-1-1 0,0-2 0,35-19 0,-1-2-1872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09.8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108 121 13261,'-10'12'994,"1"0"1,1 1 0,0 1 0,0-1-1,1 1 1,-4 15 0,-25 93 488,35-121-1495,-1 9 92,0-1 1,0 1-1,0 0 0,1 10 0,1-19-51,0 0-1,0 0 0,0 0 0,0 0 0,-1 0 1,2 0-1,-1 0 0,0 0 0,0 0 0,0 0 1,0 0-1,1 0 0,-1 0 0,0-1 0,1 1 0,-1 0 1,1 0-1,-1 0 0,1 0 0,-1 0 0,1-1 1,0 1-1,-1 0 0,1-1 0,0 1 0,0 0 0,-1-1 1,1 1-1,0-1 0,0 1 0,0-1 0,0 0 1,0 1-1,0-1 0,-1 0 0,1 1 0,0-1 1,0 0-1,0 0 0,0 0 0,0 0 0,0 0 0,0 0 1,0 0-1,0 0 0,0-1 0,0 1 0,0 0 1,0-1-1,0 1 0,0 0 0,0-1 0,11-5 312,-1 0 0,-1-1-1,1 0 1,-1 0 0,0-1-1,-1-1 1,0 0 0,0 0 0,-1 0-1,0-1 1,-1-1 0,0 1-1,0-1 1,-1 0 0,-1-1-1,0 1 1,0-1 0,4-20-1,-8 25-282,-1 0 0,0 1 0,0-1 0,0 0 0,-1 1 0,0-1 0,0 0 0,0 1 0,-1-1 0,0 1 0,-1 0 0,1-1 0,-1 1 0,0 0 0,-7-8 0,2 2-717,0 1 1,-1 0 0,0 1-1,-1 0 1,0 0-1,-12-8 1,13 14-3447,-1 4 3625,2-1-2941,4-26-10793,4 26 13986,1 1 1,-1-1-1,1 0 0,0 0 1,-1 0-1,1 1 0,0-1 1,-1 0-1,1 1 0,0-1 1,0 0-1,0 1 0,0-1 1,-1 1-1,1 0 0,0-1 1,2 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10.2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259 0 11595,'6'4'1536,"-1"0"1,0 0-1,0 0 0,-1 0 1,9 10-1,8 25 1656,-17-23-3276,0 1 0,-1-1 1,1 29-1,-2-16 768,9 74-2659,-5 0-1,-8 111 1,-7-152 134,6-46 57,-1 1 1,-1 0-1,-9 22 1,12-34 1353,0 1 0,-1-1 1,0 0-1,0 0 0,0 0 1,0 0-1,-1 0 0,0-1 1,0 1-1,0-1 0,0 0 1,-1 0-1,0-1 0,0 1 1,0-1-1,0 0 0,0-1 1,-1 1-1,1-1 0,-1 0 1,-7 2-1,-31 5 526,-27 3 137,66-12 267,0 0 0,0 0 0,1 0-1,-1-1 1,0 0 0,-8-2 0,-5-2 4685,3 7-3596,9-1-265,5-1-1061,1 0-1,-1 0 1,0 0 0,0 0 0,0 0-1,0 1 1,1-1 0,-1 0 0,0 1-1,0-1 1,1 0 0,-1 1-1,0-1 1,0 1 0,1-1 0,-1 1-1,0 0 1,1-1 0,-1 1 0,1-1-1,-1 1 1,1 0 0,-1 0 0,1-1-1,0 1 1,-1 0 0,1 0-1,0-1 1,-1 1 0,1 0 0,0 0-1,0 0 1,0 1 0,0 29 1703,0-25-1580,15 101 955,8-5-4064,-12-59-8520,3-56 2926,-7-16 6048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10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39 7847,'1'-1'376,"0"0"-1,1 0 1,-1 0-1,0 0 1,0-1-1,0 1 1,0-1-1,0 1 1,0-1-1,0 1 1,-1-1-1,1 1 0,0-1 1,-1 0-1,1 1 1,-1-1-1,0 0 1,1 0-1,-1 1 1,0-4-1,0 0 2113,1 8-881,5 13-1420,-1 0 0,0 0 0,-2 0 0,0 1 1,-1-1-1,0 1 0,-2 23 0,1-19-291,0-4-50,-2 0-1,0 0 1,-1 0 0,-1 0-1,0 0 1,-1 0-1,-8 21 1,9-32 153,0 0-1,0 0 1,0 0-1,-1 0 1,1 0-1,-1-1 1,-1 0 0,1 0-1,-9 7 1,10-9 107,0-1 1,0 0 0,-1 0 0,1 0 0,-1-1-1,1 1 1,-1-1 0,0 0 0,0 1-1,0-2 1,1 1 0,-1 0 0,0-1 0,0 0-1,0 0 1,0 0 0,-6-1 0,6-1 146,1 1 0,-1-1 0,0 0 0,1 0 0,-1 0 0,1-1 0,0 1 1,-1-1-1,1 0 0,0 0 0,-3-4 0,5 6-274,-3-10 987,4 6-878,0 1-1,0-1 0,1 1 1,-1-1-1,1 0 0,0 1 1,1 0-1,-1-1 1,1 1-1,0 0 0,0-1 1,0 1-1,0 0 0,1 1 1,-1-1-1,1 0 1,0 1-1,5-5 0,-1 3-584,-1 0 0,1 0 0,1 1-1,-1 0 1,0 0 0,10-3 0,2-8-4262,-7 3 1505,-9 10 2803,7-3-1787,0-2 0,0 1 0,-1-2-1,0 1 1,12-13 0,-2-13 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11.0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0 17168,'8'2'1117,"0"1"0,0 0-1,-1 0 1,1 1-1,-1 0 1,1 0 0,7 6-1,-9-5-994,1 1 1,-1 0-1,0 0 0,-1 0 0,1 0 0,-1 1 0,-1 0 0,1 0 0,-1 0 1,6 16-1,-9-21-186,0 0-1,0 0 1,-1 0 0,1 0 0,-1 1 0,1-1 0,-1 0 0,0 0 0,0 1 0,0-1 0,0 0 0,0 1 0,-1-1 0,0 3 0,0 2-128,1-3 96,0 0 0,-1 0 0,1 0 0,-1 0 0,0 0 0,0 0 1,-1 0-1,1-1 0,-1 1 0,0 0 0,0-1 0,0 1 0,0-1 1,0 0-1,-5 5 0,-7 11-330,-40 58-437,35-52 1011,0 0 1,2 2-1,1 0 0,1 1 1,-11 31-1,25-57-108,0 1-1,0-1 1,0 0 0,0 1 0,1-1-1,-1 0 1,1 1 0,0-1-1,0 1 1,0-1 0,0 0-1,0 1 1,0-1 0,1 1 0,-1-1-1,1 0 1,0 1 0,0-1-1,-1 0 1,1 0 0,1 0-1,-1 1 1,0-1 0,0 0 0,1-1-1,0 1 1,-1 0 0,1 0-1,0-1 1,-1 1 0,5 2 0,-3-3 12,1 1 1,-1-1 0,1 0 0,0 0 0,0 0 0,-1-1 0,1 1 0,0-1-1,0 0 1,-1 0 0,1 0 0,0-1 0,0 1 0,-1-1 0,1 0 0,0 0-1,-1 0 1,1-1 0,-1 1 0,5-3 0,14-7-36,13-8-2047,-19 12-411,-14 7 2016,-1-1 0,1 1-1,0-1 1,0 0 0,-1 1-1,1-1 1,-1 0 0,1 0-1,0 0 1,-1 0 0,0 0 0,2-2-1,24-38-8980,-16 9 4714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11.6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5 101 10025,'9'1'1259,"0"0"-1,1-1 0,-1 1 0,0-2 0,1 1 0,10-3 0,25-1-557,-44 4-750,0-1 0,0 1-1,0 0 1,1 0 0,-1 0 0,0 0-1,0 1 1,0-1 0,1 0 0,-1 0-1,0 1 1,0-1 0,0 1 0,0-1 0,0 1-1,0-1 1,0 1 0,0 0 0,0-1-1,0 1 1,0 0 0,0 0 0,0 0-1,0 0 1,-1 0 0,1 0 0,0 0-1,-1 0 1,1 0 0,-1 0 0,1 0-1,-1 0 1,1 0 0,-1 0 0,0 1-1,0-1 1,1 0 0,-1 0 0,0 0-1,0 1 1,0-1 0,0 0 0,-1 0-1,1 0 1,0 1 0,0-1 0,-1 0 0,0 1-1,-2 8-229,0 0 0,-1-1 0,0 0 0,-8 13 0,11-19 217,-45 70 2683,44-70-1559,5-3-924,-1-1-1,0 1 0,0-1 1,0 0-1,0 0 0,0 1 1,-1-1-1,1 0 0,0-1 1,0 1-1,0 0 0,-1 0 1,1-1-1,-1 1 1,1-1-1,-1 0 0,0 1 1,1-1-1,1-3 0,7-8 490,162-175 3728,-162 177-4220,19-18-92,-23 26-70,-6 2 19,1 1 0,-1 0 0,1 0 1,-1-1-1,1 1 0,-1 0 0,1 0 1,0-1-1,-1 1 0,1 0 0,-1 0 1,1 0-1,0 0 0,-1 0 0,1 0 1,-1 0-1,1 0 0,0 0 0,-1 0 1,1 1-1,0-1 0,-1 0 0,1 0 1,-1 1-1,1-1 0,-1 0 0,1 0 1,-1 1-1,1-1 0,-1 1 0,1-1 1,-1 0-1,1 1 0,-1-1 0,0 1 0,1-1 1,-1 1-1,0-1 0,1 1 0,-1 0 1,11 20-193,-6 0 84,-1 1 1,-1 0-1,-1 1 1,-1-1-1,0 0 1,-2 1 0,-1-1-1,-5 26 1,-6 16 74,-30 92 0,30-121 230,0 0 1,-3 0-1,-37 62 1,51-95-151,1 0 0,-1 0 0,1 0 0,-1 0 1,1 0-1,0 0 0,0 1 0,0-1 0,0 0 0,0 0 0,1 1 0,-1-1 1,1 1-1,0-1 0,-1 1 0,1-1 0,0 1 0,0-1 0,1 1 0,-1-1 1,0 0-1,1 1 0,1 3 0,2-1 77,0 0 0,1 0 0,-1-1 0,1 1 0,0-1 0,1 0 0,-1-1 0,8 5 0,-8-5-86,8 5 76,-1 1 0,0 0 0,-1 0 0,0 1 0,0 1 1,-1 0-1,0 0 0,-1 1 0,9 16 0,-14-21-93,0 0 0,-1 1 0,0-1 0,-1 1 0,0 0 0,0-1 0,0 1 0,-1 0 0,0 0 0,-1 0 0,0 0 0,0 0 0,-1 0 0,0 0 0,0 0 0,-1 0 0,0 0-1,-5 14 1,-1-5-541,0 0-1,-1-1 0,-1 0 1,0-1-1,-1 0 0,-1-1 1,-25 25-1,23-26-1173,0-1 1,-1 0-1,-1-1 1,0 0-1,0-2 0,-1 0 1,0 0-1,-1-2 1,0 0-1,0-1 0,0-1 1,-33 5-1,1-12-1613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14.6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11 12428,'0'0'212,"0"-1"1,0 1 0,0-1-1,-1 1 1,1-1 0,0 1-1,-1-1 1,1 1 0,0-1-1,-1 1 1,1-1 0,0 1-1,-1-1 1,1 1 0,-1 0-1,1-1 1,-1 1 0,1 0-1,-1-1 1,1 1 0,-1 0-1,1 0 1,-1-1 0,0 1-1,1 0 1,-1 0 0,1 0-1,-1 0 1,1 0 0,-1 0-1,0 0 1,1 0 0,-2 0-1,5 29 5095,-2-17-5966,63 309-51,-42-247-7906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15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88 12332,'0'-20'4100,"0"16"-631,3 7-2118,3 6-1283,-1 1 0,0 0 0,0 0 0,-1 1-1,0-1 1,-1 1 0,0 0 0,-1 0 0,0 0 0,0 12 0,5 20 29,8 24-97,-2 2 0,-4-1 0,-2 1 0,-3 78 0,-5-137-5,-1 0 0,0 0 0,0 1 1,-1-2-1,0 1 0,-1 0 1,0-1-1,0 1 0,-1-1 0,0 0 1,-7 8-1,10-14 48,0 0 0,0-1 0,0 1 0,-1-1 0,1 0 0,-1 1 0,1-1-1,-1 0 1,0-1 0,1 1 0,-1 0 0,0-1 0,0 1 0,0-1 0,-1 0 0,1 0 0,0-1 0,0 1 0,-1 0 0,1-1 0,0 0 0,0 0-1,-1 0 1,1 0 0,0 0 0,-1-1 0,1 0 0,0 1 0,0-1 0,-1 0 0,1-1 0,0 1 0,0 0 0,0-1 0,1 0 0,-1 0-1,-4-3 1,-2-3 44,0-1-1,0 0 1,1-1 0,0 0-1,1 0 1,0 0-1,1-1 1,0 0-1,1-1 1,0 1-1,1-1 1,0 0-1,0 0 1,2 0-1,-1 0 1,2-1 0,-1 1-1,2-20 1,1 26-124,1 0 0,0 0 0,1 0 0,-1 0 0,1 0 0,0 1 0,1-1 0,-1 1 0,1 0 0,0 0 0,0 0 0,1 1 0,7-7 0,10-6-128,43-26 1,-49 33 151,177-101 39,72-46-324,-261 154 263,0 0 1,1 0-1,-2 0 0,1-1 1,0 1-1,-1-1 1,1 0-1,-1 0 0,0-1 1,-1 1-1,1-1 1,-1 1-1,0-1 0,0 0 1,0 0-1,0 1 1,-1-2-1,0 1 0,0 0 1,-1 0-1,1 0 1,-1 0-1,0 0 0,0-1 1,-1 1-1,-1-8 1,1 9 140,-3-3 59,4 7-158,0-1 0,0 1-1,0 0 1,0-1 0,0 1-1,0 0 1,0-1 0,0 1 0,0 0-1,0-1 1,0 1 0,0-1 0,0 1-1,-1 0 1,1-1 0,0 1 0,0 0-1,0 0 1,-1-1 0,1 1 0,0 0-1,-1-1 1,1 1 0,0 0-1,0 0 1,-1 0 0,1-1 0,0 1-1,-1 0 1,1 0 0,0 0 0,-1 0-1,1 0 1,-1-1 0,-12 6 30,11-1-35,0-1 1,0 1-1,0-1 0,0 1 1,0-1-1,1 1 0,0 0 1,0 0-1,0 0 0,0 0 0,0 0 1,1 7-1,0 62 60,1-37 17,34 464 357,-14-290-803,-19-192-326,-1 0 0,-1 0 0,-1-1 0,0 1 0,-6 27 0,6-40 45,-1 0-1,1 0 1,-1 0-1,0-1 1,-1 1 0,1-1-1,-1 1 1,0-1-1,-6 7 1,6-8-5,0 0 1,0-1-1,0 0 1,0 0-1,-1 0 1,1 0-1,0 0 1,-1-1-1,1 1 1,-1-1-1,0 0 1,0 0-1,1-1 1,-8 1-1,-18 3-2950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09:58:15.8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20 7815,'-9'-7'1405,"-7"-6"7766,23 65-4667,-5-38-4337,19 74 18,52 128 0,-63-188-870,-9-23 107,1-1 0,-1 1 0,1-1 0,1 0 0,-1 1 1,0-1-1,6 6 0,0-8-3831,4-13 2262,-6 3 944,-1 0 0,-1-1 0,0 0 0,5-13 1,10-44-1450,-4 15 2238,22-82 5469,-18 72-841,-14 19 1763,11 67-3639,-7 1-2148,-1 1-1,-2 0 0,0 1 0,-2-1 1,0 1-1,-2 0 0,-2 0 0,0 0 1,-2 0-1,-6 36 0,7-59-95,-1 0-1,1 0 0,-1-1 0,0 1 0,0 0 1,0-1-1,-1 1 0,1-1 0,-1 0 1,0 0-1,0 0 0,-1 0 0,1-1 1,-1 1-1,0-1 0,-6 5 0,7-7 1,0 1 0,0-1 0,0 0 0,0 0 0,0 0 0,0 0 0,0 0 0,0 0 0,0-1 0,0 0 0,-1 0-1,1 0 1,0 0 0,0 0 0,0 0 0,0-1 0,0 0 0,0 1 0,0-1 0,0 0 0,0-1 0,0 1 0,0 0 0,0-1 0,0 0 0,-4-3 0,5 3-22,-1 0 1,1 0 0,-1-1 0,1 1 0,0-1 0,0 1 0,0-1 0,0 0 0,1 0 0,-1 0 0,1 0 0,-1 0 0,1 0 0,0 0 0,0 0-1,1 0 1,-2-7 0,2 4 5,0 0-1,1 0 0,0 1 0,-1-1 1,2 0-1,-1 0 0,1 1 0,0-1 1,4-8-1,-2 5-118,2-1 1,-1 1-1,1 0 1,1 0-1,-1 1 0,1 0 1,1 0-1,0 1 1,0-1-1,14-8 0,-3 6-2242,0 2-1,1 0 0,36-8 0,-32 10-1724,-1-2-1,33-14 0,-13 3-1014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49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379 128 9737,'-17'-56'11623,"7"38"-9884,-1 1 76,-8-10 7,19 26-1783,-1 0 0,0 1-1,1-1 1,-1 0 0,0 0 0,0 1 0,0-1-1,0 1 1,1-1 0,-1 1 0,0-1 0,0 1-1,0 0 1,0-1 0,0 1 0,0 0 0,0 0 0,0 0-1,0 0 1,0 0 0,0 0 0,0 0 0,0 0-1,-1 0 1,-3 2-36,0 0 0,1 0 1,0 1-1,-1-1 0,1 1 0,0 0 0,0 0 0,1 0 0,-1 1 0,1-1 1,-1 1-1,1 0 0,0 0 0,1 0 0,-1 0 0,-2 6 0,-5 12-67,0 1-1,-7 26 1,11-30 28,-128 466-148,114-381 258,4 1 0,-5 180-1,21-257-12,2 0 0,0 0 0,1-1 0,2 1 0,1-1 0,1 0 0,2-1 0,0 1 0,2-2 0,0 1 0,2-2 0,1 1 0,1-2 0,1 0 0,1-1 0,0-1 0,2 0 0,41 34 0,7 8-3173,-63-90-18253,3-10 17116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0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 14926,'1'8'4404,"10"112"358,5 181-4858,-3-107-2050,-13-191 1537,0-8-346,0 0 924,11-276 460,-8 250-263,1 0-1,2 0 1,2 1 0,0 0 0,2 0 0,26-54 0,-34 81-167,-1 0 1,1 0-1,0 0 1,0 0 0,0 1-1,0-1 1,0 1-1,0-1 1,1 1 0,-1 0-1,1 0 1,0 0-1,0 0 1,-1 1-1,1-1 1,0 1 0,0 0-1,6-2 1,-7 3-3,1 0 0,-1 0-1,0 0 1,1 1 0,-1-1 0,0 1 0,0-1 0,1 1-1,-1 0 1,0 0 0,0 0 0,0 0 0,0 0 0,0 1 0,0-1-1,0 0 1,-1 1 0,1 0 0,0-1 0,-1 1 0,1 0 0,-1 0-1,0 0 1,0 0 0,0 0 0,1 0 0,-1 2 0,4 6 17,0 0 0,0 0 0,-2 0 1,1 0-1,-1 1 0,-1 0 1,0 0-1,0-1 0,-1 1 0,0 0 1,-1 0-1,-1 0 0,1 0 0,-2 0 1,-3 16-1,0-10 44,-1 0 0,-1 0-1,-1-1 1,0 0 0,0-1 0,-2 0-1,0 0 1,-1-1 0,-14 15 0,25-29-58,0 0 1,-1 1 0,1-1-1,0 0 1,0 0 0,0 0 0,0 1-1,-1-1 1,1 0 0,0 0-1,0 1 1,0-1 0,0 0 0,0 1-1,0-1 1,0 0 0,0 0-1,0 1 1,0-1 0,0 0 0,0 1-1,0-1 1,0 0 0,0 0-1,0 1 1,0-1 0,0 0 0,0 1-1,0-1 1,0 0 0,0 0-1,0 1 1,1-1 0,-1 0 0,0 0-1,0 1 1,0-1 0,0 0-1,1 0 1,-1 0 0,0 1 0,0-1-1,1 0 1,-1 0 0,0 0-1,0 0 1,1 0 0,-1 1-1,0-1 1,0 0 0,1 0 0,-1 0-1,0 0 1,1 0 0,-1 0-1,0 0 1,1 0 0,31 5 145,22 7 131,-49-10-251,0 0 0,0 1 0,0-1 1,0 1-1,0 1 0,-1-1 0,0 1 0,1-1 0,-1 1 0,-1 0 0,1 1 0,-1-1 0,1 1 1,-1-1-1,0 1 0,-1 0 0,1 0 0,-1 0 0,0 1 0,0-1 0,-1 0 0,0 1 1,0-1-1,0 1 0,0-1 0,-1 1 0,0 0 0,0-1 0,-1 1 0,1-1 0,-2 7 0,-1 0 46,-1 0 0,0-1 0,0 0 0,-1 1 0,-1-1 0,0-1 0,0 1 0,-1-1-1,0 0 1,-1-1 0,0 0 0,0 0 0,-14 10 0,-11 4-81,0-2 1,-2-1-1,0-2 1,-60 22-1,94-40-43,-1 1 0,1-1 0,0 1 0,-1-1 0,1 1 0,0-1 0,0 1 0,-1 0 0,1 0 0,0 0 0,0-1 0,0 1 0,0 0-1,0 0 1,0 1 0,0-1 0,0 0 0,1 0 0,-2 2 0,57 1-108,148 3 1000,-117 1-5534,-84-8 4361,-1 0 1,1 0 0,-1 0-1,1-1 1,-1 1 0,0 0-1,1-1 1,-1 1 0,1-1-1,-1 0 1,0 1 0,0-1-1,1 0 1,-1 0 0,0 0-1,0 0 1,0 0 0,0 0-1,0 0 1,0 0 0,0 0-1,0 0 1,0-1 0,-1 1-1,1 0 1,0-2 0,16-44-6345,-12 31 5223,15-23-1205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8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13581,'0'0'6150,"0"-22"-5024,0 6-795,0 13 721,2-2-390,0 3-506,-1-1 1,1 0 0,0 1-1,0 0 1,0-1 0,0 1-1,0 0 1,0 0 0,1 0-1,-1 0 1,1 1 0,0-1 0,-1 1-1,1-1 1,0 1 0,0 0-1,0 0 1,-1 0 0,7 0-1,44-9 198,0 2 0,1 3-1,61 1 1,-27 1-130,304-30 402,-46 2-291,564 31-12,-1 69 224,-486-58 647,1-35-78,-219 10-805,22 7-1816,-226 7 1147,-1 0 1,1-1-1,-1 1 1,0-1-1,1 1 1,-1 0-1,1-1 0,-1 1 1,0-1-1,0 1 1,1-1-1,-1 0 1,0 1-1,0-1 1,1 1-1,-1-1 0,0 1 1,0-1-1,0 0 1,0 1-1,0-1 1,0 1-1,0-1 0,0 1 1,0-1-1,0 0 1,0 1-1,-1-1 1,1 1-1,0-1 1,0 1-1,0-1 0,-1 0 1,1 1-1,0-1 1,-1 1-1,0-1 1,-7-20-4933,-12-9-256,-12-15 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1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263 1 9161,'10'2'997,"0"0"0,-1 0 1,1-1-1,0-1 1,15 0-1,-12 0-427,-1 0-1,1 1 1,0 0 0,-1 1-1,1 0 1,17 6 0,-28-7-682,-29-2-549,17 1 562,1-1 1,-1 2 0,1-1-1,-16 4 1,3 1 416,1 1 0,1 2 1,-1 0-1,1 1 0,0 0 1,1 2-1,1 1 0,-1 0 1,2 1-1,0 1 0,0 0 1,1 2-1,1 0 0,1 0 1,0 1-1,1 1 0,1 0 1,-16 33-1,27-48-256,-1 0 0,1 0 0,-1 0 0,1 0 1,0 0-1,0 0 0,0 0 0,1 0 0,-1 1 0,1-1 0,0 0 0,0 0 0,0 1 0,0-1 1,0 0-1,1 0 0,0 1 0,-1-1 0,1 0 0,0 0 0,1 0 0,-1 0 0,2 4 1,1-4-27,-1 1 0,1-1 0,0 0 1,0 0-1,0 0 0,0-1 1,1 0-1,-1 1 0,0-1 0,1-1 1,0 1-1,-1-1 0,1 1 1,0-1-1,5 0 0,18 2 114,-1-1-1,1-2 0,0-1 1,41-6-1,37 0-2268,-102 7 534,-34 22-7127,-34 23 423,-4-4 4565,-48 33 5049,90-55 453,-15 13 2515,18-5 1509,24-26-5617,0 1 0,0-1 0,1 0 0,-1 0 0,1 0 0,-1 0 0,1 0-1,-1 0 1,1 0 0,0-1 0,-1 1 0,1 0 0,3 0 0,-5-1-116,26 6 518,0-1 1,0-1-1,51 1 0,-6 0-96,-53-4-393,-3 0-46,-1 0 1,1 1-1,-1 1 0,1 0 1,-1 1-1,15 6 1,-27-9 5,-6 6 2,0-1 0,0 0 0,0 0-1,-1 0 1,0-1 0,0 1 0,-1-1-1,1 0 1,-1-1 0,0 1 0,-1-1 0,-7 4-1,-18 14 317,22-13-207,0 0 0,1 1 0,0-1 0,0 2 0,1 0 0,1 0 0,0 0 0,0 1-1,1 0 1,1 0 0,-9 25 0,13-33-131,0 1 1,0 0-1,0 0 1,1 0-1,-1 0 0,1 0 1,0 0-1,1 0 0,-1 0 1,1 0-1,0 0 0,0 0 1,1 0-1,-1-1 0,1 1 1,0 0-1,0-1 0,1 0 1,-1 1-1,1-1 0,0 0 1,0 0-1,1-1 0,-1 1 1,1 0-1,0-1 0,0 0 1,0 0-1,0 0 0,0-1 1,0 1-1,1-1 0,0 0 1,8 2-1,1 1-188,1-1 0,0 0 0,0-2 0,0 1 0,0-2 0,0 0 0,1-1 0,-1 0-1,25-5 1,-28 3-453,0 0 0,-1-1 0,1-1 0,-1 0 0,1 0-1,-1-1 1,17-11 0,1-2-2339,-1-1-1,0-2 1,-2-1 0,0-1-1,32-38 1,-30 8 876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1.5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0 13389,'0'10'4276,"-5"70"547,-2 28-4084,9-45-937,-1-32-377,-1-1 0,-1 1 0,-8 47 0,8-73 454,-5 18-1797,2-21 1195,-1-15 981,4 5-55,1 0 0,0 0 0,0 0 0,1 0-1,0 0 1,3-13 0,2-14 651,-5 19-451,3-23 569,9-47 1,-11 77-880,0 0 1,1 0 0,0 0 0,0 0 0,1 1 0,0-1-1,0 1 1,1 0 0,1 0 0,11-14 0,-14 19-80,1 0 0,0-1 0,-1 1 0,1 0 0,1 1 0,-1-1 0,0 1 0,1 0 1,-1 0-1,1 0 0,-1 1 0,1-1 0,0 1 0,0 0 0,0 1 0,0-1 0,-1 1 0,1 0 1,0 0-1,0 1 0,0-1 0,0 1 0,0 0 0,-1 0 0,1 1 0,0-1 0,-1 1 0,1 0 1,4 3-1,-3-1 2,0 0 1,0 1 0,0-1 0,-1 1 0,0 0-1,0 1 1,0-1 0,0 1 0,-1 0 0,0 0-1,0 0 1,-1 1 0,0-1 0,0 1-1,0 0 1,-1 0 0,0 0 0,2 14 0,-3-6-216,-1-1 0,0 1 0,-1 0 1,-1 0-1,-1-1 0,0 1 1,0-1-1,-1 1 0,-10 19 0,-1-1-887,-1-2-1,-35 53 0,49-82 748,0 1 0,-1 0 0,1-1 0,-1 0 0,1 0 0,-1 0 0,1 0 0,-1 0 0,0 0 0,-5 1-1,-12 10-3270,11-6 1700,8-6 1747,1 0 0,-1-1 0,1 1 0,-1-1 0,1 1 0,-1-1 0,1 1 0,-1-1 0,1 0 0,-1 1 0,0-1 0,1 1 0,-1-1 0,0 0 0,1 0 0,-1 0 0,0 1 0,1-1 0,-1 0 0,0 0 0,0 0 0,1 0 0,-1 0 0,0 0 0,0 0 0,1 0 0,-1 0 0,0-1 0,1 1 0,-1 0 0,0 0 0,1-1 0,-1 1 0,0 0 0,1-1 0,-1 1 0,1 0 0,-1-1 0,0 0 0,-3-1-3440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2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1 126 12620,'3'0'420,"0"0"0,0 0 0,0 0 0,-1 0 0,1-1 0,0 1 0,0-1 0,0 0 1,0 1-1,0-1 0,-1-1 0,1 1 0,0 0 0,-1-1 0,1 1 0,-1-1 0,3-2 0,30-15 1425,-4 12-1829,-1 2 0,1 1 0,0 1 0,36 2 0,-65 2-154,-1-1-1,1 0 0,-1 0 1,1 1-1,-1-1 1,0 1-1,1-1 1,-1 1-1,0 0 0,1-1 1,-1 1-1,0 0 1,0 0-1,0 0 0,0 0 1,0 0-1,0 0 1,2 2-1,-2-1-319,-1-2 395,1 0 1,-1 0-1,0 0 0,0 0 0,1 0 0,-1 1 0,0-1 0,0 0 0,1 0 0,-1 0 0,0 1 0,0-1 1,0 0-1,1 0 0,-1 1 0,0-1 0,0 0 0,0 0 0,0 1 0,0-1 0,0 0 0,1 1 0,-1-1 1,0 0-1,0 0 0,0 1 0,0-1 0,0 0 0,0 1 0,0-1 0,0 0 0,0 0 0,-1 1 1,1-1-1,0 0 0,0 1 0,-5 14-910,0 0 0,-1-1 1,-1 1-1,0-2 0,0 1 0,-2-1 0,0 0 1,-18 20-1,-15 25 1304,40-56-169,1 0 0,-1 0 0,1-1 1,0 1-1,0 0 0,0 0 0,0 0 1,0 0-1,1 0 0,-1 0 0,1 1 0,-1-1 1,1 0-1,0 0 0,-1 0 0,1 1 1,1-1-1,-1 0 0,0 0 0,1 3 0,0-4-114,0 1 0,0-1 0,0 0 0,0 0 0,0 0-1,0 0 1,0 0 0,0 0 0,1 0 0,-1 0 0,0 0-1,1-1 1,-1 1 0,0-1 0,1 1 0,-1-1 0,1 1-1,-1-1 1,1 0 0,-1 0 0,3 1 0,4-1-169,-1 0 0,1 0 0,-1-1 0,0 0 0,1 0 0,-1-1 0,0 0 0,0 0 0,0-1 0,9-4 0,-8 2 44,-1 0 0,0-1 0,-1 0 0,1-1 0,-1 1 0,0-1-1,-1 0 1,1-1 0,-2 1 0,1-1 0,-1 0 0,0 0 0,0-1 0,-1 1 0,-1-1 0,4-17-1,0-6 1754,-2-1 0,-1 1-1,-2-37 1,-5 38 822,3 25-1046,-4 31-902,-8 90-604,-51 373-442,55-440 476,-1 3 28,2 0 1,2 1-1,2 1 0,4 60 1,1-106 76,0 1 0,1 0 0,0-1 0,0 1 0,0-1 0,1 1 0,0-1 0,1 0 0,-1 0 0,1 0 0,1-1 0,-1 0 0,1 1 0,8 7 1,-12-13-18,0-1 0,-1 1 0,1 0 1,0 0-1,0-1 0,0 1 1,0 0-1,0-1 0,0 1 0,0-1 1,0 1-1,1-1 0,-1 0 1,0 0-1,0 1 0,0-1 0,0 0 1,0 0-1,1 0 0,-1 0 1,0 0-1,0 0 0,0 0 0,0-1 1,1 1-1,-1 0 0,0-1 1,0 1-1,0-1 0,0 1 1,0-1-1,0 1 0,0-1 0,0 0 1,0 1-1,0-1 0,-1 0 1,1 0-1,0 0 0,0 0 0,-1 0 1,1 0-1,0 0 0,0-1 1,18-43 2377,-15 28-1833,-1-1 0,-1 1 1,-1-1-1,0 1 0,-4-34 0,0 24-583,-2 0 1,0 0 0,-10-27-1,3 20-2868,-10-38-10777,6-11 3296,14 35 5739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2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15054,'6'2'4410,"68"21"629,-57-16-4950,0 1 0,0 0 0,-1 1 0,0 1 0,-1 0 0,0 1 0,-1 1 0,23 24 0,-34-32-95,-1 0 0,1 0-1,-1 0 1,0 1 0,0-1 0,-1 1 0,1-1-1,-1 1 1,0 0 0,0-1 0,-1 1 0,1 0-1,-1 0 1,0 0 0,0-1 0,-1 1 0,1 0-1,-1 0 1,0-1 0,-1 1 0,1 0 0,-3 5 0,-6 13-16,-1-1 0,-1 0 0,-16 24 0,9-16-10,13-21 0,-45 87-206,48-89 216,0 0 0,0 0-1,1 0 1,0 1-1,0-1 1,1 1-1,0-1 1,0 1-1,1 0 1,0-1 0,1 14-1,0-17 25,1 0 0,-1-1 1,1 1-1,0-1 0,0 0 0,0 1 0,1-1 0,-1 0 1,1 0-1,-1 0 0,1-1 0,0 1 0,0-1 0,1 1 1,-1-1-1,0 0 0,1 0 0,-1 0 0,1-1 0,-1 1 1,1-1-1,0 0 0,0 0 0,0 0 0,0-1 0,-1 1 0,1-1 1,7 0-1,6 0 106,-1 0 0,1-1-1,0-1 1,-1-1 0,22-5 0,-36 7-223,0 1-1,0 0 1,0-1-1,-1 1 1,1-1-1,0 1 1,-1-1-1,1 0 1,0 0-1,-1 0 1,1 0-1,-1 0 1,1 0 0,-1 0-1,0-1 1,1 1-1,-1 0 1,0-1-1,0 1 1,0-1-1,0 1 1,0-1-1,-1 0 1,1 1-1,0-1 1,-1 0-1,1 0 1,-1 1-1,1-1 1,-1 0-1,0 0 1,0 0 0,0 1-1,0-3 1,-2-5-757,0 0 1,0 0 0,-1 1-1,-1-1 1,-8-15 0,1 0 291,3 7 613,2 0-1,0-1 1,0 0 0,2 0-1,-4-32 1,7 44 125,1 0 0,0 0-1,0 0 1,1 0 0,-1 0 0,1 0 0,1-1-1,-1 2 1,1-1 0,0 0 0,0 0-1,1 0 1,0 1 0,0 0 0,0-1 0,0 1-1,1 0 1,0 1 0,0-1 0,0 1 0,8-6-1,7-3 23,0 2 0,1 0 0,0 1-1,0 1 1,1 1 0,1 1-1,-1 1 1,44-6 0,-31 11-1342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3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1 473 8040,'2'11'1331,"0"-1"344,0 0 2846,10-6-722,20-1-2802,-30-3-754,1-1-255,0 0-1,0 1 1,0-1-1,1 0 1,-1-1-1,0 1 1,-1-1 0,1 1-1,0-1 1,0 0-1,-1 0 1,1 0-1,-1 0 1,0 0-1,1-1 1,-1 1 0,2-4-1,-2 4-78,-1 0-38,1 0 0,0 1 1,-1-1-1,1 0 0,-1 0 0,1-1 0,-1 1 0,0 0 0,0 0 0,0-1 0,0 1 1,-1-1-1,1-2 0,3-5-304,5-18-627,0 0 0,-2-1 0,-1 1 0,-1-1 0,-2 0 0,0-32 0,3-14 1979,2-46 7227,-8 116-5082,3 8-2589,1 5-400,1-1 1,-1 0-1,0 1 0,-1 0 1,0 0-1,0 0 0,0 0 1,1 15-1,10 78-38,-13-82 17,6 68-81,-5 1 1,-9 92-1,-34 172-65,31-277 88,7-59 57,2 1 1,0-1-1,1 1 1,0-1-1,2 1 1,0-1-1,6 27 1,-6-39-33,-1 1 0,1-1 0,-1 1 1,1-1-1,0 0 0,1 0 0,-1 0 0,1 0 0,-1-1 0,1 1 1,1-1-1,-1 0 0,0 1 0,1-1 0,-1-1 0,1 1 0,0 0 1,0-1-1,0 0 0,0 0 0,0 0 0,1-1 0,-1 1 0,1-1 1,-1 0-1,1 0 0,-1-1 0,1 1 0,-1-1 0,1 0 0,6-1 1,-7 2 109,0-1 1,0 0-1,-1-1 1,1 1-1,0 0 1,-1-1-1,1 0 1,-1 0-1,1 0 1,-1-1-1,1 1 1,-1-1-1,0 1 1,1-1-1,-1 0 1,0-1-1,0 1 1,0 0-1,-1-1 1,1 1-1,-1-1 1,1 0 0,-1 0-1,0 0 1,0 0-1,0-1 1,-1 1-1,1 0 1,-1-1-1,0 1 1,1-1-1,0-5 1,-1-3 72,0 0 0,0 0 0,-1 0 0,-1 0 0,0 0 0,0 0 1,-1 0-1,-1 0 0,0 1 0,-1-1 0,-6-14 0,5 15-419,-1-1 1,0 2-1,-1-1 0,0 1 0,0 0 1,-1 0-1,-16-13 0,13 13-243,-27-26-3885,36 33 3581,-1 0 1,1 0-1,0 0 0,1 0 0,-1-1 1,0 1-1,1-1 0,0 1 0,0-1 1,0 1-1,0-1 0,1 0 0,-1-5 1,1 1-458,0 0 1,1 0-1,0 0 1,1 0-1,0 0 1,0 0-1,4-8 1,12-33-3576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4.2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52 204 7879,'-5'7'659,"0"0"0,1 0-1,0 0 1,0 0 0,1 1 0,0 0-1,1 0 1,-1 0 0,-1 13-1,-7 22 1687,11-41-2290,-1-1 1,0 1 0,1 0 0,0-1-1,-1 1 1,1 0 0,0-1 0,0 1-1,0 0 1,0-1 0,0 1 0,0 0-1,0-1 1,1 1 0,-1 0 0,1-1 0,-1 1-1,1-1 1,-1 1 0,1-1 0,0 1-1,0-1 1,0 1 0,0-1 0,0 0-1,0 1 1,0-1 0,1 0 0,-1 0-1,0 0 1,0 0 0,1 0 0,-1 0 0,1 0-1,-1-1 1,1 1 0,-1 0 0,3 0-1,-1 0 70,1 0-1,-1-1 0,1 1 0,-1-1 1,1 1-1,-1-1 0,1 0 0,-1-1 0,1 1 1,-1-1-1,1 1 0,-1-1 0,0 0 1,1 0-1,-1 0 0,6-4 0,-7 4 34,1-1-1,-1 1 0,1-1 0,-1 0 1,0 0-1,0 0 0,0 0 0,0-1 1,0 1-1,0 0 0,-1-1 0,1 0 1,-1 1-1,1-1 0,-1 0 1,0 0-1,0 1 0,0-1 0,-1 0 1,1 0-1,-1 0 0,1-4 0,-2 3-28,1 0-1,-1 0 0,0 0 0,0 0 1,-1 0-1,1 0 0,-1 0 1,0 1-1,0-1 0,0 0 0,0 1 1,-1-1-1,1 1 0,-1 0 0,-4-4 1,-28-23 444,29 25-598,-1 0 0,1 0-1,0 0 1,0-1 0,1 0-1,-1 0 1,1-1 0,1 1-1,-6-11 1,10 16 18,-1-1 0,1 0 0,0 1 0,0-1 1,0 0-1,0 1 0,0-1 0,0 0 0,0 1 0,1-1 0,-1 1 0,0-1 0,1 0 1,0 1-1,-1-1 0,1 1 0,0-1 0,0 1 0,0-1 0,0 1 0,0 0 0,0 0 1,0-1-1,0 1 0,0 0 0,1 0 0,1-1 0,42-27 127,-38 25-84,15-9 105,1 1 1,0 1 0,1 1 0,1 0-1,-1 3 1,1 0 0,0 1 0,46-4-1,-66 10-142,0 0 0,0 1-1,0 0 1,0 0-1,0 0 1,0 1 0,0 0-1,-1 0 1,1 0-1,-1 0 1,1 1-1,-1-1 1,0 1 0,0 0-1,0 1 1,-1-1-1,1 1 1,-1 0 0,1-1-1,-1 1 1,-1 1-1,1-1 1,0 0-1,-1 1 1,3 6 0,4 12-290,-1 0 1,-1 1-1,7 46 0,-13-64 209,12 74-2637,2 89 0,-12-72-5223,-20 183 1,1-193 3339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5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493 0 11915,'-23'7'4645,"2"22"-193,-16 10-1537,-10-6-2147,6 23-543,-14-5-225,3 1-1057,5 5-1218,-1-3-2401,-5-32 160,19 6-1,-1-38-127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5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13453,'28'36'8616,"-1"-9"-7943,-4 1-193,3-10-192,0 5-64,0-5-224,-5-5-192,4 0-384,12-4-1891,-18-39-4163,-1 21 2370,-11-25-96,16 15 416,-18-38 2627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6.2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69 10314,'1'-7'1024,"-1"1"1,1 0-1,-2-1 0,1 1 1,-1-1-1,0 1 0,-3-12 1,1 12 623,1 8-391,6 33-383,29 148-506,35 245-722,-60-345-190,-3 1 0,-4 0 0,-10 90 0,9-172 529,-14 83-981,12-78 847,0 0 0,0-1 0,0 1 0,-1-1 1,0 0-1,-1 0 0,1 0 0,-1 0 0,0-1 1,-5 6-1,8-10 116,0 0 0,1 0 1,-1 0-1,0 0 0,0 0 1,0-1-1,0 1 0,0 0 0,0-1 1,0 1-1,0-1 0,0 1 0,0-1 1,0 1-1,0-1 0,0 0 1,0 1-1,-1-1 0,1 0 0,0 0 1,0 0-1,0 0 0,0 0 0,-1 0 1,1 0-1,0 0 0,0-1 1,0 1-1,0 0 0,0-1 0,-1 1 1,1-1-1,0 1 0,0-1 0,0 0 1,0 1-1,0-1 0,1 0 0,-1 0 1,0 1-1,0-1 0,0 0 1,1 0-1,-2-2 0,-1-1-17,1 0 1,-1-1-1,1 1 0,0-1 1,0 0-1,1 1 0,-1-1 0,1 0 1,-1-8-1,0-30 489,1 0 0,6-57 0,0 58 778,1 0 1,3 1-1,1 0 1,26-66-1,-33 100-1026,1-1 0,0 2 0,0-1 0,1 0 0,-1 1 0,2 0 0,-1 0 0,0 0 0,1 1 0,8-6 0,6-3-688,0 2 0,24-12 0,-22 14-431,-1-2 1,21-16 0,46-42-3716,53-40-3879,-137 108 8431,-1 0 0,0 0 0,1 0 0,0 0-1,-1 1 1,1 0 0,0-1 0,0 1 0,0 1 0,0-1 0,0 1-1,0-1 1,0 1 0,0 0 0,4 1 0,3 1 509,0 0 0,-1 1 0,20 8 0,-22-7 276,1-1 1,-1 0-1,1-1 0,-1 0 1,18 2-1,-23-4-442,1 0 0,0 0 1,-1-1-1,1 0 0,-1 1 0,0-1 0,1 0 0,-1-1 0,0 1 0,1-1 0,-1 1 1,0-1-1,0 0 0,0 0 0,-1-1 0,1 1 0,0 0 0,-1-1 0,3-3 0,-1 1 82,0 0-1,0 0 0,-1 0 1,1 0-1,-2-1 0,1 1 1,0-1-1,-1 0 0,0 0 1,-1 0-1,1 0 1,-1 0-1,0 0 0,-1 0 1,1-10-1,-2 10-314,1 1 0,-1 0 1,0 0-1,-1-1 0,1 1 1,-1 0-1,0 0 0,0 0 1,-1 1-1,1-1 0,-1 0 1,0 1-1,0 0 0,-1 0 1,1 0-1,-1 0 0,0 0 1,0 1-1,0-1 0,0 1 0,-1 0 1,0 1-1,1-1 0,-1 1 1,0 0-1,0 0 0,0 0 1,-7-1-1,8 2-53,1 0 0,0 1-1,0-1 1,-1 1 0,1 0 0,0 0-1,0 0 1,-1 1 0,1-1 0,0 1 0,0-1-1,-1 1 1,1 0 0,0 0 0,0 0-1,0 1 1,0-1 0,0 1 0,-2 2 0,0 0 30,0 0 1,1 1 0,0 0-1,0-1 1,0 1 0,0 1-1,1-1 1,0 1 0,-4 7-1,-1 9 29,0 0 0,2 1 0,0 0 0,-3 31 0,2 59-576,-1-7-3846,7-102 3766,0 0 1,1-1 0,-1 1-1,1 0 1,0-1 0,0 1-1,0 0 1,1-1 0,-1 1-1,1 0 1,0-1 0,2 6-1,2-2-3549,8-3 166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6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338 0 10122,'-2'13'493,"-1"0"1,-1 0 0,0 0 0,-1 0 0,0-1-1,-1 0 1,0 0 0,-12 16 0,3-7 180,0-1 1,-2-1 0,-30 29-1,34-36-448,0-2 0,-1 1 0,0-2 0,-1 0-1,0-1 1,0 0 0,-1-1 0,0-1 0,-31 8-1,35-12 895,12-4-326,21-12 122,45-15 328,-46 24-913,-13 3-301,1-1-1,0 2 0,-1-1 1,1 1-1,0 0 0,0 1 0,0-1 1,0 2-1,9 0 0,-15 0-74,0 0 1,0 0-1,-1 0 0,1 1 0,-1-1 0,1 0 1,-1 1-1,0-1 0,1 1 0,-1-1 0,0 1 0,0 0 1,0-1-1,0 1 0,0 0 0,-1 0 0,1 0 1,0 0-1,-1 0 0,1 0 0,-1 0 0,0 0 1,0 3-1,0 46-620,-6-10 358,-2-1 1,-2-1-1,-23 61 1,-13 54 1084,45-152-720,1-1 1,-1 1 0,1-1 0,0 1 0,-1 0 0,1-1 0,0 1 0,0-1 0,0 1 0,0-1 0,0 1 0,0 0 0,1-1 0,-1 1 0,0-1 0,1 1 0,-1-1 0,1 1 0,0-1-1,-1 0 1,1 1 0,0-1 0,0 0 0,1 2 0,0-2 37,0 0 0,-1-1-1,1 1 1,-1-1 0,1 1 0,0-1-1,-1 0 1,1 0 0,0 0-1,0 0 1,-1 0 0,1 0 0,0 0-1,-1-1 1,1 1 0,0-1-1,-1 1 1,3-2 0,6-2 430,0 0 0,-1-1 0,1 0 0,-1-1 0,15-12 0,-21 15-388,1 0 0,-1-1-1,0 1 1,0-1 0,0 0-1,0 0 1,-1 0 0,0 0 0,0-1-1,0 1 1,0 0 0,0-1-1,-1 0 1,0 1 0,0-1 0,0 0-1,-1 0 1,0 1 0,0-7-1,-1 5-145,1-1 0,-2 1 0,1 0 0,-1-1 0,0 1-1,0 0 1,-1 0 0,0 0 0,0 1 0,0-1 0,-1 1 0,0-1-1,0 1 1,-8-7 0,-19-13-1806,-20-4-6782,47 8-2087,13 2 6413,8 1 155,-1-11 2481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8:5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7655,'0'0'8921,"2"-21"-6530,2 14-1867,0-1 0,1 2-1,0-1 1,0 1 0,1 0 0,-1 0-1,1 0 1,1 1 0,-1 0 0,1 0-1,14-8 1,-6 7-260,1 0 0,0 0 0,0 1 0,0 1 0,25-3 0,42-5 203,119-2 0,18 33-112,-77-4-171,412-1 816,-499-14-937,8 0 22,540-11 919,-486 8-855,1 6 1,145 21-1,90 13 593,-279-35-544,-32-3-657,-39 1 139,0-1-1,0 1 1,0-1 0,0 0 0,0 0 0,-1 0 0,1 0 0,0-1 0,5-3 0,-3 1-770,0 1 1,-1-2-1,0 1 1,0 0 0,0-1-1,-1 0 1,0 0-1,0 0 1,0-1 0,0 1-1,-1-1 1,0 0-1,0 0 1,0 0-1,-1 0 1,0-1 0,0 1-1,1-9 1,-1-53-4287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7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15695,'0'4'4580,"21"52"722,27 30-6094,-32-58-40,-15-27 680,0 1-1,0 0 1,-1-1-1,1 1 1,-1 0 0,1 0-1,-1-1 1,0 1-1,0 0 1,0 0-1,0 0 1,0-1-1,0 1 1,0 0-1,0 0 1,-1 0-1,1-1 1,-1 1 0,1 0-1,-1-1 1,0 1-1,0 0 1,-1 1-1,-24 28-1732,24-29 1808,-54 64-927,55-66 1062,0 1-1,1 0 0,-1 0 0,0 0 0,1 0 0,-1 0 0,1 0 0,-1 0 1,1 1-1,0-1 0,-1 0 0,1 0 0,0 0 0,0 0 0,0 0 1,0 0-1,0 1 0,0 0 0,0 1 155,1-2-141,-1 0 1,1 0-1,-1 0 1,1 0-1,0 0 1,0-1-1,-1 1 1,1 0-1,0 0 1,0-1-1,0 1 0,0 0 1,0-1-1,0 1 1,0-1-1,0 0 1,0 1-1,0-1 1,0 0-1,0 1 1,0-1-1,1 0 1,10 2 376,0 0 1,0-1-1,0 0 1,18-2-1,-22 0-389,0 1 1,-1 0-1,1 0 0,0 0 0,0 1 1,-1 0-1,1 1 0,-1 0 0,13 4 1,-18-4-165,0-1 1,0 1 0,-1-1 0,1 1 0,-1 0 0,1 0 0,-1-1-1,1 1 1,-1 0 0,0 0 0,0 0 0,0 1 0,0-1 0,0 0-1,-1 0 1,1 0 0,-1 1 0,1-1 0,-1 0 0,0 1 0,0-1 0,0 0-1,0 4 1,-11 55-1782,7-46 1371,0 1 186,3-11 414,-1 1 1,1-1 0,0 1-1,0-1 1,1 1 0,0 0 0,0 0-1,0-1 1,0 1 0,1 0-1,2 8 1,-2-13 85,0 0-1,0-1 0,0 1 1,0 0-1,0 0 0,0-1 1,0 1-1,1-1 0,-1 1 0,0-1 1,0 1-1,0-1 0,1 0 1,-1 1-1,0-1 0,0 0 1,1 0-1,-1 0 0,0 0 1,0 0-1,1 0 0,-1-1 1,0 1-1,0 0 0,1-1 1,-1 1-1,0-1 0,0 1 1,0-1-1,0 1 0,2-2 1,-3 1 40,1 0 1,0 0-1,-1 0 1,1 0-1,-1 0 1,1 0-1,-1 0 1,0 0-1,1 0 1,-1 0-1,0 0 1,0 0-1,0 0 1,1 0-1,-1 0 1,-1-1-1,1 1 1,0 0-1,0 0 1,0 0-1,0 0 1,-1 0-1,1 0 1,-1 0-1,1 0 1,-1 0-1,0-1 1,-22-32-1110,8 14-1644,10 10 861,0 0 0,1-1 1,0 0-1,1 0 0,0 0 0,1 0 0,0 0 0,1 0 1,0-1-1,1 1 0,0 0 0,1-1 0,3-19 0,1-20-1623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8.0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10794,'2'3'4372,"0"2"-3643,1 0-1,-2 0 0,1 1 0,0-1 0,-1 0 1,0 1-1,-1-1 0,1 1 0,-1 5 0,-2 63 115,1-35-448,12 439-1991,-11-477 1589,0 0 0,0 1 1,0-1-1,0 0 0,0 0 0,0 0 0,1 1 0,-1-1 0,0 0 0,1 0 0,-1 0 0,1 0 0,-1 0 0,1 0 1,-1 0-1,1 0 0,1 2 0,-2-3 21,1 0 0,-1 0 0,1 0 0,-1 0 0,1 0 0,-1 0 0,1 0 0,-1 0 0,1-1 0,-1 1 0,1 0 0,-1 0 0,1 0 0,-1-1 0,1 1 0,-1 0 0,0 0 0,1-1 0,-1 1 0,1-1 0,-1 1 0,0 0 0,1-1 0,-1 1 0,0-1 0,1 0 0,21-38 789,-14 18-488,1 2-1,1-1 0,0 2 0,2-1 1,0 1-1,1 1 0,29-30 1,-27 31-527,-13 15 43,-1-1 1,0 1 0,0 0 0,0-1-1,1 1 1,-1 0 0,1 0 0,-1-1-1,1 1 1,-1 0 0,1 0 0,0 1-1,-1-1 1,1 0 0,0 1 0,0-1-1,3 0 1,-5 1 86,0 0-1,0 0 1,1 0-1,-1 0 1,0 0-1,0 0 0,0 0 1,0 0-1,1 0 1,-1 0-1,0 0 1,0 0-1,0 0 1,0 0-1,1 0 1,-1 0-1,0-1 1,0 1-1,0 0 1,0 0-1,0 0 1,1 0-1,-1 0 0,0 0 1,0 0-1,0-1 1,0 1-1,0 0 1,0 0-1,0 0 1,0 0-1,0-1 1,1 1-1,-1 0 1,0 0-1,0 0 1,0 0-1,0-1 1,0 1-1,0 0 0,0 0 1,0 0-1,0 0 1,0-1-1,0 1 1,0 0-1,-1 0 1,1 0-1,0-1 1,21-74-13814,-5 52 9497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0:59.0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11403,'2'3'489,"-1"0"0,0 1 0,0-1 0,0 0 0,0 1 0,-1-1 0,0 1 0,1-1 0,-1 1 0,0-1 0,-1 1 0,0 5 1,0 25 588,18 164-435,4 97 716,-42-308-345,19 9-897,0 0-1,1 1 1,-1-1-1,0 0 1,1 0-1,0 0 0,0 0 1,0 0-1,1-1 1,-1 1-1,1 0 1,0-7-1,0-3 185,-2-16 237,2 0 0,1 0 0,9-51 0,-7 65-438,1 0 0,0 1 0,1-1 1,1 1-1,0 0 0,1 1 0,0 0 1,16-23-1,-21 34-103,0 1-1,0-1 1,1 0-1,-1 1 1,1-1-1,-1 1 1,1 0 0,0 0-1,0 0 1,0 0-1,0 0 1,0 1 0,1 0-1,-1-1 1,0 1-1,7-1 1,-7 2-18,0 0-1,0 0 1,0 0 0,0 1 0,0-1 0,0 1 0,0 0-1,-1 0 1,1 0 0,0 0 0,0 0 0,-1 1-1,1-1 1,-1 1 0,1 0 0,2 2 0,1 2-129,0 1 1,0-1 0,0 1-1,-1 1 1,0-1 0,-1 1-1,0-1 1,0 1 0,0 1-1,-1-1 1,0 0 0,2 12-1,-3-5-392,1-1 0,-2 1-1,0 0 1,-1-1-1,-1 1 1,0 0-1,-1-1 1,0 1-1,-1-1 1,-1 1 0,0-1-1,-1 0 1,-1-1-1,0 1 1,-1-1-1,0-1 1,-12 17-1,19-28 502,-1-1 0,1 1-1,0-1 1,0 1 0,-1-1-1,1 1 1,0-1 0,-1 1-1,1-1 1,-1 0 0,1 1-1,0-1 1,-1 0-1,1 1 1,-1-1 0,1 0-1,-1 1 1,1-1 0,-1 0-1,1 0 1,-1 0 0,0 0-1,1 1 1,-1-1-1,1 0 1,-1 0 0,1 0-1,-1 0 1,0 0 0,0 0-1,-4-17 245,10-26 1464,3 22-850,1-1 1,0 2 0,2-1-1,0 1 1,25-32-1,-26 39-859,1 0 0,1 0 0,0 1 0,1 0 0,0 1 0,1 1 0,0 0 0,17-8 0,-4 6-1154,-22 11 582,-3 5 21,0 3 486,-1 0-1,1 0 1,-2 0 0,1 0-1,-1 0 1,0 0-1,0 1 1,-1-1-1,0 0 1,-4 13-1,-2 36 853,7-55-707,1 0 1,-1 0 0,0 0-1,1 0 1,-1 1-1,1-1 1,0 0 0,-1 0-1,1 0 1,0-1 0,0 1-1,0 0 1,0 0 0,-1 0-1,1-1 1,0 1-1,0 0 1,0-1 0,1 1-1,-1-1 1,0 1 0,0-1-1,0 1 1,0-1 0,0 0-1,1 0 1,-1 1-1,0-1 1,0 0 0,3 0-1,40 0 930,-38 0-742,-3-1-131,-1 0-1,1 0 1,0 0-1,-1 0 1,1-1-1,-1 1 1,1-1-1,-1 0 1,0 1-1,0-1 1,0 0-1,0 0 1,0-1 0,0 1-1,0 0 1,1-4-1,39-68 2383,-41 74-2478,-1 0 1,0 0-1,1-1 0,-1 1 1,0 0-1,1 0 0,-1 0 0,1 0 1,-1 0-1,0-1 0,1 1 1,-1 0-1,1 0 0,-1 0 0,1 0 1,-1 0-1,0 0 0,1 1 1,-1-1-1,1 0 0,-1 0 0,0 0 1,1 0-1,-1 0 0,1 1 1,-1-1-1,0 0 0,1 0 0,-1 0 1,0 1-1,1-1 0,-1 0 1,0 1-1,0-1 0,1 0 1,-1 1-1,0-1 0,0 0 0,1 1 1,-1-1-1,0 1 0,0-1 1,0 0-1,1 1 0,9 17-111,-4-2-68,-2-1 1,0 1-1,-1 0 1,0-1-1,-1 1 1,-1 1-1,-1-1 1,0 0-1,-1 0 1,-1 0-1,-6 26 1,-5 3-147,-1-1 0,-35 69 0,4-7 1387,42-99-851,0 0 0,1 0 0,0 0 0,0 0 0,1 0 0,0 0 0,0 0 1,1 1-1,0-1 0,0 0 0,1 1 0,2 11 0,-2-14-71,1-1 1,0 0-1,0 0 0,0 0 1,0-1-1,1 1 1,0 0-1,-1-1 0,1 0 1,1 1-1,-1-1 0,0 0 1,1-1-1,-1 1 0,1-1 1,0 1-1,0-1 0,0 0 1,0-1-1,0 1 0,1-1 1,7 2-1,0 0 38,0-1 1,0 0-1,1-1 1,-1 0-1,0-1 1,0 0-1,0-1 1,0-1-1,0 0 1,0 0-1,23-9 1,-26 8-281,-1-1 0,0 0 0,0-1 0,0 1-1,-1-2 1,0 1 0,7-7 0,-9 7-336,0 0 0,0 0 0,-1-1 0,0 0 0,0 0 0,-1 0 0,1 0-1,-1 0 1,3-11 0,25-45-8962,-8-1-576,-12 24 5370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1:00.1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48 14253,'7'-3'4084,"50"-5"-731,-45 7-2981,0 0 1,0-1 0,-1 0-1,14-4 1,-21 5-442,-8 5-3156,-67 69 1975,45-49 1592,-42 50 0,68-73-312,-1 0 0,0-1 0,1 1 0,-1-1 0,1 1 0,-1 0 0,1 0 0,-1-1 0,1 1 0,0 0 0,-1 0 0,1-1 1,0 1-1,0 0 0,0 0 0,-1 0 0,1 0 0,0-1 0,0 1 0,0 0 0,0 0 0,0 0 0,1 0 0,-1 0 0,0-1 0,0 1 0,0 0 0,1 0 0,-1 0 0,0-1 0,1 1 0,-1 0 0,1-1 0,-1 1 0,1 0 0,-1-1 0,1 1 0,0 0 0,-1-1 0,1 1 0,0-1 0,-1 1 0,1-1 0,0 1 0,-1-1 0,2 1 0,45 11 577,-27-8-126,-16-3-438,1 0 0,-1 1 0,0 0 0,0 0 0,-1 0 0,1 0 0,0 0 0,-1 1 0,1 0 0,-1-1 0,0 1 0,0 1 0,0-1 0,0 0 0,0 1 0,2 4 0,-4-5-35,0 1 0,0-1 0,0 0 0,0 1 0,-1-1 0,1 1 1,-1 0-1,0-1 0,0 1 0,0-1 0,-1 1 0,1-1 1,-1 1-1,0-1 0,0 0 0,0 1 0,0-1 0,0 0 1,-1 0-1,-3 6 0,-6 8 35,-1-2 0,0 1-1,-20 18 1,19-21 76,1 0 0,1 0-1,-13 20 1,17-12 414,7-16-415,0-5-112,0 0 0,-1 0 0,1 0 0,0 0 0,0 0 0,0 1 0,0-1 0,0 0 0,0 0 0,0 0 0,0 0 0,0 1 0,0-1 0,0 0 0,0 0 0,0 0 0,0 0 0,0 1 0,0-1 0,0 0 0,0 0 0,0 0 0,0 0 0,0 1 0,1-1 0,-1 0 0,0 0 0,0 0 0,0 0 0,0 0 0,0 0 0,0 1-1,0-1 1,1 0 0,-1 0 0,0 0 0,0 0 0,0 0 0,0 0 0,0 0 0,1 0 0,-1 0 0,0 0 0,0 0 0,0 0 0,0 1 0,0-1 0,1 0 0,-1 0 0,0 0 0,0 0 0,0 0 0,0-1 0,1 1 0,-1 0 0,0 0 0,0 0 0,10 2 18,0 0 0,-1-1 0,1-1 0,0 0 0,0 0 0,-1-1 0,1 0 0,0 0 0,-1-1-1,1-1 1,-1 1 0,1-1 0,-1-1 0,0 0 0,-1 0 0,1-1 0,-1 0 0,0-1 0,0 0 0,0 0 0,-1 0 0,0-1 0,10-12 0,5-8-898,-2 0 1,-1-1 0,-1-1-1,-1-1 1,20-51-1,47-128 858,-80 196 717,-4 11-542,0 0 0,1 0 0,-1 0 1,0 0-1,1 0 0,0 0 0,-1 0 0,1 0 1,0 1-1,0-1 0,0 0 0,0 1 0,0-1 1,1 0-1,-1 1 0,0 0 0,2-2 0,-2 3-94,0 0-1,0 1 0,-1-1 0,1 1 0,0-1 1,-1 1-1,1-1 0,0 1 0,-1-1 0,1 1 1,-1 0-1,1-1 0,-1 1 0,1 0 0,-1 0 1,1-1-1,-1 1 0,0 0 0,1 0 0,-1 0 1,0-1-1,0 1 0,0 0 0,0 0 1,1 0-1,-1 0 0,-1 1 0,3 27 266,-2-25-290,16 144 200,8 151-3577,-24-287 3009,-1 1 0,0-1 0,0 1-1,-2-1 1,1 1 0,-2-1-1,1 0 1,-2 0 0,0-1-1,0 1 1,-1-1 0,0 0-1,-15 19 1,11-16 564,2-1 1,-1 1-1,2 1 1,0-1-1,1 2 0,0-1 1,1 0-1,1 1 0,0 0 1,-2 27-1,6-41-177,0 0 1,0-1-1,1 1 0,-1 0 1,0 0-1,1 0 0,-1-1 1,1 1-1,0 0 0,0-1 1,-1 1-1,1 0 0,0-1 1,0 1-1,1-1 1,-1 0-1,0 1 0,0-1 1,1 0-1,-1 0 0,1 0 1,-1 0-1,1 0 0,-1 0 1,1 0-1,-1 0 0,1-1 1,0 1-1,0 0 0,-1-1 1,1 0-1,0 1 1,0-1-1,0 0 0,-1 0 1,1 0-1,0 0 0,0 0 1,0-1-1,2 1 0,6-1 337,-1-1-1,1 0 0,0 0 0,-1 0 0,17-8 0,-14 4 38,0-1-1,-1-1 1,0 1-1,-1-2 1,0 1-1,11-13 0,-17 16-268,0 1-1,-1-1 1,1 0-1,-1-1 1,0 1-1,-1-1 1,1 1-1,-1-1 0,0 0 1,0 0-1,-1 0 1,0 0-1,0 0 1,0 0-1,-1 0 1,0 0-1,-1-8 1,1 10-183,-1 0 0,1 0 0,-1 1 0,0-1 0,0 1 0,0-1 0,-1 1 0,0-1 0,1 1 0,-1 0 0,0 0 0,0-1 0,-1 1 0,1 1 0,0-1 0,-1 0 0,0 1 0,0-1 0,0 1 0,0 0 0,0 0 0,0 0 0,0 0 0,-1 1 0,1-1 0,-1 1 0,1 0 0,-1 0 1,0 0-1,-4 0 0,4 0-282,-1 0 0,0 1 0,0-1 0,0 1 0,1 0 0,-1 1 0,0-1 0,0 1 0,-4 1 0,-7 2-1750,5-3 962,0-5-6057,9-12-6472,9 5 12404,7-13-1541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1:00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 0 16207,'57'33'4773,"-4"17"-65,-6-14-3491,18 34-288,-14-9-320,-6 27-545,-10-5 64,-16 16-288,-19 12-32,-18 0-417,-13 17-736,-34-8-2018,-14-3-1602,-3 9 0,-19-27 33,6-8-33,-11-49 1826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11.1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893 1029 6022,'0'0'0,"1"1"180,-1-1 0,0 1 0,0 0-1,1 0 1,-1 0 0,0 0 0,0-1 0,0 1 0,0 0 0,0 0-1,0 0 1,0 0 0,0 0 0,0-1 0,-1 1 0,1 0-1,0 0 1,0 0 0,-1 0 0,1-1 0,-1 1 0,1 0 0,0 0-1,-1-1 1,1 1 0,-1 0 0,0-1 0,1 1 0,-1-1 0,0 1-1,1-1 1,-1 1 0,0-1 0,1 1 0,-1-1 0,0 0 0,0 1-1,-1-1 1,-2 4 2554,-1 10-1864,2-12-443,-1 1 0,1-1 1,0 0-1,-1 0 1,0 0-1,1 0 0,-1 0 1,0-1-1,-7 2 0,10-2-323,-19 4 504,-1-1 1,1-1-1,0-1 0,-1 0 0,0-1 0,1-2 0,-1 0 1,1-1-1,-1-1 0,-31-9 0,-8-5 278,1-2 0,-73-36 0,107 44-761,0-2 0,1 0 1,0-2-1,1 0 0,1-2 1,1 0-1,0-2 0,-19-22 1,30 29-119,0-2 0,0 1 0,1-1 0,1-1 0,0 0 0,1 0 0,1 0 0,0-1 0,1 0 0,1 0 0,1 0 0,0-1 0,1 1 0,0-26 0,2 12-19,1 0 0,2 0 0,1 1 0,2-1 0,1 1 0,14-38 1,-14 48-3,1 0 0,2 1 0,0 0 0,0 0 1,2 1-1,0 1 0,1 0 0,0 1 1,2 0-1,18-15 0,-10 12-19,0 0 0,1 2 0,1 1 0,0 1 1,1 1-1,1 1 0,40-12 0,-53 20-8,1 1 0,-1 0 0,1 1 0,0 1 0,0 0 0,0 1 0,-1 1-1,1 0 1,0 1 0,0 1 0,-1 0 0,0 1 0,1 1 0,-1 0 0,-1 0 0,19 11 0,16 13-57,-1 1 0,-1 3 0,74 69-1,-97-79 85,-1 0-1,-1 1 1,-1 1-1,-2 1 1,0 1-1,-2 1 1,-1 0-1,13 34 1,-23-48 49,-1 1-1,0-1 1,-1 1-1,-1 0 1,-1 0 0,0 0-1,-1 1 1,0-1 0,-1 0-1,-1 0 1,0 0-1,-1 0 1,-1-1 0,0 1-1,-1-1 1,-1 0 0,0 0-1,-8 13 1,-15 20-175,-2-1 0,-2-2-1,-61 64 1,32-38-854,-55 64-4729,41-73-3112,24-13-763,35-25 5060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12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8136,'1'1'180,"-1"-1"0,0 1 0,0 0 0,0 0 0,1 0 0,-1-1 0,0 1 0,0 0 0,0 0-1,0 0 1,0-1 0,0 1 0,0 0 0,-1 0 0,1-1 0,0 1 0,0 0 0,-1 0 0,1-1 0,0 1 0,-1 0 0,1 0 0,-1-1 0,1 1 0,0 0 0,-1-1 0,0 1 0,1-1 0,-1 1 0,1-1 0,-1 1 0,0-1 0,1 1 0,-1-1 0,0 0 0,0 1 0,1-1 0,-1 0 0,0 0 0,0 1 0,-1-1 0,-2 8 3245,4-5-3309,0-1 1,1 0 0,-1 1-1,0-1 1,1 0 0,-1 0-1,1 0 1,0 0 0,0 1-1,0-1 1,0 0-1,0 0 1,0 0 0,0-1-1,1 1 1,1 2 0,23 7 26,0-1 1,1-1 0,0-1 0,0-2 0,0 0-1,33 1 1,-9 1-24,376 51 1286,2-18 0,549-18-1,162 8 875,-1014-20-1852,113 13 809,-206-16-1050,80 1-5627,-110-31-7288,-3 5 6761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13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742 0 12107,'2'1'9874,"11"9"-8147,76 31 276,-71-34-1503,0 1 1,-1 0 0,0 2 0,0 0-1,25 19 1,-39-26-446,-1-1-1,0 1 1,0-1-1,0 1 1,0 0-1,0-1 1,0 1 0,-1 0-1,1 0 1,-1 0-1,0 1 1,0-1-1,0 0 1,0 0-1,-1 1 1,1-1-1,-1 0 1,0 1-1,0-1 1,0 0 0,0 1-1,-1-1 1,1 0-1,-1 1 1,0-1-1,0 0 1,0 0-1,-1 0 1,1 0-1,-1 0 1,-3 6 0,-2 2-72,-1 0 0,-1 0 0,1-1 1,-2 0-1,1-1 0,-17 13 0,-111 73-2480,69-56-1575,-89 37 0,64-39-1134,0-4 0,-124 26 0,74-32 1122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15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536 186 16111,'0'0'8291,"-2"3"-7320,-2 9-987,0 0 0,1 0 0,1 0 0,0 0 0,0 0 0,1 1-1,1-1 1,2 20 0,-3 6 44,-1 46-198,-4 105-426,-4-63-4681,11-107 2391,10-23-364,9-5 1742,-19 9 1666,0 0 0,1 0 0,-1 0 1,0 0-1,0 1 0,0-1 0,0 0 0,0 1 1,0-1-1,0 1 0,0-1 0,0 1 1,0-1-1,0 1 0,-1 0 0,1-1 0,0 1 1,0 0-1,-1 0 0,1 0 0,0 0 0,-1-1 1,1 1-1,0 2 0,1-1-35,-1 0 0,1 0 0,-1 1 0,0-1-1,0 0 1,0 0 0,0 1 0,0-1 0,-1 1 0,1-1 0,-1 1 0,1-1 0,-1 1-1,0-1 1,0 1 0,0-1 0,0 1 0,-1-1 0,0 6 0,-1-6-35,1 0 1,-1 1-1,0-1 0,0 0 1,0 0-1,0 0 0,0 0 1,0 0-1,-1 0 1,1-1-1,-1 1 0,1-1 1,-1 1-1,1-1 1,-1 0-1,0 0 0,0 0 1,-3 0-1,-6 2 336,0 0-1,0-1 1,0-1 0,-1 1-1,1-2 1,-1 0-1,1-1 1,0 0-1,-1 0 1,-22-7 0,18 2 23,-1 0 1,0-1-1,1-1 1,1-1-1,-1-1 1,-26-19-1,23 13-322,1-1 0,1-1 0,0 0 0,1-2 0,1 0 0,1 0 0,1-2-1,0 0 1,2 0 0,-18-45 0,25 53-137,1 0 0,1-1 0,0 1 0,1-1 0,0 0 0,1 0 0,1 0-1,0 0 1,1 0 0,1 1 0,0-1 0,1 0 0,0 1 0,2-1 0,-1 1 0,2 0-1,0 1 1,9-16 0,-4 12 2,1 0 1,0 1-1,1 0 0,1 1 0,1 1 0,0 0 0,1 0 1,0 2-1,1 0 0,1 1 0,0 1 0,24-10 0,-22 11-13,0 1-1,1 1 0,0 1 0,0 1 1,0 1-1,1 1 0,-1 1 0,1 1 1,0 1-1,0 0 0,35 7 0,-41-4-15,-1 0 0,0 2 0,-1 0 0,1 0 0,-1 1 0,0 1 0,-1 1 0,1 0 0,-2 0 0,1 1 0,-1 1 0,0 0 0,-1 1 0,0 0 0,-1 1 0,-1 0 0,12 18 0,-12-14-74,-1 0 0,0 0 0,-2 1 1,0 0-1,0 0 0,-2 1 0,0-1 0,-1 1 0,-1 0 1,-1 0-1,0 0 0,-1 0 0,-4 29 0,-5 4-1500,-1 0-1,-3-1 0,-27 70 1,21-76-1172,-2 1 1,-1-2-1,-3-1 1,-47 62-1,15-40-1683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17.1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145 69 11691,'-1'-3'4693,"-8"-30"3855,10 20-7445,0 10-927,2 1-138,1 0-48,0 0 1,0 0 0,0 0-1,0 1 1,0-1-1,1 1 1,-1 0-1,0 1 1,1-1 0,-1 1-1,1 0 1,-1 0-1,1 0 1,-1 0-1,0 1 1,1 0 0,-1 0-1,0 0 1,1 0-1,-1 1 1,0 0-1,0 0 1,0 0-1,0 0 1,-1 0 0,1 1-1,-1 0 1,1 0-1,3 4 1,0-1-19,0 1 1,-1-1 0,0 1-1,-1 1 1,1-1-1,-1 1 1,-1 0-1,1 0 1,-2 0-1,1 0 1,-1 1-1,0 0 1,3 17 0,-5-13 32,-1 0 0,0 0 0,-1 0 0,0 0 0,-1 0 1,0-1-1,-1 1 0,-1 0 0,0-1 0,-1 0 1,0 0-1,-1 0 0,0-1 0,0 0 0,-2 0 0,1 0 1,-15 15-1,10-14 126,-1 0 0,0-1 0,-1 0 1,0-1-1,0 0 0,-1-1 0,0-1 1,-1-1-1,0 0 0,0-1 0,-1 0 0,-31 5 1,18-9 380,27-2-411,8-3-15,18-6-63,0 1-1,0 1 1,1 1 0,42-5 0,103 1-927,-90 17-5107,-68-5 3760,0 1 0,-1-1 0,1 2 0,17 7 1,10 3-4337,-16-12 3149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9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0 8872,'0'0'2883,"-3"3"-934,1-1-1817,1-1 0,-1 0 0,1 1 0,0-1 0,0 1-1,0 0 1,-1-1 0,1 1 0,1 0 0,-1 0 0,0-1 0,0 1 0,1 0 0,-1 0 0,1 0 0,0 0 0,-1 2 0,1 0 1667,-3-4-1506,0 1 0,0 0 0,0 0-1,0 0 1,0 0 0,0 0 0,0 0 0,0 1 0,0 0-1,0-1 1,1 1 0,-1 0 0,1 0 0,-1 1-1,-1 2 1,-39 46 395,33-39-375,-19 27-198,1 1 1,2 1 0,2 2 0,1 0 0,3 1-1,1 2 1,3 0 0,1 0 0,3 1 0,2 1-1,1 0 1,-1 58 0,8-54-80,2 0 1,3 1-1,1-1 0,18 77 1,-15-104-22,0 0 0,2-1 0,1 0 0,0 0 0,2-1 0,1-1 0,1 0 1,0 0-1,2-2 0,0 0 0,23 21 0,-6-12-325,1-1 1,2-2-1,1-1 1,46 23-1,-47-39-2502,-10-4-601,31 25-8668,-46-24 10630,-5-3-2676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17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833 895 6919,'0'7'655,"-1"0"0,-1 0 0,1 0 0,-1-1 0,-1 1 0,1-1 0,-1 1 0,0-1 0,0 0 0,-1 0 0,0-1 0,0 1 0,0-1 0,-6 6 0,3-5-189,1-1 1,-1 0 0,0 0 0,-1-1-1,1 1 1,-1-2 0,0 1-1,0-1 1,0 0 0,-9 1-1,-4 0 182,0-1 0,0-1-1,0-1 1,0-1 0,0-1-1,0-1 1,0 0 0,-27-8-1,25 3-390,0-1 0,1-1 0,0-1 0,1-1-1,0-1 1,0-1 0,2-1 0,-1 0 0,2-2 0,0 0 0,1-1-1,1-1 1,-16-21 0,7 5-223,1-1 0,1-1 0,3-1 0,1 0-1,1-2 1,-19-63 0,32 85-43,1 1 0,0-1-1,1-1 1,1 1 0,1 0-1,0 0 1,1-1 0,1 1-1,3-18 1,-2 23-11,2 1 0,-1 0 0,1 0 0,1 0-1,0 1 1,0-1 0,1 1 0,0 1 0,1-1 0,0 1 0,1 0 0,-1 0-1,2 1 1,12-10 0,6-2-24,1 1 1,0 1-1,2 2 0,0 1 1,0 1-1,1 1 0,1 2 0,0 1 1,1 2-1,-1 1 0,2 2 1,-1 1-1,0 1 0,1 2 1,38 4-1,-56-1-12,-1 1-1,1 0 1,-1 2 0,0-1 0,0 2 0,0 0-1,-1 1 1,0 0 0,0 1 0,-1 1 0,0 0-1,-1 1 1,0 0 0,0 1 0,-1 0-1,0 1 1,12 17 0,-11-10-71,-1 0-1,-1 0 1,0 1-1,-2 0 1,0 1-1,-1 0 1,-1 0 0,-1 0-1,-1 1 1,-1 0-1,0 41 1,-4-25-287,-1 0 1,-2-1-1,-14 58 0,5-46-1302,-2 0-1,-25 53 0,6-31-2188,-4-2-1,-2-1 1,-65 83-1,35-70-738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22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162 144 12556,'-2'-3'4628,"-8"-35"2971,9 28-7053,1 1 0,0 0 1,0 0-1,4-18 0,-1 20-391,-1 4-168,0 0 0,0 1 0,1 0 0,-1-1 0,1 1 0,-1 0 0,1 0 0,0 1 0,0-1 0,-1 1 1,1-1-1,1 1 0,-1 0 0,0 0 0,0 0 0,0 0 0,0 1 0,1-1 0,-1 1 0,0 0 0,0 0 0,1 0 0,-1 0 0,0 1 0,0-1 0,1 1 0,-1 0 1,0 0-1,0 0 0,0 0 0,0 0 0,0 1 0,0-1 0,0 1 0,-1 0 0,5 4 0,-4-4 1,3 1 4,0 1 0,-1-1 0,0 1 1,1 1-1,-2-1 0,1 1 0,0 0 0,-1 0 1,0 0-1,0 1 0,0-1 0,-1 1 1,0 0-1,0 0 0,0 0 0,-1 1 0,0-1 1,0 0-1,-1 1 0,0-1 0,0 1 0,0 0 1,-1 11-1,-1-8 11,-1 1 0,0-1-1,0 0 1,-1 0 0,0 0 0,-1-1 0,0 1 0,-1-1 0,0 0-1,0 0 1,-1-1 0,0 1 0,-1-1 0,-11 11 0,-3 0 102,-1 0 0,-29 18 0,48-35-63,0 0 6,-7 5-42,7-5-33,75-16-187,-63 14 214,1 1-1,-1 1 0,0 0 1,0 0-1,0 1 0,-1 0 0,1 0 1,-1 1-1,1 0 0,-1 1 1,-1 0-1,1 0 0,-1 1 1,1 0-1,7 8 0,-12-11 23,1 0 0,-1 1 0,0-1 0,-1 1-1,1 0 1,-1-1 0,1 1 0,-1 0 0,0 0 0,0 1 0,-1-1-1,1 0 1,-1 1 0,0-1 0,0 0 0,-1 1 0,1-1 0,-1 1-1,0 0 1,0-1 0,-1 1 0,1-1 0,-1 1 0,0-1 0,0 0-1,0 1 1,-1-1 0,0 0 0,0 0 0,0 0 0,0 0 0,-5 7-1,-4 2 52,-1 0 0,0-1 0,-1 0 0,0 0 0,-1-2 0,0 0 0,-1 0 0,-21 10 0,1-4-1151,0-2-1,-60 17 1,89-29 720,4-1 48,-1 0 1,0 0 0,0 0 0,0-1 0,0 1-1,1-1 1,-1 1 0,0-1 0,0 0 0,0 0-1,0-1 1,0 1 0,-3-1 0,-10 0-6013,-2 0 3738,18 1 2365,0 0 1,-1-1-1,1 1 0,0 0 1,-1 0-1,1-1 0,0 1 0,-1 0 1,1-1-1,0 1 0,0 0 1,-1-1-1,1 1 0,0 0 1,0-1-1,0 1 0,0 0 1,-1-1-1,1 1 0,0-1 0,0 1 1,0 0-1,0-1 0,0 1 1,0-1-1,0 1 0,0-1 1,0 1-1,0 0 0,0-1 0,1 1 1,-1-1-1,0 1 0,0 0 1,0-1-1,0 1 0,1-1 1,6-19-3215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22.8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770 925 6438,'1'3'281,"0"-1"1,0 1-1,0 0 0,-1 0 1,1-1-1,-1 1 0,0 0 1,0 0-1,0-1 0,0 1 1,0 0-1,-1 0 0,1-1 1,-1 1-1,0 0 0,0-1 0,0 1 1,0 0-1,0-1 0,0 1 1,-1-1-1,1 0 0,-1 0 1,0 1-1,0-1 0,0 0 1,0 0-1,0-1 0,0 1 1,0 0-1,0-1 0,-5 3 1,-4 2 392,-1 0 0,-1-1 1,1 0-1,-1-1 1,1-1-1,-1 0 1,0 0-1,-1-1 1,1-1-1,0 0 1,0-1-1,-1-1 1,-24-3-1,5-1 116,0-2 1,1-1-1,-1-1 0,-45-20 1,56 19-687,1-1 0,0-1 0,1-1 0,0-1 0,1-1 0,0 0 0,1-1 0,1-1 0,1-1 0,0-1 0,2 0 0,0-1 0,1 0 0,-21-44 0,26 45-99,1 0 0,0-1 0,2 0 0,0 0 0,1 0 0,1 0 0,1-1 0,1 1 0,1-1 0,1 1-1,0-1 1,2 1 0,0-1 0,1 1 0,1 0 0,1 1 0,15-34 0,-8 28-35,0 0 0,1 1 0,2 1 0,0 1 0,1 0 1,40-37-1,-45 47-2,1 2 1,0-1-1,1 2 1,1 0-1,-1 0 1,1 2-1,1 0 0,-1 0 1,1 1-1,0 1 1,1 1-1,28-4 1,-18 7-10,1 0 0,-1 2-1,1 2 1,-1 0 0,1 2 0,-1 0 0,-1 2 0,1 1 0,-1 2 0,0 0 0,-1 1-1,-1 2 1,24 15 0,-32-18 20,0 1-1,0 1 0,-1 1 1,-1 0-1,0 0 0,0 1 1,-2 1-1,0 0 0,0 1 1,-2 1-1,0-1 0,-1 1 1,0 1-1,-2 0 0,0 0 1,-1 1-1,-1-1 0,0 1 1,2 26-1,-6-14-130,-2 0 0,0 0 0,-2 1 1,-1-1-1,-2-1 0,-12 40 0,-75 173-4820,48-135 362,-79 206-10118,94-234 10964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24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515 0 14253,'-57'34'10543,"5"-2"-8412,-270 130-1186,317-160-924,-2 1 10,-1 1 0,1-1 0,0 1 0,0 1 0,0-1 0,1 1 0,-1 0 0,1 1 0,-10 11 0,16-16-46,0 0 0,0 1 0,0-1 0,0 0 0,0 0 0,1 0 0,-1 0 1,0 0-1,1 0 0,-1 0 0,1 0 0,-1 0 0,1 0 0,-1 0 0,1 0 0,0 0 0,-1 0 1,1-1-1,0 1 0,0 0 0,0 0 0,1 0 0,-1 0-11,9 6-40,0 0-1,0-1 1,1 0 0,0-1-1,0 0 1,1 0-1,-1-1 1,1-1-1,21 4 1,-8-1 68,42 8 293,2-3 0,-1-3 0,122-2 0,-113-1-4496,-76-5 4114,-1 0 0,0 0 0,0 0-1,0 0 1,1 0 0,-1 0 0,0 0 0,0 0 0,0 0 0,1 0 0,-1 0 0,0 0 0,0 0 0,0 0 0,1 0-1,-1 0 1,0 0 0,0 0 0,0 0 0,0 0 0,1 0 0,-1 0 0,0 0 0,0 0 0,0-1 0,0 1-1,1 0 1,-1 0 0,0 0 0,0 0 0,0 0 0,0-1 0,0 1 0,0 0 0,1 0 0,-1 0 0,0-1-1,0 1 1,0 0 0,0 0 0,0 0 0,0-1 0,0 1 0,0 0 0,0 0 0,0 0 0,0-1 0,0 1-1,0 0 1,0 0 0,1-10-1768,-1 1 0,0 0 0,0 0 0,-1 0 0,0 0 0,0-1 0,-4-9 0,-5-16-2950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24.5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16944,'-8'5'8472,"-8"4"-6102,14 20-1879,4 12-635,15 78-1,-1-7-543,-4-29-673,-8-61 112,-1 0 0,-1-1 0,-1 34-1,-4 6-8049,5 67 0,-1-108 6955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12:24.9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811 1003 3619,'36'11'9140,"-38"-7"-7710,-3 1-1127,0 0 0,0 0 0,0 0 0,0 0 0,-1-1 0,0 0 0,0 0 0,0-1-1,0 0 1,-1 0 0,1 0 0,-11 2 0,-13 4 1001,-45 6 1,53-11-655,-1-1 126,0 0 1,0-2 0,-1 0 0,1-2-1,0 0 1,0-2 0,0 0 0,-30-9-1,29 5-458,0-2 0,1 0-1,0-1 1,0-2 0,1 0-1,1-1 1,-29-23 0,34 22-277,0 1 0,1-2 0,1 0 0,0 0 0,1-2 0,1 0 0,1 0 0,0-1 0,1 0 0,1-1 0,1 0 0,0 0 0,1-1 0,2 0 0,0 0 0,1-1 0,1 1 0,1-1 0,0 0 0,4-41 0,2 40-68,0 1 0,2 0 0,0 0 0,2 0 1,0 1-1,1 0 0,1 0 0,1 1 0,1 1 0,1-1 0,0 2 0,1 0 0,25-23 0,-7 10-58,1 1 0,1 2 0,2 2 1,0 1-1,75-36 0,-83 47 26,1 2 0,0 1 0,0 1 0,1 1 0,0 2-1,0 1 1,1 1 0,0 2 0,51 3 0,-65 0 25,-1 1 0,0 0-1,1 2 1,-2 0 0,1 1 0,0 0-1,-1 1 1,0 1 0,0 1 0,-1 0-1,0 1 1,-1 0 0,1 1 0,-2 0 0,1 1-1,-2 1 1,1 0 0,-2 0 0,16 24-1,-13-14 25,-2-1-1,-1 2 1,0-1-1,-2 1 1,-1 1-1,0 0 1,-2 0-1,-1 0 1,-1 0-1,-1 0 1,-1 1-1,-3 39 1,-4-11-102,-2 1 1,-2-1-1,-3-1 1,-33 86-1,29-96-1056,-2-1-1,-44 70 0,41-77-1298,-2-2 1,-1 0-1,-41 39 1,55-60 1439,0-1 0,0-1-1,-1 0 1,-1 0 0,1-1 0,-1-1 0,-1 0 0,1-1 0,-17 6 0,17-10-191,1 0 0,0-1 0,-22 0 0,32-1 1066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15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68 315 11339,'-19'0'8584,"14"-4"-5781,1 1-2535,0 0 0,1 0 1,0 0-1,-1-1 1,1 0-1,1 0 1,-1 0-1,0 0 1,1 0-1,0 0 0,0-1 1,0 1-1,1-1 1,-1 1-1,1-1 1,0 1-1,0-1 1,1 0-1,-1 0 0,1-5 1,0 9-256,0 0 0,0 0 0,1 0 0,-1 0 0,0 1 0,0-1 0,0 0 0,1 0 0,-1 0 0,0 0 0,1 0 1,-1 0-1,1 0 0,-1 1 0,1-1 0,-1 0 0,1 0 0,-1 1 0,1-1 0,0 0 0,0 1 0,-1-1 0,1 1 0,0-1 0,1 0 0,30-3 125,44 19-127,-60-11 3,121 26-27,2-6 1,260 12-1,377-57 541,2-50 379,-34 3-233,423 35 618,-761 27-1052,274 5 59,-596 1-353,-52-2-117,0 3 0,0 0 1,41 8-1,-59-8-350,-12-6-1852,-20-16-5742,-25-12-2352,18 15 6549,20 14 3629,-40-27-5001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16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683 971 11243,'0'0'271,"-1"-1"0,0 1 0,1 0 0,-1 0 0,0-1 1,1 1-1,-1 0 0,0 0 0,0 0 0,1 0 0,-1 0 0,0 0 1,0 0-1,1 0 0,-1 0 0,0 0 0,0 0 0,1 0 1,-1 0-1,0 1 0,0-1 0,1 0 0,-1 1 0,0-1 0,1 0 1,-1 1-1,1-1 0,-1 1 0,0 0 0,-4 6 344,4-5-1159,-4 0 910,-1 0 1,0-1 0,0 1 0,0-1-1,1-1 1,-1 1 0,0-1 0,0 0-1,-9-1 1,-36-9 743,1-2 1,0-2-1,-79-34 0,111 39-928,0-1 0,0 0 0,1-1 0,0-1 0,1 0 0,1-1 0,0-1 0,1-1 0,0 0 0,1 0 0,1-1 0,-17-29 0,15 19-125,0-1 0,2-1 0,1 0 0,2-1 0,0 0 1,2 0-1,1 0 0,2-1 0,-2-52 0,6 67-75,1 1-1,0-1 1,1 1-1,1-1 1,0 1 0,1 0-1,1 0 1,0 0-1,0 1 1,2 0-1,0 0 1,0 0-1,1 1 1,1 0-1,0 0 1,0 1-1,1 1 1,1-1 0,0 2-1,0-1 1,24-14-1,-14 12-15,0 1 0,1 1 0,1 0-1,-1 2 1,2 1 0,-1 0 0,0 2 0,1 1 0,0 1-1,0 1 1,1 0 0,-1 2 0,0 1 0,28 5 0,-37-2 26,0 0 0,0 1 0,0 0 1,-1 1-1,0 1 0,0 0 0,-1 1 1,1 0-1,-2 1 0,1 1 0,-1 0 1,-1 1-1,0 0 0,0 0 0,10 17 1,-11-15-6,-2-1 0,1 2 1,-2-1-1,0 1 1,-1 0-1,0 0 0,-1 1 1,0 0-1,-1 0 1,-1 0-1,-1 0 0,0 1 1,-1-1-1,0 0 1,-3 24-1,-4-7-272,-1-1 1,-2 1-1,-1-2 0,-1 1 0,-2-1 1,-1-1-1,-1 0 0,-27 37 1,-83 95-6090,98-127 3457,-2-1 0,-1-1 0,-2-2 0,-59 44 0,27-36-1786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18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373 2 10922,'1'4'4186,"1"34"1485,-6 6-3997,-1 29-1402,15 109-146,-13 195-1,2-346-1348,1-7-3607,0-9-2222,8-23 3307,11-5 2082,1-6 1665,-13 13 1187,0 0-1,0 1 1,1 0 0,0 1-1,-1 0 1,11-5-1,-17 9-1087,0 0-1,-1 0 1,1 0-1,0 0 1,-1 1-1,1-1 1,-1 0-1,1 0 1,0 0-1,-1 0 1,1 1 0,-1-1-1,1 0 1,-1 1-1,1-1 1,-1 0-1,1 1 1,-1-1-1,1 1 1,-1-1-1,1 0 1,-1 1-1,1-1 1,-1 1-1,0-1 1,1 1-1,-1 0 1,0-1-1,0 1 1,1-1-1,-1 1 1,0 0-1,0-1 1,0 1-1,0 0 1,3 18 1064,-3-15-1042,-1 0 1,0 0 0,0 0 0,0 0 0,-1 0 0,1 0-1,-1 0 1,0 0 0,0 0 0,0-1 0,0 1 0,-1-1 0,0 0-1,1 0 1,-1 0 0,0 0 0,-4 3 0,-56 38 896,60-43-944,-12 8 377,-2-2 0,1 1 0,-1-2 0,0 0 0,0-1 0,0-1-1,-34 4 1,43-7-232,-1 0 0,1-1-1,-1 0 1,1 0 0,-1-1-1,1 0 1,-1-1 0,1 0-1,0 0 1,0 0 0,0-1-1,0 0 1,0-1 0,0 0-1,1 0 1,0-1 0,0 0-1,-11-9 1,11 5-134,0 0 0,0-1 0,2 0 1,-1 0-1,1 0 0,0 0 0,1-1 0,0 0 1,1 0-1,0 0 0,-2-18 0,2-4-90,1 1-1,3-56 0,1 56 28,2-1-1,1 1 1,1 0-1,2 1 0,2 0 1,0 0-1,2 1 0,1 0 1,2 1-1,27-41 0,-32 55-24,1 1-1,0 0 1,1 1-1,0 0 1,1 1-1,1 1 0,0 0 1,0 0-1,1 2 1,0 0-1,1 0 1,0 2-1,1 0 1,-1 0-1,1 2 0,0 0 1,0 1-1,1 1 1,0 0-1,27 0 1,-26 4-73,0 0 0,0 1 0,0 2-1,0-1 1,-1 2 0,0 1 0,0 0 0,0 1 0,-1 1 0,0 0 0,0 2 0,-1 0 0,0 0 0,17 17 0,-23-19 8,0 1 0,-1 1 0,0-1 0,-1 2 0,0-1 0,-1 1 0,0 0 0,0 1 0,-2 0 0,1 0 0,-1 0 0,-1 0 0,0 1 0,-1 0 0,0 0 0,-1 0 0,-1 0 0,0 0 0,-1 0 0,0 0 0,-2 17 0,-2-12-236,0 0 0,-2 0 0,0 0 0,0-1 0,-2 0 0,0 0-1,-1-1 1,-1 0 0,-22 28 0,12-21-1130,0-1-1,-2 0 1,0-1-1,-1-2 0,-35 23 1,25-21-957,-2-2 0,0-1 0,-49 17 0,-13-11-2180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19.4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465 335 15951,'6'0'4618,"-1"0"-4212,0 0 0,0 1 0,0 0 1,0 0-1,0 0 0,-1 0 0,1 1 0,0 0 1,-1 0-1,1 0 0,4 3 0,-4-1-288,0 0 1,0 0-1,0 0 0,0 1 1,-1 0-1,0 0 0,0 0 1,0 0-1,-1 1 1,1-1-1,-1 1 0,-1 0 1,3 6-1,-3-5-121,1 0 0,-2 0 0,1-1 0,-1 1 0,0 0 1,0 1-1,-1-1 0,0 0 0,0 0 0,-1 0 0,0 0 0,0 0 0,-1 0 1,0 0-1,0 0 0,0-1 0,-1 1 0,0-1 0,0 0 0,-1 1 0,0-1 0,-5 6 1,-7 5-115,-1 0 0,-1-1 0,0-1 0,-1-1 1,0 0-1,-2-2 0,-27 14 0,45-25 64,8-2 16,23-8-46,0 2 0,0 1-1,1 2 1,0 0 0,0 2 0,0 1 0,0 2 0,49 6 0,5 6-583,-54-10 426,-1 1 1,0 1-1,0 2 1,0 1-1,27 12 1,-53-20 224,0 1-1,0 0 1,0 0-1,0 0 1,0 0 0,-1 0-1,1 0 1,-1 1-1,1-1 1,-1 0 0,1 1-1,-1-1 1,1 1-1,-1 0 1,0-1 0,0 1-1,0 0 1,0 0-1,0 0 1,0 3 0,-1-3 6,0 0 1,0 0 0,0 0 0,0-1 0,-1 1 0,1 0 0,-1 0 0,1 0 0,-1 0 0,0 0 0,0-1-1,1 1 1,-1 0 0,-1-1 0,1 1 0,0 0 0,-2 1 0,-5 5 57,0-1 0,0 0-1,-1 0 1,0-1 0,-19 10 0,5-5 148,-1-2 1,0-1 0,-1 0-1,0-2 1,0-1-1,-1-1 1,1-1 0,-1-2-1,0 0 1,1-1 0,-1-2-1,0-1 1,-32-7-1,19 1-80,0-1 0,1-2-1,0-2 1,1-1-1,1-2 1,1-1 0,-65-45-1,83 50-88,0 0 1,1-1-1,1-1 0,0 0 0,1-1 0,1-1 0,0 0 0,-17-33 1,25 40-3,1 0 0,0 0 0,0-1 0,1 0 0,0 0 0,1 0 0,0 0 0,1 0 0,1 0 0,-1 0 0,2 0 0,-1-1 0,2 1 0,-1 0 0,2 0 0,-1 0 0,2 1 0,5-15 0,1 4 5,2 0 0,0 1 0,1 0 0,1 1 0,1 0 0,1 1 0,1 1 0,0 0 0,1 2 0,0 0 0,42-25 0,-28 21-38,2 1 1,0 2-1,1 1 0,0 2 1,1 1-1,70-12 0,-87 21-24,1 0 0,0 2 0,0 0 0,0 2 0,0 0 0,0 1 0,0 1 0,-1 1 0,1 1 0,-1 0 0,0 2 0,0 0 0,-1 1 0,32 19 0,-33-15-35,0 0 0,-1 2 0,0 0-1,-1 1 1,0 0 0,-2 1 0,0 1 0,0 0 0,-2 1 0,0 0-1,-1 1 1,-1 0 0,-1 1 0,6 20 0,-2 8-534,-2 1 0,-2 0-1,-3 0 1,-1 1 0,-3 0 0,-6 51 0,-5-23-2909,-3-1 1,-4 0 0,-48 133-1,30-104-336,8 7-372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29:0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8072,'0'0'4612,"5"-1"-4719,222-41 3652,-117 24-3348,-13 4 193,195-3 0,101 31 658,-195-4-959,477 27 634,-193-9-234,-306-22 15,296-26 1,29-17 451,-436 33-818,650-11 1098,-258 10-2125,-450 5 841,53-1-1869,107-17 1,-79 3-1177,-39 8 409,1-2-1,-2-3 0,1-1 0,82-36 0,-118 42 2310,0-2 0,0 1 0,21-21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21.7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431 27 13869,'-5'-2'4938,"-45"-19"1938,49 21-6793,-1-1 0,1 1 1,0-1-1,0 1 0,0 0 0,-1-1 0,1 1 1,0 0-1,-1 0 0,1 0 0,0 0 1,0 0-1,-1 0 0,1 0 0,0 1 0,-1-1 1,1 0-1,0 1 0,0-1 0,0 1 1,-3 1-1,3-2 147,-5 2-109,0 0 1,0 0 0,1 0-1,-1 0 1,1 1 0,0 0-1,-1 0 1,1 1 0,1-1-1,-1 1 1,0 0 0,1 0-1,-6 8 1,0 1-99,0 0-1,1 1 1,-10 22-1,-10 28-158,3 0 0,3 2-1,-22 100 1,-17 209-354,44-215 288,2 215 0,19-292 189,3 0-1,3 0 1,4-1 0,34 114 0,-36-162 72,1 0 0,2-2 0,1 1 0,26 40 0,-33-60-455,1 0 0,1-1-1,0 0 1,1 0-1,0-1 1,0-1-1,1 0 1,1 0 0,0-2-1,0 1 1,0-1-1,17 6 1,-28-13 56,0 0 0,0 0 0,0-1 0,0 1 0,0 0 1,1-1-1,-1 0 0,0 1 0,0-1 0,0 0 0,0 0 0,0 0 0,1 0 0,-1-1 0,0 1 1,0-1-1,0 1 0,0-1 0,0 0 0,0 1 0,0-1 0,0 0 0,0 0 0,0-1 0,-1 1 1,1 0-1,0-1 0,-1 1 0,3-3 0,-2 1-302,0-1-1,0 1 1,0-1-1,0 0 1,0 0-1,-1 0 1,0 0-1,1 0 1,-2 0-1,1 0 1,0 0-1,-1-1 1,0-4-1,0-34-3339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22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40 18033,'0'-4'9673,"0"3"-9594,0-1 0,0 1-1,0 0 1,0 0 0,1 0-1,-1-1 1,0 1 0,1 0-1,-1 0 1,1 0 0,0 0-1,-1 0 1,1 0 0,0 0-1,0 0 1,-1 0 0,1 0-1,0 0 1,0 0 0,0 1-1,0-1 1,0 0 0,2 0-1,0-1-86,1 1 0,-1-1 0,1 1-1,0 0 1,-1 0 0,1 0-1,0 1 1,5-1 0,-3 1-102,-1 0 0,0 0 0,0 0 0,0 1 0,1 0 1,-1 0-1,0 0 0,0 1 0,0-1 0,-1 1 0,1 0 0,0 1 0,-1-1 1,8 6-1,-9-4-3,0 0 1,0 1-1,0-1 0,0 0 1,-1 1-1,0 0 1,0 0-1,0-1 0,-1 1 1,0 0-1,0 0 1,0 0-1,0 1 0,-1-1 1,0 0-1,-1 10 1,0 4-141,-1-1 0,-1 1 0,-7 24 0,0-14-38,-1 0-1,-21 39 0,18-41 269,2 0 0,-14 42-1,26-67 34,0-1 1,0 1-1,0 0 0,0-1 0,0 1 0,1-1 0,-1 1 0,0-1 0,1 1 0,-1-1 1,1 1-1,-1-1 0,1 1 0,0-1 0,0 0 0,0 1 0,0-1 0,0 0 0,0 0 0,0 0 1,0 1-1,0-1 0,0 0 0,1-1 0,-1 1 0,0 0 0,1 0 0,-1 0 0,1-1 1,-1 1-1,1-1 0,-1 1 0,1-1 0,-1 0 0,4 1 0,67 11 284,-57-11-188,-2 0 25,-8-1-67,-1 0 0,0 0 0,1 1 0,-1-1 0,0 1 1,1 0-1,-1 0 0,0 0 0,0 0 0,0 1 1,0 0-1,0 0 0,0 0 0,0 0 0,-1 1 1,1-1-1,-1 1 0,0 0 0,0 0 0,4 4 1,-5-1 23,0 1 0,1-1 0,-2 1 0,1-1 0,-1 1 0,0 0 0,-1 0 0,1-1 0,-1 1 0,-1 0 0,1 0 0,-1 0 0,0-1 0,-1 1 1,0 0-1,-4 10 0,-6 13-219,-1 0 0,-22 34 0,28-51-135,4-8 99,2-3 48,1-1-1,0 0 1,-1 0 0,1 0 0,-1 0-1,1 0 1,-1 0 0,0 0 0,1 0-1,-1 0 1,0 0 0,0 0 0,0 0-1,0-1 1,0 1 0,0 0 0,0-1-1,0 1 1,0 0 0,0-1 0,0 1 0,0-1-1,0 0 1,0 1 0,-1-1 0,1 0-1,0 0 1,-2 1 0,-2 1-4466,-2 12 1572,18-41-10615,-10 26 13480,0 0-1,0 0 0,0 0 0,0 0 1,1 0-1,-1 1 0,0-1 0,1 0 1,-1 1-1,0-1 0,1 1 0,-1-1 1,1 1-1,1-1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22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1005 1192 6342,'5'2'654,"0"0"0,0 0 0,0 1 0,-1-1 0,1 1 0,-1 0 0,0 0 0,0 0 0,0 1 0,0-1-1,0 1 1,-1 0 0,1 0 0,-1 1 0,0-1 0,-1 0 0,5 9 0,-10-2 1033,-3-1-1360,-1-1-1,0 0 0,-1-1 1,1 0-1,-2 0 1,1 0-1,-1-1 1,0 0-1,-1-1 0,-16 8 1,-3 1 396,0-2 0,-54 18 0,55-24-336,-1-1-1,1 0 0,-1-3 1,0 0-1,-1-2 0,1-1 1,0-1-1,0-1 0,0-2 1,0-1-1,0-2 0,1 0 1,-31-13-1,35 10-312,0-1-1,1-1 1,1-1 0,0 0-1,0-2 1,2-1 0,0 0-1,0-2 1,2 0 0,0-1-1,1-1 1,1 0 0,1-1-1,1-1 1,-12-24 0,12 13-82,1-1 1,2 0-1,1 0 1,2-1-1,1 0 1,2-1-1,1 1 0,2-1 1,2 0-1,1 0 1,1 0-1,2 1 1,2-1-1,1 1 1,19-54-1,-16 58-7,2 1 0,1 0 0,1 0 0,2 2 0,0 0 0,2 0 0,2 2 1,0 0-1,1 2 0,2 0 0,0 1 0,2 1 0,0 2 0,1 0 0,1 2 0,1 1 0,38-17 0,-44 25-11,0 2 1,1 1-1,0 0 1,0 2-1,1 0 0,-1 2 1,0 1-1,1 0 1,0 2-1,-1 1 1,1 1-1,-1 1 0,36 10 1,-26-4-5,-1 2-1,0 1 1,-1 1 0,-1 2 0,0 1 0,-1 2-1,-1 0 1,45 41 0,-60-48-34,-1 1 1,0 1-1,0 0 0,-1 0 1,-1 1-1,-1 1 0,0 0 0,-1 0 1,0 0-1,-2 1 0,0 0 1,4 19-1,-5-10-123,-2 1-1,0-1 1,-2 1-1,-1-1 1,-2 1-1,0-1 1,-10 45 0,-4-5-719,-2-1 0,-37 85 0,-70 118-4722,82-177 2688,15-39-1693,-54 78-1,42-70 192,36-56 3919,0 0 0,-1 0 1,1 0-1,-1-1 0,0 0 0,-8 5 0,11-7 377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24.6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602 1055 8872,'0'0'4074,"-3"5"-418,2-3-3480,0-1 0,0 1-1,0 0 1,0-1 0,-1 1-1,1-1 1,0 1-1,-1-1 1,1 0 0,-1 0-1,0 0 1,1 0 0,-1 0-1,0 0 1,0 0 0,0 0-1,1 0 1,-1-1-1,-4 1 1,5-1-122,1 0-1,-1 0 1,0 0 0,0 0-1,1 0 1,-1 0-1,0 0 1,1 0 0,-1 0-1,0 0 1,0 0-1,1 1 1,-1-1 0,0 0-1,1 0 1,-1 1 0,0-1-1,1 1 1,-1-1-1,1 0 1,-1 1 0,1-1-1,-1 1 1,1-1 0,-2 2-1,1-1 6,1 0 0,-1 0 0,0 0 0,0 0 0,0 0 0,0 0 0,0-1 0,0 1 0,0 0 0,-1-1 0,1 1 0,0-1 0,0 1 0,0-1 0,-1 1 0,1-1 0,-3 0 0,-5 2 112,-2 1 224,-1 0 1,1-1 0,-1-1 0,0 0 0,0 0-1,-23-3 1,20 0-48,0-2 0,0 1-1,0-2 1,1 0 0,-1-1 0,1 0 0,1-1-1,-1-1 1,1 0 0,-21-17 0,17 10-230,1 0 0,1-1 1,0-1-1,1 0 1,1-1-1,0-1 0,-11-23 1,6 8-86,2-1 1,1-1 0,2-1 0,1 1-1,2-2 1,-8-60 0,15 79-45,2 0 0,1 0 0,0-1 1,1 1-1,1 0 0,1 0 0,1 1 1,0-1-1,1 1 0,1-1 0,1 2 1,1-1-1,0 1 0,1 0 0,15-20 1,-7 16-12,1 0 1,1 2 0,1 0 0,0 1 0,2 1-1,0 1 1,0 1 0,2 0 0,0 2-1,0 1 1,1 1 0,0 2 0,1 0 0,36-7-1,-34 10-1,0 2 0,0 0-1,0 2 1,0 1-1,0 1 1,0 2 0,1 1-1,-2 1 1,1 1-1,0 1 1,-1 2 0,0 1-1,47 22 1,-62-24 20,0 0 0,0 1 0,-1 0 1,0 1-1,0 0 0,-1 1 0,0 0 0,-1 0 1,0 1-1,-1 1 0,0-1 0,-1 1 0,0 0 1,-1 1-1,0 0 0,-1 0 0,6 23 0,-6-10 14,-1 1-1,0-1 0,-3 1 1,0 0-1,-1 0 0,-2-1 1,0 1-1,-10 36 0,-3 14-130,-4-1 0,-3 0 0,-35 77 0,-58 69-2370,96-192 1175,0-1-1,-2-1 0,-2-1 1,0-1-1,-28 25 1,-144 98-13035,142-108 9818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25.8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335 1 11018,'0'1'138,"-2"20"2871,2-21-2874,0 1-1,0-1 0,0 1 1,-1-1-1,1 1 1,0-1-1,0 1 1,-1-1-1,1 0 0,0 1 1,-1-1-1,1 1 1,0-1-1,-1 0 0,1 0 1,-1 1-1,1-1 1,-1 0-1,1 1 0,-1-1 1,1 0-1,-1 0 1,1 0-1,-1 0 1,1 0-1,-1 1 0,1-1 1,-1 0-1,1 0 1,-1 0-1,-7 6 1318,-17 21-1309,-1 0 0,-1-2 0,-1-1 0,-1-2 0,-56 34 0,-7 6 238,93-62-374,-1 0 0,1 0 0,-1 0 0,1 0 0,0 0 1,-1 0-1,1 1 0,0-1 0,-1 0 0,1 0 1,-1 0-1,1 0 0,-1 1 0,1-1 0,0 0 0,-1 1 1,1-1-1,-1 0 0,1 1 0,-1-1 0,0 1 1,1-1-1,-1 1 0,1-1 0,-1 1 0,0-1 0,1 1 1,-1-1-1,0 1 0,0-1 0,1 1 0,-1 0 1,0-1-1,0 1 0,0-1 0,0 1 0,0 0 0,0-1 1,0 1-1,0 0 0,0-1 0,0 1 0,0-1 1,0 1-1,0 0 0,0-1 0,-1 1 0,1-1 0,0 1 1,-1-1-1,1 1 0,0 0 0,-1-1 0,1 1 1,0-1-1,-1 0 0,1 1 0,-1-1 0,1 1 0,-1-1 1,1 0-1,-1 1 0,1-1 0,-1 0 0,1 1 1,-1-1-1,1 0 0,-1 0 0,0 1 0,51 4 329,1-6 103,0-2 1,0-2-1,-1-2 1,0-2-1,79-27 1,-126 35-745,0-1 0,0 1 0,0-1 0,-1 0 0,1 0 0,-1 0 0,1 0 0,-1 0 0,0-1 0,0 1 0,0-1 0,0 1 0,-1-1 0,1 0 0,0 0 0,-1 0 0,0 1 0,0-1 0,0-1 0,0 1 0,1-6 0,-1 0-1639,0 0-1,0 0 0,-1 0 0,0 0 0,-1 0 0,-2-16 1,-7-11-2199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26.5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527 160 7239,'-25'-10'4041,"16"13"1054,-2 7-3554,8-7-1152,0 0 1,0 0 0,1 1 0,0-1 0,-1 1 0,1 0 0,1-1 0,-1 1-1,0 0 1,1 0 0,0 0 0,0 0 0,0 0 0,0 0 0,1 5-1,-4 8-268,0-1 200,1 1 0,0 0 0,2 0 0,0 1 0,2 22 0,-2 25 21,-5-3-244,-5 92-1473,10-53-2862,2-94 3326,0 0 1,1 0-1,1 0 1,-1 0-1,1-1 0,4 9 1,-5-15 717,-1 0 0,1 0 1,0 1-1,-1-1 0,1 0 0,0-1 1,0 1-1,-1 0 0,1 0 0,0-1 1,-1 1-1,1-1 0,0 1 0,-1-1 1,1 0-1,1-1 0,22-9 400,19 8 2277,-39 3-2411,-4 0-10,0 0 1,1 1-1,-1-1 0,0 0 0,1 0 0,-1 1 0,0-1 0,0 1 0,1-1 0,-1 1 1,0 0-1,0-1 0,0 1 0,0 0 0,0 0 0,0 0 0,0 0 0,0 0 0,0 0 0,-1 0 1,2 1-1,-1-1 113,0 0-126,0 0 1,0 0 0,0 0 0,0 0-1,0 1 1,0-1 0,0 0 0,-1 0-1,1 0 1,0 1 0,-1-1 0,1 0 0,-1 1-1,0-1 1,1 1 0,-1-1 0,0 0-1,0 1 1,0-1 0,0 3 0,0-2 100,1 0-100,0-1 1,-1 1 0,0 0-1,1 0 1,-1-1 0,0 1 0,0 0-1,0 0 1,0-1 0,0 1-1,0 0 1,0 0 0,-1-1-1,1 1 1,0 0 0,-2 1 0,1 2 99,0-2-111,1-1 1,0 0-1,-1 0 1,1 1-1,-1-1 0,0 0 1,0 0-1,0 0 0,0 0 1,0 0-1,0 0 1,-1 0-1,1 0 0,-1 0 1,1-1-1,-1 1 1,-3 2-1,1 0 71,-7 6 163,0-1 1,-1-1-1,0 0 0,0 0 0,0-1 0,-1-1 1,0 0-1,-1 0 0,1-2 0,-1 1 1,0-2-1,0 0 0,0-1 0,0 0 0,-1-1 1,1 0-1,0-2 0,-25-2 0,26-1-106,0-1 1,1 0-1,0 0 0,0-1 0,1-1 0,-1 0 0,1-1 0,1 0 0,-1 0 0,1-1 0,1-1 0,0 1 0,0-2 0,1 1 0,0-1 0,1 0 0,-8-17 1,0-1-183,2 0 1,1-1-1,1-1 1,1 0-1,2-1 1,-5-37-1,11 49-14,0 1-1,1-1 1,1 0 0,1 0 0,1 1-1,1-1 1,0 1 0,1 0-1,1-1 1,1 2 0,1-1-1,1 1 1,18-32 0,-14 30 37,2 1 0,1 0 0,0 2 0,1-1 0,1 2 0,0 0 0,2 1 0,-1 1 0,2 1 0,0 0 0,29-13 0,-18 12 52,0 1-1,2 2 1,-1 1 0,1 1 0,1 2 0,0 2 0,53-3-1,-69 7-31,1 1 0,-1 1 0,0 1 0,0 0 0,0 1 0,0 1 0,0 1 0,-1 0 0,0 2 0,0 0 0,0 0 0,-1 2 0,0 0 0,-1 1 0,25 21 0,-32-24 2,-1 0 0,0 1 0,-1 0 0,0 0-1,0 0 1,0 1 0,-1 0 0,-1 0 0,1 1 0,-2-1 0,1 1-1,-1 0 1,-1 0 0,0 0 0,0 0 0,-1 0 0,0 0 0,-1 1-1,0-1 1,-1 0 0,-3 19 0,-4 7-278,-2-1 0,-2-1 1,0 0-1,-33 59 0,-86 120-5067,98-166 3341,-14 17-3957,-3-3 0,-87 82 0,132-139 5607,-39 52-1316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28.6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101 277 9193,'-3'-2'3582,"-3"-1"-2803,1-1 0,0 1 0,0-1 0,0 0 0,0-1 0,-4-5 0,1 0-292,1 0 0,1 0 1,0 0-1,0-1 0,1 0 1,1 0-1,0 0 0,-4-17 0,7 22-247,0-1 0,0 1 0,1-1 0,-1 1 0,3-13-1,-2 6 47,2 9-228,-1 1 0,1 0 0,0 0 0,0 0 0,0 0 0,0 0 0,0 0 0,1 0 0,-1 1 0,1-1 0,0 1 0,-1 0 0,1 0 0,5-3 0,-5 2-4,1 1 0,-1 0-1,1 0 1,0 0 0,0 0 0,-1 0 0,1 1 0,0 0-1,0 0 1,0 0 0,1 0 0,-1 0 0,0 1 0,0 0 0,5 0-1,58 12 390,-55-8-391,103 28 141,-54-13 169,82 13 1,-77-26 127,-1-3 0,88-6 1,-17-1-238,-96 3-160,-21 0-16,1 1 1,37 4 0,2 8 17,0-3 0,0-2 1,1-3-1,-1-2 0,84-9 0,-45-8-33,104-11 163,-173 24-202,0 2-1,0 1 0,-1 2 1,1 0-1,32 9 1,14 3-15,1-3 1,114 3 0,-60-7 2,284 5 774,-156-13-1068,-180 5-5880,-48-2 555,3-1-3643,-25-4 4163,18-8 134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30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1387 0 9993,'-1'1'240,"1"1"-1,0-1 0,-1 1 0,1-1 0,-1 0 0,0 1 0,0-1 1,1 0-1,-1 0 0,0 0 0,0 1 0,0-1 0,0 0 0,0 0 1,0 0-1,-1 0 0,1-1 0,0 1 0,0 0 0,-1 0 0,1-1 0,0 1 1,-4 0-1,-38 4 3000,12-2-2630,-27 9 2140,-78 6 0,84-13-1208,-100 23-1,-138 48-97,-246 75-505,477-138-2193,56-12 369,26-31-24295,-6 19 21962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36:31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487 243 12075,'-4'0'1197,"-1"1"0,0 0-1,1 0 1,-1 1-1,1-1 1,0 1 0,-5 2-1,-18 7-295,2-1-728,1 1 0,0 1-1,0 1 1,1 0-1,-33 28 1,20-14 395,-62 60 1,84-72-375,0 0-1,2 1 1,-1 0 0,2 1 0,0 1-1,-13 29 1,22-44-160,0 1-1,1 0 1,0-1-1,0 1 1,0 0 0,0 0-1,0 0 1,1 0-1,0 0 1,0 0 0,0 0-1,0 0 1,0 0-1,1 0 1,0 0 0,0 0-1,0-1 1,0 1-1,3 5 1,-1-5 22,0 0-1,0 0 1,0 0-1,1-1 1,-1 1-1,1-1 1,0 0-1,0 0 1,0 0-1,1-1 1,-1 0-1,1 1 1,6 1-1,10 2 141,0 0 1,1-2-1,0 0 0,-1-2 0,42 1 1,54-11 372,-103 6-463,1-1 0,-1 0 1,1-1-1,-1 0 0,24-12 0,-36 15-91,0 0 1,0-1-1,0 1 1,-1-1-1,1 0 0,0 0 1,-1 1-1,1-1 1,-1 0-1,0 0 0,1-1 1,-1 1-1,0 0 1,0 0-1,-1-1 0,1 1 1,0 0-1,-1-1 1,1 1-1,-1 0 1,0-1-1,0 1 0,0-1 1,0 1-1,-1-4 1,-1-7 1,0 1 1,-1-1 0,-7-19 0,5 17 1,-47-144-2701,-38-72-11735,51 137 9212,0-17-42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54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9929,'0'4'3860,"0"-3"-3626,0 1 0,1-1 0,-1 0-1,0 1 1,1-1 0,-1 0 0,1 1 0,0-1 0,-1 0 0,1 0-1,0 0 1,0 1 0,-1-1 0,1 0 0,0 0 0,0 0-1,0-1 1,0 1 0,1 0 0,-1 0 0,0 0 0,2 0 0,40 15 597,46-4-1190,-24-9 361,1-3-1,128-17 1,-188 17-135,27-8-9708,-25-3 3667,-12-1 5357,2 9-1863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30:3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21 230 6118,'0'1'85,"0"-1"1,1 0-1,-1 1 0,0-1 1,1 1-1,-1-1 1,0 1-1,0-1 1,1 0-1,-1 1 0,0-1 1,0 1-1,0-1 1,0 1-1,0-1 0,0 1 1,0-1-1,0 1 1,0-1-1,0 1 0,0-1 1,0 1-1,0-1 1,0 1-1,0-1 1,0 1-1,-1-1 0,1 1 1,0-1-1,0 1 1,0-1-1,-1 1 0,1-1 1,0 0-1,-1 1 1,1-1-1,0 0 1,-1 1-1,1-1 0,-1 0 1,1 1-1,0-1 1,-1 0-1,1 0 0,-1 1 1,1-1-1,-1 0 1,1 0-1,-1 0 1,1 0-1,-1 0 0,1 0 1,-1 0-1,1 0 1,-1 0-1,1 0 0,-1 0 1,0 0-1,-2 0 2590,1-3-1752,2 1-651,-1 1 0,0-1-1,1 0 1,-1 1 0,1-1 0,-1 1-1,1-1 1,0 0 0,0 1 0,0-1-1,0 0 1,0 1 0,0-1-1,0 0 1,0 1 0,1-1 0,-1 0-1,0 1 1,1-1 0,0 1 0,-1-1-1,1 1 1,0-1 0,1-1-1,1 0-128,1 1-1,-1-1 1,1 1-1,0 0 1,0 0-1,0 0 0,0 1 1,0-1-1,0 1 1,6-1-1,49-12 381,1 3 1,1 3-1,120-1 0,-17 10-235,300-7 801,163-14-171,-247 13-810,-55 2 153,487-44 812,-799 48-1140,7-2-378,0 1 0,0 1 0,0 0 0,0 2 0,0 0 0,27 6 0,-33-5-3999,0-7 2524,-6 2 330,10 1-1479,-14 2 2239,0 0-1,-1-1 1,1 1-1,0-1 0,-1 1 1,1-1-1,0 0 1,-1-1-1,1 1 1,-1 0-1,0-1 0,1 0 1,5-4-1,7-24-2281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55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4773,'8'19'2016,"-13"-9"490,1-6-1727,4-1-700,0 0 1,-1 0-1,1 1 1,0-1 0,1 0-1,-1 0 1,0 0-1,1 0 1,0 0 0,-1 0-1,1-1 1,1 1-1,-1 0 1,3 4 0,3 14 178,1 10-102,1-1 0,2 0 0,0 0 1,3-1-1,0-1 0,1 0 0,26 33 1,-27-43-85,1-1 1,0 0 0,1-1 0,0-1 0,2 0 0,-1-2 0,2 0 0,0-1 0,0-1-1,1 0 1,26 9 0,-37-18-143,0 0 0,0 0-1,0-1 1,0 0-1,1-1 1,-1 0 0,0 0-1,0-1 1,1 0 0,-1-1-1,0 0 1,0 0 0,0-1-1,-1 0 1,1 0 0,-1-1-1,14-8 1,-13 7-659,0-1-1,-1 1 1,0-1 0,0-1-1,0 0 1,-1 0 0,0 0 0,0-1-1,0 0 1,-1-1 0,-1 1-1,0-1 1,0 0 0,0 0 0,3-11-1,-8 15 641,1 0 0,-1 1-1,-1-1 1,1 0-1,-1 0 1,1 1-1,-3-6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55.6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20 13549,'-35'0'6854,"54"18"-6886,18-12-320,-12-6 0,8 0-353,2-6-192,10 6-384,-4-8-705,-1-11-1569,13 26-257,-26-24 0,29 31 193,-32-28 3619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56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30 152 5413,'-13'-22'6897,"13"19"-4377,-7-25 1982,5 25-4331,1 0-1,0 0 0,0 0 0,0 0 1,0 0-1,0 0 0,1 0 0,-1 0 1,1 0-1,0-1 0,0 1 0,0 0 1,0 0-1,1 0 0,-1 0 0,1-1 1,0 1-1,0 0 0,0 0 0,0 0 1,3-5-1,-2 6-160,-1 0 0,1 0 0,0 0-1,0 0 1,0 1 0,0-1 0,0 0 0,0 1 0,0 0 0,0-1 0,1 1 0,-1 0 0,1 0-1,-1 0 1,1 0 0,-1 1 0,1-1 0,-1 1 0,1 0 0,4-1 0,-2 2-22,-1 0-1,0 0 1,0 0 0,1 0 0,-1 1 0,0-1 0,0 1 0,-1 0 0,1 1 0,0-1 0,5 5-1,5 5-45,-1 1 0,0 0-1,-1 1 1,19 29-1,-3 3 194,40 91 0,8 15-5183,-73-147 2934,-6-150-6369,2 102 12142,-3 1 0,-18-82-1,12 103-910,5 5-1166,-20 30-936,15-5-993,1 1 0,0 1 0,0 0 0,1 0 0,0 0 0,1 1-1,-10 22 1,10-20-361,0 1-1,-1-1 0,-1-1 0,-15 18 0,20-26-126,0 0 0,0 0 0,0 1 0,1-1-1,0 1 1,-5 11 0,0 1-1401,-1-3-342,8-14 2332,0 0 1,1 1-1,-1-1 1,0 0-1,1 0 0,-1 0 1,1 0-1,-1 1 1,1-1-1,-1 0 0,1 0 1,0 1-1,0-1 1,0 0-1,-1 0 1,1 1-1,1-1 0,-1 0 1,0 1-1,0 1 1,1 2-1042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58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17 141 7751,'-2'17'3140,"2"-17"-3042,0 0-1,-1 1 1,1-1 0,0 0-1,0 0 1,-1 0 0,1 1 0,0-1-1,-1 0 1,1 0 0,0 0-1,0 0 1,-1 0 0,1 0-1,0 0 1,-1 0 0,1 0 0,0 0-1,-1 0 1,1 0 0,0 0-1,-1 0 1,1 0 0,0 0 0,-1 0-1,1 0 1,0 0 0,0 0-1,-1 0 1,1 0 0,0-1-1,-1 1 1,1 0 0,0 0 0,-1-1-1,0 8 1945,1-5-2030,-1-1 0,1 1 0,-1 0-1,1-1 1,-1 1 0,1 0-1,0 0 1,0-1 0,0 1-1,0 0 1,0 0 0,1-1 0,-1 1-1,0 0 1,1-1 0,-1 1-1,2 3 1,21 14-22,-11-18 41,-9-2-15,2 1 34,0 0-1,-1-1 0,1 1 0,0-1 0,-1 0 1,1-1-1,-1 1 0,1-1 0,-1 0 0,0 0 1,0 0-1,0 0 0,7-6 0,46-39 837,-52 41-631,1 1-1,-1-1 0,0 0 1,-1 0-1,1 0 1,-1-1-1,6-13 0,-9 18-176,-1 0 0,1 0 1,0 0-1,-1 0 0,1 0 0,-1 0 0,0-1 0,0 1 0,0 0 0,0 0 0,0 0 0,0-1 0,-1 1 0,1 0 0,-1 0 0,1 0 0,-1 0 0,0 0 0,0 0 1,0 0-1,0 0 0,0 0 0,-1 0 0,1 0 0,0 1 0,-1-1 0,1 1 0,-1-1 0,0 1 0,1-1 0,-1 1 0,0 0 0,0 0 0,-3-2 0,1 1-124,-2-1 0,1 1-1,0 0 1,0 0-1,-1 0 1,1 0-1,-1 1 1,-5 0 0,9 0 5,0 1 0,-1 0 0,1 0 1,0 0-1,0 1 0,0-1 0,-1 1 1,1-1-1,0 1 0,0 0 1,0-1-1,0 1 0,0 0 0,0 0 1,0 1-1,0-1 0,1 0 1,-1 0-1,0 1 0,1 0 0,-1-1 1,1 1-1,-1 0 0,0 1 0,-3 6-104,1 0 0,0 1-1,1-1 1,0 1 0,1-1-1,-1 1 1,2 0-1,-1 0 1,2 0 0,-1 0-1,1 0 1,1 0 0,1 11-1,1-2-362,1 0 1,0-1-1,1 1 0,1-1 0,15 32 0,-19-45 311,1 0 1,0 0-1,0 0 0,0 0 0,0 0 0,1-1 0,0 0 0,0 1 0,0-2 0,1 1 1,-1 0-1,1-1 0,0 0 0,0 0 0,0 0 0,0-1 0,0 1 0,1-1 0,9 2 1,-9-3 92,1-1 0,-1 0 1,1 0-1,-1-1 0,0 1 1,1-1-1,-1-1 1,0 1-1,0-1 0,0 0 1,0-1-1,0 0 1,0 1-1,-1-2 0,1 1 1,-1-1-1,7-6 0,-3 3 326,-1-1 1,0 0-1,-1-1 0,0 0 0,0 0 0,-1 0 0,-1-1 0,1 0 0,-1 0 0,-1 0 0,0-1 0,0 1 0,-1-1 0,-1 0 0,0 0 0,2-18 0,-4 27-187,0 1 1,1 0-1,-1 0 0,1 0 1,0-1-1,-1 1 1,1 0-1,0 0 0,0 0 1,-1 0-1,1 0 1,0 0-1,0 1 0,0-1 1,0 0-1,0 0 1,0 1-1,2-2 0,-3 2-31,0 0-1,0 0 1,0 0-1,0 0 1,0-1-1,1 1 1,-1 0-1,0 0 1,0 0-1,0 0 1,0 0-1,1 0 1,-1-1-1,0 1 1,0 0-1,0 0 1,0 0-1,1 0 0,-1 0 1,0 0-1,0 0 1,0 0-1,1 0 1,-1 0-1,0 0 1,0 0-1,0 0 1,1 0-1,-1 0 1,0 0-1,0 0 1,0 0-1,1 0 1,-1 0-1,0 0 1,0 0-1,0 1 1,0-1-1,1 0 1,-1 0-1,0 0 1,0 0-1,0 0 1,0 0-1,1 1 1,8 5-103,0 1 0,0 1 1,-1-1-1,0 1 1,0 1-1,-1 0 1,0 0-1,-1 0 1,7 14-1,-1-4 17,-2 2 0,-1 0 0,12 38 0,-20-55 926,8-27-118,-3 12-667,0 0 1,1 1 0,0 1-1,1-1 1,0 1 0,1 0 0,19-14-1,-2 3-685,50-28 1,-22 6-3881,-24 33 1159,-12-8-38,6 8 497,-23 8 2846,0-1-1,0 1 0,-1 0 0,1-1 1,-1 1-1,1-1 0,-1 1 1,1-1-1,-1 1 0,0-1 1,0 1-1,1-1 0,-1 1 0,0-1 1,-1-2-1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58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 62 12011,'0'0'4127,"-2"-5"-561,-1 1-3456,0 0 0,0-1 1,-1 2-1,1-1 0,-1 0 0,0 0 0,0 1 1,0 0-1,0 0 0,0 0 0,-1 0 1,0 1-1,1 0 0,-1 0 0,0 0 0,-7-1 1,10 2-151,-1 1 1,0-1 0,0 1 0,0 0-1,0 0 1,0 0 0,0 0 0,1 0-1,-1 1 1,0 0 0,0-1 0,0 1-1,0 0 1,1 0 0,-1 0 0,1 1-1,-1-1 1,1 1 0,-1-1 0,1 1-1,0 0 1,-1 0 0,1 0 0,0 0-1,1 0 1,-1 1 0,0-1 0,0 0-1,1 1 1,0-1 0,-1 1 0,1 0-1,-1 5 1,-2 4-174,0 0 1,1 1-1,1-1 0,0 1 0,0 0 0,2 0 0,-1-1 1,2 1-1,0 0 0,3 20 0,-3-29 156,0 1 1,0-1-1,0 1 0,1-1 0,-1 1 0,1-1 1,0 0-1,0 0 0,1 0 0,-1 0 0,1 0 1,0 0-1,0-1 0,0 1 0,1-1 0,-1 0 1,1 0-1,0 0 0,-1 0 0,1-1 0,0 0 1,1 1-1,-1-1 0,0-1 0,1 1 0,-1-1 1,1 0-1,-1 0 0,1 0 0,0 0 0,6-1 1,-1 0-323,0-1 1,0 0 0,-1-1 0,1 0 0,0 0 0,-1-1 0,0 0-1,1-1 1,-1 0 0,0-1 0,-1 0 0,1 0 0,-1 0 0,0-1 0,-1-1-1,1 1 1,6-10 0,43-28-1656,-56 43 2054,0 1 0,1 0 0,-1 0-1,0-1 1,0 1 0,0 0 0,0 0 0,1 0-1,-1 0 1,0 0 0,0 0 0,0 1 0,0-1-1,0 0 1,0 1 0,1-1 0,-1 0 0,0 1-1,0 0 1,0-1 0,0 1 0,0-1 0,0 2-1,9 6 259,10 19-66,-1 1 1,27 58-1,-16-25-3148,-25-52 2000,-2-1-1450,-7-15 405,-19-27 1586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59.2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9193,'0'0'1505,"14"19"-1505,-6 6-6758,27-7 2818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0:59.7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207 0 5830,'-1'4'2856,"-7"11"-2166,0 0 1,-1-1 0,-1 0-1,0-1 1,0 0 0,-2-1 0,-21 19-1,18-17-514,0 0-1,1 1 0,1 1 0,0 0 0,-13 23 0,25-36-196,0 0-1,-1 0 1,1-1-1,0 1 1,0 0-1,0 0 1,1 0 0,-1 1-1,1-1 1,0 0-1,0 0 1,0 0-1,0 0 1,0 0-1,1 0 1,-1 0-1,1 0 1,0 0-1,0 0 1,0 0-1,0 0 1,0 0-1,1 0 1,0-1-1,-1 1 1,1 0-1,0-1 1,3 4-1,7 5 87,1 0 0,-1-1 0,2-1-1,22 13 1,-22-14 228,-1 1-1,0 0 0,13 11 1,-22-15-108,1 1 0,-1 0 1,0 0-1,0 0 0,-1 1 1,3 6-1,-6-12-178,1-1 1,-1 0-1,0 1 0,0-1 1,0 0-1,0 1 0,0-1 1,1 0-1,-1 1 1,0-1-1,0 0 0,0 1 1,0-1-1,0 0 1,0 1-1,0-1 0,0 1 1,0-1-1,0 0 0,-1 1 1,1-1-1,0 0 1,0 1-1,0-1 0,0 0 1,0 1-1,-1-1 0,1 0 1,0 0-1,0 1 1,-1-1-1,1 0 0,0 1 1,-6 6-170,1 0 1,-1-1-1,0 0 1,0 1-1,-1-2 1,0 1-1,0-1 1,0 0-1,-1-1 1,-13 7-1,-16-2-3796,-1-10-3733,35-6 4009,4 4 3630,1 1 0,-1-1 0,1 1 0,0 0-1,0 0 1,0 0 0,0 0 0,1 0 0,-1 0 0,4-2 0,3-2 449,0 0 0,0 1 0,20-8 0,-13 7 1721,0 1-1,1 1 1,0 1 0,19-2 0,-21 3-1576,1-1 0,-1 0 0,0-2 0,0 0 0,0 0 0,0-1 0,-1-1 0,0-1 0,-1 0 0,13-9 0,-17 10-315,-1 1 0,0-1-1,0 0 1,-1 0 0,0-1 0,0 0 0,-1-1 0,0 1 0,-1-1 0,1 0 0,-2-1 0,1 1 0,-2-1 0,1 0 0,3-17 0,-6 24-251,0-1 1,0 1 0,-1-1-1,0 1 1,1-1-1,-1 1 1,0-1-1,-1 1 1,1-1 0,0 1-1,-1-1 1,0 1-1,0 0 1,0-1-1,0 1 1,-1 0-1,1 0 1,-1-1 0,0 1-1,0 1 1,0-1-1,-4-4 1,6 6 13,0 1 0,0 0 1,-1 0-1,1 0 1,0 0-1,0-1 0,0 1 1,0 0-1,-1 0 0,1 0 1,0 0-1,0 0 1,0 0-1,-1-1 0,1 1 1,0 0-1,0 0 0,0 0 1,-1 0-1,1 0 0,0 0 1,0 0-1,-1 0 1,1 0-1,0 0 0,0 0 1,-1 0-1,1 0 0,0 0 1,0 0-1,0 0 0,-1 0 1,1 1-1,0-1 1,0 0-1,0 0 0,-1 0 1,1 0-1,0 0 0,0 1 1,-6 2-28,1 1 0,0 0-1,0 0 1,1 0 0,-1 0 0,1 1 0,0 0 0,0 0 0,0 0 0,1 0 0,0 1 0,0-1 0,0 1 0,1 0 0,-1 0 0,1 0-1,1 0 1,-1 0 0,1 0 0,0 1 0,1 6 0,-1-7-21,1 0 0,-1-1 0,1 1 0,1 0 0,-1-1 0,1 1 0,0-1 1,1 1-1,-1-1 0,1 1 0,0-1 0,0 0 0,1 0 0,-1 0 0,1 0 0,0 0 0,1 0 0,-1-1 0,1 0 0,0 1 0,0-2 0,0 1 0,0 0 0,1-1 0,7 5 1,0-3-400,1-1 0,0 0 0,0-1 0,0-1 0,0 0 0,0 0 0,17-1 0,-5-1-1141,1-1-1,48-8 1,74-29-5214,-64 14 4020,-65 20 2639,1 1 0,25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1.9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0 4100,'0'0'7105,"-2"3"-5888,-6 13 6455,5-18-6797,-3-5-844,0 9 553,4 17 2458,16 420-4362,-6-273 1284,11 70 164,-14-196-752,-5-36 164,-10-31-1936,-7-39 2464,3-1 0,3 0 1,2 0-1,2-125 0,8 175-14,0 0-1,1 0 0,1 0 1,0 0-1,2 1 1,0-1-1,0 1 1,2 0-1,15-28 1,-18 38-8,0 1 0,0-1 0,0 0 1,1 1-1,0 0 0,0 0 0,0 1 1,1-1-1,-1 1 0,1 0 0,10-5 1,-10 7-20,-1 0 1,0 1-1,0 0 1,1 0 0,-1 0-1,0 0 1,1 1-1,-1 0 1,1 0 0,-1 0-1,1 1 1,-1 0 0,0 0-1,1 0 1,-1 1-1,9 3 1,-5-1-40,-1 0 0,0 0 0,0 0 0,-1 1 0,1 0 0,-1 1 0,0 0 0,-1 0 0,1 0 0,-1 1 0,0 0 0,-1 0 0,0 0 0,0 1 0,0 0 0,-1 0 0,-1 0 1,1 0-1,-1 1 0,0-1 0,-1 1 0,0 0 0,1 15 0,-2-7 40,0 1 0,-2 0 0,0 0-1,-1 0 1,0-1 0,-2 1 0,0-1 0,-1 0 0,0 0 0,-2 0 0,-8 16 0,-66 99-1428,41-71-1204,12-29-392,25-30 2483,1 0-1,0 0 0,-1 0 0,1 0 1,0 1-1,0-1 0,0 1 0,1-1 1,-1 1-1,1-1 0,-1 1 0,1 0 1,0 0-1,0 0 0,-1 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2.6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7944,'0'0'3405,"5"3"-415,-1 0-2872,-1 1 1,1-1-1,-1 1 1,1 0-1,-1 0 1,0 0-1,0 1 1,-1-1-1,0 1 1,1 0-1,-1-1 1,-1 1 0,1 0-1,1 8 1,14 90-610,-11-64 538,14 95-265,6 236-1,-26-367-16,-1-3 114,0 0 133,0-1 0,0 1 0,0 0 1,0-1-1,0 1 0,-1-1 0,1 1 1,0-1-1,0 1 0,1-1 0,-1 0 1,0 1-1,0-1 0,0 0 0,0 0 1,0 0-1,1 0 0,-1 1 0,0-1 1,1 0-1,-1 0 0,1 0 0,-1-1 1,1 1-1,-1-2 0,-7-34 482,6 27-267,-8-63 1385,3-1 0,3-107 1,4 158-1245,2-1 1,0 1-1,12-45 1,-13 59-254,2 1 0,-1 0-1,1 0 1,1 0 0,-1 0 0,2 0 0,-1 1 0,1-1 0,0 1 0,0 1 0,0-1 0,1 1 0,0 0-1,9-7 1,-12 12-194,1-1-1,0 1 0,0 0 1,-1 0-1,1 0 0,0 0 1,0 1-1,0 0 0,0 0 1,0 0-1,0 0 0,0 0 1,-1 1-1,1 0 0,0 0 1,0 0-1,0 0 0,-1 0 1,1 1-1,-1 0 0,1 0 1,-1 0-1,0 0 0,1 0 1,3 4-1,-3 4-651,-4-4 595,0 0 1,-1 0 0,0 0 0,0-1-1,0 1 1,-1 0 0,1 0 0,-2-1 0,1 1-1,0-1 1,-1 1 0,0-1 0,-1 0-1,-4 6 1,-3 3-50,1 1 1,0-1-1,1 1 0,-8 21 1,17-36 181,-1 1 0,1-1 0,0 0 0,0 1 0,0-1 0,0 0 0,0 1 0,0-1 0,0 0 0,-1 1 0,1-1 0,0 0 0,0 1 0,0-1 0,0 0 0,1 1 0,-1-1 0,0 0 0,0 1 0,0-1 0,0 0 0,0 1 0,0-1 0,0 0 0,1 0 0,-1 1 0,0-1 0,0 0 0,0 1 0,1-1 0,-1 0 0,0 0 0,1 1 0,10 10-3,0 0 0,1-1 0,1 0 1,-1-1-1,23 12 0,-18-11 137,-1 1 0,0 0 0,0 1-1,21 22 1,-33-30-58,0 0 0,0 1 0,-1 0-1,0 0 1,1 0 0,-2 0-1,1 0 1,-1 1 0,0-1 0,0 1-1,0 0 1,1 10 0,-3-12-13,0 0 0,0 0 0,-1 0 0,1 0 1,-1-1-1,0 1 0,0 0 0,0 0 0,-1-1 0,1 1 1,-1-1-1,0 1 0,0-1 0,0 0 0,0 0 0,-1 0 0,1 0 1,-1 0-1,0 0 0,0-1 0,-4 4 0,-15 10 11,-1 0 0,-47 23 0,-12-7-2723,37-12-1494,40-17 3346,0-1 0,-1 1 0,1-1 0,0 1-1,-1-1 1,0-1 0,1 1 0,-1-1 0,0 0-1,1-1 1,-1 1 0,0-1 0,-6 0 0,-18-13-2398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0:41:03.7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15 12684,'-64'-13'8248,"60"12"-7981,29 1-406,144 0-902,-172 5 406,-110 138-1570,102-124 2117,1 0-1,0 0 1,1 1 0,2 1-1,0-1 1,1 1 0,0 0 0,2 1-1,-3 40 1,7-51 35,0 0-1,1-1 1,0 1 0,1 0-1,0-1 1,0 1 0,1-1 0,1 0-1,7 17 1,-7-20 36,0-1 1,1 1-1,-1-1 0,2 0 1,-1 0-1,0 0 0,1-1 1,0 0-1,0 0 1,1-1-1,-1 1 0,1-1 1,0-1-1,11 5 0,-16-6-20,1-1-1,-1 0 0,1 0 0,-1 0 1,0 0-1,1 0 0,0 0 0,-1-1 1,1 1-1,0-1 0,-1 0 0,1 0 1,0 0-1,-1 0 0,1 0 0,-1-1 1,1 1-1,0-1 0,-1 1 0,1-1 1,-1 0-1,1 0 0,-1 0 0,1-1 1,-1 1-1,0-1 0,0 1 0,0-1 1,0 1-1,0-1 0,2-3 0,0-1-38,-1 0-1,-1 0 0,1 0 0,-1-1 0,0 1 0,-1-1 1,0 1-1,0-1 0,0 0 0,-1 0 0,0-9 0,0-7 248,0 0 0,2 0 0,0 0 0,7-29-1,-6 44-21,-1 0 1,1 1-1,1-1 0,-1 1 0,1-1 0,1 1 0,-1 0 1,1 1-1,0-1 0,1 1 0,-1 0 0,1 0 0,1 1 0,-1 0 1,12-8-1,-10 9 147,0 0 0,0 1 1,0-1-1,1 2 0,-1-1 0,1 1 1,0 0-1,0 1 0,11-1 1,-20 2-297,0 0 1,1 0 0,-1 0 0,0 0 0,1 0-1,-1 0 1,0 0 0,1 0 0,-1 1 0,0-1-1,1 0 1,-1 0 0,0 0 0,1 0 0,-1 0-1,0 0 1,1 1 0,-1-1 0,0 0 0,0 0 0,1 1-1,-1-1 1,0 0 0,0 0 0,1 1 0,-1-1-1,0 0 1,0 0 0,0 1 0,0-1 0,1 0-1,-1 1 1,9 14-462,-1 0 0,-1 1 1,0 0-1,-1 0 0,0 0 0,-2 1 0,0 0 0,3 26 0,-5 17-4484,-11-6-4091,16-36 7552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0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40.png"/><Relationship Id="rId117" Type="http://schemas.openxmlformats.org/officeDocument/2006/relationships/customXml" Target="../ink/ink64.xml"/><Relationship Id="rId21" Type="http://schemas.openxmlformats.org/officeDocument/2006/relationships/customXml" Target="../ink/ink20.xml"/><Relationship Id="rId63" Type="http://schemas.openxmlformats.org/officeDocument/2006/relationships/customXml" Target="../ink/ink37.xml"/><Relationship Id="rId68" Type="http://schemas.openxmlformats.org/officeDocument/2006/relationships/image" Target="../media/image175.png"/><Relationship Id="rId84" Type="http://schemas.openxmlformats.org/officeDocument/2006/relationships/image" Target="../media/image183.png"/><Relationship Id="rId89" Type="http://schemas.openxmlformats.org/officeDocument/2006/relationships/customXml" Target="../ink/ink50.xml"/><Relationship Id="rId112" Type="http://schemas.openxmlformats.org/officeDocument/2006/relationships/image" Target="../media/image197.png"/><Relationship Id="rId133" Type="http://schemas.openxmlformats.org/officeDocument/2006/relationships/customXml" Target="../ink/ink72.xml"/><Relationship Id="rId138" Type="http://schemas.openxmlformats.org/officeDocument/2006/relationships/image" Target="../media/image210.png"/><Relationship Id="rId16" Type="http://schemas.openxmlformats.org/officeDocument/2006/relationships/image" Target="../media/image1490.png"/><Relationship Id="rId107" Type="http://schemas.openxmlformats.org/officeDocument/2006/relationships/customXml" Target="../ink/ink59.xml"/><Relationship Id="rId11" Type="http://schemas.openxmlformats.org/officeDocument/2006/relationships/customXml" Target="../ink/ink15.xml"/><Relationship Id="rId32" Type="http://schemas.openxmlformats.org/officeDocument/2006/relationships/image" Target="../media/image1570.png"/><Relationship Id="rId37" Type="http://schemas.openxmlformats.org/officeDocument/2006/relationships/customXml" Target="../ink/ink28.xml"/><Relationship Id="rId53" Type="http://schemas.openxmlformats.org/officeDocument/2006/relationships/customXml" Target="../ink/ink32.xml"/><Relationship Id="rId58" Type="http://schemas.openxmlformats.org/officeDocument/2006/relationships/image" Target="../media/image170.png"/><Relationship Id="rId74" Type="http://schemas.openxmlformats.org/officeDocument/2006/relationships/image" Target="../media/image178.png"/><Relationship Id="rId79" Type="http://schemas.openxmlformats.org/officeDocument/2006/relationships/customXml" Target="../ink/ink45.xml"/><Relationship Id="rId102" Type="http://schemas.openxmlformats.org/officeDocument/2006/relationships/image" Target="../media/image192.png"/><Relationship Id="rId123" Type="http://schemas.openxmlformats.org/officeDocument/2006/relationships/customXml" Target="../ink/ink67.xml"/><Relationship Id="rId128" Type="http://schemas.openxmlformats.org/officeDocument/2006/relationships/image" Target="../media/image205.png"/><Relationship Id="rId5" Type="http://schemas.openxmlformats.org/officeDocument/2006/relationships/customXml" Target="../ink/ink14.xml"/><Relationship Id="rId90" Type="http://schemas.openxmlformats.org/officeDocument/2006/relationships/image" Target="../media/image186.png"/><Relationship Id="rId95" Type="http://schemas.openxmlformats.org/officeDocument/2006/relationships/customXml" Target="../ink/ink53.xml"/><Relationship Id="rId22" Type="http://schemas.openxmlformats.org/officeDocument/2006/relationships/image" Target="../media/image1520.png"/><Relationship Id="rId27" Type="http://schemas.openxmlformats.org/officeDocument/2006/relationships/customXml" Target="../ink/ink23.xml"/><Relationship Id="rId64" Type="http://schemas.openxmlformats.org/officeDocument/2006/relationships/image" Target="../media/image173.png"/><Relationship Id="rId69" Type="http://schemas.openxmlformats.org/officeDocument/2006/relationships/customXml" Target="../ink/ink40.xml"/><Relationship Id="rId113" Type="http://schemas.openxmlformats.org/officeDocument/2006/relationships/customXml" Target="../ink/ink62.xml"/><Relationship Id="rId118" Type="http://schemas.openxmlformats.org/officeDocument/2006/relationships/image" Target="../media/image200.png"/><Relationship Id="rId134" Type="http://schemas.openxmlformats.org/officeDocument/2006/relationships/image" Target="../media/image208.png"/><Relationship Id="rId139" Type="http://schemas.openxmlformats.org/officeDocument/2006/relationships/customXml" Target="../ink/ink75.xml"/><Relationship Id="rId80" Type="http://schemas.openxmlformats.org/officeDocument/2006/relationships/image" Target="../media/image181.png"/><Relationship Id="rId85" Type="http://schemas.openxmlformats.org/officeDocument/2006/relationships/customXml" Target="../ink/ink48.xml"/><Relationship Id="rId12" Type="http://schemas.openxmlformats.org/officeDocument/2006/relationships/image" Target="../media/image1470.png"/><Relationship Id="rId17" Type="http://schemas.openxmlformats.org/officeDocument/2006/relationships/customXml" Target="../ink/ink18.xml"/><Relationship Id="rId33" Type="http://schemas.openxmlformats.org/officeDocument/2006/relationships/customXml" Target="../ink/ink26.xml"/><Relationship Id="rId38" Type="http://schemas.openxmlformats.org/officeDocument/2006/relationships/image" Target="../media/image1600.png"/><Relationship Id="rId59" Type="http://schemas.openxmlformats.org/officeDocument/2006/relationships/customXml" Target="../ink/ink35.xml"/><Relationship Id="rId103" Type="http://schemas.openxmlformats.org/officeDocument/2006/relationships/customXml" Target="../ink/ink57.xml"/><Relationship Id="rId108" Type="http://schemas.openxmlformats.org/officeDocument/2006/relationships/image" Target="../media/image195.png"/><Relationship Id="rId124" Type="http://schemas.openxmlformats.org/officeDocument/2006/relationships/image" Target="../media/image203.png"/><Relationship Id="rId129" Type="http://schemas.openxmlformats.org/officeDocument/2006/relationships/customXml" Target="../ink/ink70.xml"/><Relationship Id="rId54" Type="http://schemas.openxmlformats.org/officeDocument/2006/relationships/image" Target="../media/image168.png"/><Relationship Id="rId70" Type="http://schemas.openxmlformats.org/officeDocument/2006/relationships/image" Target="../media/image176.png"/><Relationship Id="rId75" Type="http://schemas.openxmlformats.org/officeDocument/2006/relationships/customXml" Target="../ink/ink43.xml"/><Relationship Id="rId91" Type="http://schemas.openxmlformats.org/officeDocument/2006/relationships/customXml" Target="../ink/ink51.xml"/><Relationship Id="rId96" Type="http://schemas.openxmlformats.org/officeDocument/2006/relationships/image" Target="../media/image189.png"/><Relationship Id="rId140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3" Type="http://schemas.openxmlformats.org/officeDocument/2006/relationships/customXml" Target="../ink/ink21.xml"/><Relationship Id="rId28" Type="http://schemas.openxmlformats.org/officeDocument/2006/relationships/image" Target="../media/image1550.png"/><Relationship Id="rId114" Type="http://schemas.openxmlformats.org/officeDocument/2006/relationships/image" Target="../media/image198.png"/><Relationship Id="rId119" Type="http://schemas.openxmlformats.org/officeDocument/2006/relationships/customXml" Target="../ink/ink65.xml"/><Relationship Id="rId44" Type="http://schemas.openxmlformats.org/officeDocument/2006/relationships/image" Target="../media/image1630.png"/><Relationship Id="rId60" Type="http://schemas.openxmlformats.org/officeDocument/2006/relationships/image" Target="../media/image171.png"/><Relationship Id="rId65" Type="http://schemas.openxmlformats.org/officeDocument/2006/relationships/customXml" Target="../ink/ink38.xml"/><Relationship Id="rId81" Type="http://schemas.openxmlformats.org/officeDocument/2006/relationships/customXml" Target="../ink/ink46.xml"/><Relationship Id="rId86" Type="http://schemas.openxmlformats.org/officeDocument/2006/relationships/image" Target="../media/image184.png"/><Relationship Id="rId130" Type="http://schemas.openxmlformats.org/officeDocument/2006/relationships/image" Target="../media/image206.png"/><Relationship Id="rId135" Type="http://schemas.openxmlformats.org/officeDocument/2006/relationships/customXml" Target="../ink/ink73.xml"/><Relationship Id="rId13" Type="http://schemas.openxmlformats.org/officeDocument/2006/relationships/customXml" Target="../ink/ink16.xml"/><Relationship Id="rId18" Type="http://schemas.openxmlformats.org/officeDocument/2006/relationships/image" Target="../media/image1500.png"/><Relationship Id="rId39" Type="http://schemas.openxmlformats.org/officeDocument/2006/relationships/customXml" Target="../ink/ink29.xml"/><Relationship Id="rId109" Type="http://schemas.openxmlformats.org/officeDocument/2006/relationships/customXml" Target="../ink/ink60.xml"/><Relationship Id="rId34" Type="http://schemas.openxmlformats.org/officeDocument/2006/relationships/image" Target="../media/image1580.png"/><Relationship Id="rId50" Type="http://schemas.openxmlformats.org/officeDocument/2006/relationships/image" Target="../media/image166.png"/><Relationship Id="rId55" Type="http://schemas.openxmlformats.org/officeDocument/2006/relationships/customXml" Target="../ink/ink33.xml"/><Relationship Id="rId76" Type="http://schemas.openxmlformats.org/officeDocument/2006/relationships/image" Target="../media/image179.png"/><Relationship Id="rId97" Type="http://schemas.openxmlformats.org/officeDocument/2006/relationships/customXml" Target="../ink/ink54.xml"/><Relationship Id="rId104" Type="http://schemas.openxmlformats.org/officeDocument/2006/relationships/image" Target="../media/image193.png"/><Relationship Id="rId120" Type="http://schemas.openxmlformats.org/officeDocument/2006/relationships/image" Target="../media/image201.png"/><Relationship Id="rId125" Type="http://schemas.openxmlformats.org/officeDocument/2006/relationships/customXml" Target="../ink/ink68.xml"/><Relationship Id="rId71" Type="http://schemas.openxmlformats.org/officeDocument/2006/relationships/customXml" Target="../ink/ink41.xml"/><Relationship Id="rId92" Type="http://schemas.openxmlformats.org/officeDocument/2006/relationships/image" Target="../media/image187.png"/><Relationship Id="rId2" Type="http://schemas.openxmlformats.org/officeDocument/2006/relationships/image" Target="../media/image25.png"/><Relationship Id="rId29" Type="http://schemas.openxmlformats.org/officeDocument/2006/relationships/customXml" Target="../ink/ink24.xml"/><Relationship Id="rId24" Type="http://schemas.openxmlformats.org/officeDocument/2006/relationships/image" Target="../media/image1530.png"/><Relationship Id="rId45" Type="http://schemas.openxmlformats.org/officeDocument/2006/relationships/customXml" Target="../ink/ink30.xml"/><Relationship Id="rId66" Type="http://schemas.openxmlformats.org/officeDocument/2006/relationships/image" Target="../media/image174.png"/><Relationship Id="rId87" Type="http://schemas.openxmlformats.org/officeDocument/2006/relationships/customXml" Target="../ink/ink49.xml"/><Relationship Id="rId110" Type="http://schemas.openxmlformats.org/officeDocument/2006/relationships/image" Target="../media/image196.png"/><Relationship Id="rId115" Type="http://schemas.openxmlformats.org/officeDocument/2006/relationships/customXml" Target="../ink/ink63.xml"/><Relationship Id="rId131" Type="http://schemas.openxmlformats.org/officeDocument/2006/relationships/customXml" Target="../ink/ink71.xml"/><Relationship Id="rId136" Type="http://schemas.openxmlformats.org/officeDocument/2006/relationships/image" Target="../media/image209.png"/><Relationship Id="rId61" Type="http://schemas.openxmlformats.org/officeDocument/2006/relationships/customXml" Target="../ink/ink36.xml"/><Relationship Id="rId82" Type="http://schemas.openxmlformats.org/officeDocument/2006/relationships/image" Target="../media/image182.png"/><Relationship Id="rId19" Type="http://schemas.openxmlformats.org/officeDocument/2006/relationships/customXml" Target="../ink/ink19.xml"/><Relationship Id="rId14" Type="http://schemas.openxmlformats.org/officeDocument/2006/relationships/image" Target="../media/image1480.png"/><Relationship Id="rId30" Type="http://schemas.openxmlformats.org/officeDocument/2006/relationships/image" Target="../media/image1560.png"/><Relationship Id="rId35" Type="http://schemas.openxmlformats.org/officeDocument/2006/relationships/customXml" Target="../ink/ink27.xml"/><Relationship Id="rId56" Type="http://schemas.openxmlformats.org/officeDocument/2006/relationships/image" Target="../media/image169.png"/><Relationship Id="rId77" Type="http://schemas.openxmlformats.org/officeDocument/2006/relationships/customXml" Target="../ink/ink44.xml"/><Relationship Id="rId100" Type="http://schemas.openxmlformats.org/officeDocument/2006/relationships/image" Target="../media/image191.png"/><Relationship Id="rId105" Type="http://schemas.openxmlformats.org/officeDocument/2006/relationships/customXml" Target="../ink/ink58.xml"/><Relationship Id="rId126" Type="http://schemas.openxmlformats.org/officeDocument/2006/relationships/image" Target="../media/image204.png"/><Relationship Id="rId51" Type="http://schemas.openxmlformats.org/officeDocument/2006/relationships/customXml" Target="../ink/ink31.xml"/><Relationship Id="rId72" Type="http://schemas.openxmlformats.org/officeDocument/2006/relationships/image" Target="../media/image177.png"/><Relationship Id="rId93" Type="http://schemas.openxmlformats.org/officeDocument/2006/relationships/customXml" Target="../ink/ink52.xml"/><Relationship Id="rId98" Type="http://schemas.openxmlformats.org/officeDocument/2006/relationships/image" Target="../media/image190.png"/><Relationship Id="rId121" Type="http://schemas.openxmlformats.org/officeDocument/2006/relationships/customXml" Target="../ink/ink66.xml"/><Relationship Id="rId3" Type="http://schemas.openxmlformats.org/officeDocument/2006/relationships/customXml" Target="../ink/ink13.xml"/><Relationship Id="rId25" Type="http://schemas.openxmlformats.org/officeDocument/2006/relationships/customXml" Target="../ink/ink22.xml"/><Relationship Id="rId67" Type="http://schemas.openxmlformats.org/officeDocument/2006/relationships/customXml" Target="../ink/ink39.xml"/><Relationship Id="rId116" Type="http://schemas.openxmlformats.org/officeDocument/2006/relationships/image" Target="../media/image199.png"/><Relationship Id="rId137" Type="http://schemas.openxmlformats.org/officeDocument/2006/relationships/customXml" Target="../ink/ink74.xml"/><Relationship Id="rId20" Type="http://schemas.openxmlformats.org/officeDocument/2006/relationships/image" Target="../media/image1510.png"/><Relationship Id="rId62" Type="http://schemas.openxmlformats.org/officeDocument/2006/relationships/image" Target="../media/image172.png"/><Relationship Id="rId83" Type="http://schemas.openxmlformats.org/officeDocument/2006/relationships/customXml" Target="../ink/ink47.xml"/><Relationship Id="rId88" Type="http://schemas.openxmlformats.org/officeDocument/2006/relationships/image" Target="../media/image185.png"/><Relationship Id="rId111" Type="http://schemas.openxmlformats.org/officeDocument/2006/relationships/customXml" Target="../ink/ink61.xml"/><Relationship Id="rId132" Type="http://schemas.openxmlformats.org/officeDocument/2006/relationships/image" Target="../media/image207.png"/><Relationship Id="rId15" Type="http://schemas.openxmlformats.org/officeDocument/2006/relationships/customXml" Target="../ink/ink17.xml"/><Relationship Id="rId36" Type="http://schemas.openxmlformats.org/officeDocument/2006/relationships/image" Target="../media/image1590.png"/><Relationship Id="rId57" Type="http://schemas.openxmlformats.org/officeDocument/2006/relationships/customXml" Target="../ink/ink34.xml"/><Relationship Id="rId106" Type="http://schemas.openxmlformats.org/officeDocument/2006/relationships/image" Target="../media/image194.png"/><Relationship Id="rId127" Type="http://schemas.openxmlformats.org/officeDocument/2006/relationships/customXml" Target="../ink/ink69.xml"/><Relationship Id="rId10" Type="http://schemas.openxmlformats.org/officeDocument/2006/relationships/image" Target="../media/image1460.png"/><Relationship Id="rId31" Type="http://schemas.openxmlformats.org/officeDocument/2006/relationships/customXml" Target="../ink/ink25.xml"/><Relationship Id="rId52" Type="http://schemas.openxmlformats.org/officeDocument/2006/relationships/image" Target="../media/image167.png"/><Relationship Id="rId73" Type="http://schemas.openxmlformats.org/officeDocument/2006/relationships/customXml" Target="../ink/ink42.xml"/><Relationship Id="rId78" Type="http://schemas.openxmlformats.org/officeDocument/2006/relationships/image" Target="../media/image180.png"/><Relationship Id="rId94" Type="http://schemas.openxmlformats.org/officeDocument/2006/relationships/image" Target="../media/image188.png"/><Relationship Id="rId99" Type="http://schemas.openxmlformats.org/officeDocument/2006/relationships/customXml" Target="../ink/ink55.xml"/><Relationship Id="rId101" Type="http://schemas.openxmlformats.org/officeDocument/2006/relationships/customXml" Target="../ink/ink56.xml"/><Relationship Id="rId122" Type="http://schemas.openxmlformats.org/officeDocument/2006/relationships/image" Target="../media/image202.png"/><Relationship Id="rId4" Type="http://schemas.openxmlformats.org/officeDocument/2006/relationships/image" Target="../media/image16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10.png"/><Relationship Id="rId21" Type="http://schemas.openxmlformats.org/officeDocument/2006/relationships/customXml" Target="../ink/ink85.xml"/><Relationship Id="rId42" Type="http://schemas.openxmlformats.org/officeDocument/2006/relationships/image" Target="../media/image27.png"/><Relationship Id="rId47" Type="http://schemas.openxmlformats.org/officeDocument/2006/relationships/customXml" Target="../ink/ink98.xml"/><Relationship Id="rId63" Type="http://schemas.openxmlformats.org/officeDocument/2006/relationships/customXml" Target="../ink/ink106.xml"/><Relationship Id="rId68" Type="http://schemas.openxmlformats.org/officeDocument/2006/relationships/image" Target="../media/image40.png"/><Relationship Id="rId84" Type="http://schemas.openxmlformats.org/officeDocument/2006/relationships/image" Target="../media/image48.png"/><Relationship Id="rId89" Type="http://schemas.openxmlformats.org/officeDocument/2006/relationships/customXml" Target="../ink/ink117.xml"/><Relationship Id="rId16" Type="http://schemas.openxmlformats.org/officeDocument/2006/relationships/image" Target="../media/image145.png"/><Relationship Id="rId11" Type="http://schemas.openxmlformats.org/officeDocument/2006/relationships/customXml" Target="../ink/ink80.xml"/><Relationship Id="rId32" Type="http://schemas.openxmlformats.org/officeDocument/2006/relationships/image" Target="../media/image220.png"/><Relationship Id="rId37" Type="http://schemas.openxmlformats.org/officeDocument/2006/relationships/customXml" Target="../ink/ink93.xml"/><Relationship Id="rId53" Type="http://schemas.openxmlformats.org/officeDocument/2006/relationships/customXml" Target="../ink/ink101.xml"/><Relationship Id="rId58" Type="http://schemas.openxmlformats.org/officeDocument/2006/relationships/image" Target="../media/image35.png"/><Relationship Id="rId74" Type="http://schemas.openxmlformats.org/officeDocument/2006/relationships/image" Target="../media/image43.png"/><Relationship Id="rId5" Type="http://schemas.openxmlformats.org/officeDocument/2006/relationships/customXml" Target="../ink/ink77.xml"/><Relationship Id="rId90" Type="http://schemas.openxmlformats.org/officeDocument/2006/relationships/image" Target="../media/image44.png"/><Relationship Id="rId19" Type="http://schemas.openxmlformats.org/officeDocument/2006/relationships/customXml" Target="../ink/ink84.xml"/><Relationship Id="rId14" Type="http://schemas.openxmlformats.org/officeDocument/2006/relationships/image" Target="../media/image1310.png"/><Relationship Id="rId22" Type="http://schemas.openxmlformats.org/officeDocument/2006/relationships/image" Target="../media/image1710.png"/><Relationship Id="rId27" Type="http://schemas.openxmlformats.org/officeDocument/2006/relationships/customXml" Target="../ink/ink88.xml"/><Relationship Id="rId30" Type="http://schemas.openxmlformats.org/officeDocument/2006/relationships/image" Target="../media/image212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109.xml"/><Relationship Id="rId8" Type="http://schemas.openxmlformats.org/officeDocument/2006/relationships/image" Target="../media/image1010.png"/><Relationship Id="rId51" Type="http://schemas.openxmlformats.org/officeDocument/2006/relationships/customXml" Target="../ink/ink100.xml"/><Relationship Id="rId72" Type="http://schemas.openxmlformats.org/officeDocument/2006/relationships/image" Target="../media/image42.png"/><Relationship Id="rId80" Type="http://schemas.openxmlformats.org/officeDocument/2006/relationships/image" Target="../media/image46.png"/><Relationship Id="rId85" Type="http://schemas.openxmlformats.org/officeDocument/2006/relationships/customXml" Target="../ink/ink115.xml"/><Relationship Id="rId3" Type="http://schemas.openxmlformats.org/officeDocument/2006/relationships/customXml" Target="../ink/ink76.xml"/><Relationship Id="rId12" Type="http://schemas.openxmlformats.org/officeDocument/2006/relationships/image" Target="../media/image1210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250.png"/><Relationship Id="rId46" Type="http://schemas.openxmlformats.org/officeDocument/2006/relationships/image" Target="../media/image29.png"/><Relationship Id="rId59" Type="http://schemas.openxmlformats.org/officeDocument/2006/relationships/customXml" Target="../ink/ink104.xml"/><Relationship Id="rId67" Type="http://schemas.openxmlformats.org/officeDocument/2006/relationships/customXml" Target="../ink/ink108.xml"/><Relationship Id="rId20" Type="http://schemas.openxmlformats.org/officeDocument/2006/relationships/image" Target="../media/image160.png"/><Relationship Id="rId41" Type="http://schemas.openxmlformats.org/officeDocument/2006/relationships/customXml" Target="../ink/ink95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75" Type="http://schemas.openxmlformats.org/officeDocument/2006/relationships/customXml" Target="../ink/ink112.xml"/><Relationship Id="rId83" Type="http://schemas.openxmlformats.org/officeDocument/2006/relationships/customXml" Target="../ink/ink114.xml"/><Relationship Id="rId88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2010.png"/><Relationship Id="rId36" Type="http://schemas.openxmlformats.org/officeDocument/2006/relationships/image" Target="../media/image240.png"/><Relationship Id="rId49" Type="http://schemas.openxmlformats.org/officeDocument/2006/relationships/customXml" Target="../ink/ink99.xml"/><Relationship Id="rId57" Type="http://schemas.openxmlformats.org/officeDocument/2006/relationships/customXml" Target="../ink/ink103.xml"/><Relationship Id="rId10" Type="http://schemas.openxmlformats.org/officeDocument/2006/relationships/image" Target="../media/image1110.png"/><Relationship Id="rId31" Type="http://schemas.openxmlformats.org/officeDocument/2006/relationships/customXml" Target="../ink/ink90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107.xml"/><Relationship Id="rId73" Type="http://schemas.openxmlformats.org/officeDocument/2006/relationships/customXml" Target="../ink/ink111.xml"/><Relationship Id="rId81" Type="http://schemas.openxmlformats.org/officeDocument/2006/relationships/customXml" Target="../ink/ink113.xml"/><Relationship Id="rId86" Type="http://schemas.openxmlformats.org/officeDocument/2006/relationships/image" Target="../media/image49.png"/><Relationship Id="rId4" Type="http://schemas.openxmlformats.org/officeDocument/2006/relationships/image" Target="../media/image810.png"/><Relationship Id="rId9" Type="http://schemas.openxmlformats.org/officeDocument/2006/relationships/customXml" Target="../ink/ink79.xml"/><Relationship Id="rId13" Type="http://schemas.openxmlformats.org/officeDocument/2006/relationships/customXml" Target="../ink/ink81.xml"/><Relationship Id="rId18" Type="http://schemas.openxmlformats.org/officeDocument/2006/relationships/image" Target="../media/image150.png"/><Relationship Id="rId39" Type="http://schemas.openxmlformats.org/officeDocument/2006/relationships/customXml" Target="../ink/ink94.xml"/><Relationship Id="rId34" Type="http://schemas.openxmlformats.org/officeDocument/2006/relationships/image" Target="../media/image230.png"/><Relationship Id="rId50" Type="http://schemas.openxmlformats.org/officeDocument/2006/relationships/image" Target="../media/image31.png"/><Relationship Id="rId55" Type="http://schemas.openxmlformats.org/officeDocument/2006/relationships/customXml" Target="../ink/ink102.xml"/><Relationship Id="rId7" Type="http://schemas.openxmlformats.org/officeDocument/2006/relationships/customXml" Target="../ink/ink78.xml"/><Relationship Id="rId71" Type="http://schemas.openxmlformats.org/officeDocument/2006/relationships/customXml" Target="../ink/ink110.xml"/><Relationship Id="rId2" Type="http://schemas.openxmlformats.org/officeDocument/2006/relationships/image" Target="../media/image26.png"/><Relationship Id="rId29" Type="http://schemas.openxmlformats.org/officeDocument/2006/relationships/customXml" Target="../ink/ink89.xml"/><Relationship Id="rId24" Type="http://schemas.openxmlformats.org/officeDocument/2006/relationships/image" Target="../media/image1810.png"/><Relationship Id="rId40" Type="http://schemas.openxmlformats.org/officeDocument/2006/relationships/image" Target="../media/image260.png"/><Relationship Id="rId45" Type="http://schemas.openxmlformats.org/officeDocument/2006/relationships/customXml" Target="../ink/ink97.xml"/><Relationship Id="rId66" Type="http://schemas.openxmlformats.org/officeDocument/2006/relationships/image" Target="../media/image39.png"/><Relationship Id="rId87" Type="http://schemas.openxmlformats.org/officeDocument/2006/relationships/customXml" Target="../ink/ink116.xml"/><Relationship Id="rId61" Type="http://schemas.openxmlformats.org/officeDocument/2006/relationships/customXml" Target="../ink/ink105.xml"/><Relationship Id="rId8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3.xm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9" Type="http://schemas.openxmlformats.org/officeDocument/2006/relationships/customXml" Target="../ink/ink136.xml"/><Relationship Id="rId21" Type="http://schemas.openxmlformats.org/officeDocument/2006/relationships/customXml" Target="../ink/ink127.xml"/><Relationship Id="rId34" Type="http://schemas.openxmlformats.org/officeDocument/2006/relationships/image" Target="../media/image67.png"/><Relationship Id="rId42" Type="http://schemas.openxmlformats.org/officeDocument/2006/relationships/image" Target="../media/image71.png"/><Relationship Id="rId47" Type="http://schemas.openxmlformats.org/officeDocument/2006/relationships/customXml" Target="../ink/ink140.xml"/><Relationship Id="rId55" Type="http://schemas.openxmlformats.org/officeDocument/2006/relationships/customXml" Target="../ink/ink142.xml"/><Relationship Id="rId7" Type="http://schemas.openxmlformats.org/officeDocument/2006/relationships/customXml" Target="../ink/ink120.xml"/><Relationship Id="rId2" Type="http://schemas.openxmlformats.org/officeDocument/2006/relationships/image" Target="../media/image45.png"/><Relationship Id="rId16" Type="http://schemas.openxmlformats.org/officeDocument/2006/relationships/image" Target="../media/image58.png"/><Relationship Id="rId29" Type="http://schemas.openxmlformats.org/officeDocument/2006/relationships/customXml" Target="../ink/ink131.xml"/><Relationship Id="rId11" Type="http://schemas.openxmlformats.org/officeDocument/2006/relationships/customXml" Target="../ink/ink122.xml"/><Relationship Id="rId24" Type="http://schemas.openxmlformats.org/officeDocument/2006/relationships/image" Target="../media/image62.png"/><Relationship Id="rId32" Type="http://schemas.openxmlformats.org/officeDocument/2006/relationships/image" Target="../media/image66.png"/><Relationship Id="rId37" Type="http://schemas.openxmlformats.org/officeDocument/2006/relationships/customXml" Target="../ink/ink135.xml"/><Relationship Id="rId40" Type="http://schemas.openxmlformats.org/officeDocument/2006/relationships/image" Target="../media/image70.png"/><Relationship Id="rId45" Type="http://schemas.openxmlformats.org/officeDocument/2006/relationships/customXml" Target="../ink/ink139.xml"/><Relationship Id="rId53" Type="http://schemas.openxmlformats.org/officeDocument/2006/relationships/customXml" Target="../ink/ink141.xml"/><Relationship Id="rId58" Type="http://schemas.openxmlformats.org/officeDocument/2006/relationships/image" Target="../media/image79.png"/><Relationship Id="rId5" Type="http://schemas.openxmlformats.org/officeDocument/2006/relationships/customXml" Target="../ink/ink119.xml"/><Relationship Id="rId10" Type="http://schemas.openxmlformats.org/officeDocument/2006/relationships/image" Target="../media/image55.png"/><Relationship Id="rId19" Type="http://schemas.openxmlformats.org/officeDocument/2006/relationships/customXml" Target="../ink/ink126.xml"/><Relationship Id="rId31" Type="http://schemas.openxmlformats.org/officeDocument/2006/relationships/customXml" Target="../ink/ink132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44.png"/><Relationship Id="rId4" Type="http://schemas.openxmlformats.org/officeDocument/2006/relationships/image" Target="../media/image52.png"/><Relationship Id="rId9" Type="http://schemas.openxmlformats.org/officeDocument/2006/relationships/customXml" Target="../ink/ink121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130.xml"/><Relationship Id="rId30" Type="http://schemas.openxmlformats.org/officeDocument/2006/relationships/image" Target="../media/image65.png"/><Relationship Id="rId35" Type="http://schemas.openxmlformats.org/officeDocument/2006/relationships/customXml" Target="../ink/ink134.xml"/><Relationship Id="rId43" Type="http://schemas.openxmlformats.org/officeDocument/2006/relationships/customXml" Target="../ink/ink138.xml"/><Relationship Id="rId56" Type="http://schemas.openxmlformats.org/officeDocument/2006/relationships/image" Target="../media/image78.png"/><Relationship Id="rId8" Type="http://schemas.openxmlformats.org/officeDocument/2006/relationships/image" Target="../media/image54.png"/><Relationship Id="rId3" Type="http://schemas.openxmlformats.org/officeDocument/2006/relationships/customXml" Target="../ink/ink118.xml"/><Relationship Id="rId12" Type="http://schemas.openxmlformats.org/officeDocument/2006/relationships/image" Target="../media/image56.png"/><Relationship Id="rId17" Type="http://schemas.openxmlformats.org/officeDocument/2006/relationships/customXml" Target="../ink/ink125.xml"/><Relationship Id="rId25" Type="http://schemas.openxmlformats.org/officeDocument/2006/relationships/customXml" Target="../ink/ink129.xml"/><Relationship Id="rId33" Type="http://schemas.openxmlformats.org/officeDocument/2006/relationships/customXml" Target="../ink/ink133.xml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59" Type="http://schemas.openxmlformats.org/officeDocument/2006/relationships/customXml" Target="../ink/ink144.xml"/><Relationship Id="rId20" Type="http://schemas.openxmlformats.org/officeDocument/2006/relationships/image" Target="../media/image60.png"/><Relationship Id="rId41" Type="http://schemas.openxmlformats.org/officeDocument/2006/relationships/customXml" Target="../ink/ink137.xml"/><Relationship Id="rId54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5" Type="http://schemas.openxmlformats.org/officeDocument/2006/relationships/customXml" Target="../ink/ink124.xml"/><Relationship Id="rId23" Type="http://schemas.openxmlformats.org/officeDocument/2006/relationships/customXml" Target="../ink/ink128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57" Type="http://schemas.openxmlformats.org/officeDocument/2006/relationships/customXml" Target="../ink/ink1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50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45.xml"/><Relationship Id="rId21" Type="http://schemas.openxmlformats.org/officeDocument/2006/relationships/customXml" Target="../ink/ink154.xml"/><Relationship Id="rId34" Type="http://schemas.openxmlformats.org/officeDocument/2006/relationships/image" Target="../media/image74.png"/><Relationship Id="rId7" Type="http://schemas.openxmlformats.org/officeDocument/2006/relationships/customXml" Target="../ink/ink147.xml"/><Relationship Id="rId12" Type="http://schemas.openxmlformats.org/officeDocument/2006/relationships/image" Target="../media/image85.png"/><Relationship Id="rId17" Type="http://schemas.openxmlformats.org/officeDocument/2006/relationships/customXml" Target="../ink/ink152.xml"/><Relationship Id="rId25" Type="http://schemas.openxmlformats.org/officeDocument/2006/relationships/customXml" Target="../ink/ink155.xml"/><Relationship Id="rId33" Type="http://schemas.openxmlformats.org/officeDocument/2006/relationships/customXml" Target="../ink/ink159.xml"/><Relationship Id="rId2" Type="http://schemas.openxmlformats.org/officeDocument/2006/relationships/image" Target="../media/image51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29" Type="http://schemas.openxmlformats.org/officeDocument/2006/relationships/customXml" Target="../ink/ink1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customXml" Target="../ink/ink149.xml"/><Relationship Id="rId24" Type="http://schemas.openxmlformats.org/officeDocument/2006/relationships/image" Target="../media/image91.png"/><Relationship Id="rId32" Type="http://schemas.openxmlformats.org/officeDocument/2006/relationships/image" Target="../media/image95.png"/><Relationship Id="rId5" Type="http://schemas.openxmlformats.org/officeDocument/2006/relationships/customXml" Target="../ink/ink146.xml"/><Relationship Id="rId15" Type="http://schemas.openxmlformats.org/officeDocument/2006/relationships/customXml" Target="../ink/ink151.xml"/><Relationship Id="rId28" Type="http://schemas.openxmlformats.org/officeDocument/2006/relationships/image" Target="../media/image93.png"/><Relationship Id="rId10" Type="http://schemas.openxmlformats.org/officeDocument/2006/relationships/image" Target="../media/image84.png"/><Relationship Id="rId19" Type="http://schemas.openxmlformats.org/officeDocument/2006/relationships/customXml" Target="../ink/ink153.xml"/><Relationship Id="rId31" Type="http://schemas.openxmlformats.org/officeDocument/2006/relationships/customXml" Target="../ink/ink158.xml"/><Relationship Id="rId4" Type="http://schemas.openxmlformats.org/officeDocument/2006/relationships/image" Target="../media/image81.png"/><Relationship Id="rId9" Type="http://schemas.openxmlformats.org/officeDocument/2006/relationships/customXml" Target="../ink/ink148.xml"/><Relationship Id="rId14" Type="http://schemas.openxmlformats.org/officeDocument/2006/relationships/image" Target="../media/image86.png"/><Relationship Id="rId27" Type="http://schemas.openxmlformats.org/officeDocument/2006/relationships/customXml" Target="../ink/ink156.xml"/><Relationship Id="rId30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164.xml"/><Relationship Id="rId18" Type="http://schemas.openxmlformats.org/officeDocument/2006/relationships/image" Target="../media/image104.png"/><Relationship Id="rId26" Type="http://schemas.openxmlformats.org/officeDocument/2006/relationships/image" Target="../media/image108.png"/><Relationship Id="rId3" Type="http://schemas.openxmlformats.org/officeDocument/2006/relationships/customXml" Target="../ink/ink160.xml"/><Relationship Id="rId21" Type="http://schemas.openxmlformats.org/officeDocument/2006/relationships/customXml" Target="../ink/ink168.xml"/><Relationship Id="rId7" Type="http://schemas.openxmlformats.org/officeDocument/2006/relationships/customXml" Target="../ink/ink162.xml"/><Relationship Id="rId12" Type="http://schemas.openxmlformats.org/officeDocument/2006/relationships/image" Target="../media/image101.png"/><Relationship Id="rId17" Type="http://schemas.openxmlformats.org/officeDocument/2006/relationships/customXml" Target="../ink/ink166.xml"/><Relationship Id="rId25" Type="http://schemas.openxmlformats.org/officeDocument/2006/relationships/customXml" Target="../ink/ink170.xml"/><Relationship Id="rId2" Type="http://schemas.openxmlformats.org/officeDocument/2006/relationships/image" Target="../media/image75.png"/><Relationship Id="rId16" Type="http://schemas.openxmlformats.org/officeDocument/2006/relationships/image" Target="../media/image103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24" Type="http://schemas.openxmlformats.org/officeDocument/2006/relationships/image" Target="../media/image107.png"/><Relationship Id="rId5" Type="http://schemas.openxmlformats.org/officeDocument/2006/relationships/customXml" Target="../ink/ink161.xml"/><Relationship Id="rId15" Type="http://schemas.openxmlformats.org/officeDocument/2006/relationships/customXml" Target="../ink/ink165.xml"/><Relationship Id="rId23" Type="http://schemas.openxmlformats.org/officeDocument/2006/relationships/customXml" Target="../ink/ink169.xml"/><Relationship Id="rId28" Type="http://schemas.openxmlformats.org/officeDocument/2006/relationships/image" Target="../media/image80.png"/><Relationship Id="rId19" Type="http://schemas.openxmlformats.org/officeDocument/2006/relationships/customXml" Target="../ink/ink167.xml"/><Relationship Id="rId4" Type="http://schemas.openxmlformats.org/officeDocument/2006/relationships/image" Target="../media/image97.png"/><Relationship Id="rId9" Type="http://schemas.openxmlformats.org/officeDocument/2006/relationships/customXml" Target="../ink/ink163.xml"/><Relationship Id="rId14" Type="http://schemas.openxmlformats.org/officeDocument/2006/relationships/image" Target="../media/image102.png"/><Relationship Id="rId22" Type="http://schemas.openxmlformats.org/officeDocument/2006/relationships/image" Target="../media/image106.png"/><Relationship Id="rId27" Type="http://schemas.openxmlformats.org/officeDocument/2006/relationships/customXml" Target="../ink/ink17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customXml" Target="../ink/ink176.xml"/><Relationship Id="rId18" Type="http://schemas.openxmlformats.org/officeDocument/2006/relationships/image" Target="../media/image117.png"/><Relationship Id="rId26" Type="http://schemas.openxmlformats.org/officeDocument/2006/relationships/image" Target="../media/image121.png"/><Relationship Id="rId3" Type="http://schemas.openxmlformats.org/officeDocument/2006/relationships/customXml" Target="../ink/ink172.xml"/><Relationship Id="rId21" Type="http://schemas.openxmlformats.org/officeDocument/2006/relationships/customXml" Target="../ink/ink180.xml"/><Relationship Id="rId7" Type="http://schemas.openxmlformats.org/officeDocument/2006/relationships/customXml" Target="../ink/ink173.xml"/><Relationship Id="rId12" Type="http://schemas.openxmlformats.org/officeDocument/2006/relationships/image" Target="../media/image114.png"/><Relationship Id="rId17" Type="http://schemas.openxmlformats.org/officeDocument/2006/relationships/customXml" Target="../ink/ink178.xml"/><Relationship Id="rId25" Type="http://schemas.openxmlformats.org/officeDocument/2006/relationships/customXml" Target="../ink/ink182.xml"/><Relationship Id="rId2" Type="http://schemas.openxmlformats.org/officeDocument/2006/relationships/image" Target="../media/image90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29" Type="http://schemas.openxmlformats.org/officeDocument/2006/relationships/customXml" Target="../ink/ink1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customXml" Target="../ink/ink175.xml"/><Relationship Id="rId24" Type="http://schemas.openxmlformats.org/officeDocument/2006/relationships/image" Target="../media/image120.png"/><Relationship Id="rId15" Type="http://schemas.openxmlformats.org/officeDocument/2006/relationships/customXml" Target="../ink/ink177.xml"/><Relationship Id="rId23" Type="http://schemas.openxmlformats.org/officeDocument/2006/relationships/customXml" Target="../ink/ink181.xml"/><Relationship Id="rId28" Type="http://schemas.openxmlformats.org/officeDocument/2006/relationships/image" Target="../media/image122.png"/><Relationship Id="rId10" Type="http://schemas.openxmlformats.org/officeDocument/2006/relationships/image" Target="../media/image113.png"/><Relationship Id="rId19" Type="http://schemas.openxmlformats.org/officeDocument/2006/relationships/customXml" Target="../ink/ink179.xml"/><Relationship Id="rId9" Type="http://schemas.openxmlformats.org/officeDocument/2006/relationships/customXml" Target="../ink/ink174.xml"/><Relationship Id="rId14" Type="http://schemas.openxmlformats.org/officeDocument/2006/relationships/image" Target="../media/image115.png"/><Relationship Id="rId22" Type="http://schemas.openxmlformats.org/officeDocument/2006/relationships/image" Target="../media/image119.png"/><Relationship Id="rId27" Type="http://schemas.openxmlformats.org/officeDocument/2006/relationships/customXml" Target="../ink/ink183.xml"/><Relationship Id="rId30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customXml" Target="../ink/ink189.xml"/><Relationship Id="rId18" Type="http://schemas.openxmlformats.org/officeDocument/2006/relationships/image" Target="../media/image131.png"/><Relationship Id="rId26" Type="http://schemas.openxmlformats.org/officeDocument/2006/relationships/image" Target="../media/image135.png"/><Relationship Id="rId3" Type="http://schemas.openxmlformats.org/officeDocument/2006/relationships/customXml" Target="../ink/ink185.xml"/><Relationship Id="rId21" Type="http://schemas.openxmlformats.org/officeDocument/2006/relationships/customXml" Target="../ink/ink193.xml"/><Relationship Id="rId7" Type="http://schemas.openxmlformats.org/officeDocument/2006/relationships/customXml" Target="../ink/ink186.xml"/><Relationship Id="rId12" Type="http://schemas.openxmlformats.org/officeDocument/2006/relationships/image" Target="../media/image128.png"/><Relationship Id="rId17" Type="http://schemas.openxmlformats.org/officeDocument/2006/relationships/customXml" Target="../ink/ink191.xml"/><Relationship Id="rId25" Type="http://schemas.openxmlformats.org/officeDocument/2006/relationships/customXml" Target="../ink/ink195.xml"/><Relationship Id="rId2" Type="http://schemas.openxmlformats.org/officeDocument/2006/relationships/image" Target="../media/image100.png"/><Relationship Id="rId16" Type="http://schemas.openxmlformats.org/officeDocument/2006/relationships/image" Target="../media/image130.png"/><Relationship Id="rId20" Type="http://schemas.openxmlformats.org/officeDocument/2006/relationships/image" Target="../media/image132.png"/><Relationship Id="rId29" Type="http://schemas.openxmlformats.org/officeDocument/2006/relationships/customXml" Target="../ink/ink1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customXml" Target="../ink/ink188.xml"/><Relationship Id="rId24" Type="http://schemas.openxmlformats.org/officeDocument/2006/relationships/image" Target="../media/image134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136.png"/><Relationship Id="rId10" Type="http://schemas.openxmlformats.org/officeDocument/2006/relationships/image" Target="../media/image127.png"/><Relationship Id="rId19" Type="http://schemas.openxmlformats.org/officeDocument/2006/relationships/customXml" Target="../ink/ink192.xml"/><Relationship Id="rId9" Type="http://schemas.openxmlformats.org/officeDocument/2006/relationships/customXml" Target="../ink/ink187.xml"/><Relationship Id="rId14" Type="http://schemas.openxmlformats.org/officeDocument/2006/relationships/image" Target="../media/image129.png"/><Relationship Id="rId22" Type="http://schemas.openxmlformats.org/officeDocument/2006/relationships/image" Target="../media/image133.png"/><Relationship Id="rId27" Type="http://schemas.openxmlformats.org/officeDocument/2006/relationships/customXml" Target="../ink/ink196.xml"/><Relationship Id="rId30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100668"/>
            <a:ext cx="11182524" cy="5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데이터베이스를 연결하여 다음 조건에 맞게 프로젝트를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MySQL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접속하여 데이터베이스 이름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이클립스에서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 Source Explorer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Database Connections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선택하여 커넥션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Exercise_Conn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TABLE IF NOT EXISTS Student(</a:t>
            </a:r>
            <a:endParaRPr lang="en-US" altLang="ko-K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num int NOT NULL,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학번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depart VARCHAR(20), //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학과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name VARCHAR(30),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address VARCHAR (50),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주소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phone VARCHAR(20),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전화번호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PRIMARY KEY (num)</a:t>
            </a:r>
            <a:endParaRPr lang="en-US" altLang="ko-K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6726B6C-649A-454A-9352-967F4977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77" y="441602"/>
            <a:ext cx="5619226" cy="16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8.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모바일과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(‘</a:t>
            </a:r>
            <a:r>
              <a:rPr lang="ko-KR" altLang="en-US" dirty="0" err="1">
                <a:solidFill>
                  <a:srgbClr val="FF0000"/>
                </a:solidFill>
              </a:rPr>
              <a:t>영어과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>
                <a:solidFill>
                  <a:srgbClr val="FF0000"/>
                </a:solidFill>
              </a:rPr>
              <a:t>로 변경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인 레코드를 모두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컴퓨터과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(‘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수학과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>
                <a:solidFill>
                  <a:srgbClr val="FF0000"/>
                </a:solidFill>
              </a:rPr>
              <a:t>로 변경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sz="1800" b="0" i="0" u="none" strike="noStrike" dirty="0">
                <a:effectLst/>
                <a:latin typeface="+mj-lt"/>
              </a:rPr>
              <a:t>하여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update.sql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b="0" dirty="0">
              <a:effectLst/>
              <a:latin typeface="+mj-lt"/>
            </a:endParaRPr>
          </a:p>
          <a:p>
            <a:br>
              <a:rPr lang="ko-KR" altLang="en-US" dirty="0">
                <a:latin typeface="+mj-lt"/>
              </a:rPr>
            </a:b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9.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‘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+mj-lt"/>
              </a:rPr>
              <a:t>영어과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’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(‘</a:t>
            </a:r>
            <a:r>
              <a:rPr lang="ko-KR" altLang="en-US" dirty="0">
                <a:solidFill>
                  <a:srgbClr val="FF0000"/>
                </a:solidFill>
              </a:rPr>
              <a:t>모바일과</a:t>
            </a:r>
            <a:r>
              <a:rPr lang="en-US" altLang="ko-KR" dirty="0">
                <a:solidFill>
                  <a:srgbClr val="FF0000"/>
                </a:solidFill>
              </a:rPr>
              <a:t>’)</a:t>
            </a:r>
            <a:r>
              <a:rPr lang="ko-KR" altLang="en-US" dirty="0">
                <a:solidFill>
                  <a:srgbClr val="FF0000"/>
                </a:solidFill>
              </a:rPr>
              <a:t>로 변경하여</a:t>
            </a:r>
            <a:r>
              <a:rPr lang="ko-KR" altLang="en-US" sz="1800" b="0" i="0" u="none" strike="noStrike" dirty="0">
                <a:effectLst/>
                <a:latin typeface="+mj-lt"/>
              </a:rPr>
              <a:t> 레코드를 삭제하여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delete.sql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EE04C8E3-D1BC-4773-9530-182E289E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90" y="1040191"/>
            <a:ext cx="6229350" cy="2371725"/>
          </a:xfrm>
          <a:prstGeom prst="rect">
            <a:avLst/>
          </a:prstGeom>
        </p:spPr>
      </p:pic>
      <p:pic>
        <p:nvPicPr>
          <p:cNvPr id="10" name="그림 9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AE7F154-C583-4C94-B6FA-3ADD4625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99" y="4194497"/>
            <a:ext cx="6253333" cy="17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정답</a:t>
            </a:r>
            <a:r>
              <a:rPr lang="en-US" altLang="ko-KR" dirty="0"/>
              <a:t>(</a:t>
            </a:r>
            <a:r>
              <a:rPr lang="ko-KR" altLang="en-US" dirty="0"/>
              <a:t>첫 번째 방법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Workbench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59548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FAE862-73D4-4A66-A691-8BB2A05F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90512"/>
            <a:ext cx="11296650" cy="627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3C4D9A2-748A-440F-8863-BAD57598AFA2}"/>
                  </a:ext>
                </a:extLst>
              </p14:cNvPr>
              <p14:cNvContentPartPr/>
              <p14:nvPr/>
            </p14:nvContentPartPr>
            <p14:xfrm>
              <a:off x="4329954" y="4352914"/>
              <a:ext cx="245160" cy="6876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3C4D9A2-748A-440F-8863-BAD57598AF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954" y="4343914"/>
                <a:ext cx="262800" cy="70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783C207B-2F51-4D75-A309-3C198085194B}"/>
              </a:ext>
            </a:extLst>
          </p:cNvPr>
          <p:cNvGrpSpPr/>
          <p:nvPr/>
        </p:nvGrpSpPr>
        <p:grpSpPr>
          <a:xfrm>
            <a:off x="5328234" y="4401874"/>
            <a:ext cx="1094040" cy="429120"/>
            <a:chOff x="5328234" y="4401874"/>
            <a:chExt cx="109404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BC6A9EE-4353-41C2-8382-28C6451E58C1}"/>
                    </a:ext>
                  </a:extLst>
                </p14:cNvPr>
                <p14:cNvContentPartPr/>
                <p14:nvPr/>
              </p14:nvContentPartPr>
              <p14:xfrm>
                <a:off x="5328234" y="4528954"/>
                <a:ext cx="107280" cy="154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BC6A9EE-4353-41C2-8382-28C6451E58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9234" y="4519954"/>
                  <a:ext cx="124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34E32AA-7D75-4E30-A7BF-C1F08F6826A6}"/>
                    </a:ext>
                  </a:extLst>
                </p14:cNvPr>
                <p14:cNvContentPartPr/>
                <p14:nvPr/>
              </p14:nvContentPartPr>
              <p14:xfrm>
                <a:off x="5472594" y="4519594"/>
                <a:ext cx="84240" cy="5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34E32AA-7D75-4E30-A7BF-C1F08F6826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63954" y="4510594"/>
                  <a:ext cx="101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216F2E-6355-4494-866D-48308669B442}"/>
                    </a:ext>
                  </a:extLst>
                </p14:cNvPr>
                <p14:cNvContentPartPr/>
                <p14:nvPr/>
              </p14:nvContentPartPr>
              <p14:xfrm>
                <a:off x="5405994" y="4526074"/>
                <a:ext cx="153720" cy="64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2216F2E-6355-4494-866D-48308669B44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97354" y="4517074"/>
                  <a:ext cx="171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B08F2E-3B34-4DE5-AF6E-7916C3C686D5}"/>
                    </a:ext>
                  </a:extLst>
                </p14:cNvPr>
                <p14:cNvContentPartPr/>
                <p14:nvPr/>
              </p14:nvContentPartPr>
              <p14:xfrm>
                <a:off x="5565834" y="4401874"/>
                <a:ext cx="96840" cy="382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3B08F2E-3B34-4DE5-AF6E-7916C3C686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56834" y="4393234"/>
                  <a:ext cx="1144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E8A986E-EEE2-464B-A6E6-956C08414965}"/>
                    </a:ext>
                  </a:extLst>
                </p14:cNvPr>
                <p14:cNvContentPartPr/>
                <p14:nvPr/>
              </p14:nvContentPartPr>
              <p14:xfrm>
                <a:off x="5763834" y="4524274"/>
                <a:ext cx="55800" cy="115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E8A986E-EEE2-464B-A6E6-956C084149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54834" y="4515274"/>
                  <a:ext cx="73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C04D80F-4456-4AF6-AA58-3C7DE7DE3EAE}"/>
                    </a:ext>
                  </a:extLst>
                </p14:cNvPr>
                <p14:cNvContentPartPr/>
                <p14:nvPr/>
              </p14:nvContentPartPr>
              <p14:xfrm>
                <a:off x="5719194" y="4462714"/>
                <a:ext cx="214200" cy="347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C04D80F-4456-4AF6-AA58-3C7DE7DE3E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10194" y="4454074"/>
                  <a:ext cx="231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4975755-53E2-4B14-AD40-7AF23535C99F}"/>
                    </a:ext>
                  </a:extLst>
                </p14:cNvPr>
                <p14:cNvContentPartPr/>
                <p14:nvPr/>
              </p14:nvContentPartPr>
              <p14:xfrm>
                <a:off x="5887674" y="4560634"/>
                <a:ext cx="159480" cy="262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4975755-53E2-4B14-AD40-7AF23535C9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79034" y="4551634"/>
                  <a:ext cx="177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99C0367-94E0-43C9-B3E1-C5E14614918A}"/>
                    </a:ext>
                  </a:extLst>
                </p14:cNvPr>
                <p14:cNvContentPartPr/>
                <p14:nvPr/>
              </p14:nvContentPartPr>
              <p14:xfrm>
                <a:off x="6093954" y="4446874"/>
                <a:ext cx="110520" cy="2034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99C0367-94E0-43C9-B3E1-C5E1461491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84954" y="4438234"/>
                  <a:ext cx="128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39475C8-DB2D-4E92-91DB-392C40EA53A3}"/>
                    </a:ext>
                  </a:extLst>
                </p14:cNvPr>
                <p14:cNvContentPartPr/>
                <p14:nvPr/>
              </p14:nvContentPartPr>
              <p14:xfrm>
                <a:off x="6106194" y="4620394"/>
                <a:ext cx="131040" cy="35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39475C8-DB2D-4E92-91DB-392C40EA53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97194" y="4611394"/>
                  <a:ext cx="148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4940231-9592-4A53-B253-57DA684A23BA}"/>
                    </a:ext>
                  </a:extLst>
                </p14:cNvPr>
                <p14:cNvContentPartPr/>
                <p14:nvPr/>
              </p14:nvContentPartPr>
              <p14:xfrm>
                <a:off x="6294474" y="4423114"/>
                <a:ext cx="127800" cy="1501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4940231-9592-4A53-B253-57DA684A23B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85474" y="4414114"/>
                  <a:ext cx="145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858951C-7389-4AA7-9950-4523EED9BC8E}"/>
                    </a:ext>
                  </a:extLst>
                </p14:cNvPr>
                <p14:cNvContentPartPr/>
                <p14:nvPr/>
              </p14:nvContentPartPr>
              <p14:xfrm>
                <a:off x="6167034" y="4723354"/>
                <a:ext cx="104760" cy="107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858951C-7389-4AA7-9950-4523EED9BC8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58034" y="4714354"/>
                  <a:ext cx="1224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F9B8EB8-2CB1-4B14-8F80-56D5D8CD2975}"/>
              </a:ext>
            </a:extLst>
          </p:cNvPr>
          <p:cNvGrpSpPr/>
          <p:nvPr/>
        </p:nvGrpSpPr>
        <p:grpSpPr>
          <a:xfrm>
            <a:off x="5029434" y="1889434"/>
            <a:ext cx="475920" cy="484920"/>
            <a:chOff x="5029434" y="1889434"/>
            <a:chExt cx="47592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80F6400-CDA1-4A64-B61B-19DC1F2EE7B4}"/>
                    </a:ext>
                  </a:extLst>
                </p14:cNvPr>
                <p14:cNvContentPartPr/>
                <p14:nvPr/>
              </p14:nvContentPartPr>
              <p14:xfrm>
                <a:off x="5029434" y="1967194"/>
                <a:ext cx="79920" cy="889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80F6400-CDA1-4A64-B61B-19DC1F2EE7B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20794" y="1958554"/>
                  <a:ext cx="97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2E89209-90A5-45C2-9BA7-D1C116D5D461}"/>
                    </a:ext>
                  </a:extLst>
                </p14:cNvPr>
                <p14:cNvContentPartPr/>
                <p14:nvPr/>
              </p14:nvContentPartPr>
              <p14:xfrm>
                <a:off x="5095674" y="1889434"/>
                <a:ext cx="114120" cy="352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2E89209-90A5-45C2-9BA7-D1C116D5D4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86674" y="1880794"/>
                  <a:ext cx="131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233BAC3-B1B8-454C-BC24-49D36E5D3C7D}"/>
                    </a:ext>
                  </a:extLst>
                </p14:cNvPr>
                <p14:cNvContentPartPr/>
                <p14:nvPr/>
              </p14:nvContentPartPr>
              <p14:xfrm>
                <a:off x="5226354" y="1929754"/>
                <a:ext cx="279000" cy="4446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233BAC3-B1B8-454C-BC24-49D36E5D3C7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17354" y="1921114"/>
                  <a:ext cx="296640" cy="46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96BA4CE-20DC-4ADE-B19D-5292B7F030FA}"/>
              </a:ext>
            </a:extLst>
          </p:cNvPr>
          <p:cNvGrpSpPr/>
          <p:nvPr/>
        </p:nvGrpSpPr>
        <p:grpSpPr>
          <a:xfrm>
            <a:off x="3052674" y="1122634"/>
            <a:ext cx="1405080" cy="963720"/>
            <a:chOff x="3052674" y="1122634"/>
            <a:chExt cx="1405080" cy="9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33DF283-DBF4-48B5-86C0-32DEDEABB45E}"/>
                    </a:ext>
                  </a:extLst>
                </p14:cNvPr>
                <p14:cNvContentPartPr/>
                <p14:nvPr/>
              </p14:nvContentPartPr>
              <p14:xfrm>
                <a:off x="3052674" y="2025874"/>
                <a:ext cx="1405080" cy="604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33DF283-DBF4-48B5-86C0-32DEDEABB45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44034" y="2016874"/>
                  <a:ext cx="142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E9E94F9-1B91-4BA5-9482-CCB9230FD0E6}"/>
                    </a:ext>
                  </a:extLst>
                </p14:cNvPr>
                <p14:cNvContentPartPr/>
                <p14:nvPr/>
              </p14:nvContentPartPr>
              <p14:xfrm>
                <a:off x="3107034" y="1482634"/>
                <a:ext cx="344880" cy="387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E9E94F9-1B91-4BA5-9482-CCB9230FD0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98394" y="1473634"/>
                  <a:ext cx="3625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CEDF089-3D91-44F9-9557-68D2F5B330CD}"/>
                    </a:ext>
                  </a:extLst>
                </p14:cNvPr>
                <p14:cNvContentPartPr/>
                <p14:nvPr/>
              </p14:nvContentPartPr>
              <p14:xfrm>
                <a:off x="3829914" y="1155394"/>
                <a:ext cx="342000" cy="3384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CEDF089-3D91-44F9-9557-68D2F5B330C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20914" y="1146394"/>
                  <a:ext cx="359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E69069C-3209-4711-9EDC-8C1A6DAF80B8}"/>
                    </a:ext>
                  </a:extLst>
                </p14:cNvPr>
                <p14:cNvContentPartPr/>
                <p14:nvPr/>
              </p14:nvContentPartPr>
              <p14:xfrm>
                <a:off x="4149954" y="1122634"/>
                <a:ext cx="121680" cy="2178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E69069C-3209-4711-9EDC-8C1A6DAF80B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41314" y="1113634"/>
                  <a:ext cx="139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3210B76-DA15-46CE-A31A-5BF46D9687B1}"/>
                    </a:ext>
                  </a:extLst>
                </p14:cNvPr>
                <p14:cNvContentPartPr/>
                <p14:nvPr/>
              </p14:nvContentPartPr>
              <p14:xfrm>
                <a:off x="4284234" y="1133794"/>
                <a:ext cx="153000" cy="3650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3210B76-DA15-46CE-A31A-5BF46D9687B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75594" y="1124794"/>
                  <a:ext cx="17064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DBA3D9B-F7D4-4C24-B49C-9E3FFF80EFA0}"/>
              </a:ext>
            </a:extLst>
          </p:cNvPr>
          <p:cNvGrpSpPr/>
          <p:nvPr/>
        </p:nvGrpSpPr>
        <p:grpSpPr>
          <a:xfrm>
            <a:off x="3910914" y="88354"/>
            <a:ext cx="882720" cy="498960"/>
            <a:chOff x="3910914" y="88354"/>
            <a:chExt cx="88272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75641D8-6A0C-4940-89B4-C769430843D9}"/>
                    </a:ext>
                  </a:extLst>
                </p14:cNvPr>
                <p14:cNvContentPartPr/>
                <p14:nvPr/>
              </p14:nvContentPartPr>
              <p14:xfrm>
                <a:off x="3910914" y="198874"/>
                <a:ext cx="24480" cy="1825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75641D8-6A0C-4940-89B4-C769430843D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01914" y="189874"/>
                  <a:ext cx="4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51E269E-998A-4BC2-A1D0-F8FA7D92CDD6}"/>
                    </a:ext>
                  </a:extLst>
                </p14:cNvPr>
                <p14:cNvContentPartPr/>
                <p14:nvPr/>
              </p14:nvContentPartPr>
              <p14:xfrm>
                <a:off x="3923514" y="170434"/>
                <a:ext cx="115200" cy="190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51E269E-998A-4BC2-A1D0-F8FA7D92CDD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14514" y="161434"/>
                  <a:ext cx="132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ACDDC89-AC46-46B4-9FF9-7684EAAF6F5F}"/>
                    </a:ext>
                  </a:extLst>
                </p14:cNvPr>
                <p14:cNvContentPartPr/>
                <p14:nvPr/>
              </p14:nvContentPartPr>
              <p14:xfrm>
                <a:off x="3991914" y="156754"/>
                <a:ext cx="125280" cy="1238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ACDDC89-AC46-46B4-9FF9-7684EAAF6F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83274" y="147754"/>
                  <a:ext cx="142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A811BFA-3527-4F1A-82EC-4A174C193D80}"/>
                    </a:ext>
                  </a:extLst>
                </p14:cNvPr>
                <p14:cNvContentPartPr/>
                <p14:nvPr/>
              </p14:nvContentPartPr>
              <p14:xfrm>
                <a:off x="4054194" y="88354"/>
                <a:ext cx="113400" cy="3934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A811BFA-3527-4F1A-82EC-4A174C193D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45554" y="79354"/>
                  <a:ext cx="1310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64ABD5B-642B-4C40-913C-9043D2D12821}"/>
                    </a:ext>
                  </a:extLst>
                </p14:cNvPr>
                <p14:cNvContentPartPr/>
                <p14:nvPr/>
              </p14:nvContentPartPr>
              <p14:xfrm>
                <a:off x="4239594" y="109954"/>
                <a:ext cx="125640" cy="228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64ABD5B-642B-4C40-913C-9043D2D128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30594" y="101314"/>
                  <a:ext cx="143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444AABA-A306-4FE6-8110-AF63EFCFD904}"/>
                    </a:ext>
                  </a:extLst>
                </p14:cNvPr>
                <p14:cNvContentPartPr/>
                <p14:nvPr/>
              </p14:nvContentPartPr>
              <p14:xfrm>
                <a:off x="4333554" y="126514"/>
                <a:ext cx="142200" cy="380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444AABA-A306-4FE6-8110-AF63EFCFD90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24554" y="117874"/>
                  <a:ext cx="1598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C7ED829-C202-41D6-9858-A5FF0ED076DB}"/>
                    </a:ext>
                  </a:extLst>
                </p14:cNvPr>
                <p14:cNvContentPartPr/>
                <p14:nvPr/>
              </p14:nvContentPartPr>
              <p14:xfrm>
                <a:off x="4532274" y="206794"/>
                <a:ext cx="261360" cy="3805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C7ED829-C202-41D6-9858-A5FF0ED076D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23274" y="197794"/>
                  <a:ext cx="27900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F1A5204-A71C-490F-B9E3-E31588F0F7DD}"/>
              </a:ext>
            </a:extLst>
          </p:cNvPr>
          <p:cNvGrpSpPr/>
          <p:nvPr/>
        </p:nvGrpSpPr>
        <p:grpSpPr>
          <a:xfrm>
            <a:off x="5083434" y="59554"/>
            <a:ext cx="1044000" cy="513000"/>
            <a:chOff x="5083434" y="59554"/>
            <a:chExt cx="104400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D8A7CD3-19F4-4040-820E-E374CFD33DBA}"/>
                    </a:ext>
                  </a:extLst>
                </p14:cNvPr>
                <p14:cNvContentPartPr/>
                <p14:nvPr/>
              </p14:nvContentPartPr>
              <p14:xfrm>
                <a:off x="5083434" y="128674"/>
                <a:ext cx="69840" cy="158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D8A7CD3-19F4-4040-820E-E374CFD33D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74434" y="119674"/>
                  <a:ext cx="87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3D21976-5E6D-4310-A3F4-BCEBA5652C43}"/>
                    </a:ext>
                  </a:extLst>
                </p14:cNvPr>
                <p14:cNvContentPartPr/>
                <p14:nvPr/>
              </p14:nvContentPartPr>
              <p14:xfrm>
                <a:off x="5137794" y="59554"/>
                <a:ext cx="126720" cy="4240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3D21976-5E6D-4310-A3F4-BCEBA5652C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29154" y="50554"/>
                  <a:ext cx="1443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E4AA612-A8C7-4099-8D54-7F7A4747249F}"/>
                    </a:ext>
                  </a:extLst>
                </p14:cNvPr>
                <p14:cNvContentPartPr/>
                <p14:nvPr/>
              </p14:nvContentPartPr>
              <p14:xfrm>
                <a:off x="5151474" y="372754"/>
                <a:ext cx="78120" cy="1508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E4AA612-A8C7-4099-8D54-7F7A4747249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42474" y="363754"/>
                  <a:ext cx="95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8128C8D-7A83-473F-9D0A-96AC33E2CF41}"/>
                    </a:ext>
                  </a:extLst>
                </p14:cNvPr>
                <p14:cNvContentPartPr/>
                <p14:nvPr/>
              </p14:nvContentPartPr>
              <p14:xfrm>
                <a:off x="5350554" y="107074"/>
                <a:ext cx="86760" cy="213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8128C8D-7A83-473F-9D0A-96AC33E2CF4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41914" y="98074"/>
                  <a:ext cx="104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12860D3-A430-4B55-9983-B84AD9115A1B}"/>
                    </a:ext>
                  </a:extLst>
                </p14:cNvPr>
                <p14:cNvContentPartPr/>
                <p14:nvPr/>
              </p14:nvContentPartPr>
              <p14:xfrm>
                <a:off x="5469354" y="82594"/>
                <a:ext cx="150480" cy="479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12860D3-A430-4B55-9983-B84AD9115A1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60354" y="73594"/>
                  <a:ext cx="1681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FC0A3DA-9755-45AE-97C9-B2E6CBCDE458}"/>
                    </a:ext>
                  </a:extLst>
                </p14:cNvPr>
                <p14:cNvContentPartPr/>
                <p14:nvPr/>
              </p14:nvContentPartPr>
              <p14:xfrm>
                <a:off x="5832954" y="176194"/>
                <a:ext cx="32760" cy="1573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FC0A3DA-9755-45AE-97C9-B2E6CBCDE4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23954" y="167554"/>
                  <a:ext cx="50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044185F-ED1E-4063-B9E7-2AD91F4F7918}"/>
                    </a:ext>
                  </a:extLst>
                </p14:cNvPr>
                <p14:cNvContentPartPr/>
                <p14:nvPr/>
              </p14:nvContentPartPr>
              <p14:xfrm>
                <a:off x="5843754" y="68914"/>
                <a:ext cx="246240" cy="3949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044185F-ED1E-4063-B9E7-2AD91F4F791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5114" y="59914"/>
                  <a:ext cx="263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E7EE9B5-D751-434B-A383-03CF64EA7A1C}"/>
                    </a:ext>
                  </a:extLst>
                </p14:cNvPr>
                <p14:cNvContentPartPr/>
                <p14:nvPr/>
              </p14:nvContentPartPr>
              <p14:xfrm>
                <a:off x="5941674" y="402634"/>
                <a:ext cx="185760" cy="1699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E7EE9B5-D751-434B-A383-03CF64EA7A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32674" y="393634"/>
                  <a:ext cx="2034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3721EA0-DA9F-4DA6-A638-608E1AAC1913}"/>
              </a:ext>
            </a:extLst>
          </p:cNvPr>
          <p:cNvGrpSpPr/>
          <p:nvPr/>
        </p:nvGrpSpPr>
        <p:grpSpPr>
          <a:xfrm>
            <a:off x="6334074" y="8794"/>
            <a:ext cx="731160" cy="622080"/>
            <a:chOff x="6334074" y="8794"/>
            <a:chExt cx="731160" cy="6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F8234907-5DD6-4148-8117-E517B6372E92}"/>
                    </a:ext>
                  </a:extLst>
                </p14:cNvPr>
                <p14:cNvContentPartPr/>
                <p14:nvPr/>
              </p14:nvContentPartPr>
              <p14:xfrm>
                <a:off x="6334074" y="8794"/>
                <a:ext cx="136440" cy="6220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F8234907-5DD6-4148-8117-E517B6372E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25074" y="154"/>
                  <a:ext cx="154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90D2687-DC56-4764-9B51-2A9FBB4B5B1C}"/>
                    </a:ext>
                  </a:extLst>
                </p14:cNvPr>
                <p14:cNvContentPartPr/>
                <p14:nvPr/>
              </p14:nvContentPartPr>
              <p14:xfrm>
                <a:off x="6556194" y="162514"/>
                <a:ext cx="150840" cy="3283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90D2687-DC56-4764-9B51-2A9FBB4B5B1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47554" y="153874"/>
                  <a:ext cx="1684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EA06DD9-9F8A-48A2-A14F-3295577B9613}"/>
                    </a:ext>
                  </a:extLst>
                </p14:cNvPr>
                <p14:cNvContentPartPr/>
                <p14:nvPr/>
              </p14:nvContentPartPr>
              <p14:xfrm>
                <a:off x="6787314" y="111034"/>
                <a:ext cx="277920" cy="4114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EA06DD9-9F8A-48A2-A14F-3295577B961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78674" y="102394"/>
                  <a:ext cx="29556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132C56-A27D-47F2-A7A6-88C983B86714}"/>
              </a:ext>
            </a:extLst>
          </p:cNvPr>
          <p:cNvGrpSpPr/>
          <p:nvPr/>
        </p:nvGrpSpPr>
        <p:grpSpPr>
          <a:xfrm>
            <a:off x="7268634" y="88354"/>
            <a:ext cx="739800" cy="508320"/>
            <a:chOff x="7268634" y="88354"/>
            <a:chExt cx="73980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047D8D7-011D-4639-8896-1E554972415B}"/>
                    </a:ext>
                  </a:extLst>
                </p14:cNvPr>
                <p14:cNvContentPartPr/>
                <p14:nvPr/>
              </p14:nvContentPartPr>
              <p14:xfrm>
                <a:off x="7268634" y="158554"/>
                <a:ext cx="110160" cy="204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047D8D7-011D-4639-8896-1E554972415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59994" y="149554"/>
                  <a:ext cx="127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E708312-1D19-4E10-B458-1CF3E439DA1F}"/>
                    </a:ext>
                  </a:extLst>
                </p14:cNvPr>
                <p14:cNvContentPartPr/>
                <p14:nvPr/>
              </p14:nvContentPartPr>
              <p14:xfrm>
                <a:off x="7335954" y="136234"/>
                <a:ext cx="144360" cy="403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E708312-1D19-4E10-B458-1CF3E439DA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27314" y="127234"/>
                  <a:ext cx="1620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68A209D-9596-4F89-A40E-29FD0398440E}"/>
                    </a:ext>
                  </a:extLst>
                </p14:cNvPr>
                <p14:cNvContentPartPr/>
                <p14:nvPr/>
              </p14:nvContentPartPr>
              <p14:xfrm>
                <a:off x="7509834" y="107074"/>
                <a:ext cx="213840" cy="23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68A209D-9596-4F89-A40E-29FD0398440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01194" y="98074"/>
                  <a:ext cx="231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9303572-2031-428E-8682-7888D106972B}"/>
                    </a:ext>
                  </a:extLst>
                </p14:cNvPr>
                <p14:cNvContentPartPr/>
                <p14:nvPr/>
              </p14:nvContentPartPr>
              <p14:xfrm>
                <a:off x="7653834" y="88354"/>
                <a:ext cx="145440" cy="442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9303572-2031-428E-8682-7888D106972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45194" y="79354"/>
                  <a:ext cx="163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A1C3799-8FFB-4081-A5A7-CEBD1D5B0B75}"/>
                    </a:ext>
                  </a:extLst>
                </p14:cNvPr>
                <p14:cNvContentPartPr/>
                <p14:nvPr/>
              </p14:nvContentPartPr>
              <p14:xfrm>
                <a:off x="7825194" y="259714"/>
                <a:ext cx="183240" cy="3369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A1C3799-8FFB-4081-A5A7-CEBD1D5B0B7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16554" y="251074"/>
                  <a:ext cx="20088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F8C863B-414E-4B5D-968F-1DBC3128F7CB}"/>
              </a:ext>
            </a:extLst>
          </p:cNvPr>
          <p:cNvGrpSpPr/>
          <p:nvPr/>
        </p:nvGrpSpPr>
        <p:grpSpPr>
          <a:xfrm>
            <a:off x="8297874" y="122194"/>
            <a:ext cx="1766880" cy="591120"/>
            <a:chOff x="8297874" y="122194"/>
            <a:chExt cx="176688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962BDF5-9E05-415C-8CDA-467D53F9C03E}"/>
                    </a:ext>
                  </a:extLst>
                </p14:cNvPr>
                <p14:cNvContentPartPr/>
                <p14:nvPr/>
              </p14:nvContentPartPr>
              <p14:xfrm>
                <a:off x="8297874" y="230554"/>
                <a:ext cx="177840" cy="1544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962BDF5-9E05-415C-8CDA-467D53F9C03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88874" y="221554"/>
                  <a:ext cx="195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0ADB5E1-C5DA-43A8-BF68-AA074236894C}"/>
                    </a:ext>
                  </a:extLst>
                </p14:cNvPr>
                <p14:cNvContentPartPr/>
                <p14:nvPr/>
              </p14:nvContentPartPr>
              <p14:xfrm>
                <a:off x="8334594" y="334234"/>
                <a:ext cx="112320" cy="669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0ADB5E1-C5DA-43A8-BF68-AA074236894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25954" y="325234"/>
                  <a:ext cx="129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0C352AC-123E-48B3-AFCA-64C48BD112F9}"/>
                    </a:ext>
                  </a:extLst>
                </p14:cNvPr>
                <p14:cNvContentPartPr/>
                <p14:nvPr/>
              </p14:nvContentPartPr>
              <p14:xfrm>
                <a:off x="8474994" y="122194"/>
                <a:ext cx="297720" cy="4485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0C352AC-123E-48B3-AFCA-64C48BD112F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66354" y="113194"/>
                  <a:ext cx="3153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EA88AC1-D363-47E0-8149-0FE03058BEE9}"/>
                    </a:ext>
                  </a:extLst>
                </p14:cNvPr>
                <p14:cNvContentPartPr/>
                <p14:nvPr/>
              </p14:nvContentPartPr>
              <p14:xfrm>
                <a:off x="8659314" y="283834"/>
                <a:ext cx="121680" cy="2826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EA88AC1-D363-47E0-8149-0FE03058BEE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50674" y="274834"/>
                  <a:ext cx="139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EE37880-D7D2-4C0B-84BE-933DBB767DC9}"/>
                    </a:ext>
                  </a:extLst>
                </p14:cNvPr>
                <p14:cNvContentPartPr/>
                <p14:nvPr/>
              </p14:nvContentPartPr>
              <p14:xfrm>
                <a:off x="8861634" y="230914"/>
                <a:ext cx="84960" cy="2160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EE37880-D7D2-4C0B-84BE-933DBB767DC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52994" y="222274"/>
                  <a:ext cx="102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B309E71-85C4-4388-8BAD-CA9B215A68F7}"/>
                    </a:ext>
                  </a:extLst>
                </p14:cNvPr>
                <p14:cNvContentPartPr/>
                <p14:nvPr/>
              </p14:nvContentPartPr>
              <p14:xfrm>
                <a:off x="8971794" y="228754"/>
                <a:ext cx="96480" cy="2433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B309E71-85C4-4388-8BAD-CA9B215A68F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62794" y="219754"/>
                  <a:ext cx="114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00515A8-2EB0-4403-AF3F-DE8FB51A0665}"/>
                    </a:ext>
                  </a:extLst>
                </p14:cNvPr>
                <p14:cNvContentPartPr/>
                <p14:nvPr/>
              </p14:nvContentPartPr>
              <p14:xfrm>
                <a:off x="9135594" y="209314"/>
                <a:ext cx="325800" cy="3567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00515A8-2EB0-4403-AF3F-DE8FB51A06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26594" y="200674"/>
                  <a:ext cx="3434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22376E7-3790-452B-BF0D-59D011C507CB}"/>
                    </a:ext>
                  </a:extLst>
                </p14:cNvPr>
                <p14:cNvContentPartPr/>
                <p14:nvPr/>
              </p14:nvContentPartPr>
              <p14:xfrm>
                <a:off x="9605034" y="242074"/>
                <a:ext cx="228960" cy="3312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22376E7-3790-452B-BF0D-59D011C507C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596394" y="233434"/>
                  <a:ext cx="246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26F55D9-B8C2-4411-B920-A52316B64E20}"/>
                    </a:ext>
                  </a:extLst>
                </p14:cNvPr>
                <p14:cNvContentPartPr/>
                <p14:nvPr/>
              </p14:nvContentPartPr>
              <p14:xfrm>
                <a:off x="9856674" y="185554"/>
                <a:ext cx="208080" cy="5277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26F55D9-B8C2-4411-B920-A52316B64E2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48034" y="176554"/>
                  <a:ext cx="225720" cy="54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89137CD-7CE7-48EE-9061-B48DF7C759D7}"/>
              </a:ext>
            </a:extLst>
          </p:cNvPr>
          <p:cNvGrpSpPr/>
          <p:nvPr/>
        </p:nvGrpSpPr>
        <p:grpSpPr>
          <a:xfrm>
            <a:off x="203994" y="947314"/>
            <a:ext cx="2045160" cy="677880"/>
            <a:chOff x="203994" y="947314"/>
            <a:chExt cx="204516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C9EEB3D-4412-4F76-BB03-C81A0F5AEC22}"/>
                    </a:ext>
                  </a:extLst>
                </p14:cNvPr>
                <p14:cNvContentPartPr/>
                <p14:nvPr/>
              </p14:nvContentPartPr>
              <p14:xfrm>
                <a:off x="473994" y="947314"/>
                <a:ext cx="415080" cy="4964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C9EEB3D-4412-4F76-BB03-C81A0F5AEC2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5354" y="938314"/>
                  <a:ext cx="432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E929641-8DCD-48D1-A2A8-4E88299E12EB}"/>
                    </a:ext>
                  </a:extLst>
                </p14:cNvPr>
                <p14:cNvContentPartPr/>
                <p14:nvPr/>
              </p14:nvContentPartPr>
              <p14:xfrm>
                <a:off x="823194" y="1282834"/>
                <a:ext cx="1359000" cy="1238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E929641-8DCD-48D1-A2A8-4E88299E12E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4194" y="1274194"/>
                  <a:ext cx="1376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2886BDA-BB69-4F91-950E-02A7D8A16C5F}"/>
                    </a:ext>
                  </a:extLst>
                </p14:cNvPr>
                <p14:cNvContentPartPr/>
                <p14:nvPr/>
              </p14:nvContentPartPr>
              <p14:xfrm>
                <a:off x="1888794" y="1326394"/>
                <a:ext cx="360360" cy="2444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2886BDA-BB69-4F91-950E-02A7D8A16C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80154" y="1317394"/>
                  <a:ext cx="378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B605F721-837D-44F3-8801-31087CC1CDCD}"/>
                    </a:ext>
                  </a:extLst>
                </p14:cNvPr>
                <p14:cNvContentPartPr/>
                <p14:nvPr/>
              </p14:nvContentPartPr>
              <p14:xfrm>
                <a:off x="203994" y="1245034"/>
                <a:ext cx="308160" cy="3801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B605F721-837D-44F3-8801-31087CC1CDC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95354" y="1236394"/>
                  <a:ext cx="325800" cy="39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4A92ED9-F996-43F0-9A34-0CD6F5AC5D86}"/>
              </a:ext>
            </a:extLst>
          </p:cNvPr>
          <p:cNvGrpSpPr/>
          <p:nvPr/>
        </p:nvGrpSpPr>
        <p:grpSpPr>
          <a:xfrm>
            <a:off x="4544154" y="1833634"/>
            <a:ext cx="355320" cy="464760"/>
            <a:chOff x="4544154" y="1833634"/>
            <a:chExt cx="35532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E853B54-1019-4C9E-8B08-3FDCA7996060}"/>
                    </a:ext>
                  </a:extLst>
                </p14:cNvPr>
                <p14:cNvContentPartPr/>
                <p14:nvPr/>
              </p14:nvContentPartPr>
              <p14:xfrm>
                <a:off x="4598874" y="1925074"/>
                <a:ext cx="195840" cy="1854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E853B54-1019-4C9E-8B08-3FDCA799606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89874" y="1916434"/>
                  <a:ext cx="213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BA1EDB2-CB3B-4C41-B929-8AF757BEEB20}"/>
                    </a:ext>
                  </a:extLst>
                </p14:cNvPr>
                <p14:cNvContentPartPr/>
                <p14:nvPr/>
              </p14:nvContentPartPr>
              <p14:xfrm>
                <a:off x="4544154" y="1833634"/>
                <a:ext cx="355320" cy="4647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BA1EDB2-CB3B-4C41-B929-8AF757BEEB2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35514" y="1824634"/>
                  <a:ext cx="37296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D582A91-15C4-459C-97AE-13ACACD22519}"/>
              </a:ext>
            </a:extLst>
          </p:cNvPr>
          <p:cNvGrpSpPr/>
          <p:nvPr/>
        </p:nvGrpSpPr>
        <p:grpSpPr>
          <a:xfrm>
            <a:off x="3392514" y="1109314"/>
            <a:ext cx="368280" cy="519480"/>
            <a:chOff x="3392514" y="1109314"/>
            <a:chExt cx="36828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89EA961-C5B5-45A8-B662-76BBC75372BD}"/>
                    </a:ext>
                  </a:extLst>
                </p14:cNvPr>
                <p14:cNvContentPartPr/>
                <p14:nvPr/>
              </p14:nvContentPartPr>
              <p14:xfrm>
                <a:off x="3465954" y="1180954"/>
                <a:ext cx="149760" cy="2804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89EA961-C5B5-45A8-B662-76BBC75372B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56954" y="1172314"/>
                  <a:ext cx="167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29AF5F0-4993-41F0-B191-72ACAC0B9E29}"/>
                    </a:ext>
                  </a:extLst>
                </p14:cNvPr>
                <p14:cNvContentPartPr/>
                <p14:nvPr/>
              </p14:nvContentPartPr>
              <p14:xfrm>
                <a:off x="3392514" y="1109314"/>
                <a:ext cx="368280" cy="5194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29AF5F0-4993-41F0-B191-72ACAC0B9E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383514" y="1100314"/>
                  <a:ext cx="385920" cy="53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96817B3-2F60-4309-8619-81DD25EC84D6}"/>
              </a:ext>
            </a:extLst>
          </p:cNvPr>
          <p:cNvGrpSpPr/>
          <p:nvPr/>
        </p:nvGrpSpPr>
        <p:grpSpPr>
          <a:xfrm>
            <a:off x="4802634" y="4450834"/>
            <a:ext cx="420840" cy="477360"/>
            <a:chOff x="4802634" y="4450834"/>
            <a:chExt cx="42084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1A150B6-AB4E-4BE4-B7F0-86D380B30B04}"/>
                    </a:ext>
                  </a:extLst>
                </p14:cNvPr>
                <p14:cNvContentPartPr/>
                <p14:nvPr/>
              </p14:nvContentPartPr>
              <p14:xfrm>
                <a:off x="4871754" y="4558834"/>
                <a:ext cx="234000" cy="149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1A150B6-AB4E-4BE4-B7F0-86D380B30B0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63114" y="4549834"/>
                  <a:ext cx="251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CE31337-2197-45C4-A31C-38F145DABF4B}"/>
                    </a:ext>
                  </a:extLst>
                </p14:cNvPr>
                <p14:cNvContentPartPr/>
                <p14:nvPr/>
              </p14:nvContentPartPr>
              <p14:xfrm>
                <a:off x="4990914" y="4534714"/>
                <a:ext cx="20880" cy="2620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CE31337-2197-45C4-A31C-38F145DABF4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82274" y="4526074"/>
                  <a:ext cx="38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D430411-81C1-4F38-8332-DB732B1A69CB}"/>
                    </a:ext>
                  </a:extLst>
                </p14:cNvPr>
                <p14:cNvContentPartPr/>
                <p14:nvPr/>
              </p14:nvContentPartPr>
              <p14:xfrm>
                <a:off x="4802634" y="4450834"/>
                <a:ext cx="420840" cy="4773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D430411-81C1-4F38-8332-DB732B1A69C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93634" y="4441834"/>
                  <a:ext cx="438480" cy="49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929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555D8-FC16-435E-A6FA-046FA8BE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90512"/>
            <a:ext cx="11296650" cy="62769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9D3B3CA-D3D2-4FF2-A9E4-83315EE74A08}"/>
              </a:ext>
            </a:extLst>
          </p:cNvPr>
          <p:cNvGrpSpPr/>
          <p:nvPr/>
        </p:nvGrpSpPr>
        <p:grpSpPr>
          <a:xfrm>
            <a:off x="3095537" y="1107808"/>
            <a:ext cx="2397960" cy="1157400"/>
            <a:chOff x="3095537" y="1107808"/>
            <a:chExt cx="2397960" cy="11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2258664-694D-4859-B29A-1B1410DAF3F0}"/>
                    </a:ext>
                  </a:extLst>
                </p14:cNvPr>
                <p14:cNvContentPartPr/>
                <p14:nvPr/>
              </p14:nvContentPartPr>
              <p14:xfrm>
                <a:off x="3095537" y="2005288"/>
                <a:ext cx="2027880" cy="1134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2258664-694D-4859-B29A-1B1410DAF3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6537" y="1996648"/>
                  <a:ext cx="2045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C410477-AC1B-4231-865C-C3543A1D32D0}"/>
                    </a:ext>
                  </a:extLst>
                </p14:cNvPr>
                <p14:cNvContentPartPr/>
                <p14:nvPr/>
              </p14:nvContentPartPr>
              <p14:xfrm>
                <a:off x="3099857" y="1485448"/>
                <a:ext cx="300960" cy="402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C410477-AC1B-4231-865C-C3543A1D32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91217" y="1476448"/>
                  <a:ext cx="3186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3B4C6AB-2A81-4E97-AF36-410178F5A3DB}"/>
                    </a:ext>
                  </a:extLst>
                </p14:cNvPr>
                <p14:cNvContentPartPr/>
                <p14:nvPr/>
              </p14:nvContentPartPr>
              <p14:xfrm>
                <a:off x="5183897" y="1936528"/>
                <a:ext cx="309600" cy="328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3B4C6AB-2A81-4E97-AF36-410178F5A3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75257" y="1927528"/>
                  <a:ext cx="3272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35D4AC7-A86F-459C-9E28-C085A7BC9E94}"/>
                    </a:ext>
                  </a:extLst>
                </p14:cNvPr>
                <p14:cNvContentPartPr/>
                <p14:nvPr/>
              </p14:nvContentPartPr>
              <p14:xfrm>
                <a:off x="3156737" y="1107808"/>
                <a:ext cx="402120" cy="501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35D4AC7-A86F-459C-9E28-C085A7BC9E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47737" y="1098808"/>
                  <a:ext cx="419760" cy="51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C3183E-BB13-4FDA-8C8E-01532D48690E}"/>
              </a:ext>
            </a:extLst>
          </p:cNvPr>
          <p:cNvGrpSpPr/>
          <p:nvPr/>
        </p:nvGrpSpPr>
        <p:grpSpPr>
          <a:xfrm>
            <a:off x="2020937" y="5676928"/>
            <a:ext cx="640800" cy="821880"/>
            <a:chOff x="2020937" y="5676928"/>
            <a:chExt cx="640800" cy="8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AABA6A6-C52A-47A0-95FE-AB29026C63BC}"/>
                    </a:ext>
                  </a:extLst>
                </p14:cNvPr>
                <p14:cNvContentPartPr/>
                <p14:nvPr/>
              </p14:nvContentPartPr>
              <p14:xfrm>
                <a:off x="2506577" y="5676928"/>
                <a:ext cx="155160" cy="821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AABA6A6-C52A-47A0-95FE-AB29026C63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97577" y="5668288"/>
                  <a:ext cx="17280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C5DB9CA-1969-4078-A5C1-646ADEDB9CA2}"/>
                    </a:ext>
                  </a:extLst>
                </p14:cNvPr>
                <p14:cNvContentPartPr/>
                <p14:nvPr/>
              </p14:nvContentPartPr>
              <p14:xfrm>
                <a:off x="2212097" y="5921728"/>
                <a:ext cx="99720" cy="309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C5DB9CA-1969-4078-A5C1-646ADEDB9C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3457" y="5913088"/>
                  <a:ext cx="117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321B77D-2D39-45FE-B17A-C977D6EE65A6}"/>
                    </a:ext>
                  </a:extLst>
                </p14:cNvPr>
                <p14:cNvContentPartPr/>
                <p14:nvPr/>
              </p14:nvContentPartPr>
              <p14:xfrm>
                <a:off x="2020937" y="5760448"/>
                <a:ext cx="455760" cy="572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321B77D-2D39-45FE-B17A-C977D6EE65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12297" y="5751448"/>
                  <a:ext cx="473400" cy="58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B550CF-3DBD-4C86-8B69-FC9A781393CE}"/>
              </a:ext>
            </a:extLst>
          </p:cNvPr>
          <p:cNvGrpSpPr/>
          <p:nvPr/>
        </p:nvGrpSpPr>
        <p:grpSpPr>
          <a:xfrm>
            <a:off x="568337" y="1431448"/>
            <a:ext cx="1881000" cy="837000"/>
            <a:chOff x="568337" y="1431448"/>
            <a:chExt cx="1881000" cy="83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5371B39-9C59-46DF-8645-8AB6E0974D32}"/>
                    </a:ext>
                  </a:extLst>
                </p14:cNvPr>
                <p14:cNvContentPartPr/>
                <p14:nvPr/>
              </p14:nvContentPartPr>
              <p14:xfrm>
                <a:off x="1866857" y="1431448"/>
                <a:ext cx="384840" cy="554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5371B39-9C59-46DF-8645-8AB6E0974D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8217" y="1422448"/>
                  <a:ext cx="4024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9339FA1-CAE2-4C55-9E0F-EBCB0FF061B2}"/>
                    </a:ext>
                  </a:extLst>
                </p14:cNvPr>
                <p14:cNvContentPartPr/>
                <p14:nvPr/>
              </p14:nvContentPartPr>
              <p14:xfrm>
                <a:off x="2155217" y="1878208"/>
                <a:ext cx="174600" cy="113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9339FA1-CAE2-4C55-9E0F-EBCB0FF061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46577" y="1869568"/>
                  <a:ext cx="192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827367A-D32E-4C5D-8B2A-E165197C214A}"/>
                    </a:ext>
                  </a:extLst>
                </p14:cNvPr>
                <p14:cNvContentPartPr/>
                <p14:nvPr/>
              </p14:nvContentPartPr>
              <p14:xfrm>
                <a:off x="2092577" y="1789288"/>
                <a:ext cx="356760" cy="412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827367A-D32E-4C5D-8B2A-E165197C214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83577" y="1780288"/>
                  <a:ext cx="3744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18714E6-F83F-444E-8EA5-F729A32F5754}"/>
                    </a:ext>
                  </a:extLst>
                </p14:cNvPr>
                <p14:cNvContentPartPr/>
                <p14:nvPr/>
              </p14:nvContentPartPr>
              <p14:xfrm>
                <a:off x="568337" y="2168728"/>
                <a:ext cx="1197000" cy="99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18714E6-F83F-444E-8EA5-F729A32F57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337" y="2160088"/>
                  <a:ext cx="1214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EE8B41B-0B7E-435C-93B9-831DA10B077D}"/>
                    </a:ext>
                  </a:extLst>
                </p14:cNvPr>
                <p14:cNvContentPartPr/>
                <p14:nvPr/>
              </p14:nvContentPartPr>
              <p14:xfrm>
                <a:off x="1601897" y="1979728"/>
                <a:ext cx="499320" cy="122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EE8B41B-0B7E-435C-93B9-831DA10B077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93257" y="1970728"/>
                  <a:ext cx="516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C999117-4F93-4283-8653-BC85877F2AA3}"/>
                    </a:ext>
                  </a:extLst>
                </p14:cNvPr>
                <p14:cNvContentPartPr/>
                <p14:nvPr/>
              </p14:nvContentPartPr>
              <p14:xfrm>
                <a:off x="1502897" y="1895128"/>
                <a:ext cx="177840" cy="2800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C999117-4F93-4283-8653-BC85877F2A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94257" y="1886128"/>
                  <a:ext cx="19548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EFA6892-DE05-4E8F-A395-5061B5C8A27C}"/>
              </a:ext>
            </a:extLst>
          </p:cNvPr>
          <p:cNvGrpSpPr/>
          <p:nvPr/>
        </p:nvGrpSpPr>
        <p:grpSpPr>
          <a:xfrm>
            <a:off x="5411057" y="407248"/>
            <a:ext cx="1866960" cy="360000"/>
            <a:chOff x="5411057" y="407248"/>
            <a:chExt cx="186696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117D90D-B2C3-4C7E-B818-EB7E5D5367AB}"/>
                    </a:ext>
                  </a:extLst>
                </p14:cNvPr>
                <p14:cNvContentPartPr/>
                <p14:nvPr/>
              </p14:nvContentPartPr>
              <p14:xfrm>
                <a:off x="5435537" y="486088"/>
                <a:ext cx="188640" cy="21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117D90D-B2C3-4C7E-B818-EB7E5D5367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26537" y="477088"/>
                  <a:ext cx="20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E37F356-AFD5-4502-999B-2C03B3A8727F}"/>
                    </a:ext>
                  </a:extLst>
                </p14:cNvPr>
                <p14:cNvContentPartPr/>
                <p14:nvPr/>
              </p14:nvContentPartPr>
              <p14:xfrm>
                <a:off x="5411057" y="545488"/>
                <a:ext cx="238680" cy="200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E37F356-AFD5-4502-999B-2C03B3A872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02057" y="536488"/>
                  <a:ext cx="256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6F1C228-B749-4027-B1B5-1706C6C51285}"/>
                    </a:ext>
                  </a:extLst>
                </p14:cNvPr>
                <p14:cNvContentPartPr/>
                <p14:nvPr/>
              </p14:nvContentPartPr>
              <p14:xfrm>
                <a:off x="5475857" y="574648"/>
                <a:ext cx="156960" cy="15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6F1C228-B749-4027-B1B5-1706C6C512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67217" y="566008"/>
                  <a:ext cx="174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7C4C99C-E0AF-4CBA-98F6-382A3C64E965}"/>
                    </a:ext>
                  </a:extLst>
                </p14:cNvPr>
                <p14:cNvContentPartPr/>
                <p14:nvPr/>
              </p14:nvContentPartPr>
              <p14:xfrm>
                <a:off x="5723177" y="569968"/>
                <a:ext cx="134640" cy="165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7C4C99C-E0AF-4CBA-98F6-382A3C64E9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14537" y="560968"/>
                  <a:ext cx="152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2FCB560-F43C-4A63-8D85-20F02657ECCD}"/>
                    </a:ext>
                  </a:extLst>
                </p14:cNvPr>
                <p14:cNvContentPartPr/>
                <p14:nvPr/>
              </p14:nvContentPartPr>
              <p14:xfrm>
                <a:off x="5929097" y="577888"/>
                <a:ext cx="318600" cy="1414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2FCB560-F43C-4A63-8D85-20F02657ECC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20097" y="568888"/>
                  <a:ext cx="336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D73A290-0370-4C73-AFA2-05ED9553F082}"/>
                    </a:ext>
                  </a:extLst>
                </p14:cNvPr>
                <p14:cNvContentPartPr/>
                <p14:nvPr/>
              </p14:nvContentPartPr>
              <p14:xfrm>
                <a:off x="6293417" y="617848"/>
                <a:ext cx="179640" cy="1494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D73A290-0370-4C73-AFA2-05ED9553F0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84417" y="609208"/>
                  <a:ext cx="197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D4698E1-1286-499E-A59C-656A2CEBD847}"/>
                    </a:ext>
                  </a:extLst>
                </p14:cNvPr>
                <p14:cNvContentPartPr/>
                <p14:nvPr/>
              </p14:nvContentPartPr>
              <p14:xfrm>
                <a:off x="6409697" y="576808"/>
                <a:ext cx="20520" cy="226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D4698E1-1286-499E-A59C-656A2CEBD8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00697" y="568168"/>
                  <a:ext cx="38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B6A44D0-FB0D-46A9-A2EB-8CF0FA0DAAA3}"/>
                    </a:ext>
                  </a:extLst>
                </p14:cNvPr>
                <p14:cNvContentPartPr/>
                <p14:nvPr/>
              </p14:nvContentPartPr>
              <p14:xfrm>
                <a:off x="6560897" y="548368"/>
                <a:ext cx="369000" cy="2095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B6A44D0-FB0D-46A9-A2EB-8CF0FA0DAA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52257" y="539368"/>
                  <a:ext cx="386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0E07F09-2396-4A98-A399-2A94B381B426}"/>
                    </a:ext>
                  </a:extLst>
                </p14:cNvPr>
                <p14:cNvContentPartPr/>
                <p14:nvPr/>
              </p14:nvContentPartPr>
              <p14:xfrm>
                <a:off x="6972377" y="407248"/>
                <a:ext cx="128520" cy="3301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0E07F09-2396-4A98-A399-2A94B381B42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63377" y="398248"/>
                  <a:ext cx="146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DC7A2B7-743F-4183-BFD4-7B1FC0585F6A}"/>
                    </a:ext>
                  </a:extLst>
                </p14:cNvPr>
                <p14:cNvContentPartPr/>
                <p14:nvPr/>
              </p14:nvContentPartPr>
              <p14:xfrm>
                <a:off x="7132217" y="482488"/>
                <a:ext cx="145800" cy="267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DC7A2B7-743F-4183-BFD4-7B1FC0585F6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23577" y="473848"/>
                  <a:ext cx="1634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EC05908-3A5F-44FC-AF35-EBD4BB71545D}"/>
              </a:ext>
            </a:extLst>
          </p:cNvPr>
          <p:cNvGrpSpPr/>
          <p:nvPr/>
        </p:nvGrpSpPr>
        <p:grpSpPr>
          <a:xfrm>
            <a:off x="7632617" y="455848"/>
            <a:ext cx="2357640" cy="428760"/>
            <a:chOff x="7632617" y="455848"/>
            <a:chExt cx="235764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78100A3-7DCC-402F-ADE1-0E0A92A4B2A4}"/>
                    </a:ext>
                  </a:extLst>
                </p14:cNvPr>
                <p14:cNvContentPartPr/>
                <p14:nvPr/>
              </p14:nvContentPartPr>
              <p14:xfrm>
                <a:off x="7632617" y="503368"/>
                <a:ext cx="175680" cy="2188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78100A3-7DCC-402F-ADE1-0E0A92A4B2A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23977" y="494728"/>
                  <a:ext cx="193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C44249A-5039-44BC-9DA0-2817A7F9F673}"/>
                    </a:ext>
                  </a:extLst>
                </p14:cNvPr>
                <p14:cNvContentPartPr/>
                <p14:nvPr/>
              </p14:nvContentPartPr>
              <p14:xfrm>
                <a:off x="7842497" y="525328"/>
                <a:ext cx="18360" cy="308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C44249A-5039-44BC-9DA0-2817A7F9F6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33497" y="516328"/>
                  <a:ext cx="36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1F98842-DC1A-4FEC-A86F-3AB95526DA3F}"/>
                    </a:ext>
                  </a:extLst>
                </p14:cNvPr>
                <p14:cNvContentPartPr/>
                <p14:nvPr/>
              </p14:nvContentPartPr>
              <p14:xfrm>
                <a:off x="7935377" y="517408"/>
                <a:ext cx="202320" cy="3168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1F98842-DC1A-4FEC-A86F-3AB95526DA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26377" y="508768"/>
                  <a:ext cx="219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EF5F797-4AE1-4DEB-8704-3C562FADFB24}"/>
                    </a:ext>
                  </a:extLst>
                </p14:cNvPr>
                <p14:cNvContentPartPr/>
                <p14:nvPr/>
              </p14:nvContentPartPr>
              <p14:xfrm>
                <a:off x="8166137" y="526768"/>
                <a:ext cx="219240" cy="2422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EF5F797-4AE1-4DEB-8704-3C562FADFB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57137" y="517768"/>
                  <a:ext cx="236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EC0BB14-F7B3-4A06-B51C-FE7BB3EE49B8}"/>
                    </a:ext>
                  </a:extLst>
                </p14:cNvPr>
                <p14:cNvContentPartPr/>
                <p14:nvPr/>
              </p14:nvContentPartPr>
              <p14:xfrm>
                <a:off x="8458817" y="536488"/>
                <a:ext cx="8640" cy="197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EC0BB14-F7B3-4A06-B51C-FE7BB3EE49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50177" y="527488"/>
                  <a:ext cx="26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9E690C1-0047-472E-9FF3-4713B508E011}"/>
                    </a:ext>
                  </a:extLst>
                </p14:cNvPr>
                <p14:cNvContentPartPr/>
                <p14:nvPr/>
              </p14:nvContentPartPr>
              <p14:xfrm>
                <a:off x="8496617" y="553768"/>
                <a:ext cx="128520" cy="225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9E690C1-0047-472E-9FF3-4713B508E0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87617" y="545128"/>
                  <a:ext cx="146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1F7B558-29B5-4923-BAD0-ABA63284C084}"/>
                    </a:ext>
                  </a:extLst>
                </p14:cNvPr>
                <p14:cNvContentPartPr/>
                <p14:nvPr/>
              </p14:nvContentPartPr>
              <p14:xfrm>
                <a:off x="8671937" y="489688"/>
                <a:ext cx="168480" cy="390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1F7B558-29B5-4923-BAD0-ABA63284C08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63297" y="480688"/>
                  <a:ext cx="186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8C87037-5291-412B-84AB-919703413FD2}"/>
                    </a:ext>
                  </a:extLst>
                </p14:cNvPr>
                <p14:cNvContentPartPr/>
                <p14:nvPr/>
              </p14:nvContentPartPr>
              <p14:xfrm>
                <a:off x="8857337" y="492208"/>
                <a:ext cx="37440" cy="392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8C87037-5291-412B-84AB-919703413FD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48337" y="483568"/>
                  <a:ext cx="55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012CF68-B4F7-4749-8906-0A2D232C2A61}"/>
                    </a:ext>
                  </a:extLst>
                </p14:cNvPr>
                <p14:cNvContentPartPr/>
                <p14:nvPr/>
              </p14:nvContentPartPr>
              <p14:xfrm>
                <a:off x="8930057" y="513448"/>
                <a:ext cx="268920" cy="2473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012CF68-B4F7-4749-8906-0A2D232C2A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21057" y="504448"/>
                  <a:ext cx="286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69F06CB-5DBE-4C3D-AD00-5EBE41D69675}"/>
                    </a:ext>
                  </a:extLst>
                </p14:cNvPr>
                <p14:cNvContentPartPr/>
                <p14:nvPr/>
              </p14:nvContentPartPr>
              <p14:xfrm>
                <a:off x="9377897" y="484648"/>
                <a:ext cx="185040" cy="1317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69F06CB-5DBE-4C3D-AD00-5EBE41D6967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68897" y="476008"/>
                  <a:ext cx="202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1F6D281-8AA2-409F-ADF1-6386769D8939}"/>
                    </a:ext>
                  </a:extLst>
                </p14:cNvPr>
                <p14:cNvContentPartPr/>
                <p14:nvPr/>
              </p14:nvContentPartPr>
              <p14:xfrm>
                <a:off x="9450617" y="578248"/>
                <a:ext cx="131760" cy="58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1F6D281-8AA2-409F-ADF1-6386769D893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41617" y="569608"/>
                  <a:ext cx="149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CC71987-2E6D-46F8-9D1D-D5E40A227A70}"/>
                    </a:ext>
                  </a:extLst>
                </p14:cNvPr>
                <p14:cNvContentPartPr/>
                <p14:nvPr/>
              </p14:nvContentPartPr>
              <p14:xfrm>
                <a:off x="9624497" y="455848"/>
                <a:ext cx="106560" cy="359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CC71987-2E6D-46F8-9D1D-D5E40A227A7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15857" y="447208"/>
                  <a:ext cx="124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E5932C2-37D0-4397-B2C2-D86010E85C30}"/>
                    </a:ext>
                  </a:extLst>
                </p14:cNvPr>
                <p14:cNvContentPartPr/>
                <p14:nvPr/>
              </p14:nvContentPartPr>
              <p14:xfrm>
                <a:off x="9749057" y="476368"/>
                <a:ext cx="241200" cy="3214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E5932C2-37D0-4397-B2C2-D86010E85C3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740057" y="467368"/>
                  <a:ext cx="258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D1EB52B-CC01-41CA-AC43-B6727D238A09}"/>
              </a:ext>
            </a:extLst>
          </p:cNvPr>
          <p:cNvGrpSpPr/>
          <p:nvPr/>
        </p:nvGrpSpPr>
        <p:grpSpPr>
          <a:xfrm>
            <a:off x="4160754" y="429634"/>
            <a:ext cx="974160" cy="408600"/>
            <a:chOff x="4160754" y="429634"/>
            <a:chExt cx="9741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B4FE753-0882-4B44-AFD9-AC5F48FDF1D6}"/>
                    </a:ext>
                  </a:extLst>
                </p14:cNvPr>
                <p14:cNvContentPartPr/>
                <p14:nvPr/>
              </p14:nvContentPartPr>
              <p14:xfrm>
                <a:off x="4160754" y="618994"/>
                <a:ext cx="170280" cy="216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B4FE753-0882-4B44-AFD9-AC5F48FDF1D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52114" y="610354"/>
                  <a:ext cx="187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07C520D4-604E-4435-9CD1-392FE3E0E5AE}"/>
                    </a:ext>
                  </a:extLst>
                </p14:cNvPr>
                <p14:cNvContentPartPr/>
                <p14:nvPr/>
              </p14:nvContentPartPr>
              <p14:xfrm>
                <a:off x="4503474" y="468154"/>
                <a:ext cx="39600" cy="3085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07C520D4-604E-4435-9CD1-392FE3E0E5A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494474" y="459154"/>
                  <a:ext cx="572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653A67E-5A06-44C8-A28E-ED765501E6B5}"/>
                    </a:ext>
                  </a:extLst>
                </p14:cNvPr>
                <p14:cNvContentPartPr/>
                <p14:nvPr/>
              </p14:nvContentPartPr>
              <p14:xfrm>
                <a:off x="4725594" y="469234"/>
                <a:ext cx="23040" cy="193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653A67E-5A06-44C8-A28E-ED765501E6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16954" y="460594"/>
                  <a:ext cx="40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58E4D18-51D1-44DC-BB20-140C4A324FC6}"/>
                    </a:ext>
                  </a:extLst>
                </p14:cNvPr>
                <p14:cNvContentPartPr/>
                <p14:nvPr/>
              </p14:nvContentPartPr>
              <p14:xfrm>
                <a:off x="4784274" y="429634"/>
                <a:ext cx="259920" cy="3733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58E4D18-51D1-44DC-BB20-140C4A324FC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75634" y="420634"/>
                  <a:ext cx="277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11F6172-1893-4D0E-A407-5DA2A36E7168}"/>
                    </a:ext>
                  </a:extLst>
                </p14:cNvPr>
                <p14:cNvContentPartPr/>
                <p14:nvPr/>
              </p14:nvContentPartPr>
              <p14:xfrm>
                <a:off x="5081274" y="803674"/>
                <a:ext cx="53640" cy="345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11F6172-1893-4D0E-A407-5DA2A36E716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72274" y="794674"/>
                  <a:ext cx="7128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672A5DA-2D04-716B-4AFF-B07E056A18E9}"/>
                  </a:ext>
                </a:extLst>
              </p14:cNvPr>
              <p14:cNvContentPartPr/>
              <p14:nvPr/>
            </p14:nvContentPartPr>
            <p14:xfrm>
              <a:off x="3898840" y="463736"/>
              <a:ext cx="196560" cy="276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672A5DA-2D04-716B-4AFF-B07E056A18E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90200" y="455096"/>
                <a:ext cx="214200" cy="2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71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2EA5EB-30DF-4A2F-9C81-01C46D30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90512"/>
            <a:ext cx="11296650" cy="627697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C190C52-2DBA-4AB5-B83C-FAB0EBE8F4A0}"/>
              </a:ext>
            </a:extLst>
          </p:cNvPr>
          <p:cNvGrpSpPr/>
          <p:nvPr/>
        </p:nvGrpSpPr>
        <p:grpSpPr>
          <a:xfrm>
            <a:off x="5691857" y="1961368"/>
            <a:ext cx="968760" cy="1152720"/>
            <a:chOff x="5691857" y="1961368"/>
            <a:chExt cx="968760" cy="11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6611E10-0164-4DD6-A597-57B5D9D777C9}"/>
                    </a:ext>
                  </a:extLst>
                </p14:cNvPr>
                <p14:cNvContentPartPr/>
                <p14:nvPr/>
              </p14:nvContentPartPr>
              <p14:xfrm>
                <a:off x="5691857" y="1961368"/>
                <a:ext cx="309600" cy="1152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6611E10-0164-4DD6-A597-57B5D9D777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82857" y="1952728"/>
                  <a:ext cx="327240" cy="11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6FEA90C-9058-43D0-9752-7AF0EDF361C1}"/>
                    </a:ext>
                  </a:extLst>
                </p14:cNvPr>
                <p14:cNvContentPartPr/>
                <p14:nvPr/>
              </p14:nvContentPartPr>
              <p14:xfrm>
                <a:off x="6292337" y="2334328"/>
                <a:ext cx="368280" cy="4428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6FEA90C-9058-43D0-9752-7AF0EDF361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83697" y="2325688"/>
                  <a:ext cx="385920" cy="46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936E96-BBE3-4D2F-BCA1-4CBE9F8193EB}"/>
              </a:ext>
            </a:extLst>
          </p:cNvPr>
          <p:cNvGrpSpPr/>
          <p:nvPr/>
        </p:nvGrpSpPr>
        <p:grpSpPr>
          <a:xfrm>
            <a:off x="3143057" y="1009168"/>
            <a:ext cx="576000" cy="813600"/>
            <a:chOff x="3143057" y="1009168"/>
            <a:chExt cx="576000" cy="8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3E4C25C-9CB6-467D-86CA-F981685818F2}"/>
                    </a:ext>
                  </a:extLst>
                </p14:cNvPr>
                <p14:cNvContentPartPr/>
                <p14:nvPr/>
              </p14:nvContentPartPr>
              <p14:xfrm>
                <a:off x="3143057" y="1495528"/>
                <a:ext cx="303480" cy="3272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3E4C25C-9CB6-467D-86CA-F981685818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34057" y="1486528"/>
                  <a:ext cx="321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AC870D7-B99F-4946-81CB-53AF063BCE91}"/>
                    </a:ext>
                  </a:extLst>
                </p14:cNvPr>
                <p14:cNvContentPartPr/>
                <p14:nvPr/>
              </p14:nvContentPartPr>
              <p14:xfrm>
                <a:off x="3334217" y="1009168"/>
                <a:ext cx="384840" cy="5882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AC870D7-B99F-4946-81CB-53AF063BCE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5577" y="1000528"/>
                  <a:ext cx="402480" cy="60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CFA539-874E-42AA-BD6C-C21B3B405466}"/>
              </a:ext>
            </a:extLst>
          </p:cNvPr>
          <p:cNvGrpSpPr/>
          <p:nvPr/>
        </p:nvGrpSpPr>
        <p:grpSpPr>
          <a:xfrm>
            <a:off x="2069897" y="5778088"/>
            <a:ext cx="544680" cy="676080"/>
            <a:chOff x="2069897" y="5778088"/>
            <a:chExt cx="544680" cy="67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CFD999E-EA41-45F7-8A9C-910201BF10EE}"/>
                    </a:ext>
                  </a:extLst>
                </p14:cNvPr>
                <p14:cNvContentPartPr/>
                <p14:nvPr/>
              </p14:nvContentPartPr>
              <p14:xfrm>
                <a:off x="2465897" y="5778088"/>
                <a:ext cx="148680" cy="676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CFD999E-EA41-45F7-8A9C-910201BF10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57257" y="5769088"/>
                  <a:ext cx="16632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8097C60-8B70-4C78-9340-ACB395FB08B7}"/>
                    </a:ext>
                  </a:extLst>
                </p14:cNvPr>
                <p14:cNvContentPartPr/>
                <p14:nvPr/>
              </p14:nvContentPartPr>
              <p14:xfrm>
                <a:off x="2229737" y="5951248"/>
                <a:ext cx="102600" cy="2919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8097C60-8B70-4C78-9340-ACB395FB08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20737" y="5942608"/>
                  <a:ext cx="120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47158A6-D1A2-47E0-8F5E-AB598A363D45}"/>
                    </a:ext>
                  </a:extLst>
                </p14:cNvPr>
                <p14:cNvContentPartPr/>
                <p14:nvPr/>
              </p14:nvContentPartPr>
              <p14:xfrm>
                <a:off x="2069897" y="5780968"/>
                <a:ext cx="399600" cy="488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47158A6-D1A2-47E0-8F5E-AB598A363D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61257" y="5771968"/>
                  <a:ext cx="41724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690BB5-9E4D-453D-9B4A-461915D3587D}"/>
              </a:ext>
            </a:extLst>
          </p:cNvPr>
          <p:cNvGrpSpPr/>
          <p:nvPr/>
        </p:nvGrpSpPr>
        <p:grpSpPr>
          <a:xfrm>
            <a:off x="1207697" y="1468168"/>
            <a:ext cx="1085760" cy="1126080"/>
            <a:chOff x="1207697" y="1468168"/>
            <a:chExt cx="1085760" cy="11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D01420E-955C-4D74-8601-6671979BFCBA}"/>
                    </a:ext>
                  </a:extLst>
                </p14:cNvPr>
                <p14:cNvContentPartPr/>
                <p14:nvPr/>
              </p14:nvContentPartPr>
              <p14:xfrm>
                <a:off x="1896737" y="1468168"/>
                <a:ext cx="271440" cy="642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D01420E-955C-4D74-8601-6671979BFC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88097" y="1459168"/>
                  <a:ext cx="28908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94DDC39-DFF2-4240-9A9C-BBA5726B4A32}"/>
                    </a:ext>
                  </a:extLst>
                </p14:cNvPr>
                <p14:cNvContentPartPr/>
                <p14:nvPr/>
              </p14:nvContentPartPr>
              <p14:xfrm>
                <a:off x="1920857" y="1922488"/>
                <a:ext cx="372600" cy="546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94DDC39-DFF2-4240-9A9C-BBA5726B4A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11857" y="1913488"/>
                  <a:ext cx="3902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1AB2E95-F1FC-46B1-9AFF-2D58E2825030}"/>
                    </a:ext>
                  </a:extLst>
                </p14:cNvPr>
                <p14:cNvContentPartPr/>
                <p14:nvPr/>
              </p14:nvContentPartPr>
              <p14:xfrm>
                <a:off x="1207697" y="2481208"/>
                <a:ext cx="636480" cy="113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1AB2E95-F1FC-46B1-9AFF-2D58E28250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99057" y="2472568"/>
                  <a:ext cx="6541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4B500B-FE6D-4B70-A59D-CA68DFC4BCB7}"/>
              </a:ext>
            </a:extLst>
          </p:cNvPr>
          <p:cNvGrpSpPr/>
          <p:nvPr/>
        </p:nvGrpSpPr>
        <p:grpSpPr>
          <a:xfrm>
            <a:off x="6063737" y="479608"/>
            <a:ext cx="1102320" cy="379440"/>
            <a:chOff x="6063737" y="479608"/>
            <a:chExt cx="110232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24E1B56-1E92-4F76-875A-F0EB23F7FE45}"/>
                    </a:ext>
                  </a:extLst>
                </p14:cNvPr>
                <p14:cNvContentPartPr/>
                <p14:nvPr/>
              </p14:nvContentPartPr>
              <p14:xfrm>
                <a:off x="6063737" y="538288"/>
                <a:ext cx="172800" cy="2376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24E1B56-1E92-4F76-875A-F0EB23F7FE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54737" y="529288"/>
                  <a:ext cx="190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657FF58-648D-4311-857D-91A9D76D3031}"/>
                    </a:ext>
                  </a:extLst>
                </p14:cNvPr>
                <p14:cNvContentPartPr/>
                <p14:nvPr/>
              </p14:nvContentPartPr>
              <p14:xfrm>
                <a:off x="6110537" y="596608"/>
                <a:ext cx="184320" cy="46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657FF58-648D-4311-857D-91A9D76D303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01897" y="587608"/>
                  <a:ext cx="201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656E5E0-7DEE-4ECB-A1D1-3DBC39B30DB4}"/>
                    </a:ext>
                  </a:extLst>
                </p14:cNvPr>
                <p14:cNvContentPartPr/>
                <p14:nvPr/>
              </p14:nvContentPartPr>
              <p14:xfrm>
                <a:off x="6207737" y="511288"/>
                <a:ext cx="247680" cy="322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656E5E0-7DEE-4ECB-A1D1-3DBC39B30D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98737" y="502648"/>
                  <a:ext cx="265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ED0FEAB-72C9-4E6A-9463-E6C597D5789C}"/>
                    </a:ext>
                  </a:extLst>
                </p14:cNvPr>
                <p14:cNvContentPartPr/>
                <p14:nvPr/>
              </p14:nvContentPartPr>
              <p14:xfrm>
                <a:off x="6504737" y="479608"/>
                <a:ext cx="111600" cy="3412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ED0FEAB-72C9-4E6A-9463-E6C597D5789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95737" y="470968"/>
                  <a:ext cx="129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7597D21-6F95-4778-9427-5396FC16616D}"/>
                    </a:ext>
                  </a:extLst>
                </p14:cNvPr>
                <p14:cNvContentPartPr/>
                <p14:nvPr/>
              </p14:nvContentPartPr>
              <p14:xfrm>
                <a:off x="6669617" y="535768"/>
                <a:ext cx="420840" cy="323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7597D21-6F95-4778-9427-5396FC16616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60977" y="526768"/>
                  <a:ext cx="4384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862FBEF-9B48-495C-847A-EAAA3F11DEE0}"/>
                    </a:ext>
                  </a:extLst>
                </p14:cNvPr>
                <p14:cNvContentPartPr/>
                <p14:nvPr/>
              </p14:nvContentPartPr>
              <p14:xfrm>
                <a:off x="6940697" y="645928"/>
                <a:ext cx="225360" cy="262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862FBEF-9B48-495C-847A-EAAA3F11DE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2057" y="637288"/>
                  <a:ext cx="2430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C03257-2930-4689-B229-31A62DD99D49}"/>
              </a:ext>
            </a:extLst>
          </p:cNvPr>
          <p:cNvGrpSpPr/>
          <p:nvPr/>
        </p:nvGrpSpPr>
        <p:grpSpPr>
          <a:xfrm>
            <a:off x="7501937" y="569608"/>
            <a:ext cx="1329840" cy="395280"/>
            <a:chOff x="7501937" y="569608"/>
            <a:chExt cx="132984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0D4B8C7-048A-4153-9F83-7B1B035691ED}"/>
                    </a:ext>
                  </a:extLst>
                </p14:cNvPr>
                <p14:cNvContentPartPr/>
                <p14:nvPr/>
              </p14:nvContentPartPr>
              <p14:xfrm>
                <a:off x="7501937" y="576808"/>
                <a:ext cx="273600" cy="262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0D4B8C7-048A-4153-9F83-7B1B035691E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93297" y="568168"/>
                  <a:ext cx="291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94CAD22-1E51-4556-B747-17140D5E49BA}"/>
                    </a:ext>
                  </a:extLst>
                </p14:cNvPr>
                <p14:cNvContentPartPr/>
                <p14:nvPr/>
              </p14:nvContentPartPr>
              <p14:xfrm>
                <a:off x="7614617" y="607768"/>
                <a:ext cx="21960" cy="208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94CAD22-1E51-4556-B747-17140D5E49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05617" y="598768"/>
                  <a:ext cx="39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AC87FD7-9B72-4C84-A9AB-BE71A8096933}"/>
                    </a:ext>
                  </a:extLst>
                </p14:cNvPr>
                <p14:cNvContentPartPr/>
                <p14:nvPr/>
              </p14:nvContentPartPr>
              <p14:xfrm>
                <a:off x="7702457" y="569608"/>
                <a:ext cx="180360" cy="258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AC87FD7-9B72-4C84-A9AB-BE71A809693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3817" y="560608"/>
                  <a:ext cx="198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D54198C-B220-4B79-A123-835D150BD3A5}"/>
                    </a:ext>
                  </a:extLst>
                </p14:cNvPr>
                <p14:cNvContentPartPr/>
                <p14:nvPr/>
              </p14:nvContentPartPr>
              <p14:xfrm>
                <a:off x="7927817" y="595888"/>
                <a:ext cx="272880" cy="2581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D54198C-B220-4B79-A123-835D150BD3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18817" y="586888"/>
                  <a:ext cx="290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BBCB4AD-989C-4DF1-9304-795FD14AC42E}"/>
                    </a:ext>
                  </a:extLst>
                </p14:cNvPr>
                <p14:cNvContentPartPr/>
                <p14:nvPr/>
              </p14:nvContentPartPr>
              <p14:xfrm>
                <a:off x="8323097" y="604888"/>
                <a:ext cx="249480" cy="320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BBCB4AD-989C-4DF1-9304-795FD14AC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14457" y="595888"/>
                  <a:ext cx="267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2F7E30C-BED0-4E6E-807E-A5AA9CD65357}"/>
                    </a:ext>
                  </a:extLst>
                </p14:cNvPr>
                <p14:cNvContentPartPr/>
                <p14:nvPr/>
              </p14:nvContentPartPr>
              <p14:xfrm>
                <a:off x="8595257" y="587968"/>
                <a:ext cx="236520" cy="3769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2F7E30C-BED0-4E6E-807E-A5AA9CD6535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86257" y="579328"/>
                  <a:ext cx="25416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7B8F3C-070B-440D-B330-7B352838A236}"/>
              </a:ext>
            </a:extLst>
          </p:cNvPr>
          <p:cNvGrpSpPr/>
          <p:nvPr/>
        </p:nvGrpSpPr>
        <p:grpSpPr>
          <a:xfrm>
            <a:off x="4335714" y="523954"/>
            <a:ext cx="1133640" cy="312120"/>
            <a:chOff x="4335714" y="523954"/>
            <a:chExt cx="11336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8C1157D-0273-4B0B-9F06-6CF0AFC6E4F8}"/>
                    </a:ext>
                  </a:extLst>
                </p14:cNvPr>
                <p14:cNvContentPartPr/>
                <p14:nvPr/>
              </p14:nvContentPartPr>
              <p14:xfrm>
                <a:off x="4335714" y="630154"/>
                <a:ext cx="162000" cy="298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8C1157D-0273-4B0B-9F06-6CF0AFC6E4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26714" y="621514"/>
                  <a:ext cx="179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E9E920C-7D17-4BD4-9F2E-19B19458FA4F}"/>
                    </a:ext>
                  </a:extLst>
                </p14:cNvPr>
                <p14:cNvContentPartPr/>
                <p14:nvPr/>
              </p14:nvContentPartPr>
              <p14:xfrm>
                <a:off x="4576914" y="550234"/>
                <a:ext cx="118800" cy="2786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E9E920C-7D17-4BD4-9F2E-19B19458FA4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68274" y="541594"/>
                  <a:ext cx="136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D75F60D-E44E-4FE3-860A-0DC7D1C433A6}"/>
                    </a:ext>
                  </a:extLst>
                </p14:cNvPr>
                <p14:cNvContentPartPr/>
                <p14:nvPr/>
              </p14:nvContentPartPr>
              <p14:xfrm>
                <a:off x="4877154" y="527914"/>
                <a:ext cx="10080" cy="2041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D75F60D-E44E-4FE3-860A-0DC7D1C433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68154" y="518914"/>
                  <a:ext cx="27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D5A0E57-CA04-4544-917A-D6906B5A7DAF}"/>
                    </a:ext>
                  </a:extLst>
                </p14:cNvPr>
                <p14:cNvContentPartPr/>
                <p14:nvPr/>
              </p14:nvContentPartPr>
              <p14:xfrm>
                <a:off x="4910994" y="523954"/>
                <a:ext cx="558360" cy="3121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D5A0E57-CA04-4544-917A-D6906B5A7DA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02354" y="514954"/>
                  <a:ext cx="576000" cy="32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1EF7AC27-4651-2516-16BB-10DD12E52713}"/>
                  </a:ext>
                </a:extLst>
              </p14:cNvPr>
              <p14:cNvContentPartPr/>
              <p14:nvPr/>
            </p14:nvContentPartPr>
            <p14:xfrm>
              <a:off x="4058231" y="530848"/>
              <a:ext cx="196560" cy="27648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1EF7AC27-4651-2516-16BB-10DD12E527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49591" y="522208"/>
                <a:ext cx="214200" cy="2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2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AE1863-423C-419B-9A03-63FD3D3D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90512"/>
            <a:ext cx="11296650" cy="627697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E05A4E-664B-4C9A-91F4-0F52E0F85BCD}"/>
              </a:ext>
            </a:extLst>
          </p:cNvPr>
          <p:cNvGrpSpPr/>
          <p:nvPr/>
        </p:nvGrpSpPr>
        <p:grpSpPr>
          <a:xfrm>
            <a:off x="5769977" y="449008"/>
            <a:ext cx="1288080" cy="502560"/>
            <a:chOff x="5769977" y="449008"/>
            <a:chExt cx="128808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D94F996-7B4D-4510-B9D6-1D744EA5DFB8}"/>
                    </a:ext>
                  </a:extLst>
                </p14:cNvPr>
                <p14:cNvContentPartPr/>
                <p14:nvPr/>
              </p14:nvContentPartPr>
              <p14:xfrm>
                <a:off x="5769977" y="816928"/>
                <a:ext cx="178920" cy="134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D94F996-7B4D-4510-B9D6-1D744EA5DF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60977" y="807928"/>
                  <a:ext cx="196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47996D0-9655-4862-83E9-D10A7BC5D720}"/>
                    </a:ext>
                  </a:extLst>
                </p14:cNvPr>
                <p14:cNvContentPartPr/>
                <p14:nvPr/>
              </p14:nvContentPartPr>
              <p14:xfrm>
                <a:off x="5812097" y="616768"/>
                <a:ext cx="36720" cy="74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47996D0-9655-4862-83E9-D10A7BC5D7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3457" y="607768"/>
                  <a:ext cx="54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CF1EE6C-7DDB-419F-9FCB-D6A53C6F6CE0}"/>
                    </a:ext>
                  </a:extLst>
                </p14:cNvPr>
                <p14:cNvContentPartPr/>
                <p14:nvPr/>
              </p14:nvContentPartPr>
              <p14:xfrm>
                <a:off x="5952857" y="731248"/>
                <a:ext cx="245520" cy="173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CF1EE6C-7DDB-419F-9FCB-D6A53C6F6CE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3857" y="722608"/>
                  <a:ext cx="263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0C03C66-3495-4B2D-A4C0-D451430C438D}"/>
                    </a:ext>
                  </a:extLst>
                </p14:cNvPr>
                <p14:cNvContentPartPr/>
                <p14:nvPr/>
              </p14:nvContentPartPr>
              <p14:xfrm>
                <a:off x="6263537" y="723328"/>
                <a:ext cx="124200" cy="1551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0C03C66-3495-4B2D-A4C0-D451430C43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4897" y="714328"/>
                  <a:ext cx="141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2110807-210C-426E-9B5B-23C90D0ED482}"/>
                    </a:ext>
                  </a:extLst>
                </p14:cNvPr>
                <p14:cNvContentPartPr/>
                <p14:nvPr/>
              </p14:nvContentPartPr>
              <p14:xfrm>
                <a:off x="6362177" y="737368"/>
                <a:ext cx="283320" cy="164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2110807-210C-426E-9B5B-23C90D0ED4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53177" y="728728"/>
                  <a:ext cx="300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EFBEB5B-90E1-430E-8DA8-E7BF0CEEA6E7}"/>
                    </a:ext>
                  </a:extLst>
                </p14:cNvPr>
                <p14:cNvContentPartPr/>
                <p14:nvPr/>
              </p14:nvContentPartPr>
              <p14:xfrm>
                <a:off x="6861137" y="449008"/>
                <a:ext cx="13680" cy="206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EFBEB5B-90E1-430E-8DA8-E7BF0CEEA6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52497" y="440368"/>
                  <a:ext cx="31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CF7F1BC-E900-482C-9DB7-6D6A319E114D}"/>
                    </a:ext>
                  </a:extLst>
                </p14:cNvPr>
                <p14:cNvContentPartPr/>
                <p14:nvPr/>
              </p14:nvContentPartPr>
              <p14:xfrm>
                <a:off x="6711017" y="614608"/>
                <a:ext cx="347040" cy="29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CF7F1BC-E900-482C-9DB7-6D6A319E11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02017" y="605968"/>
                  <a:ext cx="364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B9CE645-B222-4345-B413-B832E8A0432B}"/>
                    </a:ext>
                  </a:extLst>
                </p14:cNvPr>
                <p14:cNvContentPartPr/>
                <p14:nvPr/>
              </p14:nvContentPartPr>
              <p14:xfrm>
                <a:off x="6582857" y="733408"/>
                <a:ext cx="217800" cy="180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B9CE645-B222-4345-B413-B832E8A043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73857" y="724768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ADF044C-407E-43C0-AEA8-F313C85F1C83}"/>
                    </a:ext>
                  </a:extLst>
                </p14:cNvPr>
                <p14:cNvContentPartPr/>
                <p14:nvPr/>
              </p14:nvContentPartPr>
              <p14:xfrm>
                <a:off x="6826577" y="545128"/>
                <a:ext cx="155880" cy="288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ADF044C-407E-43C0-AEA8-F313C85F1C8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17937" y="536128"/>
                  <a:ext cx="17352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2AAF00-40E3-4B66-A41C-6BD99CED9604}"/>
              </a:ext>
            </a:extLst>
          </p:cNvPr>
          <p:cNvGrpSpPr/>
          <p:nvPr/>
        </p:nvGrpSpPr>
        <p:grpSpPr>
          <a:xfrm>
            <a:off x="5023337" y="525328"/>
            <a:ext cx="452160" cy="466920"/>
            <a:chOff x="5023337" y="525328"/>
            <a:chExt cx="45216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2F1DBD1-29CF-4CFA-8394-0A020CA3CF34}"/>
                    </a:ext>
                  </a:extLst>
                </p14:cNvPr>
                <p14:cNvContentPartPr/>
                <p14:nvPr/>
              </p14:nvContentPartPr>
              <p14:xfrm>
                <a:off x="5023337" y="525328"/>
                <a:ext cx="20520" cy="316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2F1DBD1-29CF-4CFA-8394-0A020CA3CF3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14337" y="516328"/>
                  <a:ext cx="381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ED3C2DE-1D43-4BB5-AA7B-433FDD65C269}"/>
                    </a:ext>
                  </a:extLst>
                </p14:cNvPr>
                <p14:cNvContentPartPr/>
                <p14:nvPr/>
              </p14:nvContentPartPr>
              <p14:xfrm>
                <a:off x="5062577" y="564928"/>
                <a:ext cx="385560" cy="3970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ED3C2DE-1D43-4BB5-AA7B-433FDD65C26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53937" y="556288"/>
                  <a:ext cx="4032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FA40637-5B7A-47E3-A3EB-D4F4C222B432}"/>
                    </a:ext>
                  </a:extLst>
                </p14:cNvPr>
                <p14:cNvContentPartPr/>
                <p14:nvPr/>
              </p14:nvContentPartPr>
              <p14:xfrm>
                <a:off x="5468297" y="945808"/>
                <a:ext cx="7200" cy="46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FA40637-5B7A-47E3-A3EB-D4F4C222B4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59297" y="937168"/>
                  <a:ext cx="2484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B9F4C36-A34A-4A76-96B0-A67BFE3A5A48}"/>
                  </a:ext>
                </a:extLst>
              </p14:cNvPr>
              <p14:cNvContentPartPr/>
              <p14:nvPr/>
            </p14:nvContentPartPr>
            <p14:xfrm>
              <a:off x="2685114" y="1905274"/>
              <a:ext cx="113400" cy="8326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B9F4C36-A34A-4A76-96B0-A67BFE3A5A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76114" y="1896274"/>
                <a:ext cx="1310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069C0D9-3791-4D87-8982-E39F4FDEDDCB}"/>
                  </a:ext>
                </a:extLst>
              </p14:cNvPr>
              <p14:cNvContentPartPr/>
              <p14:nvPr/>
            </p14:nvContentPartPr>
            <p14:xfrm>
              <a:off x="2430594" y="5830714"/>
              <a:ext cx="243720" cy="639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069C0D9-3791-4D87-8982-E39F4FDEDDC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21594" y="5822074"/>
                <a:ext cx="2613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B3D475C-F799-D804-A592-3B5DA4A77C9F}"/>
                  </a:ext>
                </a:extLst>
              </p14:cNvPr>
              <p14:cNvContentPartPr/>
              <p14:nvPr/>
            </p14:nvContentPartPr>
            <p14:xfrm>
              <a:off x="4669960" y="585416"/>
              <a:ext cx="214560" cy="3279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B3D475C-F799-D804-A592-3B5DA4A77C9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61320" y="576416"/>
                <a:ext cx="232200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90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9E971D-B2C0-423C-99F3-4BD5EFE5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90512"/>
            <a:ext cx="11296650" cy="627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E89A11F-B1E6-453C-AEB9-C2117AF15CAA}"/>
                  </a:ext>
                </a:extLst>
              </p14:cNvPr>
              <p14:cNvContentPartPr/>
              <p14:nvPr/>
            </p14:nvContentPartPr>
            <p14:xfrm>
              <a:off x="3195977" y="2045968"/>
              <a:ext cx="2264760" cy="64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E89A11F-B1E6-453C-AEB9-C2117AF15C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7337" y="2036968"/>
                <a:ext cx="2282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372EF76-1FFD-4750-9301-41C2939232E6}"/>
                  </a:ext>
                </a:extLst>
              </p14:cNvPr>
              <p14:cNvContentPartPr/>
              <p14:nvPr/>
            </p14:nvContentPartPr>
            <p14:xfrm>
              <a:off x="2288057" y="4814008"/>
              <a:ext cx="446400" cy="8359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372EF76-1FFD-4750-9301-41C2939232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9417" y="4805368"/>
                <a:ext cx="46404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00B9297-49F2-4551-AB62-274923D50BBC}"/>
                  </a:ext>
                </a:extLst>
              </p14:cNvPr>
              <p14:cNvContentPartPr/>
              <p14:nvPr/>
            </p14:nvContentPartPr>
            <p14:xfrm>
              <a:off x="3127577" y="1498768"/>
              <a:ext cx="219960" cy="384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00B9297-49F2-4551-AB62-274923D50B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8577" y="1490128"/>
                <a:ext cx="237600" cy="40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06BAC5-CCE2-406E-A7BA-5679D1F0437C}"/>
              </a:ext>
            </a:extLst>
          </p:cNvPr>
          <p:cNvGrpSpPr/>
          <p:nvPr/>
        </p:nvGrpSpPr>
        <p:grpSpPr>
          <a:xfrm>
            <a:off x="6285137" y="433528"/>
            <a:ext cx="554040" cy="452880"/>
            <a:chOff x="6285137" y="433528"/>
            <a:chExt cx="55404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DBE8604-3874-41E3-98E8-981B818707C6}"/>
                    </a:ext>
                  </a:extLst>
                </p14:cNvPr>
                <p14:cNvContentPartPr/>
                <p14:nvPr/>
              </p14:nvContentPartPr>
              <p14:xfrm>
                <a:off x="6285137" y="499408"/>
                <a:ext cx="42120" cy="184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DBE8604-3874-41E3-98E8-981B818707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76497" y="490408"/>
                  <a:ext cx="59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E084EF7-107A-4D57-A9DB-F142D44A390C}"/>
                    </a:ext>
                  </a:extLst>
                </p14:cNvPr>
                <p14:cNvContentPartPr/>
                <p14:nvPr/>
              </p14:nvContentPartPr>
              <p14:xfrm>
                <a:off x="6316457" y="433528"/>
                <a:ext cx="241560" cy="3330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E084EF7-107A-4D57-A9DB-F142D44A39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07457" y="424888"/>
                  <a:ext cx="259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EA0E30F-DCD8-4D57-8990-13BE6516E1EE}"/>
                    </a:ext>
                  </a:extLst>
                </p14:cNvPr>
                <p14:cNvContentPartPr/>
                <p14:nvPr/>
              </p14:nvContentPartPr>
              <p14:xfrm>
                <a:off x="6462257" y="686608"/>
                <a:ext cx="376920" cy="199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EA0E30F-DCD8-4D57-8990-13BE6516E1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53617" y="677968"/>
                  <a:ext cx="39456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A844A66-2613-44CF-846C-D5D305A8D000}"/>
                  </a:ext>
                </a:extLst>
              </p14:cNvPr>
              <p14:cNvContentPartPr/>
              <p14:nvPr/>
            </p14:nvContentPartPr>
            <p14:xfrm>
              <a:off x="7209257" y="631168"/>
              <a:ext cx="358200" cy="2134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A844A66-2613-44CF-846C-D5D305A8D0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00617" y="622168"/>
                <a:ext cx="37584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A59017CC-FD51-4F4F-829D-98588AD70C9B}"/>
              </a:ext>
            </a:extLst>
          </p:cNvPr>
          <p:cNvGrpSpPr/>
          <p:nvPr/>
        </p:nvGrpSpPr>
        <p:grpSpPr>
          <a:xfrm>
            <a:off x="7489337" y="386728"/>
            <a:ext cx="1024920" cy="488160"/>
            <a:chOff x="7489337" y="386728"/>
            <a:chExt cx="102492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86B600D-5D38-49CC-B51D-97A6FF07943A}"/>
                    </a:ext>
                  </a:extLst>
                </p14:cNvPr>
                <p14:cNvContentPartPr/>
                <p14:nvPr/>
              </p14:nvContentPartPr>
              <p14:xfrm>
                <a:off x="7489337" y="386728"/>
                <a:ext cx="245880" cy="453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86B600D-5D38-49CC-B51D-97A6FF07943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80697" y="377728"/>
                  <a:ext cx="2635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636A87-FF42-41AF-8BE2-A97261F1E451}"/>
                    </a:ext>
                  </a:extLst>
                </p14:cNvPr>
                <p14:cNvContentPartPr/>
                <p14:nvPr/>
              </p14:nvContentPartPr>
              <p14:xfrm>
                <a:off x="7772297" y="625408"/>
                <a:ext cx="178920" cy="192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2636A87-FF42-41AF-8BE2-A97261F1E45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63657" y="616768"/>
                  <a:ext cx="196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6A36638-E08E-4BBC-8EF9-FF0D62301224}"/>
                    </a:ext>
                  </a:extLst>
                </p14:cNvPr>
                <p14:cNvContentPartPr/>
                <p14:nvPr/>
              </p14:nvContentPartPr>
              <p14:xfrm>
                <a:off x="8003777" y="408328"/>
                <a:ext cx="201960" cy="466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6A36638-E08E-4BBC-8EF9-FF0D623012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95137" y="399688"/>
                  <a:ext cx="2196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32AD47D-8C14-4277-8CDE-A132E68F645D}"/>
                    </a:ext>
                  </a:extLst>
                </p14:cNvPr>
                <p14:cNvContentPartPr/>
                <p14:nvPr/>
              </p14:nvContentPartPr>
              <p14:xfrm>
                <a:off x="8076497" y="607768"/>
                <a:ext cx="437760" cy="47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32AD47D-8C14-4277-8CDE-A132E68F64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67857" y="598768"/>
                  <a:ext cx="45540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4189A3A-75D3-A315-CEFD-30059899B63E}"/>
                  </a:ext>
                </a:extLst>
              </p14:cNvPr>
              <p14:cNvContentPartPr/>
              <p14:nvPr/>
            </p14:nvContentPartPr>
            <p14:xfrm>
              <a:off x="5920600" y="475256"/>
              <a:ext cx="264240" cy="346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4189A3A-75D3-A315-CEFD-30059899B63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11600" y="466616"/>
                <a:ext cx="281880" cy="3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63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ED844F-B135-45A2-97CC-66861D89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90512"/>
            <a:ext cx="11296650" cy="627697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9E65EC-D398-47EC-B2EF-4672305FE288}"/>
              </a:ext>
            </a:extLst>
          </p:cNvPr>
          <p:cNvGrpSpPr/>
          <p:nvPr/>
        </p:nvGrpSpPr>
        <p:grpSpPr>
          <a:xfrm>
            <a:off x="4238177" y="87568"/>
            <a:ext cx="765720" cy="374040"/>
            <a:chOff x="4238177" y="87568"/>
            <a:chExt cx="76572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48C1A75-F415-4FF1-B421-5AB92A02D77D}"/>
                    </a:ext>
                  </a:extLst>
                </p14:cNvPr>
                <p14:cNvContentPartPr/>
                <p14:nvPr/>
              </p14:nvContentPartPr>
              <p14:xfrm>
                <a:off x="4238177" y="112768"/>
                <a:ext cx="12240" cy="1976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48C1A75-F415-4FF1-B421-5AB92A02D7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9537" y="104128"/>
                  <a:ext cx="29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0D40EEC-442F-426B-A084-881166AB979F}"/>
                    </a:ext>
                  </a:extLst>
                </p14:cNvPr>
                <p14:cNvContentPartPr/>
                <p14:nvPr/>
              </p14:nvContentPartPr>
              <p14:xfrm>
                <a:off x="4339337" y="87568"/>
                <a:ext cx="457920" cy="374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0D40EEC-442F-426B-A084-881166AB97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30337" y="78928"/>
                  <a:ext cx="4755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F9EE68E-1C58-470F-84A9-85BCC88DF34A}"/>
                    </a:ext>
                  </a:extLst>
                </p14:cNvPr>
                <p14:cNvContentPartPr/>
                <p14:nvPr/>
              </p14:nvContentPartPr>
              <p14:xfrm>
                <a:off x="4970777" y="401488"/>
                <a:ext cx="33120" cy="32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F9EE68E-1C58-470F-84A9-85BCC88DF3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61777" y="392848"/>
                  <a:ext cx="507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077B1F-1DD7-4843-AA4A-403FF4F93913}"/>
              </a:ext>
            </a:extLst>
          </p:cNvPr>
          <p:cNvGrpSpPr/>
          <p:nvPr/>
        </p:nvGrpSpPr>
        <p:grpSpPr>
          <a:xfrm>
            <a:off x="5440937" y="109528"/>
            <a:ext cx="1360800" cy="668880"/>
            <a:chOff x="5440937" y="109528"/>
            <a:chExt cx="136080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25EF892-4A11-4B19-B49C-6A013A0F06D9}"/>
                    </a:ext>
                  </a:extLst>
                </p14:cNvPr>
                <p14:cNvContentPartPr/>
                <p14:nvPr/>
              </p14:nvContentPartPr>
              <p14:xfrm>
                <a:off x="5440937" y="256048"/>
                <a:ext cx="221400" cy="2232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25EF892-4A11-4B19-B49C-6A013A0F06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1937" y="247408"/>
                  <a:ext cx="239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0F0716F-1EBB-4ACA-96D8-557E726A6C25}"/>
                    </a:ext>
                  </a:extLst>
                </p14:cNvPr>
                <p14:cNvContentPartPr/>
                <p14:nvPr/>
              </p14:nvContentPartPr>
              <p14:xfrm>
                <a:off x="5717057" y="238768"/>
                <a:ext cx="134640" cy="539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0F0716F-1EBB-4ACA-96D8-557E726A6C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08057" y="229768"/>
                  <a:ext cx="1522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46A8ED3-B890-4E9F-9626-1D56B296EEE9}"/>
                    </a:ext>
                  </a:extLst>
                </p14:cNvPr>
                <p14:cNvContentPartPr/>
                <p14:nvPr/>
              </p14:nvContentPartPr>
              <p14:xfrm>
                <a:off x="5890937" y="109528"/>
                <a:ext cx="84240" cy="412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46A8ED3-B890-4E9F-9626-1D56B296EE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82297" y="100528"/>
                  <a:ext cx="1018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1DC7F40-3BB1-41CE-B17B-250623935117}"/>
                    </a:ext>
                  </a:extLst>
                </p14:cNvPr>
                <p14:cNvContentPartPr/>
                <p14:nvPr/>
              </p14:nvContentPartPr>
              <p14:xfrm>
                <a:off x="6055457" y="347128"/>
                <a:ext cx="230400" cy="168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1DC7F40-3BB1-41CE-B17B-2506239351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46457" y="338128"/>
                  <a:ext cx="248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9232F2A-F829-4416-9F43-35A7222D72E1}"/>
                    </a:ext>
                  </a:extLst>
                </p14:cNvPr>
                <p14:cNvContentPartPr/>
                <p14:nvPr/>
              </p14:nvContentPartPr>
              <p14:xfrm>
                <a:off x="6285137" y="133288"/>
                <a:ext cx="56160" cy="395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9232F2A-F829-4416-9F43-35A7222D72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76497" y="124288"/>
                  <a:ext cx="738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BA1A732-F8D8-46FD-B61E-05BB00EBEDC3}"/>
                    </a:ext>
                  </a:extLst>
                </p14:cNvPr>
                <p14:cNvContentPartPr/>
                <p14:nvPr/>
              </p14:nvContentPartPr>
              <p14:xfrm>
                <a:off x="6254537" y="269368"/>
                <a:ext cx="185400" cy="345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BA1A732-F8D8-46FD-B61E-05BB00EBED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45537" y="260728"/>
                  <a:ext cx="203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5EA3F0B-CC54-4502-9733-0C7DF3C5F6F2}"/>
                    </a:ext>
                  </a:extLst>
                </p14:cNvPr>
                <p14:cNvContentPartPr/>
                <p14:nvPr/>
              </p14:nvContentPartPr>
              <p14:xfrm>
                <a:off x="6414737" y="335608"/>
                <a:ext cx="387000" cy="138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5EA3F0B-CC54-4502-9733-0C7DF3C5F6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05737" y="326608"/>
                  <a:ext cx="40464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DBAB221-E42E-4392-B4BC-614167961F59}"/>
                  </a:ext>
                </a:extLst>
              </p14:cNvPr>
              <p14:cNvContentPartPr/>
              <p14:nvPr/>
            </p14:nvContentPartPr>
            <p14:xfrm>
              <a:off x="3707514" y="5151034"/>
              <a:ext cx="612720" cy="3909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DBAB221-E42E-4392-B4BC-614167961F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98874" y="5142394"/>
                <a:ext cx="6303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217AB16-D9A1-4D27-8521-FDF87ADA2EE8}"/>
                  </a:ext>
                </a:extLst>
              </p14:cNvPr>
              <p14:cNvContentPartPr/>
              <p14:nvPr/>
            </p14:nvContentPartPr>
            <p14:xfrm>
              <a:off x="7005114" y="5229874"/>
              <a:ext cx="109080" cy="2898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217AB16-D9A1-4D27-8521-FDF87ADA2EE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96114" y="5221234"/>
                <a:ext cx="126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D365F0F-C174-61B9-C63D-A34B6B2F960E}"/>
                  </a:ext>
                </a:extLst>
              </p14:cNvPr>
              <p14:cNvContentPartPr/>
              <p14:nvPr/>
            </p14:nvContentPartPr>
            <p14:xfrm>
              <a:off x="3874720" y="100136"/>
              <a:ext cx="168840" cy="379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D365F0F-C174-61B9-C63D-A34B6B2F960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66080" y="91496"/>
                <a:ext cx="18648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57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25D1C8-23D4-4368-8BF6-7AE18E26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90512"/>
            <a:ext cx="11296650" cy="627697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7186714-2B6C-4050-9BF1-F5BFBEE652C1}"/>
              </a:ext>
            </a:extLst>
          </p:cNvPr>
          <p:cNvGrpSpPr/>
          <p:nvPr/>
        </p:nvGrpSpPr>
        <p:grpSpPr>
          <a:xfrm>
            <a:off x="4189937" y="133648"/>
            <a:ext cx="570600" cy="427680"/>
            <a:chOff x="4189937" y="133648"/>
            <a:chExt cx="57060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B167BAD-B49A-4FDE-B3C0-7046C658AE5E}"/>
                    </a:ext>
                  </a:extLst>
                </p14:cNvPr>
                <p14:cNvContentPartPr/>
                <p14:nvPr/>
              </p14:nvContentPartPr>
              <p14:xfrm>
                <a:off x="4189937" y="163888"/>
                <a:ext cx="59760" cy="2624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B167BAD-B49A-4FDE-B3C0-7046C658AE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1297" y="154888"/>
                  <a:ext cx="77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7F6A504-9663-4FED-9013-8623F070EDB8}"/>
                    </a:ext>
                  </a:extLst>
                </p14:cNvPr>
                <p14:cNvContentPartPr/>
                <p14:nvPr/>
              </p14:nvContentPartPr>
              <p14:xfrm>
                <a:off x="4290017" y="133648"/>
                <a:ext cx="295200" cy="3736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7F6A504-9663-4FED-9013-8623F070ED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1017" y="125008"/>
                  <a:ext cx="3128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9E02CC0-72F3-4B14-8445-8C0F99120E94}"/>
                    </a:ext>
                  </a:extLst>
                </p14:cNvPr>
                <p14:cNvContentPartPr/>
                <p14:nvPr/>
              </p14:nvContentPartPr>
              <p14:xfrm>
                <a:off x="4752617" y="484648"/>
                <a:ext cx="7920" cy="76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9E02CC0-72F3-4B14-8445-8C0F99120E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43617" y="476008"/>
                  <a:ext cx="2556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83DBDB9-A029-4291-949B-BD0BBAFAB6C3}"/>
              </a:ext>
            </a:extLst>
          </p:cNvPr>
          <p:cNvGrpSpPr/>
          <p:nvPr/>
        </p:nvGrpSpPr>
        <p:grpSpPr>
          <a:xfrm>
            <a:off x="5411057" y="62368"/>
            <a:ext cx="1442160" cy="468720"/>
            <a:chOff x="5411057" y="62368"/>
            <a:chExt cx="144216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DCA1600-E8F5-4288-88AF-04682A78828F}"/>
                    </a:ext>
                  </a:extLst>
                </p14:cNvPr>
                <p14:cNvContentPartPr/>
                <p14:nvPr/>
              </p14:nvContentPartPr>
              <p14:xfrm>
                <a:off x="5411057" y="87568"/>
                <a:ext cx="517320" cy="426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DCA1600-E8F5-4288-88AF-04682A7882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2057" y="78928"/>
                  <a:ext cx="5349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410D16A-0D75-4775-BC58-2FCDCD2E6325}"/>
                    </a:ext>
                  </a:extLst>
                </p14:cNvPr>
                <p14:cNvContentPartPr/>
                <p14:nvPr/>
              </p14:nvContentPartPr>
              <p14:xfrm>
                <a:off x="5932697" y="75328"/>
                <a:ext cx="307080" cy="406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410D16A-0D75-4775-BC58-2FCDCD2E63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23697" y="66688"/>
                  <a:ext cx="3247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0C84A52-56B9-40A1-BF77-9EA34952FBB2}"/>
                    </a:ext>
                  </a:extLst>
                </p14:cNvPr>
                <p14:cNvContentPartPr/>
                <p14:nvPr/>
              </p14:nvContentPartPr>
              <p14:xfrm>
                <a:off x="6378737" y="62368"/>
                <a:ext cx="61920" cy="468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0C84A52-56B9-40A1-BF77-9EA34952FB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70097" y="53728"/>
                  <a:ext cx="795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63C59F2-1E6D-48AE-A84D-71B3CD2F46EF}"/>
                    </a:ext>
                  </a:extLst>
                </p14:cNvPr>
                <p14:cNvContentPartPr/>
                <p14:nvPr/>
              </p14:nvContentPartPr>
              <p14:xfrm>
                <a:off x="6319337" y="273688"/>
                <a:ext cx="240120" cy="33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63C59F2-1E6D-48AE-A84D-71B3CD2F46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10697" y="264688"/>
                  <a:ext cx="257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7394068-D740-4FD3-8B24-6C94AE859C9C}"/>
                    </a:ext>
                  </a:extLst>
                </p14:cNvPr>
                <p14:cNvContentPartPr/>
                <p14:nvPr/>
              </p14:nvContentPartPr>
              <p14:xfrm>
                <a:off x="6515177" y="355768"/>
                <a:ext cx="338040" cy="139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7394068-D740-4FD3-8B24-6C94AE859C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06537" y="346768"/>
                  <a:ext cx="35568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D21C937-B9BE-485F-A1F8-547A5E4C5F11}"/>
                  </a:ext>
                </a:extLst>
              </p14:cNvPr>
              <p14:cNvContentPartPr/>
              <p14:nvPr/>
            </p14:nvContentPartPr>
            <p14:xfrm>
              <a:off x="5420057" y="2013928"/>
              <a:ext cx="552960" cy="298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D21C937-B9BE-485F-A1F8-547A5E4C5F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11417" y="2005288"/>
                <a:ext cx="57060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C804345-46BD-4B7F-AD84-B96325BBC71C}"/>
              </a:ext>
            </a:extLst>
          </p:cNvPr>
          <p:cNvGrpSpPr/>
          <p:nvPr/>
        </p:nvGrpSpPr>
        <p:grpSpPr>
          <a:xfrm>
            <a:off x="6839537" y="5248888"/>
            <a:ext cx="1037880" cy="336960"/>
            <a:chOff x="6839537" y="5248888"/>
            <a:chExt cx="103788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78E96E2-8585-440A-99B6-1A2AF7043874}"/>
                    </a:ext>
                  </a:extLst>
                </p14:cNvPr>
                <p14:cNvContentPartPr/>
                <p14:nvPr/>
              </p14:nvContentPartPr>
              <p14:xfrm>
                <a:off x="6967337" y="5315128"/>
                <a:ext cx="52920" cy="65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78E96E2-8585-440A-99B6-1A2AF70438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58697" y="5306488"/>
                  <a:ext cx="70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297431D-328C-4B2B-B9CB-D442242A9D64}"/>
                    </a:ext>
                  </a:extLst>
                </p14:cNvPr>
                <p14:cNvContentPartPr/>
                <p14:nvPr/>
              </p14:nvContentPartPr>
              <p14:xfrm>
                <a:off x="6839537" y="5248888"/>
                <a:ext cx="131040" cy="336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297431D-328C-4B2B-B9CB-D442242A9D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0897" y="5239888"/>
                  <a:ext cx="148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D12E736-B7B1-4433-96F2-59C6BB390515}"/>
                    </a:ext>
                  </a:extLst>
                </p14:cNvPr>
                <p14:cNvContentPartPr/>
                <p14:nvPr/>
              </p14:nvContentPartPr>
              <p14:xfrm>
                <a:off x="6856817" y="5303248"/>
                <a:ext cx="1020600" cy="195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D12E736-B7B1-4433-96F2-59C6BB3905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48177" y="5294608"/>
                  <a:ext cx="103824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6B05D67-F987-8A49-E883-8E1BA8DA3DA6}"/>
                  </a:ext>
                </a:extLst>
              </p14:cNvPr>
              <p14:cNvContentPartPr/>
              <p14:nvPr/>
            </p14:nvContentPartPr>
            <p14:xfrm>
              <a:off x="3881920" y="148016"/>
              <a:ext cx="163440" cy="321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6B05D67-F987-8A49-E883-8E1BA8DA3DA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73280" y="139376"/>
                <a:ext cx="181080" cy="3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55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정답</a:t>
            </a:r>
            <a:r>
              <a:rPr lang="en-US" altLang="ko-KR" dirty="0"/>
              <a:t>(</a:t>
            </a:r>
            <a:r>
              <a:rPr lang="ko-KR" altLang="en-US" dirty="0"/>
              <a:t>첫 번째 방법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Eclipse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411195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5876C3-DB4C-416D-935D-58563FD1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2" y="1028198"/>
            <a:ext cx="4789344" cy="21899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A9193D-4015-4A2B-AEE7-8DBD557C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07" y="1028198"/>
            <a:ext cx="4877561" cy="4073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225BF87-8069-4C3D-9DAE-C690271E9E11}"/>
                  </a:ext>
                </a:extLst>
              </p14:cNvPr>
              <p14:cNvContentPartPr/>
              <p14:nvPr/>
            </p14:nvContentPartPr>
            <p14:xfrm>
              <a:off x="896337" y="1429813"/>
              <a:ext cx="1472400" cy="69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225BF87-8069-4C3D-9DAE-C690271E9E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697" y="1420813"/>
                <a:ext cx="14900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E4FEFC9-1AAF-466A-9AF5-51969069A869}"/>
                  </a:ext>
                </a:extLst>
              </p14:cNvPr>
              <p14:cNvContentPartPr/>
              <p14:nvPr/>
            </p14:nvContentPartPr>
            <p14:xfrm>
              <a:off x="8142057" y="1454293"/>
              <a:ext cx="1368360" cy="66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E4FEFC9-1AAF-466A-9AF5-51969069A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3057" y="1445653"/>
                <a:ext cx="138600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43F41A5F-D259-430F-A17C-51D9A7C9857C}"/>
              </a:ext>
            </a:extLst>
          </p:cNvPr>
          <p:cNvGrpSpPr/>
          <p:nvPr/>
        </p:nvGrpSpPr>
        <p:grpSpPr>
          <a:xfrm>
            <a:off x="1408977" y="3068173"/>
            <a:ext cx="4688640" cy="1774800"/>
            <a:chOff x="1408977" y="3068173"/>
            <a:chExt cx="4688640" cy="17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6C925D0-0A6A-4E00-9EF5-CEED8129745A}"/>
                    </a:ext>
                  </a:extLst>
                </p14:cNvPr>
                <p14:cNvContentPartPr/>
                <p14:nvPr/>
              </p14:nvContentPartPr>
              <p14:xfrm>
                <a:off x="5823657" y="3068173"/>
                <a:ext cx="273960" cy="1774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6C925D0-0A6A-4E00-9EF5-CEED812974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4657" y="3059173"/>
                  <a:ext cx="291600" cy="17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7A2A23F-1E30-4C06-AA5A-F6028B9E5932}"/>
                    </a:ext>
                  </a:extLst>
                </p14:cNvPr>
                <p14:cNvContentPartPr/>
                <p14:nvPr/>
              </p14:nvContentPartPr>
              <p14:xfrm>
                <a:off x="1408977" y="3088333"/>
                <a:ext cx="3280680" cy="630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7A2A23F-1E30-4C06-AA5A-F6028B9E59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0337" y="3079693"/>
                  <a:ext cx="3298320" cy="8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CAA588-D403-4EA3-A692-572B9C7A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02" y="615820"/>
            <a:ext cx="10463395" cy="41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8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95E0A1-6D4A-49E7-A834-79259EA5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1" y="802433"/>
            <a:ext cx="10566036" cy="44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8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347C2-40FE-43A8-B830-97801710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76" y="396669"/>
            <a:ext cx="5173144" cy="60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3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56C2D6-586A-4239-9935-6F5CD9B4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371475"/>
            <a:ext cx="95345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8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127369-8D3A-4279-86F2-AE468E8D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17" y="-76200"/>
            <a:ext cx="8114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1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89B116-CF95-4B9D-8937-1FA0B223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61912"/>
            <a:ext cx="104679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6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5F54FF-AD17-42E9-A2C1-D804615A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38112"/>
            <a:ext cx="101917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38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760930-21CA-4F47-A91D-9A43BD79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509587"/>
            <a:ext cx="102203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6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412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6. </a:t>
            </a:r>
            <a:r>
              <a:rPr lang="ko-KR" altLang="en-US" sz="1800" b="0" i="0" u="none" strike="noStrike" dirty="0">
                <a:effectLst/>
                <a:latin typeface="+mj-lt"/>
              </a:rPr>
              <a:t>다음과 같이 </a:t>
            </a:r>
            <a:r>
              <a:rPr lang="en-US" altLang="ko-KR" sz="1800" b="0" i="0" u="none" strike="noStrike" dirty="0">
                <a:effectLst/>
                <a:latin typeface="+mj-lt"/>
              </a:rPr>
              <a:t>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 레코드를 삽입하여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insert.sql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7.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effectLst/>
                <a:latin typeface="+mj-lt"/>
              </a:rPr>
              <a:t>모바일과</a:t>
            </a:r>
            <a:r>
              <a:rPr lang="en-US" altLang="ko-KR" sz="1800" b="0" i="0" u="none" strike="noStrike" dirty="0">
                <a:effectLst/>
                <a:latin typeface="+mj-lt"/>
              </a:rPr>
              <a:t>’</a:t>
            </a:r>
            <a:r>
              <a:rPr lang="ko-KR" altLang="en-US" sz="1800" b="0" i="0" u="none" strike="noStrike" dirty="0">
                <a:effectLst/>
                <a:latin typeface="+mj-lt"/>
              </a:rPr>
              <a:t>인 레코드를 조회하여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(</a:t>
            </a:r>
            <a:r>
              <a:rPr lang="en-US" altLang="ko-KR" dirty="0" err="1">
                <a:solidFill>
                  <a:srgbClr val="FF0000"/>
                </a:solidFill>
              </a:rPr>
              <a:t>select.sql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A84A06C-81E6-4735-A15A-E038B33A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45" y="668061"/>
            <a:ext cx="5800725" cy="2266950"/>
          </a:xfrm>
          <a:prstGeom prst="rect">
            <a:avLst/>
          </a:prstGeom>
        </p:spPr>
      </p:pic>
      <p:pic>
        <p:nvPicPr>
          <p:cNvPr id="7" name="그림 6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024FAF60-7C89-4604-86F9-9E81FAE5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45" y="3795819"/>
            <a:ext cx="6019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003B54-5F93-4487-9BB1-9D729E2D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76249"/>
            <a:ext cx="10694458" cy="2238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AD0F3A-EA5A-4204-9135-A05285C5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276600"/>
            <a:ext cx="7117411" cy="2400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6F71521-4749-4577-A02C-64F4A4255E6F}"/>
                  </a:ext>
                </a:extLst>
              </p14:cNvPr>
              <p14:cNvContentPartPr/>
              <p14:nvPr/>
            </p14:nvContentPartPr>
            <p14:xfrm>
              <a:off x="5111775" y="3672690"/>
              <a:ext cx="1533960" cy="93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6F71521-4749-4577-A02C-64F4A4255E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2775" y="3664050"/>
                <a:ext cx="15516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53CD628-1522-4435-AC01-2C1D64653E6B}"/>
                  </a:ext>
                </a:extLst>
              </p14:cNvPr>
              <p14:cNvContentPartPr/>
              <p14:nvPr/>
            </p14:nvContentPartPr>
            <p14:xfrm>
              <a:off x="2142855" y="766050"/>
              <a:ext cx="1160280" cy="91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53CD628-1522-4435-AC01-2C1D64653E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4215" y="757410"/>
                <a:ext cx="11779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3B69587-BC5F-411F-8E80-7F1DE6A4A4EF}"/>
                  </a:ext>
                </a:extLst>
              </p14:cNvPr>
              <p14:cNvContentPartPr/>
              <p14:nvPr/>
            </p14:nvContentPartPr>
            <p14:xfrm>
              <a:off x="789975" y="1609530"/>
              <a:ext cx="200520" cy="578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3B69587-BC5F-411F-8E80-7F1DE6A4A4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335" y="1600530"/>
                <a:ext cx="21816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5F2262-69B7-4F54-B4E0-5BB4990F0F51}"/>
                  </a:ext>
                </a:extLst>
              </p14:cNvPr>
              <p14:cNvContentPartPr/>
              <p14:nvPr/>
            </p14:nvContentPartPr>
            <p14:xfrm>
              <a:off x="5301495" y="5587530"/>
              <a:ext cx="2011680" cy="936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5F2262-69B7-4F54-B4E0-5BB4990F0F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2495" y="5578890"/>
                <a:ext cx="2029320" cy="1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9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8.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effectLst/>
                <a:latin typeface="+mj-lt"/>
              </a:rPr>
              <a:t>모바일과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인 레코드를 모두 </a:t>
            </a:r>
            <a:r>
              <a:rPr lang="en-US" altLang="ko-KR" sz="1800" b="0" i="0" u="none" strike="noStrike" dirty="0"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effectLst/>
                <a:latin typeface="+mj-lt"/>
              </a:rPr>
              <a:t>컴퓨터과</a:t>
            </a:r>
            <a:r>
              <a:rPr lang="en-US" altLang="ko-KR" sz="1800" b="0" i="0" u="none" strike="noStrike" dirty="0">
                <a:effectLst/>
                <a:latin typeface="+mj-lt"/>
              </a:rPr>
              <a:t>＇</a:t>
            </a:r>
            <a:r>
              <a:rPr lang="ko-KR" altLang="en-US" sz="1800" b="0" i="0" u="none" strike="noStrike" dirty="0">
                <a:effectLst/>
                <a:latin typeface="+mj-lt"/>
              </a:rPr>
              <a:t>로 </a:t>
            </a:r>
            <a:r>
              <a:rPr lang="ko-KR" altLang="en-US" dirty="0">
                <a:latin typeface="+mj-lt"/>
              </a:rPr>
              <a:t>변경</a:t>
            </a:r>
            <a:r>
              <a:rPr lang="ko-KR" altLang="en-US" sz="1800" b="0" i="0" u="none" strike="noStrike" dirty="0">
                <a:effectLst/>
                <a:latin typeface="+mj-lt"/>
              </a:rPr>
              <a:t>하여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update.sql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b="0" dirty="0">
              <a:effectLst/>
              <a:latin typeface="+mj-lt"/>
            </a:endParaRPr>
          </a:p>
          <a:p>
            <a:br>
              <a:rPr lang="ko-KR" altLang="en-US" dirty="0">
                <a:latin typeface="+mj-lt"/>
              </a:rPr>
            </a:b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9.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effectLst/>
                <a:latin typeface="+mj-lt"/>
              </a:rPr>
              <a:t>‘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영어과</a:t>
            </a:r>
            <a:r>
              <a:rPr lang="en-US" altLang="ko-KR" sz="1800" b="0" i="0" u="none" strike="noStrike" dirty="0">
                <a:effectLst/>
                <a:latin typeface="+mj-lt"/>
              </a:rPr>
              <a:t>’</a:t>
            </a:r>
            <a:r>
              <a:rPr lang="ko-KR" altLang="en-US" dirty="0">
                <a:latin typeface="+mj-lt"/>
              </a:rPr>
              <a:t>인 </a:t>
            </a:r>
            <a:r>
              <a:rPr lang="ko-KR" altLang="en-US" sz="1800" b="0" i="0" u="none" strike="noStrike" dirty="0">
                <a:effectLst/>
                <a:latin typeface="+mj-lt"/>
              </a:rPr>
              <a:t>레코드를 삭제하여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delete.sql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EE04C8E3-D1BC-4773-9530-182E289E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90" y="1040191"/>
            <a:ext cx="6229350" cy="2371725"/>
          </a:xfrm>
          <a:prstGeom prst="rect">
            <a:avLst/>
          </a:prstGeom>
        </p:spPr>
      </p:pic>
      <p:pic>
        <p:nvPicPr>
          <p:cNvPr id="10" name="그림 9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AE7F154-C583-4C94-B6FA-3ADD4625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99" y="4194497"/>
            <a:ext cx="6253333" cy="17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828AA4-0BB9-4D2E-B023-1F80A7B6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500062"/>
            <a:ext cx="6620056" cy="20240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B50D4F-4AC4-40D9-8253-D004113E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3248024"/>
            <a:ext cx="5799232" cy="246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BF9C981-7134-4DA7-B425-0EA9FF0F7CDC}"/>
                  </a:ext>
                </a:extLst>
              </p14:cNvPr>
              <p14:cNvContentPartPr/>
              <p14:nvPr/>
            </p14:nvContentPartPr>
            <p14:xfrm>
              <a:off x="2224215" y="781170"/>
              <a:ext cx="1258200" cy="90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BF9C981-7134-4DA7-B425-0EA9FF0F7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5575" y="772170"/>
                <a:ext cx="12758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DA26FCC-B62F-45D8-950F-945C638E1B24}"/>
                  </a:ext>
                </a:extLst>
              </p14:cNvPr>
              <p14:cNvContentPartPr/>
              <p14:nvPr/>
            </p14:nvContentPartPr>
            <p14:xfrm>
              <a:off x="4240575" y="3623370"/>
              <a:ext cx="1382400" cy="61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DA26FCC-B62F-45D8-950F-945C638E1B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575" y="3614730"/>
                <a:ext cx="1400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75B939D-0474-4153-9257-573DBCCF356F}"/>
                  </a:ext>
                </a:extLst>
              </p14:cNvPr>
              <p14:cNvContentPartPr/>
              <p14:nvPr/>
            </p14:nvContentPartPr>
            <p14:xfrm>
              <a:off x="2746575" y="5100450"/>
              <a:ext cx="846360" cy="68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75B939D-0474-4153-9257-573DBCCF35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7935" y="5091450"/>
                <a:ext cx="864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327EE45-C442-4261-917D-2C7B811306E3}"/>
                  </a:ext>
                </a:extLst>
              </p14:cNvPr>
              <p14:cNvContentPartPr/>
              <p14:nvPr/>
            </p14:nvContentPartPr>
            <p14:xfrm>
              <a:off x="2573055" y="2001570"/>
              <a:ext cx="1142640" cy="626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327EE45-C442-4261-917D-2C7B811306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4415" y="1992570"/>
                <a:ext cx="1160280" cy="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76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(</a:t>
            </a:r>
            <a:r>
              <a:rPr lang="ko-KR" altLang="en-US" dirty="0"/>
              <a:t>다음과 같이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100668"/>
            <a:ext cx="11182524" cy="665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데이터베이스를 연결하여 다음 조건에 맞게 프로젝트를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MySQL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접속하여 데이터베이스 이름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이클립스에서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 Source Explorer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Database Connections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선택하여 커넥션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Exercise_Conn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TABLE IF NOT EXISTS Student(</a:t>
            </a:r>
            <a:endParaRPr lang="en-US" altLang="ko-K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num int NOT NULL,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학번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pwd</a:t>
            </a:r>
            <a:r>
              <a:rPr lang="en-US" altLang="ko-KR" dirty="0">
                <a:solidFill>
                  <a:srgbClr val="FF0000"/>
                </a:solidFill>
              </a:rPr>
              <a:t> varchar(20),   // </a:t>
            </a:r>
            <a:r>
              <a:rPr lang="ko-KR" altLang="en-US" dirty="0">
                <a:solidFill>
                  <a:srgbClr val="FF0000"/>
                </a:solidFill>
              </a:rPr>
              <a:t>패스워드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depart VARCHAR(20), //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학과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name VARCHAR(30),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address VARCHAR (50),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주소 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phone VARCHAR(20), //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전화번호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email varchar(30),    // </a:t>
            </a:r>
            <a:r>
              <a:rPr lang="ko-KR" altLang="en-US" dirty="0">
                <a:solidFill>
                  <a:srgbClr val="FF0000"/>
                </a:solidFill>
              </a:rPr>
              <a:t>이메일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PRIMARY KEY (num)</a:t>
            </a:r>
            <a:endParaRPr lang="en-US" altLang="ko-K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6726B6C-649A-454A-9352-967F4977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77" y="441602"/>
            <a:ext cx="5619226" cy="16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D9682-EA68-4FEC-A368-3AD8A96C744A}"/>
              </a:ext>
            </a:extLst>
          </p:cNvPr>
          <p:cNvSpPr txBox="1"/>
          <p:nvPr/>
        </p:nvSpPr>
        <p:spPr>
          <a:xfrm>
            <a:off x="504738" y="310393"/>
            <a:ext cx="11182524" cy="439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6. </a:t>
            </a:r>
            <a:r>
              <a:rPr lang="ko-KR" altLang="en-US" sz="1800" b="0" i="0" u="none" strike="noStrike" dirty="0">
                <a:effectLst/>
                <a:latin typeface="+mj-lt"/>
              </a:rPr>
              <a:t>다음과 같이 </a:t>
            </a:r>
            <a:r>
              <a:rPr lang="en-US" altLang="ko-KR" sz="1800" b="0" i="0" u="none" strike="noStrike" dirty="0">
                <a:effectLst/>
                <a:latin typeface="+mj-lt"/>
              </a:rPr>
              <a:t>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 레코드를 삽입하여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insert.sql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7. Student </a:t>
            </a:r>
            <a:r>
              <a:rPr lang="ko-KR" altLang="en-US" sz="1800" b="0" i="0" u="none" strike="noStrike" dirty="0">
                <a:effectLst/>
                <a:latin typeface="+mj-lt"/>
              </a:rPr>
              <a:t>테이블에서 </a:t>
            </a:r>
            <a:r>
              <a:rPr lang="en-US" altLang="ko-KR" sz="1800" b="0" i="0" u="none" strike="noStrike" dirty="0">
                <a:effectLst/>
                <a:latin typeface="+mj-lt"/>
              </a:rPr>
              <a:t>depart </a:t>
            </a:r>
            <a:r>
              <a:rPr lang="ko-KR" altLang="en-US" sz="1800" b="0" i="0" u="none" strike="noStrike" dirty="0">
                <a:effectLst/>
                <a:latin typeface="+mj-lt"/>
              </a:rPr>
              <a:t>필드 값이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‘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모바일과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’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(‘</a:t>
            </a:r>
            <a:r>
              <a:rPr lang="ko-KR" altLang="en-US" dirty="0" err="1">
                <a:solidFill>
                  <a:srgbClr val="FF0000"/>
                </a:solidFill>
              </a:rPr>
              <a:t>영어과</a:t>
            </a:r>
            <a:r>
              <a:rPr lang="en-US" altLang="ko-KR" dirty="0">
                <a:solidFill>
                  <a:srgbClr val="FF0000"/>
                </a:solidFill>
              </a:rPr>
              <a:t>’)</a:t>
            </a:r>
            <a:r>
              <a:rPr lang="ko-KR" altLang="en-US" dirty="0">
                <a:solidFill>
                  <a:srgbClr val="FF0000"/>
                </a:solidFill>
              </a:rPr>
              <a:t>로 변경하여 </a:t>
            </a:r>
            <a:r>
              <a:rPr lang="ko-KR" altLang="en-US" sz="1800" b="0" i="0" u="none" strike="noStrike" dirty="0">
                <a:effectLst/>
                <a:latin typeface="+mj-lt"/>
              </a:rPr>
              <a:t> 레코드를 조회하여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(</a:t>
            </a:r>
            <a:r>
              <a:rPr lang="en-US" altLang="ko-KR" dirty="0" err="1">
                <a:solidFill>
                  <a:srgbClr val="FF0000"/>
                </a:solidFill>
              </a:rPr>
              <a:t>select.sql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A84A06C-81E6-4735-A15A-E038B33A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45" y="668061"/>
            <a:ext cx="5800725" cy="2266950"/>
          </a:xfrm>
          <a:prstGeom prst="rect">
            <a:avLst/>
          </a:prstGeom>
        </p:spPr>
      </p:pic>
      <p:pic>
        <p:nvPicPr>
          <p:cNvPr id="7" name="그림 6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024FAF60-7C89-4604-86F9-9E81FAE5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45" y="3795819"/>
            <a:ext cx="6019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453</Words>
  <Application>Microsoft Office PowerPoint</Application>
  <PresentationFormat>와이드스크린</PresentationFormat>
  <Paragraphs>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37</cp:revision>
  <dcterms:created xsi:type="dcterms:W3CDTF">2021-05-04T13:17:08Z</dcterms:created>
  <dcterms:modified xsi:type="dcterms:W3CDTF">2024-04-03T10:25:33Z</dcterms:modified>
</cp:coreProperties>
</file>