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43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16 11595,'-2'-1'8011,"-12"-11"-2932,14 11-5076,0 1 0,0 0 0,0 0 1,0 0-1,-1 0 0,1-1 0,0 1 1,0 0-1,0 0 0,-1 0 0,1 0 0,0 0 1,0 0-1,0-1 0,-1 1 0,1 0 1,0 0-1,0 0 0,0 0 0,-1 0 1,1 0-1,0 0 0,0 0 0,-1 0 0,1 0 1,0 0-1,0 0 0,0 0 0,-1 0 1,1 0-1,0 1 0,0-1 0,-1 0 1,1 0-1,0 0 0,0 0 0,0 0 1,0 0-1,-1 1 0,1-1 0,0 0 0,0 0 1,0 0-1,0 0 0,0 1 0,-1-1 1,1 0-1,0 0 0,0 0 0,0 1 1,0-1-1,0 0 0,0 0 0,0 1 0,-2 22-28,10 44-200,-5-45 228,23 287-19,-16-151 144,-1-116-58,-3-46 44,-5 4-106,0 0 1,-1 0-1,1-1 1,-1 1-1,1 0 1,-1 0-1,1 0 1,0 0-1,-1-1 1,1 1-1,-1 0 1,1 0-1,-1-1 1,1 1 0,-1 0-1,1-1 1,-1 1-1,0-1 1,1 1-1,-1-1 1,1 1-1,-1-1 1,0 1-1,0-1 1,1 1-1,-1-1 1,0 0-1,19-70 604,-16 53-578,0 1 0,2-1-1,0 1 1,0 0 0,2 1-1,0 0 1,1 0-1,1 0 1,1 1 0,12-17-1,-20 30-81,-1 1-1,1-1 1,0 0-1,0 0 0,0 1 1,0-1-1,0 1 1,0-1-1,1 1 1,-1 0-1,0 0 0,1 0 1,-1 0-1,1 0 1,-1 1-1,1-1 0,-1 1 1,1 0-1,0-1 1,-1 1-1,1 1 0,3-1 1,-2 1-42,0 1 0,0-1 0,0 1 0,0 0 0,-1 0 0,1 0 0,-1 1 0,1-1 0,-1 1 0,0 0 0,0 0 0,4 5 0,6 8-161,-1 2-1,0 0 1,-2 0-1,12 26 1,-9-13-276,2-1 0,27 40 1,-41-69 407,0 0 0,-1 0 0,1 0 0,0 0 0,0 0 1,0 0-1,0 0 0,0 0 0,0-1 0,0 1 0,0 0 1,0-1-1,0 1 0,0 0 0,0-1 0,1 0 0,-1 1 0,0-1 1,2 1-1,1 0-430,3-3-3081,7-12 1206,-8 9 720,0 1 486,0-1 0,-1 1-1,1-2 1,-1 1 0,-1 0-1,1-1 1,4-8 0,-2-22 641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52.6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0 9481,'0'2'7264,"-2"11"1044,2-13-8286,0 0 0,-1-1 0,1 1 0,0 0 0,-1 0 0,1 0 0,0 0 0,0 0 0,-1 0 0,1 0 0,0 0 0,-1 0 0,1 0 0,0 0 0,-1 0 0,1 1 0,0-1 0,0 0 0,-1 0 0,1 0 0,0 0 0,0 0 0,-1 0 0,1 1-1,0-1 1,0 0 0,-1 0 0,1 1 0,0-1 0,0 0 0,0 0 0,-1 0 0,1 1 0,0-1 0,0 0 0,0 1 0,0-1 0,0 0 0,0 0 0,0 1 0,-1-1 0,1 0 0,0 1 0,0-1 0,0 0 0,0 1 0,0-1 0,0 0 0,1 1 0,12 18 57,30 20-650,-40-36 621,97 74-295,-54-44 687,55 54 1,-100-86-427,0 0 0,0 0-1,0 0 1,0 0-1,-1 0 1,1 0 0,0 0-1,-1 1 1,1-1 0,-1 0-1,1 0 1,-1 1 0,0-1-1,1 0 1,-1 1 0,0-1-1,0 0 1,0 1-1,0-1 1,0 1 0,0-1-1,-1 0 1,1 1 0,0-1-1,-1 0 1,1 0 0,-1 1-1,0 0 1,-24 34-103,13-22-157,-25 38-3426,18-26-2321,-2 0 1,-44 39-1,36-49 1224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44.4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24 9001,'1'-2'4517,"2"-17"1952,-3 19-6431,-1 0 0,1-1 0,-1 1 1,1 0-1,0 0 0,-1-1 0,1 1 0,-1 0 0,1 0 1,-1 0-1,1 0 0,-1 0 0,1 0 0,-1-1 1,1 1-1,-1 0 0,1 0 0,-1 0 0,1 1 0,0-1 1,-1 0-1,1 0 0,-1 0 0,1 0 0,-1 0 0,1 0 1,-1 1-1,1-1 0,-1 0 0,1 0 0,0 1 0,-1-1 1,1 0-1,0 1 0,-1-1 0,1 0 0,0 1 1,-1 0-1,-6 25 162,9 39-630,-2-63 473,11 125-248,8 164 384,-19-273 1626,4 4-10252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44.8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1 11115,'4'8'1392,"19"31"6433,1-17-7562,-4-9-158,2-1 0,25 11-1,-28-15 315,0 1-1,33 23 1,-51-31-364,0 0-1,0 0 1,0 0 0,0 1-1,0-1 1,0 0 0,0 0-1,-1 0 1,1 1 0,0-1 0,-1 0-1,1 1 1,-1-1 0,0 1-1,1-1 1,-1 1 0,0-1-1,0 0 1,0 1 0,0-1-1,0 1 1,0-1 0,-1 1 0,1-1-1,0 0 1,-1 1 0,1-1-1,-1 1 1,1-1 0,-1 0-1,0 0 1,1 1 0,-1-1-1,0 0 1,0 0 0,0 0-1,0 0 1,0 0 0,0 0 0,0 0-1,-2 1 1,-3 4 27,0-1-1,-1 1 1,1-1-1,-1-1 1,-11 7 0,-54 24-1871,29-13-6726,-76 28 1,76-38 4510,7 5 1874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45.5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242 0 11563,'-2'4'566,"-1"-1"0,1 0-1,-1 0 1,0 0 0,0 0 0,0 0 0,0-1 0,-1 1-1,1-1 1,-1 0 0,1 0 0,-1 0 0,0 0 0,-6 1-1,-24 15 183,-112 81-224,145-98-535,1-1 0,-1 1 0,0 0 0,1 0 0,-1 0 1,1 0-1,-1 0 0,1 0 0,-1 0 0,1 0 1,0 0-1,0 0 0,-1 0 0,1 0 0,0 0 0,0 0 1,0 0-1,0 0 0,0 0 0,0 0 0,0 0 1,0 0-1,1 0 0,-1 0 0,0 0 0,1 0 0,-1 0 1,1 0-1,-1 0 0,1 1 0,17 25-193,8-4 146,1 0 0,1-2 0,1-1-1,1-1 1,52 24 0,-27-14-3634,0 2-3824,-48-28 6237,8 4-299,0 7-3082,6 6 2952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47.4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18 9865,'-15'-3'7643,"14"-2"-3794,3 0-4472,-2 3-39,1-1 1212,2 3-491,13 3-48,3 8-17,-10-4 11,-1 0 1,0 1-1,0-1 0,-1 1 0,0 1 1,0-1-1,-1 1 0,0 1 0,-1-1 0,8 19 1,-6-8 7,-2 0 0,0 0 0,-1 0 0,2 38 0,-3 18 38,-3-44 21,1-1 1,2 0-1,1 0 1,1 0-1,10 31 1,-13-55-60,1 0 1,0 0-1,0 0 0,1 0 1,0 0-1,0-1 0,1 0 1,-1 0-1,1 0 0,0-1 1,1 1-1,-1-1 0,1 0 1,0-1-1,1 0 0,-1 0 1,1 0-1,0-1 0,-1 1 1,2-2-1,-1 1 0,0-1 1,0 0-1,1 0 0,14 0 1,-10-1 113,-1 0 0,1-1 1,-1 0-1,1-1 0,12-2 0,-20 1 663,-11-2-1140,7 4 336,0-1 0,0 1 0,-1 0 0,1-1 0,0 1 1,0 0-1,-1 0 0,1-1 0,0 1 0,-1 0 0,1 0 0,0-1 0,-1 1 0,1 0 0,-1 0 1,1 0-1,0 0 0,-1-1 0,1 1 0,-1 0 0,1 0 0,0 0 0,-1 0 0,1 0 0,-1 0 0,1 0 1,0 0-1,-1 0 0,1 0 0,-1 1 0,1-1 0,0 0 0,-1 0 0,1 0 0,-1 0 0,1 1 0,-10 6-152,1 1 0,0 1 0,0-1 0,1 2 0,0-1-1,1 1 1,0 0 0,1 0 0,0 1 0,0 0-1,-4 12 1,-9 26 17,-15 62-1,32-103 127,-19 76 13,4 0 1,-10 150-1,18 176 1297,9-409-1275,-2 18-241,-1-1 1,0 0-1,-7 19 0,10-35 98,-2-1-604,1-1 0,-1 1 0,1 0 0,-1 0 0,1-1 0,-1 1 0,0-1 0,1 0 1,-1 1-1,0-1 0,1 0 0,-1 0 0,0 0 0,1 0 0,-1 0 0,0-1 0,1 1 0,-1 0 0,1-1 0,-1 1 1,0-1-1,1 1 0,-3-2 0,-14-19-1865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49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396 4 12204,'0'0'267,"0"0"0,-1-1 1,1 1-1,0 0 1,-1-1-1,1 1 0,-1 0 1,1 0-1,0 0 1,-1-1-1,1 1 0,-1 0 1,1 0-1,-1 0 1,1 0-1,0 0 0,-1 0 1,1 0-1,-1 0 1,1 0-1,-1 0 0,1 0 1,-1 0-1,1 0 1,-1 0-1,1 0 0,0 0 1,-1 0-1,1 1 1,-1-1-1,1 0 0,0 0 1,-1 0-1,1 1 0,-1-1 1,1 1-1,-37 16 981,-35 25-2396,69-40 1159,-49 33 116,1 2-1,2 2 1,-50 52 0,97-90-177,1 0 1,-1 1-1,1-1 1,0 1-1,-1-1 0,1 1 1,0 0-1,0-1 1,0 1-1,0 0 1,1 0-1,-1 0 0,0 0 1,1 0-1,-1 0 1,1 0-1,0 0 1,-1-1-1,1 1 0,0 1 1,0-1-1,0 0 1,1-1-1,-1 1 1,0 0-1,2 3 0,0-1-50,1 0 0,0 0-1,0 0 1,1 0-1,-1-1 1,1 1 0,0-1-1,6 4 1,1 2 132,229 171 603,-238-178-1297,5 6-654,-6-8 776,0 1 0,1-1 0,-1 0 0,0 0 0,0 1 0,1-1 0,-1 0 0,0 0 0,0 0 0,1 0 0,-1-1 0,0 1 0,0 0 0,1 0 0,-1-1 0,0 1 0,0-1 0,0 1 0,1-1 0,-1 1 0,1-2 0,10-20-6187,-13-3 6172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50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10218,'0'0'12123,"6"16"-12870,5 48 86,5 123 0,-12-116 525,1 158 201,-5-186 495,7-57 136,-6 13-655,0-1-1,0 1 1,-1 0-1,1 0 0,0-1 1,0 1-1,-1-1 1,1 1-1,-1 0 0,1-1 1,-1 1-1,0-1 1,1 1-1,-1-3 1,1-20 215,1 0 1,1 0 0,0 1 0,2-1 0,1 1 0,1 0 0,12-26 0,-18 47-283,0 0 0,0 0 0,0-1 0,1 1 0,-1 0 0,0 1 0,1-1 1,0 0-1,-1 0 0,1 1 0,0-1 0,0 1 0,0-1 0,3-1 0,-3 3-27,-1-1 0,1 1 0,-1 0 0,1-1 1,-1 1-1,0 0 0,1 0 0,-1 0 0,1 0 0,-1 0 0,1 1 0,-1-1 0,1 0 0,-1 1 0,0-1 0,1 1 0,-1-1 0,2 2 0,2 1-126,0 1 0,0 0 0,0 0-1,-1 1 1,1-1 0,-1 1 0,0 0-1,-1 0 1,5 7 0,1 5 53,0 0 0,-2 1-1,0 0 1,0 0 0,-2 1 0,0 0 0,3 31 0,-3-29 33,7 7-8797,-8-18 6000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51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13517,'0'0'7425,"0"4"-7195,-9 110-968,0 24 647,9-123 128,1-1 1,1 0-1,0 0 1,0 0 0,1-1-1,1 1 1,9 20 0,-10-27-31,12 16 28,30 9 20,-27-20-35,28 22 39,-44-32-50,-1-1 1,1 1 0,0 0-1,-1 0 1,1 0-1,-1 0 1,1 0 0,-1 0-1,0 0 1,0 0-1,0 0 1,0 1 0,-1-1-1,1 0 1,0 1-1,-1-1 1,0 0 0,1 1-1,-1 3 1,-1-3-22,0 0 0,0 0 0,0-1 0,0 1 1,0 0-1,-1 0 0,1-1 0,-1 1 0,0-1 0,0 0 0,0 1 1,0-1-1,0 0 0,0 0 0,-1 0 0,1 0 0,-1-1 0,1 1 0,-5 2 1,3-3-35,2 1-192,0 0 0,1-1 0,-1 1 0,0-1 0,0 0 0,-1 0 0,1 0-1,0 0 1,0 0 0,0 0 0,-1-1 0,1 1 0,0-1 0,-1 1 0,1-1 0,-1 0 0,1 0 0,0 0 0,-1 0 0,1 0 0,-1-1 0,1 1-1,0-1 1,-1 1 0,1-1 0,0 0 0,0 0 0,0 0 0,0 0 0,0-1 0,0 1 0,-3-3 0,1 0-765,0 0-1,0-1 1,1 0-1,0 0 1,0 0 0,0 0-1,0 0 1,1-1 0,0 1-1,0-1 1,-2-10 0,-7-25 170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3:10:52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13293,'0'0'3907,"14"6"-768,6-1-3171,-6 3-512,17 5-1314,3 5-801,-4-5-2081,-4 8 1056,8-5-2754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F17F-C327-4D79-8405-922D8FEA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BEB6D-E7A0-41F4-9C9A-F76E9F7A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2CF31-02DE-4D9A-A409-6218D6E2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67CF6-310F-48CC-91C9-9DE309BB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2225-BBE3-400B-A314-529E7E45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0E20-EE71-4500-8B86-4A16DDCB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FAB42-DEE9-40B1-B208-B5F3F0638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D98FD-B4C1-4AA6-9DCF-4F8CE8A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911-1A73-4C84-B39D-543C93CE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BA3A-8DBB-4BEE-976D-DCA76227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974D9-A2BB-443D-AF74-D94AAFE57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D6AAF-41FF-4A28-A6A2-2A498A0E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E9C98-E2BA-4739-9AB8-29432AB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85E71-401C-485F-8DDA-86AB400B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4F8E-BC4B-4E05-AE78-D651B90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5348-A678-4CA6-A3E3-9DCB0C6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12C71-99CC-4007-B1DB-82E68BAF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5068-FE99-45DE-BAC5-3E5377E0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77061-0B09-4CED-A877-626B6389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458A-CA20-4201-9E79-043F377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CC3B-92C6-488B-ADA2-EAEB4F7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E374-56D8-425E-91D5-874D7429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12FEB-F70D-49F1-AF27-34C44BF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AD155-A117-4F4F-BD3E-C4C7AB5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F2F86-66BA-495E-B5D0-FDEDA24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BB04-381A-4BD9-B8A0-6A9746BB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CF43A-D09B-4A76-B12C-F62CCA98D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64BC6-2E0F-4B2A-8F09-7F829665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6AC8A-E5D3-4BE2-81CB-A87AB943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B2F83-A2D4-4C6C-AF1C-C43ACE5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C23EB-105C-484B-B5A7-F30446F3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33AF-20ED-40FB-B527-C2A36948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8FEBD-E3B7-4E82-B158-6701A51C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7973B-F03F-4DBB-932E-5EC304FE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CDFFF-42C3-4B9A-A1AC-A59794CE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1A529-AEF5-4BB3-8083-3807FE7ED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99630-963B-4313-B096-9D8BBD09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A8FEC-E1A7-486C-9A89-06B701A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B89B8-FA8C-466B-AB9E-20CDD66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5183-77ED-4DCA-B072-01DAC64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5CD1FF-C3D7-473B-A762-E95BC3A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EEFE2-265B-4649-BE63-425B1D1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06363-C40C-4AAD-8550-C54F08FA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A7BDD0-1C54-4210-8065-6B79A4DA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9B7A9-7E95-4B6B-9F1A-B92E7C09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A6C0C-1932-42F9-82FA-1BDAD2B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FDF80-5B59-4D15-BE72-AA8AC189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1BA95-790A-4A20-BC3D-69994427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5FA1D-B667-4164-8720-69C093FD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C580D-1FAC-4066-8DBE-2714C74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57691-3BC6-4CFE-ACC0-AEF7306C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97806-7AD9-4AC4-9456-B5FB61B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8099-6B91-455C-8B53-14A52F9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417A9-13A9-44DB-9A62-F5FB73BE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A5B45-D993-4626-A1D1-C9BAECF0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606A9-6487-47E8-9225-C5D28BD4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FEFA-AA50-4137-9CE9-A6AD05B6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66F86-0B3C-4AE6-A508-682CDA5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845C8-BFFB-419E-975B-31169EE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845E0-0866-4652-BD40-50F13011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EAAA8-5F1A-4B7B-885E-CDCD9C34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8644B-F3BB-4641-A69D-17155DF3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3388-5396-488E-BF07-FF6E0245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662730" y="324945"/>
            <a:ext cx="10440416" cy="3949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src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폴더에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ch04.com.dao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패</a:t>
            </a:r>
            <a:r>
              <a:rPr lang="ko-KR" altLang="en-US" dirty="0">
                <a:latin typeface="Times New Roman" panose="02020603050405020304" pitchFamily="18" charset="0"/>
              </a:rPr>
              <a:t>키지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로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Circile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클래스로 생성하여 원의 면적을 계산하는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</a:t>
            </a:r>
            <a:r>
              <a:rPr lang="ko-KR" altLang="en-US" dirty="0">
                <a:latin typeface="Arial" panose="020B0604020202020204" pitchFamily="34" charset="0"/>
              </a:rPr>
              <a:t>작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useBean3.jsp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/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useBean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액션 태그에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Circile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클래스를 사용하도록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   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</a:t>
            </a:r>
            <a:r>
              <a:rPr lang="ko-KR" altLang="en-US" dirty="0"/>
              <a:t>이용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• &lt;h1&gt;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‘</a:t>
            </a:r>
            <a:r>
              <a:rPr lang="ko-KR" altLang="en-US" sz="1800" dirty="0">
                <a:latin typeface="Consolas" panose="020B0609020204030204" pitchFamily="49" charset="0"/>
              </a:rPr>
              <a:t>원 면적 계산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   • &lt;h5&gt;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태그로 다음의 메소드를 호출하여 원의 면적을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latin typeface="Consolas" panose="020B0609020204030204" pitchFamily="49" charset="0"/>
              </a:rPr>
              <a:t>원의 반지름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latin typeface="Consolas" panose="020B0609020204030204" pitchFamily="49" charset="0"/>
              </a:rPr>
              <a:t>getRadius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latin typeface="Consolas" panose="020B0609020204030204" pitchFamily="49" charset="0"/>
              </a:rPr>
              <a:t>원의 둘레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u="sng" dirty="0" err="1">
                <a:latin typeface="Consolas" panose="020B0609020204030204" pitchFamily="49" charset="0"/>
              </a:rPr>
              <a:t>getPerimeter</a:t>
            </a:r>
            <a:r>
              <a:rPr lang="en-US" altLang="ko-KR" sz="1800" u="sng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latin typeface="Consolas" panose="020B0609020204030204" pitchFamily="49" charset="0"/>
              </a:rPr>
              <a:t>원의 면적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latin typeface="Consolas" panose="020B0609020204030204" pitchFamily="49" charset="0"/>
              </a:rPr>
              <a:t>getArea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‘http://localhost:8080/Exercise/ch04/</a:t>
            </a:r>
            <a:r>
              <a:rPr lang="en-US" altLang="ko-KR" dirty="0">
                <a:latin typeface="Arial" panose="020B0604020202020204" pitchFamily="34" charset="0"/>
              </a:rPr>
              <a:t>useBean3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.jsp’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62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AA9A82B-23B6-4685-86E9-AF403B99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96" y="2646485"/>
            <a:ext cx="73533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AAC4D7-3171-40BB-B436-F073F83175C2}"/>
              </a:ext>
            </a:extLst>
          </p:cNvPr>
          <p:cNvSpPr txBox="1"/>
          <p:nvPr/>
        </p:nvSpPr>
        <p:spPr>
          <a:xfrm>
            <a:off x="1586523" y="491109"/>
            <a:ext cx="8761046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dirty="0"/>
              <a:t>이용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• &lt;h1&gt;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‘</a:t>
            </a:r>
            <a:r>
              <a:rPr lang="ko-KR" altLang="en-US" sz="1800" dirty="0">
                <a:latin typeface="Consolas" panose="020B0609020204030204" pitchFamily="49" charset="0"/>
              </a:rPr>
              <a:t>원 면적 계산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• &lt;h5&gt;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태그로 다음의 메소드를 호출하여 원의 면적을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latin typeface="Consolas" panose="020B0609020204030204" pitchFamily="49" charset="0"/>
              </a:rPr>
              <a:t>원의 반지름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latin typeface="Consolas" panose="020B0609020204030204" pitchFamily="49" charset="0"/>
              </a:rPr>
              <a:t>getRadius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latin typeface="Consolas" panose="020B0609020204030204" pitchFamily="49" charset="0"/>
              </a:rPr>
              <a:t>원의 둘레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u="sng" dirty="0" err="1">
                <a:latin typeface="Consolas" panose="020B0609020204030204" pitchFamily="49" charset="0"/>
              </a:rPr>
              <a:t>getPerimeter</a:t>
            </a:r>
            <a:r>
              <a:rPr lang="en-US" altLang="ko-KR" sz="1800" u="sng" dirty="0"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altLang="ko-KR" sz="1800" dirty="0">
                <a:latin typeface="Consolas" panose="020B0609020204030204" pitchFamily="49" charset="0"/>
              </a:rPr>
              <a:t>	</a:t>
            </a:r>
            <a:r>
              <a:rPr lang="ko-KR" altLang="en-US" sz="1800" dirty="0">
                <a:latin typeface="Consolas" panose="020B0609020204030204" pitchFamily="49" charset="0"/>
              </a:rPr>
              <a:t>원의 면적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dirty="0" err="1">
                <a:latin typeface="Consolas" panose="020B0609020204030204" pitchFamily="49" charset="0"/>
              </a:rPr>
              <a:t>getArea</a:t>
            </a:r>
            <a:r>
              <a:rPr lang="en-US" altLang="ko-KR" sz="1800" dirty="0">
                <a:latin typeface="Consolas" panose="020B0609020204030204" pitchFamily="49" charset="0"/>
              </a:rPr>
              <a:t>()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345148-A4D1-4607-B84F-274742B9A689}"/>
              </a:ext>
            </a:extLst>
          </p:cNvPr>
          <p:cNvGrpSpPr/>
          <p:nvPr/>
        </p:nvGrpSpPr>
        <p:grpSpPr>
          <a:xfrm>
            <a:off x="4165794" y="3249514"/>
            <a:ext cx="655920" cy="246600"/>
            <a:chOff x="4165794" y="3249514"/>
            <a:chExt cx="65592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E813B4C6-4CA3-48F4-9F4C-F7C1E505F7B9}"/>
                    </a:ext>
                  </a:extLst>
                </p14:cNvPr>
                <p14:cNvContentPartPr/>
                <p14:nvPr/>
              </p14:nvContentPartPr>
              <p14:xfrm>
                <a:off x="4370274" y="3249514"/>
                <a:ext cx="190800" cy="22572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E813B4C6-4CA3-48F4-9F4C-F7C1E505F7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61274" y="3240514"/>
                  <a:ext cx="208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56FB9D3-12A0-447E-98D8-90FD3C6864F8}"/>
                    </a:ext>
                  </a:extLst>
                </p14:cNvPr>
                <p14:cNvContentPartPr/>
                <p14:nvPr/>
              </p14:nvContentPartPr>
              <p14:xfrm>
                <a:off x="4624434" y="3289834"/>
                <a:ext cx="12960" cy="2005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56FB9D3-12A0-447E-98D8-90FD3C6864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15434" y="3280834"/>
                  <a:ext cx="30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8B4081E-7391-4955-89AF-82178177FCFF}"/>
                    </a:ext>
                  </a:extLst>
                </p14:cNvPr>
                <p14:cNvContentPartPr/>
                <p14:nvPr/>
              </p14:nvContentPartPr>
              <p14:xfrm>
                <a:off x="4684914" y="3325834"/>
                <a:ext cx="136800" cy="142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8B4081E-7391-4955-89AF-82178177FC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5914" y="3317194"/>
                  <a:ext cx="1544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495C278-9B33-4378-BD22-4E85E807942D}"/>
                    </a:ext>
                  </a:extLst>
                </p14:cNvPr>
                <p14:cNvContentPartPr/>
                <p14:nvPr/>
              </p14:nvContentPartPr>
              <p14:xfrm>
                <a:off x="4165794" y="3327274"/>
                <a:ext cx="148680" cy="168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495C278-9B33-4378-BD22-4E85E80794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57154" y="3318274"/>
                  <a:ext cx="1663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D658D95-4915-41DD-BFDB-BD7CB2A4C611}"/>
              </a:ext>
            </a:extLst>
          </p:cNvPr>
          <p:cNvGrpSpPr/>
          <p:nvPr/>
        </p:nvGrpSpPr>
        <p:grpSpPr>
          <a:xfrm>
            <a:off x="4144194" y="3750994"/>
            <a:ext cx="896760" cy="675360"/>
            <a:chOff x="4144194" y="3750994"/>
            <a:chExt cx="89676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4B02598-867F-4C3E-AF97-C2CF9307A5A2}"/>
                    </a:ext>
                  </a:extLst>
                </p14:cNvPr>
                <p14:cNvContentPartPr/>
                <p14:nvPr/>
              </p14:nvContentPartPr>
              <p14:xfrm>
                <a:off x="4144194" y="3750994"/>
                <a:ext cx="153360" cy="675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4B02598-867F-4C3E-AF97-C2CF9307A5A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5194" y="3741994"/>
                  <a:ext cx="17100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05A5A78-BAD6-4E20-ADC6-0C9C9B81DEF5}"/>
                    </a:ext>
                  </a:extLst>
                </p14:cNvPr>
                <p14:cNvContentPartPr/>
                <p14:nvPr/>
              </p14:nvContentPartPr>
              <p14:xfrm>
                <a:off x="4426434" y="3900034"/>
                <a:ext cx="142920" cy="200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05A5A78-BAD6-4E20-ADC6-0C9C9B81DE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17434" y="3891394"/>
                  <a:ext cx="160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36E778B-5188-45F7-92A4-8B3C24AFC775}"/>
                    </a:ext>
                  </a:extLst>
                </p14:cNvPr>
                <p14:cNvContentPartPr/>
                <p14:nvPr/>
              </p14:nvContentPartPr>
              <p14:xfrm>
                <a:off x="4635594" y="3859354"/>
                <a:ext cx="103320" cy="222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36E778B-5188-45F7-92A4-8B3C24AFC7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26954" y="3850354"/>
                  <a:ext cx="120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244441A5-45C1-4D30-8304-E461CD850508}"/>
                    </a:ext>
                  </a:extLst>
                </p14:cNvPr>
                <p14:cNvContentPartPr/>
                <p14:nvPr/>
              </p14:nvContentPartPr>
              <p14:xfrm>
                <a:off x="4819554" y="3843514"/>
                <a:ext cx="63000" cy="2192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244441A5-45C1-4D30-8304-E461CD8505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0554" y="3834514"/>
                  <a:ext cx="80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90AF795-E31D-4E45-A50A-7F9BDB8CA336}"/>
                    </a:ext>
                  </a:extLst>
                </p14:cNvPr>
                <p14:cNvContentPartPr/>
                <p14:nvPr/>
              </p14:nvContentPartPr>
              <p14:xfrm>
                <a:off x="4823514" y="3914794"/>
                <a:ext cx="73440" cy="36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990AF795-E31D-4E45-A50A-7F9BDB8CA3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14874" y="3906154"/>
                  <a:ext cx="91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1BD0A35-33CB-4CFC-9E5D-7D72F2654AD9}"/>
                    </a:ext>
                  </a:extLst>
                </p14:cNvPr>
                <p14:cNvContentPartPr/>
                <p14:nvPr/>
              </p14:nvContentPartPr>
              <p14:xfrm>
                <a:off x="4926474" y="3879874"/>
                <a:ext cx="114480" cy="1994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1BD0A35-33CB-4CFC-9E5D-7D72F2654A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17474" y="3870874"/>
                  <a:ext cx="132120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9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172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18</cp:revision>
  <dcterms:created xsi:type="dcterms:W3CDTF">2021-05-07T12:34:49Z</dcterms:created>
  <dcterms:modified xsi:type="dcterms:W3CDTF">2024-04-05T04:17:36Z</dcterms:modified>
</cp:coreProperties>
</file>