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3" r:id="rId4"/>
    <p:sldId id="262" r:id="rId5"/>
    <p:sldId id="261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2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13 121 2883,'-1'-5'1596,"-4"-68"5045,5 70-4506,-1 2-1975,1 1 0,-1-1 0,1 0 0,-1 1 0,1-1 0,-1 0-1,1 0 1,-1 1 0,1-1 0,0 0 0,-1 0 0,1 0 0,0 0 0,0 0 0,-1 1 0,1-1-1,0 0 1,0 0 0,0 0 0,0-1 0,16 4 552,0 0 0,0 1 0,16 6 0,24 4 59,7-6-9,0-2-1,0-4 1,81-7-1,20 0-150,284-5-93,163 6 701,-312 9-377,133 2 487,-237 4-1067,-126-4 113,-1-3 1,120-10-1,-105-1-71,92 2 1,-168 7-659,1 0 1,-1 0 0,0 1-1,1 0 1,-1 0 0,0 1 0,0 0-1,9 5 1,-15-8 255,2 1-680,0-1-1,0 1 1,0-1 0,0 0 0,0 0-1,0 0 1,0 0 0,0-1 0,0 1 0,0-1-1,0 0 1,0 1 0,4-3 0,-4 2-808,3-2 169,0 1 0,1-1 0,-1 0 0,-1 0 0,1-1 0,7-6 0,19-24-2699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2.5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0 684 13068,'2'0'468,"1"-1"0,-1 1 0,1 0 0,-1-1-1,0 0 1,0 1 0,1-1 0,-1 0-1,0 0 1,0 0 0,0 0 0,0-1 0,0 1-1,0 0 1,0-1 0,3-3 0,20-13 1119,4 5-964,0 2 0,1 1-1,59-12 1,-74 19-494,1 1 1,0 0-1,0 1 1,0 1-1,0 0 0,0 1 1,0 1-1,0 1 1,23 6-1,-32-7-97,-1 1 0,0-1 0,0 1 0,-1 0 0,1 0 0,0 1 0,-1 0-1,0 0 1,0 0 0,0 0 0,0 1 0,-1 0 0,0 0 0,0 0 0,0 1 0,3 5 0,-4-3 9,0-1 0,-1 1 0,0-1 0,0 1 0,-1 0 1,0 0-1,0 0 0,0 0 0,-1 0 0,-1 0 0,-1 12 0,-5 13-559,-2-1-1,-1 1 1,-1-1-1,-30 58 1,39-86 344,-15 33-1296,4-8-2141,-2-1-1,-31 49 0,27-49-1187,16-22 336</inkml:trace>
  <inkml:trace contextRef="#ctx0" brushRef="#br0" timeOffset="1">831 185 12908,'33'-62'4965,"-12"11"64,-3 5-1890,3 38-1378,-27-10-191,6 57-1282,0 21-96,-11 34-64,3 34-64,-6 44-128,1 34-288,5 54-1410,-25 20-3266,8 3-33,0-1-128,-5-30-64,-3-19 128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8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111 108 11307,'-3'2'583,"-1"1"-1,1-1 1,-1 0 0,0 0 0,0 0 0,0 0 0,0 0-1,0-1 1,0 0 0,0 0 0,-1 0 0,1-1 0,0 1-1,0-1 1,-1 0 0,1 0 0,0 0 0,-7-2 0,-12 1 1219,19 1-1343,5-4-128,2-3-275,1 0-1,0 1 1,0-1 0,1 1-1,0 0 1,0 0 0,0 1-1,1-1 1,-1 1-1,1 0 1,1 1 0,-1 0-1,14-8 1,-9 7-67,-1-1 0,1 2-1,1-1 1,-1 1 0,0 1 0,1 0-1,0 1 1,21-2 0,-28 4-1,0 1 1,-1-1-1,1 1 0,0 0 1,-1 0-1,1 1 0,-1 0 1,0-1-1,1 1 0,-1 1 1,0-1-1,0 1 0,0-1 1,-1 1-1,1 0 0,-1 0 1,1 1-1,-1-1 0,0 1 1,0 0-1,-1 0 0,1 0 1,-1 0-1,0 0 0,0 0 1,0 1-1,0-1 0,1 8 1,3 11-24,-1 1 0,0 0 0,-2 0 0,0 29 0,-2-2 14,-3-1 0,-1 1 0,-3-1-1,-22 87 1,-22 26-1632,-11-5-3431,56-149 4165,0 0 1,0-1-1,-1 1 0,-6 7 1,-5 7-2396,11-13 1740,5-9 1340,1 0-1,0 0 1,-1 0-1,1-1 1,-1 1-1,1 0 1,-1 0-1,1 0 1,-1-1-1,0 1 1,1 0-1,-1-1 0,0 1 1,0 0-1,1-1 1,-1 1-1,0-1 1,0 1-1,0-1 1,0 0-1,0 1 1,0-1-1,1 0 1,-1 0-1,0 1 1,0-1-1,-1 0 0,-2 0-2012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9.4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1 827 5253,'5'-6'909,"1"0"1,-1-1-1,-1 0 0,1 0 1,5-11-1,16-26 3051,-25 43-3788,0-1-1,0 1 1,1-1-1,-1 1 0,0 0 1,1 0-1,-1-1 1,1 1-1,-1 0 1,1 0-1,-1 0 0,1 1 1,0-1-1,0 0 1,-1 1-1,1-1 0,0 1 1,3-1-1,-3 1-82,0 0-1,0 0 0,-1 0 0,1 0 0,0 1 1,0-1-1,-1 1 0,1-1 0,0 1 1,-1 0-1,1-1 0,0 1 0,-1 0 0,1 0 1,1 2-1,1 0 112,8 6 201,9 23-778,-2 0 0,0 1 0,-3 1 0,17 46 0,-33-79 151,0 0-1,1 0 0,-1-1 1,0 1-1,1 0 0,-1 0 1,1 0-1,-1 0 0,1 0 1,-1-1-1,1 1 0,0 0 1,-1 0-1,1-1 0,0 1 0,-1 0 1,1-1-1,0 1 0,0-1 1,0 1-1,0-1 0,0 0 1,0 1-1,-1-1 0,3 1 1,8-9-3288,-7-4 4033,3-23-87,2 1 0,1 1 0,2-1 0,1 2 0,2 0 0,36-58-1,7 5-333,75-80 0,-40 56 94,86-107 4447,-171 206-4120,-7 9-387,0 0-1,0 0 1,0-1 0,0 1 0,0-1-1,0 1 1,0-1 0,0 1 0,-1-1-1,1 1 1,0-1 0,-1 0 0,0 1-1,1-1 1,-1-2 0,14-39 5697,-19 53-5658,-8 8-219,5 17-90,1 1 0,2-1 0,1 1 0,1 45 0,1-27 43,-12 193 81,-11-1 0,-104 442 0,66-489-1310,62-195 949,0 1 0,0-1 0,1 0 0,-1 1 0,1-1 0,0 0 0,0 1 0,0-1 0,1 0-1,-1 0 1,3 9 0,11 44-324,-13-53 750,1 0-1,0-1 1,0 1 0,1-1-1,-1 1 1,1-1 0,-1 0-1,1 0 1,0 0-1,0-1 1,0 1 0,0-1-1,1 0 1,-1 1 0,1-1-1,0-1 1,4 3-1,0-2 79,-1 0 0,1 0 0,-1-1 0,1 0-1,-1-1 1,1 1 0,0-2 0,14-1-1,-7 0 177,0-1 0,0-1 0,0-1 0,0 0 0,-1-1 0,0 0 0,0-1 0,0-1 0,12-9 0,-16 9 13,-1 0 1,0 0 0,0-1-1,-1 0 1,0-1-1,0 0 1,-1 0 0,-1-1-1,0 0 1,0 0 0,-1 0-1,-1 0 1,7-23-1,-10 26-200,1 0 0,-2-1-1,1 1 1,-1-1-1,0 1 1,0 0-1,-1-1 1,-1 1-1,1 0 1,-1 0-1,-1 0 1,1 0-1,-1 0 1,-1 0-1,1 1 1,-1-1 0,-1 1-1,1 0 1,-1 0-1,0 1 1,-1-1-1,-7-6 1,4 5-177,-1 1 0,0 0 0,0 0 0,0 1 0,-1 0 0,0 1 0,0 0 0,-24-6 0,28 8-369,-1 1 1,0 1-1,0-1 0,0 1 1,0 1-1,0-1 0,0 2 1,0-1-1,1 1 1,-1 0-1,0 0 0,0 1 1,0 0-1,-8 4 1,10-4-952,-1 0 1,1 0 0,-1 0 0,0-1 0,1 0 0,-1-1-1,0 0 1,-9 0 0,9 0-1065,3-27-6493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9.8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559 0 16303,'-15'25'4709,"-5"18"31,1 9-3555,-32 7-1249,1 5-256,-6 15-513,-12-9-256,13 16-1057,-15-26-1345,12-8-1057,19-3-97,-3-28 193,26 4 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0.1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7399,'51'14'3780,"-17"-14"-1,9 0-1633,12 17-512,-7-11-417,6 11-256,-9-11-353,4 8-127,-14-8-385,-2 0-577,-4 3-864,-14-9-1506,-9-21-1152,19 9-193,-21-27 96,23 6-64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0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301 19 9321,'-8'-17'3079,"3"16"1193,-3 33 1116,6-20-5881,-1 27 230,1 0-1,2 1 0,9 63 1,-4-44-733,2 28-258,6 103-2780,-9-58 6076,-4-133-1933,0 0 0,0 0 0,0 0-1,-1 0 1,1 0 0,0 1 0,0-1-1,0 0 1,-1 0 0,1 0 0,0 0-1,-1 1 1,1-1 0,-1 0 0,1 0-1,-1 1 1,1-1 0,-2-1 0,1 1-28,0 1-1,1-1 1,-1 0 0,0 0 0,1 0 0,-1 1 0,1-1 0,-1 0 0,1 0 0,0 0-1,-1 0 1,1 0 0,0 0 0,0 0 0,0 0 0,0 0 0,-1 0 0,1 0-1,1 0 1,-1 0 0,0 0 0,0 0 0,0 0 0,0 0 0,1-1 0,1-7 255,1 1 1,0 0 0,0 0-1,1 0 1,0 0 0,0 1-1,1 0 1,0 0 0,0 0 0,1 0-1,0 1 1,8-8 0,15-11-39,50-32 1,-45 34-490,57-30-4379,-87 51 3701,-1 1 0,1-1 0,0 1 0,-1 0 0,1 1 0,0-1 0,0 1 0,7-1 0</inkml:trace>
  <inkml:trace contextRef="#ctx0" brushRef="#br0" timeOffset="1">235 1142 3651,'-36'113'3069,"23"-79"-1848,2 0-1,2 0 1,1 1-1,-5 47 1,12-78-1016,1-1-1,0 1 1,0 0 0,1-1 0,-1 1 0,1-1 0,-1 1-1,1 0 1,0-1 0,1 0 0,-1 1 0,1-1 0,-1 0-1,1 0 1,0 1 0,0-1 0,3 3 0,-3-5-55,0 1 0,-1-1 0,1 0 0,0 1 1,0-1-1,0 0 0,0 0 0,0-1 0,0 1 0,0 0 0,1-1 0,-1 1 1,0-1-1,0 1 0,1-1 0,-1 0 0,0 0 0,0 0 0,1-1 1,-1 1-1,0 0 0,0-1 0,0 1 0,0-1 0,1 0 0,1-1 0,6-3 257,0 0 0,-1-1-1,0 0 1,0 0-1,0-1 1,-1 0-1,0-1 1,-1 0-1,1 0 1,-2 0 0,1-1-1,-1 0 1,0 0-1,-1-1 1,0 0-1,-1 0 1,0 0 0,4-14-1,-7 19-332,0 0-1,0 0 1,-1-1 0,1 1-1,-1 0 1,0 0 0,-1-1-1,1 1 1,-1 0 0,0 0-1,0-1 1,-1 1 0,0 0-1,0 0 1,0 1 0,0-1 0,-1 0-1,0 1 1,1-1 0,-2 1-1,-3-4 1,4 4-297,-1 0-1,0 0 1,-1 0 0,1 1-1,0 0 1,-1 0 0,0 0-1,0 0 1,0 1 0,0-1 0,0 1-1,-1 1 1,-6-2 0,-9-1-2272,-1 1 0,1 1 0,-1 1 0,1 1 0,0 1 0,-1 1-1,-28 7 1,-11 10-2565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1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166 703 13805,'-8'20'1536,"-2"0"0,0 0 0,-1-1-1,-17 22 1,15-22-1252,0 0-1,1 1 1,-15 37 0,19-36-389,2 0-1,0 0 1,2 1 0,0 0 0,-1 42-1,5-59 91,0 1 0,0-1 0,1 1 0,0-1-1,0 1 1,0-1 0,1 0 0,0 0 0,0 0-1,0 0 1,1 0 0,5 8 0,-6-10 47,1 0 0,0-1-1,0 0 1,0 1 0,0-1 0,0 0 0,0 0 0,1-1-1,-1 1 1,1-1 0,-1 0 0,1 0 0,-1 0 0,1 0 0,0 0-1,-1-1 1,1 0 0,0 1 0,0-2 0,7 0 0,-3 0 135,1-1 1,-1 0 0,1 0-1,-1-1 1,0 0 0,0-1 0,0 1-1,-1-2 1,1 1 0,-1-1 0,0 0-1,0 0 1,-1-1 0,1 0-1,7-10 1,1-3 340,0 0-1,-1-1 1,-1-1-1,14-28 1,-17 28-157,0-1 1,-2 0 0,0 0-1,9-42 1,-16 56-327,0 0 0,0 0 0,-1 0 0,0 1 0,0-1-1,-1 0 1,0 0 0,0 0 0,0 0 0,-1 1 0,-1-1 0,1 1 0,-1-1 0,-1 1-1,1 0 1,-1 0 0,0 0 0,-7-7 0,5 8-861,0 0-1,0 0 1,-1 1 0,0 0 0,0 0-1,0 1 1,-16-7 0,17 8-565,-1 0 1,1-1-1,-1 1 1,1-1-1,0 0 1,1-1-1,-1 1 1,1-1-1,0 0 1,-9-11-1,3-8-3723</inkml:trace>
  <inkml:trace contextRef="#ctx0" brushRef="#br0" timeOffset="1">731 0 11563,'35'16'9065,"-8"28"-6215,-15 11-1921,-12 9-416,4 21-161,-4 14-320,-8 8-320,8 21-641,-27-12-1153,13 3-2402,-7 7 31,-22-27-63,14 0-64,-22-33 608</inkml:trace>
  <inkml:trace contextRef="#ctx0" brushRef="#br0" timeOffset="2">354 1392 14446,'8'50'4548,"12"13"-1345,-5 16-1858,-5-9-640,0 12-513,3-9-640,-13-18-1186,16-1-1601,-11-9-1153,-5-28-4613,0-44 4613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2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444 0 8328,'10'14'1080,"0"0"-1,-2 0 1,1 1-1,-2 0 1,0 0 0,6 20-1,-6-11-533,-1 0 0,-1 0 0,3 47-1,-7-44-471,-1-1-1,-1 1 0,-1 0 0,-2-1 0,0 0 1,-2 0-1,-1 0 0,-17 42 0,15-52 73,0 1 0,0-1 0,-2-1 1,0 0-1,-1 0 0,0-1 0,-1-1 0,-1 0 0,0 0 0,-1-2 0,-30 19 0,34-23 52,0-1-1,-1 0 0,1-1 0,-1-1 0,0 0 0,-1 0 0,1-1 0,-1-1 0,1 0 0,-1 0 0,0-2 1,0 1-1,1-2 0,-1 0 0,0 0 0,0-1 0,-24-7 0,34 8-160,-1 0 0,1 0-1,-1-1 1,1 1 0,0-1 0,0 1 0,-1-1-1,1 0 1,0 0 0,1-1 0,-1 1 0,0-1-1,1 1 1,-1-1 0,1 0 0,0 0 0,0 0-1,0 0 1,0 0 0,0 0 0,1-1-1,-1 1 1,1 0 0,0-1 0,0 1 0,0-1-1,1 0 1,-1 1 0,1-1 0,0 0 0,0 1-1,1-7 1,1 2-50,0 1 0,0-1 0,1 1 0,0 0 0,0 0 0,1 0 0,0 1 0,0-1 0,1 1 1,-1 0-1,2 0 0,-1 1 0,0-1 0,10-6 0,2-1-21,1 2 1,0 0 0,0 2 0,1-1-1,23-6 1,103-26-1411,-89 27-137,-8 4-795,-37 9 1301,1 0 0,-1 0 0,1-1 0,-1-1 0,0 0 0,0 0 0,0-1 0,-1-1 0,0 0 0,0 0 0,0-1 0,13-11 0,-19 12 376,-1 1 0,1 0 0,-1-1 0,0 0 0,5-12 0,-7 16 510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2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18449,'12'0'2584,"0"1"0,0 0 0,21 6 0,-24-5-2274,0 1 0,0 0 0,0 1 0,0 0 0,9 6 0,-12-6-397,-1 0-1,1 0 0,-1 1 0,1 0 0,-1 0 0,-1 0 1,1 0-1,-1 1 0,0 0 0,0-1 0,-1 2 0,1-1 1,-1 0-1,-1 1 0,1-1 0,-1 1 0,0 0 1,0 7-1,0 3-12,-1 0 1,0 0-1,-2 0 1,0-1-1,-1 1 0,0 0 1,-7 20-1,-42 116-219,33-105 255,-14 36 39,12-36 40,2 0-1,3 2 0,-11 60 0,25-106-8,0 0 0,0-1 0,1 1 1,0 0-1,0 0 0,0 0 0,0 0 0,1 0 0,0 0 1,0-1-1,0 1 0,0 0 0,0 0 0,1-1 0,-1 1 0,1-1 1,0 1-1,0-1 0,3 3 0,-2-3 11,0 0-1,0-1 1,0 0-1,1 0 1,-1 0-1,1 0 1,-1 0-1,1-1 1,0 1 0,0-1-1,-1 0 1,1 0-1,0-1 1,0 1-1,7-1 1,1 0-39,0-1 1,0 0-1,0-1 0,0 0 1,0-1-1,0-1 0,-1 1 1,1-2-1,-1 0 0,0 0 1,12-9-1,-1 0-361,-12 8-323,0 0 0,-1-1-1,1 1 1,-2-2-1,1 1 1,-1-1-1,0-1 1,-1 0 0,11-15-1,-5 0-2242,-2-1 0,-1-1 0,0 0 0,7-37 0,-4 6-1951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3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0 129 11627,'9'-2'4244,"3"-1"-2901,6-1-109,0-1 0,0-1-1,27-13 1,108-70-1037,-151 117-1467,-5-11 993,-2 0 1,0 0-1,0 0 1,-2-1-1,-13 25 1,-7 20 237,-7 26 824,32-83-491,8-8-225,6-5 9,0-2 0,-1 0 1,0 0-1,-1-1 0,-1 0 0,0-1 0,0 0 0,10-21 0,21-30 794,-17 34-285,-14 18-98,0 1-1,0-1 1,8-17-1,-17 29-453,1-1-1,0 1 1,0 0-1,0 0 1,-1 0 0,1 1-1,0-1 1,0 0-1,-1 0 1,1 0 0,0 0-1,0 1 1,-1-1-1,1 0 1,0 1 0,-1-1-1,1 0 1,0 1-1,-1-1 1,1 1 0,-1-1-1,1 1 1,0 0-1,-1-1 1,1 1 0,-1 0-1,3 5 0,-1 1-1,0-1 0,0 1 1,0 0-1,-1-1 0,0 1 1,0 0-1,-1 0 0,0-1 1,0 1-1,-3 12 0,2 11-91,-1 32-111,-3 0 0,-3 0 1,-18 72-1,-67 177 411,90-304-134,0 1-1,1 0 0,-1 0 0,2 1 0,-1-1 0,1 0 0,0 10 0,1-16-53,1 1 0,-1-1 0,1 1 0,0-1-1,0 1 1,0-1 0,0 0 0,0 1 0,0-1 0,1 0 0,-1 0 0,1 0 0,-1 0-1,1 0 1,0 0 0,0 0 0,0-1 0,0 1 0,0-1 0,0 1 0,1-1 0,-1 0-1,0 0 1,1 0 0,-1 0 0,5 1 0,25 9 439,-5-3-220,0 2-1,-1 1 1,-1 0-1,35 23 0,-53-29-251,0 0 0,0 1 0,-1-1 0,0 1 0,0 1 0,-1-1 0,0 1 0,0 0 0,0 0 0,-1 0 0,0 1 0,0 0 0,-1-1-1,0 1 1,0 1 0,-1-1 0,0 0 0,-1 0 0,1 14 0,-1-4-131,-2 0 0,0 0 0,-1 0-1,-1 0 1,-1-1 0,0 1 0,-2-1 0,1 0-1,-14 26 1,-11 13-3058,-50 72 0,62-101 1718,-32 44-3705,-2-3 0,-119 118-1,74-99-16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2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6406,'0'0'3006,"1"-3"-343,-1 1-2518,4-31 2437,-4 32-2414,0 0 1,0 0-1,0 0 0,0-1 1,1 1-1,-1 0 1,0 0-1,1 0 0,-1 0 1,1 0-1,-1 0 1,1 0-1,0 0 0,-1 0 1,1 0-1,0 0 1,0 0-1,0 1 1,0-1-1,-1 0 0,1 0 1,0 1-1,0-1 1,0 1-1,0-1 0,1 1 1,0-1-1,344-5 4813,-269 6-4579,258-10 1566,106-4-653,-356 14-1124,284 30 314,1 0-167,3-19-15,0 1-208,401 18 370,-750-29-447,96 11 271,35 1 103,-100-5-695,-10 0-5440,-37-36-4283,-6 6 4842,-1-34 0,-1 3 605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8.6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1 231 10570,'1'-3'7965,"2"-6"-7567,1 1 0,0-1 0,1 1 0,0 1 0,0-1 0,1 1 0,0 0 0,0 0 0,10-8 0,69-54-273,-70 59-128,0 0 0,0 0 0,1 2-1,0 0 1,1 0 0,19-5 0,-32 12-3,1-1-1,0 1 1,-1 0 0,1 0-1,0 1 1,0-1 0,0 1 0,0 0-1,0 1 1,0-1 0,-1 1 0,1 0-1,0 0 1,0 0 0,-1 1 0,1-1-1,-1 1 1,1 1 0,-1-1 0,0 0-1,0 1 1,0 0 0,0 0 0,0 0-1,0 0 1,-1 1 0,4 4 0,0 4-3,0-1 0,-1 1 1,0 0-1,-1 1 1,-1-1-1,0 1 1,0 0-1,-2 0 0,3 23 1,-2-2 22,-2 1 1,-4 56-1,-6-19-45,-3-1 1,-3-1-1,-3 0 1,-4-1 0,-29 66-1,24-75-1319,-41 68 0,40-81-759,11-18-341,0-1 0,-2 0-1,-30 33 1,19-29-1602,28-30 3761,0-1-1,0 0 0,-1-1 0,1 1 1,0 0-1,-1-1 0,1 1 0,-1-1 1,1 0-1,-1 0 0,-3 0 0,5 0 238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9.4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1 389 10922,'6'0'872,"-1"0"0,1 1 0,0 0 0,-1 0 0,1 1 0,7 3-1,34 19 1859,37 42-1643,-74-57-880,15 11-323,-1 2 0,-1 1-1,-2 1 1,0 1 0,-1 0 0,-2 2-1,0 0 1,24 52 0,-41-74-146,1-1 1,-1 0-1,0 0 1,0 1-1,-1-1 0,0 1 1,1-1-1,-1 0 1,-1 1-1,1-1 1,-1 1-1,1-1 0,-1 0 1,0 1-1,-2 3 1,2-7 214,0 0 1,0-1-1,1 1 1,-1-1-1,0 1 1,0-1-1,0 1 1,0-1-1,0 0 1,0 1-1,0-1 1,0 0-1,0 0 1,0 1-1,0-1 1,0 0-1,0 0 1,0 0-1,1 0 1,-1-1-1,0 1 1,0 0-1,0 0 1,0 0-1,0-1 1,0 1-1,0-1 1,0 1-1,0 0 1,-1-2-1,-18-7 298,18 9-187,0-1 0,0-1-1,0 1 1,0 0 0,0 0 0,0-1-1,1 1 1,-1-1 0,0 0-1,1 1 1,-1-1 0,1 0 0,0 0-1,-1 0 1,0-2 0,-2-3 139,2 4-108,0-1 1,1 1 0,-1-1-1,1 0 1,0 1 0,-1-1-1,2 0 1,-1 0 0,0 0 0,1 0-1,0 0 1,0 0 0,0 0-1,0 0 1,1 0 0,1-6-1,19-59 402,-20 67-496,34-77-175,81-129 0,-74 138 959,-2-1 0,38-99 1,-66 112 1643,-11 52-251,0 47-1698,11 101-428,-7 0 1,-6 1-1,-19 142 1,-101 417 287,99-611-323,4-15-96,2 1 1,-4 78-1,19-146 48,0 1 0,1 0 0,1 0 0,0 0 0,0-1 0,1 1 0,0 0 0,6 15 0,-7-23 24,0 0 0,0 0 1,0-1-1,0 1 0,0 0 1,1-1-1,-1 1 0,1 0 0,-1-1 1,1 0-1,-1 1 0,1-1 1,0 0-1,0 0 0,0 0 1,0 0-1,-1 0 0,4 0 0,-2 0 1,0-1 0,1 0-1,-1 0 1,1 0 0,-1 0-1,1 0 1,-1-1 0,0 1-1,1-1 1,-1 0 0,0 0-1,1-1 1,-1 1 0,5-4-1,17-11 100,0-2-1,-1-1 0,-1 0 0,0-2 1,-2-1-1,20-26 0,-15 20 122,0-1 194,-1 0 0,-2-2 1,-1 0-1,-1-2 1,19-39-1,-38 67-295,0-1-1,0 1 1,0 0 0,0-1-1,-1 1 1,0-1 0,0 1-1,0-1 1,-1 1 0,0-1-1,0 0 1,-1-8 0,0 10-70,-1 1 1,1 0-1,0 0 0,-1-1 1,0 1-1,0 0 0,0 1 1,0-1-1,0 0 1,-1 0-1,1 1 0,-1 0 1,0-1-1,0 1 0,1 0 1,-1 0-1,-1 1 0,1-1 1,0 0-1,-6-1 1,-2-1-177,0 1 0,0 0 0,-1 1 0,1 0 0,0 1 0,-1 0 1,1 1-1,-20 1 0,-49 14-3882,73-14 3034,0 0-1,0 0 0,-1 0 1,1-1-1,0 0 0,0-1 1,-14-2-1,17 3 389,1-1 0,-1 0 0,1 0 0,-1 0 0,1 0 0,0 0-1,0-1 1,0 0 0,-1 1 0,2-1 0,-1 0 0,0 0 0,0-1 0,1 1 0,-1-1 0,1 1-1,0-1 1,-3-4 0,-4-26-4281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9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 2 14253,'3'0'6504,"-3"-1"-6414,0 1 0,1 0 0,-1 0-1,0 0 1,1 0 0,-1 0 0,0 0-1,1 0 1,-1 0 0,1 0-1,-1 0 1,0 0 0,1 0 0,-1 0-1,1 0 1,-1 0 0,0 1 0,1-1-1,-1 0 1,0 0 0,1 0-1,-1 1 1,0-1 0,1 0 0,-1 0-1,0 0 1,0 1 0,1-1 0,-1 0-1,0 1 1,0-1 0,1 1-1,-3 3 234,0-1 0,0 1-1,0-1 1,0 1-1,-1-1 1,1 0-1,-1 0 1,0 0 0,0 0-1,0-1 1,-7 5-1,-16 18-93,7-1-888,-2-1 0,0-1 0,-1-1 0,-1-1 0,0 0 0,-2-2 0,0-1 0,-48 23 0,18-30-1038,50-9 2209,29 22-125,1-2-1,1-1 1,39 23-1,91 42-93,-125-69-359,-25-12-660,0-1 0,1 0 0,-1 0 0,1-1-1,0 0 1,10 3 0,-17-5 667,0 0 0,0 0 0,1-1 0,-1 1 0,0 0 0,0 0 0,0 0-1,1 0 1,-1 0 0,0 0 0,0 0 0,0 0 0,0 0 0,1 0 0,-1 0-1,0-1 1,0 1 0,0 0 0,0 0 0,0 0 0,1 0 0,-1 0 0,0-1-1,0 1 1,0 0 0,0 0 0,0 0 0,0 0 0,0-1 0,0 1 0,0 0-1,0 0 1,0 0 0,0-1 0,0 1 0,0 0 0,0 0 0,0 0 0,0 0-1,0-1 1,0 1 0,0 0 0,0 0 0,0 0 0,0-1 0,0 1 0,0 0-1,0 0 1,0 0 0,0 0 0,-1-1 0,1 1 0,14-118-11691,-3 71 9241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0.2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 10410,'1'3'3753,"11"55"1237,-9 38-4215,-4-63-860,6 136-4900,0-84 180,-4 0 0,-12 92 0,2-93 4362,2-62 741,7-21-232,-1-1 0,1 0 1,-1 0-1,1 0 0,-1 0 0,1 1 0,-1-1 0,1 0 0,-1 0 0,1 0 1,-1 0-1,1 0 0,-1 0 0,1 0 0,-1 0 0,1-1 0,-1 1 0,1 0 1,-1 0-1,1 0 0,-1 0 0,1-1 0,0 1 0,-1 0 0,1 0 0,-1-1 1,1 1-1,0 0 0,-1-1 0,1 1 0,0 0 0,-1-1 0,1 0 0,-1 0 343,0 0 0,1 0-1,-1 0 1,1 0 0,-1 0-1,1 0 1,0 0 0,-1 0-1,1 0 1,0-1-1,0 1 1,0 0 0,-1 0-1,1 0 1,1 0 0,-1-1-1,0 1 1,0 0 0,0 0-1,1 0 1,-1-2 0,10-23 3094,-8 22-3286,1-4 314,0-1-1,0 1 1,1 0 0,0 1 0,1-1-1,-1 1 1,2-1 0,-1 2-1,1-1 1,0 0 0,11-8-1,11-8-238,46-29 0,-55 39-320,-10 8-467,1 1 1,-1-1-1,1 1 0,0 1 1,14-3-1,-19 4-1368,-5 10-1095,-3 9 1314,-2-1 0,0 1 0,-1-1-1,0 0 1,-1 0 0,-11 17 0,9-18 683,-1-1 0,-18 20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0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86 271 8552,'-1'5'457,"0"-1"-1,1 1 1,-1 0 0,1-1 0,0 1-1,1 0 1,-1-1 0,1 1-1,0-1 1,0 1 0,0-1-1,1 1 1,0-1 0,-1 0 0,2 0-1,-1 0 1,0 0 0,1 0-1,4 5 1,-7-9-402,0 1 0,0-1 0,0 0-1,0 0 1,1 1 0,-1-1 0,0 0 0,0 0-1,0 0 1,0 1 0,1-1 0,-1 0 0,0 0 0,0 0-1,1 0 1,-1 0 0,0 0 0,0 1 0,1-1-1,-1 0 1,0 0 0,0 0 0,1 0 0,-1 0-1,0 0 1,0 0 0,1 0 0,-1 0 0,0 0 0,0 0-1,1 0 1,-1 0 0,0 0 0,0 0 0,1 0-1,-1-1 1,0 1 0,0 0 0,1 0 0,-1 0 0,6-3 323,-1 0 0,0 0 0,0 0 0,0 0 0,-1-1 0,1 0 0,-1 0 0,0 0 0,0-1 0,0 1 0,0-1 1,-1 0-1,0 0 0,0 0 0,3-8 0,5-9 744,-1 0 1,11-42-1,-18 55-921,15-69 1156,-17 73-1368,-1 0-1,1 0 0,-1 0 0,0 0 0,0 0 0,-1-1 0,0 1 1,0 0-1,0 0 0,0 0 0,-1 1 0,-2-6 0,-5 1-1376,-23-7-1563,26 15 2018,1 0-1,0 0 1,-1 0 0,1 1-1,-1 0 1,1 0 0,0 1 0,-1-1-1,1 1 1,-8 2 0,-74 13-9733,39-14 5439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1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55 12588,'-4'-2'8136,"4"1"-8058,-1 0-13,0 0 1,0 1-1,0-1 0,1 0 0,-1 0 1,0 0-1,0 1 0,0-1 0,-1 1 0,1-1 1,0 1-1,0-1 0,0 1 0,0 0 1,0-1-1,-1 1 0,1 0 0,0 0 1,0 0-1,0 0 0,-1 0 0,1 0 0,0 0 1,0 0-1,0 1 0,-1-1 0,1 0 1,0 1-1,0-1 0,0 1 0,0-1 1,0 1-1,0-1 0,0 1 0,0 0 0,0 0 1,0-1-1,0 1 0,0 0 0,0 0 1,1 0-1,-1 0 0,0 0 0,1 0 0,-1 0 1,0 2-1,-6 11-107,1 1 0,0 0 0,1 0 0,0 1 0,2 0 0,-1-1-1,2 1 1,0 0 0,1 1 0,2 20 0,-1-27 60,0-1-1,1 0 0,0 1 0,1-1 1,0 0-1,0 1 0,1-1 0,0-1 1,1 1-1,0 0 0,0-1 0,1 0 1,0 0-1,1 0 0,-1 0 0,1-1 1,1 0-1,0-1 0,10 10 0,-13-14 96,0 1-1,0-1 0,0 0 0,0 0 0,0 0 0,0 0 0,1-1 0,-1 0 0,1 0 0,-1 0 0,0-1 1,1 1-1,-1-1 0,1 0 0,0 0 0,-1 0 0,1-1 0,-1 0 0,0 0 0,1 0 0,-1 0 0,0-1 1,1 0-1,-1 0 0,0 0 0,0 0 0,0 0 0,-1-1 0,1 0 0,-1 0 0,1 0 0,-1 0 1,4-6-1,0 1 111,-1 0 0,0-1 0,0 0 0,-1 0 0,0 0 0,-1-1 0,0 1 0,-1-1 1,0 0-1,0 0 0,-1-1 0,0 1 0,0-18 0,-1 14-368,-1-1 0,0 1 0,-2-1 0,1 1 1,-2 0-1,0 0 0,0 0 0,-2 0 0,1 1 0,-2-1 0,0 1 0,0 0 0,-16-21 0,21 32-253,0 1 0,0 0 0,-1-1 0,1 1 0,-1 0 0,1 0 0,-1 0 0,1 0 0,-1 0 0,1 0 0,-1 1 0,0-1 0,0 0 0,1 1 0,-1-1 0,-2 1 0,-11-5-3913,2-2-2378,-7-7 1602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5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1 132 16432,'4'-1'4591,"38"-13"-285,24-14-3378,15-5-1064,-53 23 137,87-27-27,-103 34 44,1 1 0,0 0-1,0 1 1,-1 0 0,1 1 0,0 0-1,15 3 1,-25-2-3,-1-1 0,1 1 0,-1 0 0,1 0 0,-1 0 0,0 0 0,0 0 0,1 0 0,-1 1 0,0-1 0,0 1 0,0-1 0,0 1 0,0 0 0,-1 0 0,1 0-1,-1 0 1,1 0 0,2 4 0,-2 0 21,0-1-1,0 1 0,0-1 0,-1 1 0,0 0 0,0 0 1,0-1-1,-1 10 0,0 4 52,-2 1 0,0-1 0,-2 0 1,-6 26-1,-15 33-248,-4-1 1,-37 73-1,-35 41-3329,95-179 2920,4-8-1051,8-21 385,-3 9 1232,1-1 0,0 1 1,0 0-1,1 1 0,0-1 0,1 1 0,6-8 1,-10 14 11,-1-1 0,1 1 0,-1-1 0,1 1 0,-1 0 0,1-1 0,0 1 0,0 0 0,-1 0 0,1 0 0,0 1 0,0-1 0,0 0 0,0 1 0,0-1 0,0 1 0,0 0 0,0-1 0,0 1 0,0 0 0,0 0 0,1 0 0,-1 1 0,0-1 0,0 1 0,0-1 0,0 1 0,0-1 0,-1 1 1,1 0-1,0 0 0,0 0 0,0 0 0,-1 0 0,1 1 0,0-1 0,-1 0 0,2 2 0,18 19-220,32 44 0,-32-38-1606,-19-25 1092,-1-8 42,3-12 437,-2 0-1,0-1 1,-2-25 0,0 22 488,1 0-1,7-38 1,2 20 143,2 1 0,2 0 0,2 1 0,1 1 0,27-42 0,6 1 2548,67-79 0,-115 152-2855,1 1 0,0 0-1,0 0 1,0 0 0,0 0-1,0 1 1,0-1 0,1 1 0,-1 0-1,1 0 1,-1 0 0,1 0-1,0 1 1,0-1 0,0 1 0,5-1-1,-6 2-74,-1 0 0,1 1-1,-1-1 1,1 0-1,0 1 1,-1 0-1,0-1 1,1 1 0,-1 0-1,1 0 1,-1 1-1,0-1 1,0 0-1,0 1 1,0-1 0,0 1-1,0 0 1,0 0-1,0 0 1,0 0-1,-1 0 1,1 0 0,-1 0-1,0 0 1,2 5-1,4 9-137,0 0 0,-2 1-1,0-1 1,-1 1 0,0 0-1,-2 0 1,0 0 0,-1 0-1,-2 34 1,-4 7-215,-18 89-1,3-69 144,-45 117 0,13-46 187,45-103 26,13-41 43,10-1 34,0-1 0,0-1 0,1 0-1,32-1 1,-31-2 77,1 2-1,0 0 0,0 1 1,35 9-1,-49-10-114,0 1 1,1 0-1,-2 1 0,1-1 0,0 1 0,0 0 0,-1 0 1,0 1-1,1-1 0,-1 1 0,-1 0 0,1 0 0,-1 0 1,1 1-1,-1-1 0,0 1 0,-1 0 0,1 0 0,-1 0 0,0 0 1,2 8-1,-1-2-74,-1 0 0,0-1-1,-1 1 1,-1 0 0,0 0 0,0 0 0,-1 0 0,0 0 0,-1-1 0,0 1 0,-4 11-1,-7 16-1410,-30 61 0,17-43-734,8-19-183,-1-1-1,-2-1 1,-46 60-1,-90 86-5985,155-179 8276,-81 96-2158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6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276 1 13293,'7'38'8242,"-1"-11"-4777,-5-24-3427,0 0 1,0-1 0,0 1 0,0 0 0,0-1-1,0 1 1,1-1 0,-1 0 0,1 1 0,0-1-1,-1 0 1,1 0 0,0 0 0,0 0-1,1 0 1,-1 0 0,3 1 0,3 4 15,-3-2-38,1 0-1,-1 0 1,0 1-1,-1-1 1,1 1-1,-1 1 1,0-1-1,-1 0 1,0 1-1,0 0 1,3 9-1,-5-10 17,0 0 0,0 0-1,-1 1 1,0-1 0,0 0-1,-1 0 1,0 1 0,0-1 0,0 0-1,-1 0 1,0 0 0,0 0 0,-5 10-1,-20 33 107,-2-1 0,-2-1 0,-54 62 1,54-69-211,5-12-139,21-23 62,0 0 0,1-1 0,-1 2 0,1-1-1,0 1 1,1-1 0,-5 8 0,7-9-524,23-22-1756,1 0 2251,11-7 473,1 1-1,41-21 0,-67 40-209,-1 1 1,1 0-1,0 1 1,1-1-1,-1 2 0,1-1 1,-1 1-1,1 1 1,0 0-1,-1 0 0,1 1 1,0 0-1,0 1 1,16 3-1,-23-4-77,1 1 1,-1 0-1,1 1 0,-1-1 1,0 1-1,0-1 1,1 1-1,-1 0 0,-1 0 1,1 0-1,0 1 0,0-1 1,-1 1-1,1-1 0,-1 1 1,0 0-1,0 0 0,0 0 1,2 4-1,-3-3-158,1 1-1,-1 0 1,0 0-1,0 0 1,-1 0-1,1 0 1,-1 0 0,0 0-1,-1 0 1,1 0-1,-1 0 1,-1 5-1,-4 9-1119,0-1-1,-1 0 1,-1 0-1,0-1 1,-20 28-1,18-29 205,0-1-1,-2-1 1,0 0-1,0-1 1,-1 0 0,-1 0-1,0-2 1,-16 11-1,27-20 1601,3-6-259,1 1-1,0 0 1,0-1 0,0 1-1,0 0 1,1 0 0,-1 0-1,1 0 1,0 0 0,0 0 0,0 0-1,0 1 1,0-1 0,1 1-1,-1-1 1,1 1 0,0 0-1,-1 0 1,1 0 0,0 1 0,0-1-1,4-1 1,11-6 1164,1 1 1,27-9-1,-37 14-635,61 1 2108,-62 2-3043,-4 0 41,-5 2-340,0 0 224,0 0 0,-1 0 0,1 0 0,0 0 0,-1 0 1,1 0-1,-1 0 0,0 0 0,0-1 0,1 1 1,-1-1-1,0 1 0,0-1 0,-1 0 0,1 0 1,0 0-1,-3 1 0,-4 3-42,-99 59-4610,-12 9-262,61-28 2312,-14-11 609,14 11 1612,45-38 576,0 0 0,0-1 1,-19 6-1,33-12 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7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9 218 6278,'-8'24'4026,"8"-17"-449,23-8-2222,51-8-132,0-4 1,-1-3 0,103-36 0,-92 26-626,-61 19-449,92-27 417,119-53 0,-231 85 166,-29 2-224,24 0-486,0 0 1,0-1-1,0 1 1,0 0 0,0 0-1,0 0 1,0 0-1,0 0 1,-1 1-1,1-1 1,0 1-1,0-1 1,0 1-1,0 0 1,0 0-1,-2 1 1,-9 5 65,1 1 1,-1 1-1,1 0 0,1 1 0,0 0 1,0 1-1,1 0 0,1 0 1,0 1-1,0 0 0,1 1 0,-10 21 1,-22 57 802,5 1 1,-33 134-1,67-223-800,6-2-77,1-1 0,-1 0 0,0-1 0,1 1 0,-1-1 0,0 0 0,0 0 0,0 0 0,1-1 0,-1 0 0,-1 0 1,7-3-1,11-3 65,8 0-41,-1 2 0,35-3 0,-54 8-24,0 0-1,0 1 0,0 0 1,0 0-1,0 1 1,-1 1-1,1 0 0,0 0 1,0 1-1,12 5 0,-6 6 35,-14-10-44,0 0 0,-1 0 0,1 0 0,-1 0 0,0 1 0,0-1-1,0 1 1,0-1 0,-1 0 0,0 1 0,0-1 0,0 1 0,0-1 0,-1 1-1,0-1 1,0 0 0,0 1 0,0-1 0,-1 0 0,0 0 0,-2 4 0,-7 15 23,-1-1 0,-23 33 0,20-33-60,-8 12 66,-29 49-92,48-76 13,0 1 1,1 0 0,0 0 0,0 0 0,1 0 0,0 0 0,0 1-1,-1 15 1,4-21 37,-1 0-1,0 0 0,1 0 0,-1 0 0,1 0 1,0 0-1,0 0 0,0 0 0,1-1 0,-1 1 1,1 0-1,-1-1 0,1 1 0,0-1 1,0 1-1,0-1 0,0 0 0,0 0 0,1 0 1,-1 0-1,1 0 0,-1-1 0,1 1 0,-1-1 1,1 1-1,0-1 0,0 0 0,0 0 0,0 0 1,5 0-1,10 2 17,0 0 1,0-1-1,36-1 0,-38-2 23,-2 1-75,0 0-1,0-2 1,1 0-1,-1 0 1,24-9-1,-31 9-253,0-1 0,0 0 0,0-1 0,0 0-1,-1 0 1,1 0 0,-1-1 0,0 0 0,0 0 0,-1 0 0,0-1 0,7-8 0,5-11-2045,-2 0 0,0 0 0,-2-2 0,-1 1 0,-1-2 0,-1 0 0,7-35 0,-1-36-2381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7.6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13421,'7'4'4601,"15"8"-1642,82 39 1321,-81-42-4133,-6-3-58,0 1 0,0 1 0,-1 0 0,19 13 0,-31-18-52,0 0 0,-1 0 0,1 0 0,-1 1 0,0-1-1,1 1 1,-2 0 0,1 0 0,0 0 0,-1 0 0,0 1 0,0-1 0,0 1 0,0-1-1,-1 1 1,0 0 0,0-1 0,0 1 0,0 0 0,-1 7 0,0 1 36,-2-1 0,1 0 0,-2 0 1,0 0-1,0-1 0,-1 1 0,-8 17 0,-46 77 252,36-70-215,9-12-54,-72 136 49,77-143-119,1 1 1,1-1-1,0 1 1,2 1-1,0-1 1,1 1-1,-1 24 1,4-39-33,0 0 0,0 0-1,0 0 1,0 1 0,1-1 0,0 0 0,0 0-1,0 0 1,1 0 0,-1 0 0,1 0 0,0 0-1,0-1 1,0 1 0,0-1 0,1 1 0,0-1 0,-1 0-1,1 0 1,0 0 0,1 0 0,-1-1 0,0 1-1,1-1 1,0 0 0,-1 0 0,1 0 0,0 0 0,0-1-1,0 0 1,0 1 0,0-1 0,0-1 0,0 1-1,0-1 1,1 1 0,-1-1 0,0 0 0,0-1 0,0 1-1,1-1 1,6-2 0,-5 1-328,0 0 0,0 0 0,1-1 0,-2 0 0,1 0 0,0-1 0,-1 1 0,1-1 0,-1 0 0,0-1 0,-1 1 0,1-1 0,-1 0 0,0 0 0,0-1 0,0 1 0,4-10 0,11-26-3194,0 3-1454,16-50-1,-15 30 518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2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9545,'0'-28'3886,"0"22"-352,1 3-1425,3-8-1645,-3 9-424,0 1 0,0 0 0,0-1-1,0 1 1,1 0 0,-1 0 0,0 0-1,1 0 1,-1 0 0,1 0 0,-1 1-1,1-1 1,-1 0 0,1 1 0,-1-1-1,1 1 1,0-1 0,-1 1-1,1 0 1,0 0 0,-1 0 0,1 0-1,0 0 1,-1 0 0,1 0 0,0 1-1,2 0 1,29-3 1789,-3-7-1270,1 2 0,0 2-1,0 0 1,1 3 0,40 0 0,-5 5-228,105 18-1,-62-8 219,1-6 0,201-11-1,14-1-528,-36 26 13,85 2 345,-259-21-247,117-4 64,-188-1-166,556-23 257,-283 44-24,-1 1 298,-72-2-70,-2 0 13,-174-7-1347,-36 0-3341,-32-31-9718,-14-10 9662,4 12 1549,-7-29-2470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8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67 7944,'5'0'3288,"85"-6"1600,-29-4-2771,81-25 1,-137 34-2061,-1-1 0,1 1 0,0 0 0,0 0-1,0 1 1,-1-1 0,7 1 0,-11 1-67,1-1 0,0 0-1,-1 1 1,1-1 0,0 1 0,-1-1 0,1 0-1,-1 1 1,1-1 0,-1 1 0,1 0 0,-1-1-1,1 1 1,-1-1 0,1 1 0,-1 0 0,0-1-1,1 1 1,-1 0 0,0-1 0,0 1 0,0 0-1,1 0 1,-1-1 0,0 1 0,0 0 0,0 0-1,0-1 1,0 1 0,0 0 0,0 0-1,-1-1 1,1 1 0,0 0 0,0-1 0,0 1-1,-1 0 1,1-1 0,0 1 0,-1 0 0,1-1-1,-2 2 1,-5 16 51,-1 0 0,-1-1-1,-21 31 1,20-34 158,1 1 0,0 0 0,1 1 1,-9 25-1,16-40-193,1-1 0,0 0 0,0 1 0,-1-1 0,1 0 0,0 0 0,0 1 0,0-1 0,0 1 0,-1-1 1,1 0-1,0 1 0,0-1 0,0 0 0,0 1 0,0-1 0,0 1 0,0-1 0,0 0 0,0 1 0,0-1 0,0 0 0,0 1 1,0-1-1,1 0 0,-1 1 0,0-1 0,0 1 0,0-1 0,0 0 0,1 0 0,-1 1 0,0-1 0,0 0 0,1 1 0,-1-1 1,0 0-1,0 0 0,1 1 0,-1-1 0,0 0 0,1 0 0,-1 0 0,0 1 0,1-1 0,-1 0 0,1 0 0,22-9 44,25-26 38,-47 34-58,87-80 1018,-65 56-441,2 2-1,1 1 1,33-22 0,-57 42-544,0 1 0,1-1 0,-1 1 0,1 0 1,0 0-1,-1 0 0,1 0 0,0 0 0,0 0 0,0 1 0,-1-1 0,1 1 0,0 0 0,0 0 0,4 0 0,-5 1-57,-1-1 0,0 1 0,0 0-1,1 0 1,-1-1 0,0 1-1,0 0 1,0 0 0,0 0-1,0 1 1,0-1 0,0 0-1,0 0 1,0 0 0,-1 1-1,1-1 1,0 0 0,-1 1-1,1-1 1,-1 1 0,1-1-1,-1 0 1,0 1 0,0-1-1,0 1 1,0-1 0,0 1-1,0-1 1,0 1 0,0 1-1,-1 21-32,-1-1-1,-1 1 0,-2 0 1,0-1-1,-8 24 0,-50 114-127,-3 15 1,64-172 142,1 1 0,0 0-1,0 0 1,0 0 0,0 0 0,1 0-1,0 0 1,0 0 0,1 0 0,-1 0-1,1 0 1,0 0 0,0 0-1,1 0 1,-1-1 0,4 7 0,-1-4 51,1-1 1,0 1 0,0-1 0,1 0 0,0 0-1,0-1 1,0 1 0,14 8 0,2 1 337,0 1 0,-1 2 0,0 0 0,-2 1 0,0 1 0,30 41 0,-40-46-241,0 0 0,-1 1 0,-1-1 0,-1 2 0,0-1 0,0 1 0,-2 0 0,0 0 0,-1 0-1,-1 0 1,0 29 0,-3-14-187,-1 0 0,-2 0 0,-1-1 0,-1 1 0,-2-1-1,-1-1 1,-19 42 0,15-44-750,-1-1 0,-1 0 0,-1-1 0,-31 36-1,-129 129-9059,152-169 8308,0-2 1,-2 0-1,0-1 1,-2-2-1,1-1 1,-35 14-1,26-17-1049,-41 10-1,76-23 2550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2.8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22 15214,'0'4'485,"-1"-1"0,0 0-1,1 1 1,-1-1-1,0 0 1,-1 0-1,1 0 1,0 0-1,-1 0 1,0 0 0,0 0-1,1-1 1,-2 1-1,1-1 1,-3 4-1,-17 23-96,15-13-611,1 0 0,0 1 0,2-1 0,-1 1-1,-1 24 1,-5 85-989,10-119 1148,0 12-58,1 0 0,0 1 0,1-1 0,1 0 0,1 0 0,10 36 0,-12-49 180,2-1 1,-1 0 0,0 1 0,1-1-1,0 0 1,0-1 0,1 1-1,-1 0 1,1-1 0,0 0 0,0 0-1,0 0 1,1 0 0,-1-1-1,1 0 1,0 0 0,0 0 0,0 0-1,0-1 1,1 0 0,-1 0-1,1 0 1,-1-1 0,1 0 0,0 0-1,10 0 1,1-1 183,-1-1 0,1-1 1,-1 0-1,0-1 0,0-1 0,0-1 1,0 0-1,0-1 0,-1-1 0,0 0 1,-1-1-1,0 0 0,15-12 0,-14 9-81,-1 0-1,0-1 1,-1 0-1,0-1 1,-1-1-1,0 0 1,-1 0-1,-1-1 1,0-1-1,-1 0 1,13-32-1,-20 43-150,-1-1 1,1 1-1,-1 0 1,0-1-1,0 1 0,-1-1 1,1 1-1,-1-1 0,0 1 1,-1-1-1,0 1 1,1 0-1,-2-1 0,1 1 1,-1 0-1,1-1 1,-1 1-1,-3-5 0,1 4-8,0 1 1,0 0-1,-1 0 0,1 0 0,-1 0 1,0 1-1,-1 0 0,1 0 0,-1 0 0,1 0 1,-1 1-1,0 0 0,-8-2 0,3 0-35,-1 2 0,0-1-1,0 2 1,0 0 0,0 0-1,0 1 1,0 0 0,-1 1 0,1 1-1,0 0 1,0 1 0,0 0 0,0 0-1,0 1 1,-22 10 0,25-8-5,1 0 0,-1 1 0,2 0 1,-1 1-1,1 0 0,0 0 0,0 0 1,1 1-1,-1 0 0,2 0 0,0 0 1,0 1-1,0 0 0,1 0 0,0 0 1,1 0-1,0 1 0,0 0 0,-1 12 1,-2 21-54,2 0 1,2-1-1,4 55 1,0-27 86,-3 8 53,-10 81 1,6-127-23,-1 0 0,-1 0 0,-2 0 0,-1-1 0,-18 38 0,-3-13 231,-2-1-1,-50 65 1,32-50 186,50-70-438,1 1-1,-1 0 0,0 0 0,1-1 0,-1 1 0,1 0 1,-1 0-1,1 0 0,-1 0 0,1-1 0,0 1 0,-1 0 1,1 0-1,0 0 0,0 0 0,-1 0 0,1 0 0,0 0 1,0 0-1,0 0 0,0 0 0,1 0 0,-1 0 1,0 0-1,0 0 0,0 0 0,1 1 0,0-1-5,1 0-1,-1 0 0,0-1 1,0 1-1,1 0 1,-1-1-1,0 1 1,1-1-1,-1 1 0,1-1 1,-1 0-1,0 0 1,1 0-1,-1 1 1,1-1-1,1-1 0,68-10-109,-65 10 117,45-12 210,0-2-1,56-25 0,-57 18-1257,-1-3 1,46-31 0,-52 27-519,-1-2 0,-2-2 1,-1-1-1,-2-2 0,-1-2 0,-2-1 1,-1-2-1,-3-1 0,-1-1 1,38-78-1,-41 62 1248,34-112-1,-45 109 2358,-2-1-1,-2-1 1,2-103-1,-4 0 3133,-9 166-5158,0 1 0,0 0-1,0-1 1,0 1 0,0 0 0,0-1-1,0 1 1,1 0 0,-1-1-1,0 1 1,0 0 0,0-1 0,0 1-1,0 0 1,0 0 0,1-1 0,-1 1-1,0 0 1,0-1 0,0 1-1,1 0 1,-1 0 0,0-1 0,1 1-1,-1 0 1,0 0 0,0 0-1,1 0 1,-1-1 0,0 1 0,1 0-1,-1 0 1,0 0 0,1 0 0,-1 0-1,5-2 53,0 0-1,-1 0 0,1 0 1,0 1-1,0 0 0,-1 0 1,1 0-1,0 1 1,0-1-1,0 1 0,0 0 1,0 1-1,0-1 0,0 1 1,0 0-1,0 0 0,0 1 1,6 2-1,14 6 324,1 0 0,-2 2 0,0 1 0,0 1 0,-1 2 0,-1 0 0,35 32 1,-56-47-335,0 0 0,0 0 0,0 0 1,1 1-1,-1-1 0,-1 0 0,1 1 1,0-1-1,0 1 0,0-1 0,-1 1 1,1-1-1,-1 1 0,1 2 0,1 1 94,-2-5-144,0 0 1,0 1 0,0-1 0,0 0 0,1 0 0,-1 1 0,0-1 0,0 0 0,0 0 0,0 1-1,0-1 1,0 0 0,0 1 0,0-1 0,0 0 0,0 0 0,0 1 0,0-1 0,0 0-1,0 1 1,0-1 0,0 0 0,0 1 0,0-1 0,0 0 0,-1 0 0,1 1 0,0-1 0,0 0-1,0 0 1,0 1 0,-1-1 0,1 0 0,0 1 0,-14 15 53,-1-1-1,0 0 1,-1-1 0,0-1 0,-1 0-1,-19 10 1,-44 35-144,67-47 45,1 0 0,0 1 0,1 1 0,1-1 0,-11 17 0,19-27 30,1 0-1,0-1 1,0 1-1,0 0 1,0 0-1,0 0 1,0 0-1,0 0 0,0 1 1,1-1-1,-1 0 1,1 0-1,0 0 1,-1 0-1,1 1 1,0-1-1,1 0 0,-1 0 1,0 1-1,0-1 1,1 0-1,0 0 1,-1 0-1,1 0 1,0 0-1,0 0 1,0 0-1,0 0 0,0 0 1,0 0-1,1 0 1,-1-1-1,1 1 1,-1 0-1,1-1 1,0 1-1,0-1 0,-1 0 1,1 0-1,0 0 1,0 0-1,0 0 1,0 0-1,0 0 1,0 0-1,1-1 0,2 1 1,10 3 9,-1-1 0,1-1 0,0 0 0,-1-1-1,1 0 1,0-1 0,0-1 0,-1 0 0,21-5 0,13-5 45,67-25 0,-38 6-1151,75-42 0,-125 58 90,4 5-1424,-21 3-1259,3-13-811,-31 19-4432,-5 22 4912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3.4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0 9833,'-10'5'472,"0"1"0,1-1 0,-1 2 0,1-1 0,1 1 0,-1 1 0,1 0 0,1 0 0,-1 0-1,1 1 1,1 0 0,-1 0 0,2 1 0,-6 11 0,10-20-429,1 0-1,-1 0 1,0 0-1,1 1 1,-1-1 0,1 0-1,-1 0 1,1 1-1,0-1 1,0 0 0,0 1-1,-1-1 1,1 0 0,0 1-1,0-1 1,1 1-1,-1-1 1,0 0 0,0 1-1,1-1 1,-1 0-1,1 0 1,-1 1 0,1-1-1,-1 0 1,1 0-1,0 0 1,1 2 0,1-1 12,-1 0-1,1-1 1,-1 1 0,1-1 0,0 0 0,0 0 0,0 0 0,0 0 0,-1 0-1,1-1 1,0 1 0,5-1 0,9 1 171,-1-2-1,1 0 0,27-5 1,42-15 1374,139-55 1,-121 38-361,-102 38-1218,4-3 123,1 1-1,0 0 0,0 0 0,0 0 1,0 1-1,8 0 0,-13 1-117,-1 0 0,1 0 0,-1 1 0,0-1 0,1 0 0,-1 1 0,1-1 0,-1 1 0,0-1 0,1 1 0,-1 0-1,0 0 1,0-1 0,1 1 0,-1 0 0,0 0 0,0 0 0,0 0 0,0 0 0,0 1 0,0-1 0,-1 0 0,1 0 0,0 1 0,-1-1 0,1 0-1,-1 1 1,1-1 0,-1 1 0,1-1 0,-1 0 0,0 1 0,0-1 0,0 1 0,0-1 0,0 3 0,1 35 114,-1 0 0,-2 0 0,-12 62 0,-39 117-951,6-80-2139,40-122 1460,0-1 0,-1-1 1,-15 22-1,23-35 1094,0-1-1,-1 1 1,1 0 0,-1-1 0,1 1-1,-1 0 1,1-1 0,-1 1 0,1 0-1,-1-1 1,0 1 0,1-1 0,-1 1-1,0-1 1,1 1 0,-1-1 0,0 0 0,0 1-1,1-1 1,-1 0 0,0 0 0,0 1-1,-1-1 1,-2-16-2172,16-39 1616,41-124 3416,-12 35 3066,-28 100-3362,5-14 1193,-15 49-2895,1-1 1919,9 16-392,-8-1-1783,0 0 0,-1 1 0,1 0-1,-2-1 1,1 1 0,0 1 0,-1-1-1,0 0 1,2 10 0,19 71 262,-19-68-406,13 64-1046,-4 0-1,-3 2 1,0 94 0,-12-72-1771,-5-1 0,-22 117 1,23-196 1548,-2 0 1,-2-1 0,-14 33-1,3-7-857,-13 39-1241,-16-21 966,10 10 1890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3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1 12492,'-2'8'926,"0"0"0,0 0 0,-1 0-1,0 0 1,0 0 0,-4 6 0,2-4-292,0 0 0,1 0 0,0 0 1,-2 11-1,5-16-590,-8 39 42,-8 86 1,16-119-131,1 1 1,0 0-1,1 0 0,0-1 0,0 1 0,2 0 0,-1-1 1,2 1-1,-1-1 0,1 0 0,1 0 0,11 18 0,-14-25 98,1-1-1,-1 0 1,1 0 0,-1 0-1,1-1 1,0 1-1,0-1 1,0 1 0,1-1-1,-1 0 1,0 0-1,1-1 1,0 1-1,-1-1 1,1 1 0,0-1-1,-1 0 1,1-1-1,0 1 1,0-1-1,0 1 1,0-1 0,0 0-1,0-1 1,0 1-1,0-1 1,-1 0 0,1 1-1,0-2 1,0 1-1,-1 0 1,1-1-1,-1 0 1,1 0 0,-1 0-1,6-4 1,0 0 271,1-1 0,-1-1 0,0 1 0,0-1 0,-1-1 0,0 0 0,-1 0 0,0-1 0,0 1 0,8-19 0,-11 19-206,0 1 0,-1-1 1,0-1-1,-1 1 0,0 0 1,0 0-1,-1-1 1,-1 1-1,1-1 0,-2-12 1,0 16-195,0 1 0,-1-1 0,0 0 1,0 0-1,0 1 0,0-1 1,-1 1-1,0-1 0,0 1 0,-1 0 1,1 1-1,-1-1 0,0 0 0,-1 1 1,1 0-1,-9-7 0,-1 2-1405,-1 1-1,1 0 1,-1 1 0,-23-7-1,27 10-201,-1 0-1,1 0 1,0-1 0,0-1-1,1 0 1,-1 0 0,1-1-1,1 0 1,-18-17 0,0-14-1484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4.3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 0 12812,'31'43'4709,"-17"-1"-97,0-1-2242,-3 43-1569,-11 3-417,-6 14-288,-1 17-256,-11 1-384,7 15-481,-24-24-1025,11 7-1730,-5-3-832,-19-26 32,7-1 95,-15-34 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4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14286,'47'150'7950,"4"14"-6943,-36-86-2634,-9-46-730,0-1 1,14 38 0,-17-63 189,2-32 316,-1 0 1676,0-38 0,6-37 2627,-3 68-1804,-5 14-303,1 1 0,1-1 0,1 1 0,1 1 0,0-1 0,1 1 0,1 0 0,12-20-1,-18 35-287,-1 0-1,1 0 0,0 0 1,0 0-1,0 0 0,0 0 1,0 1-1,0-1 0,1 1 0,-1-1 1,1 1-1,-1 0 0,1 0 1,-1 0-1,1 0 0,-1 1 1,1-1-1,0 1 0,0-1 0,3 1 1,-1 0 12,0 1 0,0 0-1,0 0 1,0 1 0,0-1 0,0 1 0,-1 0 0,1 0 0,-1 0 0,7 5 0,6 6 53,-1 0 0,0 1 1,-1 1-1,17 22 0,-24-28-57,0 1-1,-1 0 1,0 1-1,-1-1 1,-1 1-1,1 0 1,-1 1-1,3 14 1,-7-22-40,0-1 0,0 0-1,-1 1 1,1-1 0,-1 1 0,0 0 0,0-1 0,0 1 0,-1-1-1,1 1 1,-1-1 0,0 0 0,0 1 0,0-1 0,0 0-1,-1 1 1,1-1 0,-1 0 0,0 0 0,0 0 0,0 0-1,0-1 1,0 1 0,-1 0 0,1-1 0,-1 0 0,0 1 0,0-1-1,0 0 1,0-1 0,0 1 0,0 0 0,-5 1 0,-3 1 178,0 0 0,0 0 0,-1-1 0,1-1 0,-1 0 0,0-1 1,0 0-1,1 0 0,-1-2 0,0 1 0,0-1 0,0-1 0,1 0 1,-1-1-1,1 0 0,0-1 0,-1 0 0,-12-8 0,22 11-131,0 0-1,0 0 1,0 0-1,0 0 1,0-1-1,1 1 1,-1-1-1,0 1 1,1-1-1,0 0 1,-1 0-1,1 1 1,-1-4-1,-2 0 87,4 5-149,-1-1 1,1 1 0,0 0 0,0 0 0,0 0 0,-1-1-1,1 1 1,0 0 0,0 0 0,-1-1 0,1 1-1,0 0 1,0 0 0,0-1 0,0 1 0,0 0-1,0-1 1,-1 1 0,1 0 0,0 0 0,0-1 0,0 1-1,0 0 1,0-1 0,0 1 0,0 0 0,0-1-1,0 1 1,0 0 0,0-1 0,1 1 0,-1 0-1,0 0 1,0-1 0,0 1 0,0-1 0,2-3-8,1 0 0,-1 0 0,1 0 0,-1 0 0,1 0 0,1 0 0,-1 1 0,0-1 0,1 1 0,-1 0 0,1 0 0,0 0 0,0 1 0,0 0 0,1-1 0,-1 1 0,0 1 0,1-1 0,-1 1 0,9-2 0,13-2-368,-1 1 1,49-1-1,-3 0-1265,-48 2 582,-19 3 691,1 0 1,0 0-1,0-1 1,-1 1-1,1-1 1,0 0-1,-1-1 1,1 1-1,-1-1 1,0 0-1,1 0 1,-1 0-1,0-1 1,0 1-1,0-1 1,-1 0 0,6-5-1,44-58-8237,-34 15 4656,12 4 901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5.7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0 130 11403,'2'-4'734,"0"0"0,-1 0 0,1-1 0,-1 1 1,0 0-1,0-1 0,0-5 0,-1 7-443,0 0 0,1 0 0,-1 0 0,1-1-1,-1 1 1,1 0 0,0 1 0,0-1 0,1 0 0,-1 0 0,1 0-1,-1 1 1,4-5 0,1 2-183,1 0-1,1 0 0,-1 1 1,0 0-1,1 0 1,0 1-1,0 0 0,0 0 1,0 1-1,1 0 1,-1 0-1,1 1 1,-1 0-1,1 1 0,-1 0 1,12 1-1,-6 0-36,-1 0 0,1 1 0,-1 0 0,1 1 0,-1 1 0,0 0 0,0 1 0,-1 0 0,19 10 0,-28-12-54,0-1 0,-1 1 0,1-1 0,0 1 0,-1 0 0,0 0 0,0 0-1,0 0 1,0 0 0,0 0 0,0 1 0,-1-1 0,0 1 0,0-1 0,0 1 0,0 0 0,0-1 0,-1 1 0,1 0 0,-1-1 0,0 1 0,0 0 0,-1 0 0,1-1-1,-1 1 1,0 0 0,0-1 0,-1 5 0,-4 12-53,-1-1-1,-1 1 1,-18 30-1,21-41 55,-29 52-133,-63 132-60,88-172 177,1 1 0,1 0-1,1 1 1,0-1 0,2 1 0,-2 45-1,5-62-4,2 0-1,-1-1 0,1 1 0,0 0 0,0-1 0,0 1 0,1-1 0,0 0 1,0 1-1,0-1 0,1 0 0,0 0 0,0-1 0,6 9 0,-7-11 4,1 1-1,-1-1 1,1 0-1,0 0 1,0 0 0,0 0-1,0 0 1,0-1-1,1 1 1,-1-1-1,0 0 1,1 0-1,-1 0 1,1 0-1,-1-1 1,1 0 0,-1 1-1,1-1 1,-1 0-1,1-1 1,0 1-1,-1-1 1,1 1-1,4-3 1,5-2-24,-1 0-1,0 0 1,0-1-1,-1-1 1,0 0 0,0-1-1,-1 0 1,0 0-1,0-1 1,9-11 0,14-18-824,33-50 0,-65 88 831,24-34-944,-2-1-1,-2-1 1,-1 0-1,-1-2 1,-3 0-1,-1-1 0,11-42 1,-23 63 847,-1 1 0,-1 0 1,0-1-1,-2-19 0,1 28 534,-1-1 1,0 1-1,-1 0 0,0 0 0,0 0 1,-1-1-1,0 2 0,-8-17 0,10 24-363,1 1 0,-1-1 0,1 0-1,0 0 1,-1 1 0,1-1 0,0 0-1,-1 0 1,1 1 0,0-1-1,0 0 1,0 0 0,0 0 0,0 0-1,0 1 1,0-1 0,0 0 0,0 0-1,0 0 1,1 1 0,-1-1-1,0 0 1,0 0 0,1 1 0,-1-1-1,0 0 1,1 0 0,-1 1 0,1-1-1,-1 0 1,1 1 0,-1-1-1,1 1 1,0-1 0,-1 1 0,1-1-1,0 1 1,-1-1 0,1 1-1,0-1 1,0 1 0,-1 0 0,2-1-1,39-11-90,-36 10 92,32-5-140,-1 2 1,72-2-1,-107 8 63,0-1 1,0 1-1,0 0 0,0 0 1,-1 0-1,1 0 1,0 0-1,-1 0 1,1 0-1,0 1 0,-1-1 1,1 0-1,-1 0 1,0 0-1,1 1 1,-1-1-1,0 0 0,0 0 1,0 1-1,0-1 1,0 0-1,0 3 1,-2 5 65,1 0-1,-2 0 1,1-1 0,-1 1 0,-1 0 0,1-1 0,-1 0 0,-1 0 0,0 0 0,-6 9 0,-4 7 243,-9 19 332,9-13 305,-35 49 1,50-79-921,-1 0 0,1 0 0,0 0 0,-1 1 0,1-1 0,0 0 0,-1 0 0,1 1 1,0-1-1,0 0 0,-1 0 0,1 1 0,0-1 0,0 0 0,0 1 0,-1-1 0,1 0 0,0 1 0,0-1 1,0 1-1,0-1 0,0 0 0,0 1 0,0-1 0,0 0 0,0 1 0,0-1 0,0 1 0,0-1 0,0 0 1,0 1-1,0-1 0,0 0 0,0 1 0,1-1 0,-1 0 0,0 1 0,0-1 0,0 0 0,1 1 0,-1-1 1,0 0-1,0 1 0,1-1 0,-1 0 0,0 0 0,0 1 0,1-1 0,-1 0 0,1 0 0,0 0 11,0 0-1,1 0 1,-1 0-1,0 0 0,1-1 1,-1 1-1,0-1 1,1 1-1,-1-1 1,0 1-1,0-1 0,0 0 1,0 1-1,0-1 1,0 0-1,0 0 0,0 0 1,0 0-1,1-1 1,17-20 158,-4 4 250,1 1-1,0 1 1,36-28 0,-21 32 33,-31 12-455,0 0 0,1 0 1,-1 0-1,0 0 0,0-1 1,1 1-1,-1 0 0,0 0 0,1 0 1,-1 0-1,0 0 0,1 0 0,-1 0 1,0 0-1,1 0 0,-1 0 1,0 0-1,1 0 0,-1 0 0,0 0 1,0 1-1,1-1 0,-1 0 0,0 0 1,1 0-1,-1 0 0,0 0 1,0 1-1,1-1 0,-1 0 0,0 0 1,0 0-1,1 1 0,-1-1 0,6 6-39,-1 0 0,0 0 0,0 1 0,-1-1 0,0 1-1,0 0 1,0 0 0,-1 1 0,0-1 0,0 1 0,-1-1-1,0 1 1,-1 0 0,1 0 0,-1 0 0,-1 0 0,0 15 0,-2 14-244,0-1 1,-13 59-1,5-51 153,-2-1-1,-2 0 0,-20 43 0,-65 115 162,33-74 646,64-121-588,-1-1 0,1 1 0,0-1 0,0 1 0,0 0 0,1-1 0,0 1 1,0 8-1,1-14-79,0 0 0,0 1 0,0-1 1,0 1-1,0-1 0,0 1 0,0-1 1,0 1-1,0-1 0,0 0 0,1 1 0,-1-1 1,0 0-1,0 1 0,0-1 0,1 1 1,-1-1-1,0 0 0,1 1 0,-1-1 1,0 0-1,1 0 0,-1 1 0,0-1 1,1 0-1,-1 0 0,0 1 0,1-1 0,0 0 1,15 10 267,0-1 0,1 0 0,0-1 0,0-1 1,30 8-1,-22-8 15,-1 2 1,-1 0 0,30 17-1,-46-22-228,0 1 0,0 0 0,0 0 0,-1 1 0,0-1 0,0 1 0,-1 1 0,0-1 0,0 1 0,0 0 0,-1 0 0,0 0 0,0 1 0,4 11 0,-4-4 13,-1 1 0,0 0 0,-2 0 0,1 0 0,-2 0 0,0 0 0,-1 1 0,-1-1 0,-6 27 1,-3 5-1484,-32 83 1,35-110 188,-1-1 1,-1 0 0,-1-1 0,-1 0 0,-1-1-1,0 0 1,-1-1 0,-1-1 0,-1 0 0,0-1 0,-1 0-1,0-1 1,-1-2 0,-1 1 0,0-2 0,-25 11-1,-42 4-4243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7:27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1811 1112 24575,'0'2'0,"-1"-1"0,1 0 0,0 0 0,-1 0 0,0 0 0,1 0 0,-1 0 0,0 0 0,1 0 0,-1 0 0,0 0 0,0 0 0,0 0 0,0 0 0,0 0 0,0-1 0,0 1 0,0-1 0,0 1 0,0 0 0,0-1 0,-1 0 0,1 1 0,0-1 0,-2 1 0,-41 9 0,28-7 0,-33 7 0,-1-1 0,-73 2 0,-14 2 0,15-2 0,-218-9 0,163-4 0,138 1 0,0-1 0,0-2 0,1-1 0,-1-2 0,-70-24 0,96 26 0,0-2 0,0 0 0,1 0 0,-17-14 0,-26-16 0,39 28 0,1-1 0,1-1 0,0 0 0,1-1 0,0 0 0,0-1 0,-12-17 0,3 2 0,2-2 0,-26-50 0,33 51 0,0-1 0,3 0 0,0 0 0,2-1 0,1 0 0,-3-46 0,2-194 0,8 243 0,1 22 0,0-1 0,0 0 0,0 1 0,1-1 0,0 1 0,0 0 0,0 0 0,1-1 0,0 2 0,0-1 0,1 0 0,0 1 0,0-1 0,0 1 0,1 0 0,-1 0 0,1 1 0,0 0 0,0-1 0,1 2 0,0-1 0,-1 1 0,7-4 0,18-7 0,1 1 0,0 1 0,46-11 0,-55 17 0,54-13 0,1 3 0,1 3 0,97-2 0,243 13 0,-202 5 0,-164-1 0,-1 2 0,0 2 0,77 20 0,144 56 0,-158-44 0,-96-32 0,-3-2 0,0 0 0,-1 2 0,0 0 0,14 8 0,-23-11 0,-1 0 0,1 1 0,-1 0 0,0-1 0,0 1 0,0 1 0,-1-1 0,1 1 0,-1-1 0,0 1 0,0 0 0,-1 0 0,0 0 0,4 10 0,0 16 0,0 0 0,-2 0 0,-2 1 0,-1-1 0,-5 56 0,2-14 0,2-64 0,-1 0 0,0 0 0,0 0 0,-1 0 0,0-1 0,0 1 0,-1 0 0,0-1 0,0 0 0,-1 0 0,0 0 0,-1 0 0,-7 9 0,-3 1 0,-2-1 0,0-1 0,-35 25 0,18-14 0,-43 24 0,64-43 0,-1-1 0,0 0 0,0-2 0,-1 0 0,0 0 0,-27 4 0,24-5 0,-1 1 0,1 0 0,-29 14 0,-27 8 0,52-20-1365,3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3.3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11787,'3'0'5464,"-3"0"-5389,0-1 0,1 1-1,-1 0 1,1 0 0,-1 0 0,0 0 0,1 0 0,-1 0-1,1 0 1,-1 0 0,0 0 0,1 0 0,-1 0 0,1 0-1,-1 1 1,0-1 0,1 0 0,-1 0 0,0 0-1,1 0 1,-1 1 0,0-1 0,1 0 0,-1 0 0,0 1-1,1-1 1,-1 0 0,0 0 0,0 1 0,1 0 0,-2 3 155,0 1 0,0 0 0,0-1 0,-1 0 0,1 1 0,-1-1 0,-5 8 0,-9 28-1062,6-1-520,-8 61-1,17-89 1245,0 0 1,1 0 0,0 0-1,0 0 1,1 0 0,1 0-1,-1 0 1,2-1 0,0 1-1,7 18 1,-8-26 186,-1 0 1,0-1-1,1 1 0,0-1 0,0 1 0,0-1 0,0 0 1,0 0-1,0 0 0,0 0 0,1 0 0,-1 0 1,1-1-1,0 1 0,-1-1 0,1 1 0,0-1 1,0 0-1,-1 0 0,5 0 0,-2 0 102,1-1 0,-1 0 1,1 0-1,-1-1 0,0 1 0,1-1 0,-1 0 0,0-1 0,0 1 0,8-5 1,3-1 278,-2-1 1,1 0 0,-1-2 0,0 1 0,-1-2-1,14-13 1,-18 14-390,0 1-1,-1-1 0,-1-1 0,0 1 0,0-1 1,-1-1-1,0 1 0,-1-1 0,0 0 1,-1 0-1,3-17 0,-6 25-139,0-1 0,0 1-1,-1-1 1,0 0 0,0 1 0,0-1 0,0 1-1,-1-1 1,0 0 0,0 1 0,0-1-1,0 1 1,-1 0 0,0-1 0,1 1-1,-2 0 1,1 0 0,0 0 0,-1 0 0,0 1-1,0-1 1,0 1 0,0-1 0,0 1-1,-1 0 1,0 0 0,1 1 0,-1-1 0,0 1-1,0 0 1,-1 0 0,1 0 0,0 0-1,-5 0 1,2-1 35,1 1 0,-1 1 1,0-1-1,1 1 0,-1 0 0,0 0 0,0 1 1,0 0-1,0 0 0,0 1 0,0 0 0,1 0 0,-1 1 1,0-1-1,1 2 0,-1-1 0,1 1 0,0-1 0,-1 2 1,2-1-1,-8 6 0,7-4 55,0 0 0,1 1 0,0-1 0,0 1-1,1 0 1,0 1 0,0-1 0,0 1 0,1 0 0,0 0 0,0 0 0,0 0 0,1 0 0,0 1 0,1-1-1,0 0 1,0 1 0,0 13 0,4 14-27,2 0 0,1-1 0,1 1 0,2-1 0,17 41 0,-13-40 27,-2 1 1,-1 1-1,-2 0 0,4 41 1,-12-65 74,0-1 0,0 1 0,-1-1 0,-1 1 0,0-1 0,0 0 0,-2 0 0,1 0 0,-1 0 0,-1 0 0,0-1 0,-1 0 0,0 0 0,-1 0 0,0-1 0,-13 15 0,-48 40 1351,65-63-1303,5 0-139,-1-1 1,1 1-1,-1-1 0,1 0 1,0 0-1,0 0 0,-1 0 1,1 0-1,0-1 0,0 1 1,0 0-1,0-1 0,0 1 1,0-1-1,0 0 0,0 0 1,0 1-1,0-1 0,3-1 1,20-1-23,-1-2 0,0 0 0,-1-2 0,1-1 0,29-12 0,-18 7-84,-15 5-426,0 0 0,0-2 0,0 0 0,-1-1 0,-1 0 0,0-2 0,0 0-1,-1-1 1,-1-1 0,15-17 0,-3-1-1807,-7 9 257,-1-1 0,-1 0-1,-1-1 1,-2-1 0,0-1 0,15-37 0,-25 46 1352,-2 0 1,5-29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4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65 4869,'2'-4'351,"-1"1"0,1-1 1,-1 1-1,1-1 0,0 1 1,0 0-1,0-1 0,1 1 1,-1 0-1,1 1 0,0-1 1,0 0-1,0 1 0,0 0 1,0 0-1,0-1 0,5 0 1,-3 1 35,0 0 1,1 0-1,0 1 0,-1-1 1,1 1-1,0 1 0,0-1 1,0 1-1,0 0 1,-1 1-1,1-1 0,6 2 1,-1 1-74,0 0-1,0 1 1,0 1 0,0-1 0,-1 2 0,0-1 0,0 2 0,0-1-1,-1 1 1,0 0 0,0 1 0,13 15 0,-12-11-116,0-1 1,-1 2-1,-1-1 1,0 2-1,0-1 0,-1 1 1,-1 0-1,0 0 1,4 16-1,-10-26-123,1 1 0,-1 0 0,0-1 0,0 1-1,-1-1 1,1 1 0,-1-1 0,0 0 0,0 1 0,-1-1 0,1 0 0,-1 1-1,0-1 1,0 0 0,0 0 0,-1-1 0,-3 5 0,-7 10 65,-2-1 0,-19 19-1,10-12-59,19-17-53,-7 5-27,0 1-1,1 0 1,1 1-1,0 0 1,-8 19-1,17-31-9,-1 0 0,1 1 0,0-1 0,1 1 0,-1-1-1,0 1 1,1-1 0,-1 1 0,1-1 0,0 1 0,0 0 0,0-1 0,0 1 0,0-1-1,1 1 1,-1-1 0,1 1 0,0-1 0,0 1 0,0-1 0,0 1 0,0-1-1,0 0 1,0 0 0,1 0 0,-1 1 0,1-1 0,0-1 0,0 1 0,-1 0 0,1 0-1,0-1 1,0 1 0,1-1 0,-1 1 0,0-1 0,0 0 0,1 0 0,-1 0-1,1 0 1,-1 0 0,4 0 0,12 4 22,1-1-1,0 0 1,0-1-1,0-1 1,0-1 0,0-1-1,0 0 1,0-2-1,0 0 1,22-6-1,26-8-517,89-33-1,-125 36-206,-26 10 133,1 0 0,-1 0 0,1 1 0,0 0 0,0 1 0,11-3 0,-31-5-6738,-37 23 1368,29-7 4404,-62 24-1402,-36 28 2724,51-24 140,-36 27 1096,51-27 837,-25 7 1269,52-22-1025,-36 34 0,40-32-983,16-16-649,0 1 0,0 1 0,1-1 0,0 1 0,0 1 0,-8 16 0,13-23-379,0-1-1,1 1 1,-1-1-1,1 1 1,-1 0-1,1-1 1,0 1-1,-1 0 0,1-1 1,0 1-1,0 0 1,0-1-1,0 1 1,1-1-1,-1 1 1,0 0-1,1-1 1,-1 1-1,2 2 1,-1-3-28,1 1 0,-1-1 1,1 0-1,-1 0 1,1 0-1,0 1 1,-1-1-1,1-1 1,0 1-1,0 0 1,0 0-1,0-1 0,-1 1 1,1-1-1,0 0 1,0 1-1,0-1 1,0 0-1,0 0 1,4-1-1,15 0 115,0-1-1,0-1 1,0-1 0,-1-1 0,1-1-1,19-9 1,123-58 402,-142 62-508,403-233 962,-424 244-1009,0 0 0,0 0 0,0 0 0,0 0 0,0 1 0,0-1 0,0 0 0,0 0 0,0 0 0,0 0 1,0 1-1,0-1 0,1 0 0,-1 0 0,0 0 0,0 0 0,0 1 0,0-1 0,0 0 0,0 0 0,0 0 0,0 0 0,0 0 0,1 1 0,-1-1 0,0 0 0,0 0 0,0 0 0,0 0 0,0 0 0,1 0 1,-1 0-1,0 0 0,0 0 0,0 0 0,0 0 0,1 0 0,-1 1 0,0-1 0,0 0 0,0 0 0,0 0 0,1 0 0,-1 0 0,0 0 0,0-1 0,0 1 0,0 0 0,1 0 0,-1 0 0,0 0 0,0 0 0,0 0 1,0 0-1,0 0 0,1 0 0,-1 0 0,0 0 0,0-1 0,0 1 0,0 0 0,0 0 0,0 0 0,0 0 0,1 0 0,-1-1 0,0 1 0,-9 23 474,-26 45-263,25-49-65,-81 148-131,-72 140-4343,146-274 1965,-28 40 0,38-64 898,0 0 0,0-1 1,-1 0-1,-14 13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4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7239,'2'-3'6288,"0"1"-6074,0 0 1,1 0-1,-1 1 0,0-1 0,1 1 0,-1 0 0,1 0 0,0-1 0,-1 2 0,1-1 0,0 0 0,-1 1 0,1-1 0,0 1 0,0 0 0,4 0 0,60 1 3042,-42 0-1646,14-3-836,43-7 0,-7 1-262,34 0 390,481-23 1260,0 39-1510,-184 5-389,1 0-46,319 5 317,-556-17-447,149-1 184,196-7 209,193 40-224,-650-36-1090,-52 2 200,1 0 0,0 1 0,0 0-1,-1 0 1,13 2 0,-18-2 482,-1 0 0,0 0 1,1 1-1,-1-1 0,1 0 0,-1 0 0,0 0 0,1 0 0,-1 0 0,0 0 0,1 0 1,-1 0-1,1 0 0,-1 0 0,0 0 0,1 0 0,-1 0 0,0 0 0,1-1 1,-1 1-1,1 0 0,-1 0 0,0 0 0,1 0 0,-1-1 0,0 1 0,0 0 0,1 0 1,-1-1-1,1 1 0,2-3-542,0 0 0,1 0 1,-1 0-1,-1-1 0,1 1 0,0-1 1,-1 0-1,0 1 0,1-1 0,-2 0 1,1 0-1,0 0 0,-1-1 0,0 1 1,0 0-1,0 0 0,0-1 0,-1 1 1,1-1-1,-1 1 0,-1-8 0,1-40-4356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4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63 251 2691,'12'-27'1259,"1"1"0,1 1 0,2 0 0,0 1 1,1 1-1,2 1 0,37-37 0,-52 56-632,-3 2-479,0-1 1,0 1-1,0 0 1,1 0-1,-1 0 1,0 0-1,0 0 1,1 0-1,-1 0 1,0 0-1,1 0 1,-1 0-1,1 1 1,-1-1-1,1 1 1,0-1-1,-1 1 0,1 0 1,-1-1-1,1 1 1,0 0-1,-1 0 1,1 0-1,0 0 1,-1 1-1,1-1 1,-1 0-1,1 1 1,0-1-1,-1 1 1,1-1-1,-1 1 1,1 0-1,-1 0 1,0-1-1,1 1 1,-1 0-1,0 0 1,2 2-1,6 8 241,-1 1 0,0 0-1,-1 0 1,-1 1 0,0 0-1,0 0 1,-1 0 0,-1 1-1,5 22 1,16 145-131,-23-157-378,5 55-606,-4 1-1,-4-1 1,-3 1-1,-3-1 0,-4 0 1,-4-1-1,-2 0 1,-55 145-1,65-203 502,-1-1-1,0-1 1,-2 1-1,0-2 1,-1 1 0,-1-1-1,0-1 1,-21 21-1,14-20-1183,14-12 677,1-1 1,-1 1 0,-1-1-1,1 0 1,0 0 0,-1 0-1,0-1 1,0 0 0,0 0-1,0-1 1,0 0 0,-1 0-1,1 0 1,-14 1 0,-17-10-1677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5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1 17296,'1'6'869,"0"0"0,0 0 0,0 0 0,0 1-1,-1-1 1,0 0 0,-1 0 0,1 1 0,-1-1 0,-1 0-1,-3 12 1,2-1-832,0 1-1,2-1 1,-1 21-1,2-19-198,-1 1-1,-7 34 1,-1-23 135,-2-1 1,-1-1 0,-2 0 0,0-1-1,-2 0 1,-1-1 0,-2-1 0,0-1-1,-1 0 1,-2-2 0,-31 28 0,45-45-7,1 1-1,-1-1 1,0-1 0,-10 6 0,14-9-132,5-7-337,3-2 437,0-1-1,1 1 1,-1 1 0,1-1 0,1 1 0,-1 0-1,1 0 1,0 1 0,0-1 0,1 1 0,-1 0-1,14-6 1,-7 3 7,1 1 0,-1 0 0,1 2 0,1-1 0,-1 2-1,24-6 1,-34 10-19,1-1 0,0 1-1,-1 0 1,1 0 0,0 0-1,0 1 1,-1-1 0,1 1 0,0 0-1,-1 1 1,1-1 0,-1 1-1,0 0 1,1 0 0,-1 0-1,6 4 1,-8-3-84,1 0-1,0-1 1,-1 1-1,1 0 1,-1 0-1,0 1 1,0-1-1,0 0 1,-1 1-1,1-1 1,-1 1-1,0 0 1,0-1-1,0 1 1,0 0-1,0 0 1,-1-1-1,0 1 1,0 0-1,0 0 1,0 0-1,-1 4 1,0 1-334,-1-1 1,1 1-1,-1-1 1,-1 0-1,1 0 1,-1 0 0,-1 0-1,1 0 1,-2 0-1,1-1 1,-1 0 0,-9 12-1,-7 1-1133,16-18 1397,10-13 691,-1 6-166,0 1 0,0 0 0,0 0 0,0 1 0,0-1 0,1 1 0,0 0 0,0 0 0,0 0-1,0 1 1,0 0 0,0 0 0,1 0 0,10-2 0,-5 2 235,0 0-1,1 1 1,-1 0 0,0 0-1,21 3 1,-20 0-258,0 0 0,-1 1 0,0 0 1,20 9-1,-29-12-362,0 1 0,0 0 0,0-1 0,-1 1 0,1 0 0,0 0 0,0 0 1,-1 0-1,1 1 0,-1-1 0,1 0 0,-1 1 0,1-1 0,-1 1 0,0-1 0,0 1 0,0 0 1,0-1-1,0 1 0,0 0 0,0 0 0,-1 0 0,1 0 0,-1 0 0,1 0 0,-1 0 0,0 0 1,1 0-1,-1 0 0,0 0 0,0 0 0,-1 0 0,1 0 0,-1 3 0,0-3-198,-1 1 0,1-1 0,0 0 0,-1 0 0,0 0 0,1 0 0,-1 0 0,0-1 0,0 1 0,0 0 0,0-1 0,0 0 0,0 1 0,-1-1 0,-3 2 0,-13 8-1877,-74 48-5559,84-53 6884,0 0 1,1 1-1,-14 16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5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20 364 5413,'-12'24'2817,"11"-24"-2715,1 0 1,-1 0 0,1 0 0,0 1 0,-1-1 0,1 0 0,0 0-1,-1 1 1,1-1 0,0 0 0,-1 1 0,1-1 0,0 0 0,0 1 0,-1-1-1,1 0 1,0 1 0,0-1 0,0 0 0,0 1 0,-1-1 0,1 1-1,0-1 1,0 0 0,0 1 0,0-1 0,0 1 0,0-1 0,0 1 0,0-1-1,0 0 1,0 1 0,0-1 0,0 1 0,0-1 0,1 0 0,-1 1-1,0-1 1,0 1 0,0-1 0,1 0 0,-1 1 0,0-1 0,0 0 0,1 1-1,-1-1 1,0 0 0,1 0 0,-1 1 0,0-1 0,1 0 0,-1 0-1,0 1 1,1-1 0,-1 0 0,1 0 0,-1 0 0,0 0 0,1 0 0,0 1-1,9 1 304,0-1 0,1 0-1,-1 0 1,1-1-1,-1 0 1,20-4-1,73-16 818,-61 10-752,344-90 679,-318 78-1854,-2-3 0,0-3 0,98-58 0,-156 81 456,1 0-1,-1-1 1,0 0-1,0 0 1,-1-1-1,0 0 1,0 0-1,0-1 1,-1 1-1,6-11 1,-12 17 217,0-1 0,0 1 1,1 0-1,-1 0 0,0-1 1,-1 1-1,1 0 0,0 0 1,0 0-1,0-1 0,-1 1 1,1 0-1,-1 0 0,1 0 0,-1 0 1,1 0-1,-1 0 0,0 0 1,1 0-1,-1 0 0,0 0 1,0 0-1,0 0 0,0 0 0,1 0 1,-1 1-1,0-1 0,-1 0 1,1 1-1,0-1 0,0 1 1,0-1-1,0 1 0,0 0 1,0-1-1,-1 1 0,1 0 0,0 0 1,0 0-1,-1 0 0,1 0 1,0 0-1,-1 0 0,-13 1 126,0 1 1,0 1-1,1 0 0,-1 1 0,1 0 0,0 2 0,0-1 0,0 2 0,1-1 1,0 2-1,1 0 0,-1 1 0,-19 18 0,1 0 114,2 2 0,1 2 0,-44 61 0,-172 312 5551,244-404-5713,-1 1 0,1-1 0,0 1 0,-1-1 0,1 0 0,0 1 0,0-1 0,-1 1 0,1-1 1,0 1-1,0-1 0,0 1 0,0-1 0,0 1 0,0-1 0,0 1 0,0-1 0,0 1 0,0-1 0,0 1 0,0-1 1,0 1-1,0-1 0,0 1 0,0-1 0,1 0 0,-1 1 0,0-1 0,0 1 0,0-1 0,1 1 0,-1-1 0,1 1 1,17 1 644,35-16-351,-42 10-82,15-2-137,0 1 0,1 1-1,0 1 1,32 1 0,-55 2-130,-1 0 1,0 0 0,1 0-1,-1 0 1,0 1 0,1-1 0,-1 1-1,0 0 1,1 0 0,-1 0-1,0 0 1,0 0 0,0 1-1,0 0 1,0-1 0,-1 1-1,1 0 1,0 0 0,-1 1 0,1-1-1,-1 1 1,0-1 0,0 1-1,0 0 1,0-1 0,0 1-1,-1 0 1,1 0 0,-1 0-1,0 0 1,0 1 0,0-1 0,0 0-1,0 1 1,-1-1 0,1 6-1,-1 10 20,-1 0 0,0 0 0,-1-1 0,-1 1 0,-7 22 0,7-29 32,0 1-15,-2 4 30,1 0 1,1 1 0,0-1-1,1 1 1,1 0 0,1 0-1,0-1 1,4 19 0,-3-33-75,0 1-1,0-1 1,1 0 0,-1 0 0,1 0 0,0-1 0,0 1-1,0 0 1,0-1 0,0 1 0,0-1 0,1 0 0,0 1-1,-1-1 1,1 0 0,0-1 0,0 1 0,0 0 0,0-1-1,0 0 1,0 0 0,0 0 0,1 0 0,-1 0 0,0 0-1,1-1 1,6 0 0,-2 1-219,1-1 0,0 0 0,-1-1 0,1 0 0,-1-1 0,1 1 0,-1-2 0,0 1 0,13-6-1,-8 1-407,0 0 0,-1-1-1,0-1 1,-1 0 0,0 0-1,0-1 1,-1 0-1,0-1 1,-1 0 0,0-1-1,7-14 1,15-32-5543,43-119 1,-36 92 3899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6.2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3 15567,'44'-1'7453,"-25"0"-6857,1 1 1,0 0-1,32 6 0,-40-4-617,0 1 0,-1 0-1,1 0 1,-1 1 0,0 1-1,15 8 1,-23-12 10,0 1 1,-1 1-1,1-1 0,-1 0 1,0 1-1,0-1 0,1 1 1,-2-1-1,1 1 0,0 0 1,0 0-1,-1 0 0,0 0 1,0 0-1,0 0 0,0 1 1,0-1-1,0 0 0,-1 0 0,0 1 1,1-1-1,-1 0 0,0 1 1,-1-1-1,1 0 0,-1 1 1,-1 4-1,-7 22 21,-2-1 0,0 0 1,-2-1-1,-2-1 0,-33 49 1,4-4 7,12-18-38,-38 70-116,62-107 100,0 1 0,1 1 0,0-1 0,-6 38 0,12-51-31,1 1 1,-1-1-1,2 0 1,-1 1 0,0-1-1,1 1 1,0-1-1,2 6 1,5-3-351,-2-7 251,0 1 0,0-1 0,0 0 0,0 0 0,0-1 0,0 0 0,0 0 0,0 0 0,-1-1 0,1 0 0,0 0 0,0 0 0,0-1 0,0 0 0,-1 0 0,1 0 0,-1-1 0,0 1 0,1-2 0,7-5 0,5-1-590,-12 7 244,1-1 0,-1 0 0,0 1 0,0-2 0,-1 1 0,1-1 0,-1 0-1,7-8 1,4-9-1382,9-11-3098,29-51 0,-20 38 2035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6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94 224 7687,'11'1'523,"1"-1"0,0-1 1,0 0-1,-1-1 0,1 0 0,-1 0 0,0-1 0,1-1 0,-1 0 0,-1 0 0,16-10 0,-13 8-634,139-70-1282,-148 74 517,-8 8-191,-24 28 1762,-51 50 0,10-13 1593,67-68-1786,4-4-510,0 1-1,0-1 1,1 0 0,-1 0 0,0 0 0,0 0 0,0 0 0,0 0 0,0-1 0,0 1 0,-1-1 0,4-2 0,1-1 16,27-21 769,-1-1-1,39-44 1,-33 32 278,-13 13-214,-7 7 118,0 1 0,1 1 0,24-16-1,-43 32-914,1 1 0,0 0 0,0-1 0,0 1-1,-1 0 1,1-1 0,0 1 0,0 0 0,0 0-1,0 0 1,0 0 0,0 0 0,0 0 0,-1 0-1,1 0 1,0 0 0,0 0 0,0 0 0,0 1-1,0-1 1,0 0 0,-1 1 0,1-1 0,0 0-1,0 1 1,-1-1 0,1 1 0,0-1 0,0 1-1,-1 0 1,1-1 0,-1 1 0,1 0-1,0-1 1,-1 1 0,1 0 0,-1 0 0,0-1-1,1 1 1,-1 0 0,0 0 0,1 0 0,-1 0-1,0 0 1,0 0 0,0 0 0,11 49 507,-11-47-486,3 27 72,-2-1-1,-1 1 1,-2-1 0,-7 45 0,-33 115 316,27-136-210,-3 0 0,-2-1 0,-32 57-1,-97 138 874,122-198-955,27-48-157,0 0 0,0 0 1,0 0-1,0 0 0,1 0 1,-1 0-1,0 0 0,1-1 1,-1 1-1,1 0 0,-1 0 1,1 0-1,-1 0 1,1 0-1,0-1 0,-1 1 1,1 0-1,0 0 0,0-1 1,-1 1-1,1-1 0,0 1 1,0-1-1,0 1 0,1 0 1,-2-1-1,10 4 54,0-1 0,0 0-1,0 0 1,0-1 0,13 2 0,39 9 262,-50-8-270,1 0 1,-1 1-1,0 0 0,-1 1 0,1 0 0,-1 1 1,-1 0-1,1 1 0,-2 0 0,1 0 0,-1 1 0,0 1 1,-1-1-1,-1 1 0,1 1 0,-2-1 0,0 1 0,0 1 1,-1-1-1,0 1 0,-1-1 0,-1 1 0,0 1 1,1 14-1,-2-3-247,-1 1 1,-2-1-1,0 0 1,-2 1-1,0-1 0,-2 0 1,-1-1-1,-1 1 1,-1-1-1,-1 0 1,-22 39-1,7-19-1704,-3-2-1,-1-1 1,-2-1-1,-2-2 1,-38 36-1,44-48 136,-1-2 0,-1-1 0,-1-1 0,0-1-1,-57 28 1,51-34-845,-53 13 0,87-27 2559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10:31:26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52 12556,'0'-4'4799,"0"-2"-4065,0 3-62,0 1 0,1-1-1,-2 1 1,1 0 0,0-1 0,0 1-1,-1-1 1,0 1 0,1-1 0,-1 1-1,-1-3 1,-10-3 131,9 7-461,-4 5-110,6-4-223,1 0 0,-1 0-1,1 0 1,-1 0 0,1 0 0,-1 0 0,0 0-1,1 0 1,-1 0 0,1 1 0,-1-1 0,1 0 0,-1 0-1,1 1 1,-1-1 0,1 0 0,0 1 0,-1-1-1,1 0 1,-1 1 0,1-1 0,0 1 0,-1-1-1,1 0 1,0 1 0,-1 0 0,-15 25 70,1 1 0,1 0 0,-19 53 0,-22 96-254,44-140 125,-20 77-381,-27 195 0,51-244-107,2 1 0,4 0 1,2 0-1,14 99 1,-10-138-307,2 0-1,0-1 1,1 0 0,16 32 0,-13-34-440,2 0 0,1-1 0,0 0 1,2-1-1,0-1 0,1-1 0,1 0 0,1-1 1,1-1-1,0-1 0,1-1 0,32 18 0,21-3-2111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7:1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1313,'5'-26'2123,"0"-10"5972,0 35-7748,45-11 831,0 2 1,1 2-1,71-1 0,-46 4-740,54-7 4,283-17-200,109 28-2922,-217 8-6310,-124-7 3358,-171-1 5550,1 0 0,0-1-1,-1 0 1,14-5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7:15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1505,'0'0'5424,"3"-2"-4810,11-8 2861,-10 8-3048,9-4-144,-10 4 1938,-3 1-2221,0 0 0,0 0-1,0 0 1,0 0 0,1 0 0,-1 1-1,0-1 1,0 0 0,1 0 0,-1 0-1,0 0 1,1 0 0,-1 1-1,1-1 1,-1 0 0,1 0 0,-1 1-1,1-1 1,1-1 0,422-30-1326,-204 10-2286,-113 14 927,-9-11-369,8 13 438,-89 4 2455,-1-2-1,0 1 1,20-9 0,-33 11 155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7:1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6726,'0'0'6300,"4"0"-6263,210 14 2535,-40-1-873,660-41-834,-404 3-3166,-30 1-3475,211 29-3859,-602-5 9580,171-5-377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1.2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426 0 19891,'6'15'1221,"-1"0"-1,-1 1 1,0-1 0,1 21 0,-3-20-553,-2 0 1,0 1 0,-3 28-1,-2-22-857,0 0-1,-1 0 0,-1-1 0,-2 0 1,0 0-1,-14 24 0,-3-2-1400,-2-2-1,-58 68 1,-17 2 2258,66-73-257,-63 51 0,96-88 182,22-3-108,56-26 48,-58 20-469,0 1 1,0 0-1,0 1 1,1 1 0,19-3-1,-31 6-70,-1 1 0,1 0 0,0 1 0,-1-1 0,1 1 0,-1-1 0,1 1 0,-1 1 0,0-1 0,1 1 0,-1-1 0,0 1 0,0 1 0,0-1 0,0 0 0,0 1 0,-1 0-1,1 0 1,-1 0 0,0 0 0,0 1 0,0-1 0,0 1 0,2 4 0,0 1-26,0 0 0,-1 1-1,0-1 1,-1 1 0,0 0 0,-1 0-1,0 0 1,0 0 0,-1 0 0,0 1-1,-1-1 1,0 0 0,-1 1 0,0-1-1,-1 0 1,0 0 0,0 0 0,-6 13-1,-2 7-642,-2 0 0,-1-1 0,-1-1 0,-30 43 0,3-19-2250,35-45 2612,-1 0-2181,7-20 1281,3 7 1460,0 0 0,0 1 0,1-1 0,0 1 0,0-1 0,0 1 0,1 0 0,-1 1 0,1-1 0,0 1 0,11-7 0,-3 0 451,8-5-51,0 1 1,1 1-1,0 1 0,1 0 0,1 2 0,0 1 1,0 1-1,32-8 0,-17 8-915,56-6 0,40 7-3878,-106 11 1262,-22-2 903,0 1 0,0 0 0,-1 0-1,1 0 1,-1 1 0,13 7 0,-15-7-1046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1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414 1 14702,'0'5'620,"-1"0"0,0-1 0,0 1 0,0 0 0,-1 0 0,1-1 0,-1 1 0,0-1 0,0 0 0,-1 1 0,0-1 0,-5 7 0,4-6-513,0 1 1,0 0 0,1 0-1,0 0 1,0 1-1,0-1 1,-2 12-1,-4 20-219,-1 0-1,-2-1 1,-1-1-1,-2 0 1,-38 67 0,37-77 144,-2-2 1,0 0 0,-1-1 0,-1 0 0,-2-2 0,0-1 0,-1 0-1,-34 21 1,41-31 5,2-1 134,30-13-56,98-33 115,2 6 0,1 5 0,151-15 0,-215 37-321,-37 4-405,0-1 0,-1-1 0,0 0 0,1-1-1,-1-1 1,19-7 0,16-8-3770,-36 15 2834,-1 0 1,-1-2-1,1 1 0,-1-2 0,15-9 1,18-16-2894,-8-17 560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customXml" Target="../ink/ink9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16.xml"/><Relationship Id="rId18" Type="http://schemas.openxmlformats.org/officeDocument/2006/relationships/image" Target="../media/image14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10.png"/><Relationship Id="rId17" Type="http://schemas.openxmlformats.org/officeDocument/2006/relationships/customXml" Target="../ink/ink18.xml"/><Relationship Id="rId2" Type="http://schemas.openxmlformats.org/officeDocument/2006/relationships/image" Target="../media/image12.png"/><Relationship Id="rId16" Type="http://schemas.openxmlformats.org/officeDocument/2006/relationships/image" Target="../media/image13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00.png"/><Relationship Id="rId19" Type="http://schemas.openxmlformats.org/officeDocument/2006/relationships/customXml" Target="../ink/ink19.xml"/><Relationship Id="rId4" Type="http://schemas.openxmlformats.org/officeDocument/2006/relationships/image" Target="../media/image70.png"/><Relationship Id="rId9" Type="http://schemas.openxmlformats.org/officeDocument/2006/relationships/customXml" Target="../ink/ink14.xml"/><Relationship Id="rId1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5.xml"/><Relationship Id="rId18" Type="http://schemas.openxmlformats.org/officeDocument/2006/relationships/image" Target="../media/image24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21.png"/><Relationship Id="rId17" Type="http://schemas.openxmlformats.org/officeDocument/2006/relationships/customXml" Target="../ink/ink27.xml"/><Relationship Id="rId2" Type="http://schemas.openxmlformats.org/officeDocument/2006/relationships/image" Target="../media/image13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24.xml"/><Relationship Id="rId24" Type="http://schemas.openxmlformats.org/officeDocument/2006/relationships/image" Target="../media/image27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10" Type="http://schemas.openxmlformats.org/officeDocument/2006/relationships/image" Target="../media/image20.png"/><Relationship Id="rId19" Type="http://schemas.openxmlformats.org/officeDocument/2006/relationships/customXml" Target="../ink/ink28.xml"/><Relationship Id="rId4" Type="http://schemas.openxmlformats.org/officeDocument/2006/relationships/image" Target="../media/image17.png"/><Relationship Id="rId9" Type="http://schemas.openxmlformats.org/officeDocument/2006/relationships/customXml" Target="../ink/ink23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36.xm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34.xml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43.xml"/><Relationship Id="rId18" Type="http://schemas.openxmlformats.org/officeDocument/2006/relationships/image" Target="../media/image43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40.png"/><Relationship Id="rId17" Type="http://schemas.openxmlformats.org/officeDocument/2006/relationships/customXml" Target="../ink/ink45.xml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39.png"/><Relationship Id="rId4" Type="http://schemas.openxmlformats.org/officeDocument/2006/relationships/image" Target="../media/image360.png"/><Relationship Id="rId9" Type="http://schemas.openxmlformats.org/officeDocument/2006/relationships/customXml" Target="../ink/ink41.xml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2E49F-8936-4D21-81CF-BECC4FA2E2EF}"/>
              </a:ext>
            </a:extLst>
          </p:cNvPr>
          <p:cNvSpPr txBox="1"/>
          <p:nvPr/>
        </p:nvSpPr>
        <p:spPr>
          <a:xfrm>
            <a:off x="662730" y="268448"/>
            <a:ext cx="11006356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8.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이용한 예외 처리 기법을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br>
              <a:rPr lang="en-US" altLang="ko-KR" dirty="0">
                <a:latin typeface="+mj-lt"/>
              </a:rPr>
            </a:b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1)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isErrorPage.jsp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현재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오류 페이지가 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isErrorPage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위의 그림과 같이 출력되도록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'http://localhost:8080/Exercise/ch11/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2786B12-870D-46AE-B0B6-5681B9D0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52" y="920735"/>
            <a:ext cx="43434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96820C-E771-4013-80D7-9F0D1488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2" y="1038225"/>
            <a:ext cx="5671204" cy="410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88AE65-8DD9-44D9-B644-9CBCCF7C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09587"/>
            <a:ext cx="5710274" cy="53197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9A60603-2A2A-44FE-87E3-43B76A06EBF4}"/>
                  </a:ext>
                </a:extLst>
              </p14:cNvPr>
              <p14:cNvContentPartPr/>
              <p14:nvPr/>
            </p14:nvContentPartPr>
            <p14:xfrm>
              <a:off x="250695" y="1254930"/>
              <a:ext cx="1226520" cy="43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9A60603-2A2A-44FE-87E3-43B76A06E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695" y="1245930"/>
                <a:ext cx="1244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B70C541-E183-4F90-A356-7322A7074232}"/>
                  </a:ext>
                </a:extLst>
              </p14:cNvPr>
              <p14:cNvContentPartPr/>
              <p14:nvPr/>
            </p14:nvContentPartPr>
            <p14:xfrm>
              <a:off x="7712055" y="714210"/>
              <a:ext cx="1432440" cy="57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B70C541-E183-4F90-A356-7322A70742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3415" y="705210"/>
                <a:ext cx="1450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256E6E5-C48A-487D-8295-10CA36A935EB}"/>
                  </a:ext>
                </a:extLst>
              </p14:cNvPr>
              <p14:cNvContentPartPr/>
              <p14:nvPr/>
            </p14:nvContentPartPr>
            <p14:xfrm>
              <a:off x="2572335" y="1775850"/>
              <a:ext cx="1545840" cy="51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256E6E5-C48A-487D-8295-10CA36A935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3695" y="1766850"/>
                <a:ext cx="1563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8F7DC33-FE68-41B4-848A-ABA3C911C873}"/>
                  </a:ext>
                </a:extLst>
              </p14:cNvPr>
              <p14:cNvContentPartPr/>
              <p14:nvPr/>
            </p14:nvContentPartPr>
            <p14:xfrm>
              <a:off x="7274295" y="1190490"/>
              <a:ext cx="1814400" cy="54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8F7DC33-FE68-41B4-848A-ABA3C911C8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5295" y="1181850"/>
                <a:ext cx="1832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C733C6E-2A76-4A62-BF9D-0252F2F35046}"/>
                  </a:ext>
                </a:extLst>
              </p14:cNvPr>
              <p14:cNvContentPartPr/>
              <p14:nvPr/>
            </p14:nvContentPartPr>
            <p14:xfrm>
              <a:off x="9491535" y="3179850"/>
              <a:ext cx="713880" cy="56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C733C6E-2A76-4A62-BF9D-0252F2F350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82895" y="3170850"/>
                <a:ext cx="731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500C92-E03D-4156-8B2F-344D73CD5DE4}"/>
                  </a:ext>
                </a:extLst>
              </p14:cNvPr>
              <p14:cNvContentPartPr/>
              <p14:nvPr/>
            </p14:nvContentPartPr>
            <p14:xfrm>
              <a:off x="8195895" y="4000290"/>
              <a:ext cx="392040" cy="54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500C92-E03D-4156-8B2F-344D73CD5D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7255" y="3991290"/>
                <a:ext cx="409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BE32BF-D4E6-4497-9C08-0DD5BF45156A}"/>
                  </a:ext>
                </a:extLst>
              </p14:cNvPr>
              <p14:cNvContentPartPr/>
              <p14:nvPr/>
            </p14:nvContentPartPr>
            <p14:xfrm>
              <a:off x="8223615" y="4851690"/>
              <a:ext cx="1028520" cy="28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BE32BF-D4E6-4497-9C08-0DD5BF4515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14975" y="4843050"/>
                <a:ext cx="104616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2E49F-8936-4D21-81CF-BECC4FA2E2EF}"/>
              </a:ext>
            </a:extLst>
          </p:cNvPr>
          <p:cNvSpPr txBox="1"/>
          <p:nvPr/>
        </p:nvSpPr>
        <p:spPr>
          <a:xfrm>
            <a:off x="662730" y="268448"/>
            <a:ext cx="11006356" cy="525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8.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이용한 예외 처리 기법을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+mj-lt"/>
              </a:rPr>
              <a:t>error2.jsp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과 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입력 화면을 작성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222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addBook.jsp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ko-KR" altLang="en-US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정상적인 값을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정상적으로 출력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Mix and match,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비정상적인 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 아님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오류발생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ko-KR" sz="1800" b="0" i="0" u="none" strike="noStrike" dirty="0">
                <a:effectLst/>
                <a:latin typeface="+mj-lt"/>
              </a:rPr>
              <a:t>isErrorPage2.jsp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isErrorPage2.jsp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현재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오류 페이지가 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isErrorPage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위의 그림과 같이 출력되도록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오류발생 화면에서 아래쪽에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칸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367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toString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getMessage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추가할 것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4)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'http://localhost:8080/Exercise/ch11/error2.jsp'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60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7404B7-4ECB-4208-B855-142E9D62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7762"/>
            <a:ext cx="7467600" cy="45624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861A5-806A-4178-86B1-7BF588C914FF}"/>
              </a:ext>
            </a:extLst>
          </p:cNvPr>
          <p:cNvGrpSpPr/>
          <p:nvPr/>
        </p:nvGrpSpPr>
        <p:grpSpPr>
          <a:xfrm>
            <a:off x="731777" y="2598928"/>
            <a:ext cx="781200" cy="927000"/>
            <a:chOff x="731777" y="2598928"/>
            <a:chExt cx="781200" cy="9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5C8E7CD-15A6-4BBC-AC80-7F899B1B580F}"/>
                    </a:ext>
                  </a:extLst>
                </p14:cNvPr>
                <p14:cNvContentPartPr/>
                <p14:nvPr/>
              </p14:nvContentPartPr>
              <p14:xfrm>
                <a:off x="731777" y="2598928"/>
                <a:ext cx="306360" cy="452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5C8E7CD-15A6-4BBC-AC80-7F899B1B5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3137" y="2589928"/>
                  <a:ext cx="3240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0F5D884-9F62-4F3E-8E1D-E65F936B30B1}"/>
                    </a:ext>
                  </a:extLst>
                </p14:cNvPr>
                <p14:cNvContentPartPr/>
                <p14:nvPr/>
              </p14:nvContentPartPr>
              <p14:xfrm>
                <a:off x="767417" y="3052168"/>
                <a:ext cx="372960" cy="236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0F5D884-9F62-4F3E-8E1D-E65F936B30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777" y="3043528"/>
                  <a:ext cx="390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65A0C93-C9CD-421C-988F-28F89FCE731B}"/>
                    </a:ext>
                  </a:extLst>
                </p14:cNvPr>
                <p14:cNvContentPartPr/>
                <p14:nvPr/>
              </p14:nvContentPartPr>
              <p14:xfrm>
                <a:off x="1179977" y="2701528"/>
                <a:ext cx="333000" cy="824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65A0C93-C9CD-421C-988F-28F89FCE73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0977" y="2692528"/>
                  <a:ext cx="350640" cy="842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90D64D-5DDD-1759-091E-757A3A6A7D2C}"/>
              </a:ext>
            </a:extLst>
          </p:cNvPr>
          <p:cNvSpPr txBox="1"/>
          <p:nvPr/>
        </p:nvSpPr>
        <p:spPr>
          <a:xfrm>
            <a:off x="953897" y="319489"/>
            <a:ext cx="11088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+mj-lt"/>
              </a:rPr>
              <a:t>error2.jsp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과 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입력 화면을 작성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222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addBook.jsp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14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57523D-1A6D-4E56-AFAC-C125E835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7762"/>
            <a:ext cx="7467600" cy="456247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9A16D6-1CF6-4C3B-B9D6-022A13DD9D13}"/>
              </a:ext>
            </a:extLst>
          </p:cNvPr>
          <p:cNvGrpSpPr/>
          <p:nvPr/>
        </p:nvGrpSpPr>
        <p:grpSpPr>
          <a:xfrm>
            <a:off x="650057" y="2944168"/>
            <a:ext cx="986400" cy="1670400"/>
            <a:chOff x="650057" y="2944168"/>
            <a:chExt cx="986400" cy="16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010357F-670F-402D-9118-497715AA0AA7}"/>
                    </a:ext>
                  </a:extLst>
                </p14:cNvPr>
                <p14:cNvContentPartPr/>
                <p14:nvPr/>
              </p14:nvContentPartPr>
              <p14:xfrm>
                <a:off x="650057" y="2992768"/>
                <a:ext cx="120960" cy="358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010357F-670F-402D-9118-497715AA0A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417" y="2984128"/>
                  <a:ext cx="138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42CDEAA-6863-43EC-B589-CF7D3DE7C217}"/>
                    </a:ext>
                  </a:extLst>
                </p14:cNvPr>
                <p14:cNvContentPartPr/>
                <p14:nvPr/>
              </p14:nvContentPartPr>
              <p14:xfrm>
                <a:off x="717737" y="2953168"/>
                <a:ext cx="372600" cy="671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42CDEAA-6863-43EC-B589-CF7D3DE7C2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097" y="2944168"/>
                  <a:ext cx="3902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098129B-7B9A-4857-923E-F687841FB027}"/>
                    </a:ext>
                  </a:extLst>
                </p14:cNvPr>
                <p14:cNvContentPartPr/>
                <p14:nvPr/>
              </p14:nvContentPartPr>
              <p14:xfrm>
                <a:off x="1191857" y="3014728"/>
                <a:ext cx="201600" cy="2469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098129B-7B9A-4857-923E-F687841FB0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2857" y="3005728"/>
                  <a:ext cx="219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D68F87F-994F-4776-B7FA-A5244BDFA971}"/>
                    </a:ext>
                  </a:extLst>
                </p14:cNvPr>
                <p14:cNvContentPartPr/>
                <p14:nvPr/>
              </p14:nvContentPartPr>
              <p14:xfrm>
                <a:off x="1251977" y="3213088"/>
                <a:ext cx="199440" cy="38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D68F87F-994F-4776-B7FA-A5244BDFA9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42977" y="3204088"/>
                  <a:ext cx="217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DF003B2-F892-4C99-8D2C-A473CFCD4CE0}"/>
                    </a:ext>
                  </a:extLst>
                </p14:cNvPr>
                <p14:cNvContentPartPr/>
                <p14:nvPr/>
              </p14:nvContentPartPr>
              <p14:xfrm>
                <a:off x="1407137" y="2944168"/>
                <a:ext cx="229320" cy="559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DF003B2-F892-4C99-8D2C-A473CFCD4C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98137" y="2935528"/>
                  <a:ext cx="246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2D66E5A-C73F-49AE-BD3A-E10F4C966F25}"/>
                    </a:ext>
                  </a:extLst>
                </p14:cNvPr>
                <p14:cNvContentPartPr/>
                <p14:nvPr/>
              </p14:nvContentPartPr>
              <p14:xfrm>
                <a:off x="798737" y="3730408"/>
                <a:ext cx="291240" cy="713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2D66E5A-C73F-49AE-BD3A-E10F4C966F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0097" y="3721408"/>
                  <a:ext cx="3088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90B87D7-7249-4B3E-90AD-4A75F4850C7F}"/>
                    </a:ext>
                  </a:extLst>
                </p14:cNvPr>
                <p14:cNvContentPartPr/>
                <p14:nvPr/>
              </p14:nvContentPartPr>
              <p14:xfrm>
                <a:off x="948857" y="4155208"/>
                <a:ext cx="226440" cy="2800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90B87D7-7249-4B3E-90AD-4A75F4850C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0217" y="4146208"/>
                  <a:ext cx="244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B78C309-FEA7-4199-9522-5FEFDD9B2CE9}"/>
                    </a:ext>
                  </a:extLst>
                </p14:cNvPr>
                <p14:cNvContentPartPr/>
                <p14:nvPr/>
              </p14:nvContentPartPr>
              <p14:xfrm>
                <a:off x="1232897" y="3872248"/>
                <a:ext cx="159840" cy="341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B78C309-FEA7-4199-9522-5FEFDD9B2C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24257" y="3863248"/>
                  <a:ext cx="1774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67B7A9F-3A03-4886-9DFE-CAA38930E8BD}"/>
                    </a:ext>
                  </a:extLst>
                </p14:cNvPr>
                <p14:cNvContentPartPr/>
                <p14:nvPr/>
              </p14:nvContentPartPr>
              <p14:xfrm>
                <a:off x="1378337" y="3906088"/>
                <a:ext cx="213120" cy="708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67B7A9F-3A03-4886-9DFE-CAA38930E8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69337" y="3897448"/>
                  <a:ext cx="230760" cy="72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4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A07C59-F233-40A8-ACDD-D61FA342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76325"/>
            <a:ext cx="7467600" cy="47053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9594E10-B806-4509-957E-76307A3CFD6F}"/>
              </a:ext>
            </a:extLst>
          </p:cNvPr>
          <p:cNvGrpSpPr/>
          <p:nvPr/>
        </p:nvGrpSpPr>
        <p:grpSpPr>
          <a:xfrm>
            <a:off x="589217" y="2734288"/>
            <a:ext cx="1209240" cy="1910520"/>
            <a:chOff x="589217" y="2734288"/>
            <a:chExt cx="1209240" cy="19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2B2FDE3-6660-4D07-BA01-43D078651C47}"/>
                    </a:ext>
                  </a:extLst>
                </p14:cNvPr>
                <p14:cNvContentPartPr/>
                <p14:nvPr/>
              </p14:nvContentPartPr>
              <p14:xfrm>
                <a:off x="589217" y="2778568"/>
                <a:ext cx="165600" cy="4532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2B2FDE3-6660-4D07-BA01-43D078651C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0577" y="2769568"/>
                  <a:ext cx="1832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AEFE6B2-3FE4-485A-8801-C28E5FC2A594}"/>
                    </a:ext>
                  </a:extLst>
                </p14:cNvPr>
                <p14:cNvContentPartPr/>
                <p14:nvPr/>
              </p14:nvContentPartPr>
              <p14:xfrm>
                <a:off x="692537" y="2808448"/>
                <a:ext cx="335880" cy="7149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AEFE6B2-3FE4-485A-8801-C28E5FC2A5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3897" y="2799448"/>
                  <a:ext cx="35352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119666F-BAF8-4B6C-BDEA-819E475FCA7A}"/>
                    </a:ext>
                  </a:extLst>
                </p14:cNvPr>
                <p14:cNvContentPartPr/>
                <p14:nvPr/>
              </p14:nvContentPartPr>
              <p14:xfrm>
                <a:off x="1064417" y="2870728"/>
                <a:ext cx="148680" cy="186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119666F-BAF8-4B6C-BDEA-819E475FCA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5777" y="2862088"/>
                  <a:ext cx="166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042B23E-B756-4F0B-84D8-1B384C8E367B}"/>
                    </a:ext>
                  </a:extLst>
                </p14:cNvPr>
                <p14:cNvContentPartPr/>
                <p14:nvPr/>
              </p14:nvContentPartPr>
              <p14:xfrm>
                <a:off x="1234337" y="2734288"/>
                <a:ext cx="100440" cy="2934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042B23E-B756-4F0B-84D8-1B384C8E36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25337" y="2725648"/>
                  <a:ext cx="1180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21499FE-4A10-4685-959E-FCF61C9DD900}"/>
                    </a:ext>
                  </a:extLst>
                </p14:cNvPr>
                <p14:cNvContentPartPr/>
                <p14:nvPr/>
              </p14:nvContentPartPr>
              <p14:xfrm>
                <a:off x="1176377" y="3224608"/>
                <a:ext cx="91440" cy="132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21499FE-4A10-4685-959E-FCF61C9DD9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7" y="3215608"/>
                  <a:ext cx="109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173CB5A-E1BE-4C7B-99C3-6E74EB8070E9}"/>
                    </a:ext>
                  </a:extLst>
                </p14:cNvPr>
                <p14:cNvContentPartPr/>
                <p14:nvPr/>
              </p14:nvContentPartPr>
              <p14:xfrm>
                <a:off x="1133897" y="3228208"/>
                <a:ext cx="104040" cy="161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173CB5A-E1BE-4C7B-99C3-6E74EB8070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4897" y="3219568"/>
                  <a:ext cx="121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4A93594-6A06-46D0-9003-576CF4D0CB32}"/>
                    </a:ext>
                  </a:extLst>
                </p14:cNvPr>
                <p14:cNvContentPartPr/>
                <p14:nvPr/>
              </p14:nvContentPartPr>
              <p14:xfrm>
                <a:off x="1400657" y="2911408"/>
                <a:ext cx="397800" cy="673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4A93594-6A06-46D0-9003-576CF4D0CB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92017" y="2902408"/>
                  <a:ext cx="41544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FD3FCFE-115F-4967-8E45-4AD385F33D26}"/>
                    </a:ext>
                  </a:extLst>
                </p14:cNvPr>
                <p14:cNvContentPartPr/>
                <p14:nvPr/>
              </p14:nvContentPartPr>
              <p14:xfrm>
                <a:off x="905297" y="3709168"/>
                <a:ext cx="194040" cy="404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FD3FCFE-115F-4967-8E45-4AD385F33D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6297" y="3700528"/>
                  <a:ext cx="2116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F68F401-887D-4FCA-87E2-404C42AB915E}"/>
                    </a:ext>
                  </a:extLst>
                </p14:cNvPr>
                <p14:cNvContentPartPr/>
                <p14:nvPr/>
              </p14:nvContentPartPr>
              <p14:xfrm>
                <a:off x="789737" y="4105528"/>
                <a:ext cx="437760" cy="382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F68F401-887D-4FCA-87E2-404C42AB91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1097" y="4096888"/>
                  <a:ext cx="455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5FAB47A-14D4-4CED-9EF4-57B37F7A7322}"/>
                    </a:ext>
                  </a:extLst>
                </p14:cNvPr>
                <p14:cNvContentPartPr/>
                <p14:nvPr/>
              </p14:nvContentPartPr>
              <p14:xfrm>
                <a:off x="1221737" y="3897088"/>
                <a:ext cx="134640" cy="335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5FAB47A-14D4-4CED-9EF4-57B37F7A73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13097" y="3888448"/>
                  <a:ext cx="152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FA2FBFC-A488-4133-A5D1-880625F5934D}"/>
                    </a:ext>
                  </a:extLst>
                </p14:cNvPr>
                <p14:cNvContentPartPr/>
                <p14:nvPr/>
              </p14:nvContentPartPr>
              <p14:xfrm>
                <a:off x="1336937" y="3953608"/>
                <a:ext cx="272160" cy="6912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FA2FBFC-A488-4133-A5D1-880625F593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28297" y="3944968"/>
                  <a:ext cx="289800" cy="70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AB727-CF1F-082F-4D11-3D8120510B08}"/>
              </a:ext>
            </a:extLst>
          </p:cNvPr>
          <p:cNvSpPr txBox="1"/>
          <p:nvPr/>
        </p:nvSpPr>
        <p:spPr>
          <a:xfrm>
            <a:off x="494624" y="340511"/>
            <a:ext cx="1151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정상적인 값을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정상적으로 출력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Mix and match,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64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C936E9-644D-4E26-A848-43B70CBD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76325"/>
            <a:ext cx="7467600" cy="47053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C3ACC0-EFB1-4123-9849-47A8B9153AEB}"/>
              </a:ext>
            </a:extLst>
          </p:cNvPr>
          <p:cNvGrpSpPr/>
          <p:nvPr/>
        </p:nvGrpSpPr>
        <p:grpSpPr>
          <a:xfrm>
            <a:off x="832577" y="2573368"/>
            <a:ext cx="738000" cy="1772280"/>
            <a:chOff x="832577" y="2573368"/>
            <a:chExt cx="738000" cy="177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C939C03-A1B0-4566-B07D-59E92C5B8624}"/>
                    </a:ext>
                  </a:extLst>
                </p14:cNvPr>
                <p14:cNvContentPartPr/>
                <p14:nvPr/>
              </p14:nvContentPartPr>
              <p14:xfrm>
                <a:off x="917537" y="2573368"/>
                <a:ext cx="653040" cy="5205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C939C03-A1B0-4566-B07D-59E92C5B86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8537" y="2564368"/>
                  <a:ext cx="6706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57178C7-4979-49DB-B69E-D08762A83DE3}"/>
                    </a:ext>
                  </a:extLst>
                </p14:cNvPr>
                <p14:cNvContentPartPr/>
                <p14:nvPr/>
              </p14:nvContentPartPr>
              <p14:xfrm>
                <a:off x="1228937" y="2884048"/>
                <a:ext cx="270000" cy="6091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57178C7-4979-49DB-B69E-D08762A83D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9937" y="2875048"/>
                  <a:ext cx="2876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8827CC6-68F7-4BF8-856A-4325653AC712}"/>
                    </a:ext>
                  </a:extLst>
                </p14:cNvPr>
                <p14:cNvContentPartPr/>
                <p14:nvPr/>
              </p14:nvContentPartPr>
              <p14:xfrm>
                <a:off x="832577" y="3577048"/>
                <a:ext cx="110160" cy="184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8827CC6-68F7-4BF8-856A-4325653AC7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577" y="3568408"/>
                  <a:ext cx="127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8897768-779A-44CE-8499-1A0AD8960ADB}"/>
                    </a:ext>
                  </a:extLst>
                </p14:cNvPr>
                <p14:cNvContentPartPr/>
                <p14:nvPr/>
              </p14:nvContentPartPr>
              <p14:xfrm>
                <a:off x="971537" y="3408928"/>
                <a:ext cx="99720" cy="482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8897768-779A-44CE-8499-1A0AD8960A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2897" y="3399928"/>
                  <a:ext cx="1173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9FF7759-365E-4F8F-9D31-09A08EE20701}"/>
                    </a:ext>
                  </a:extLst>
                </p14:cNvPr>
                <p14:cNvContentPartPr/>
                <p14:nvPr/>
              </p14:nvContentPartPr>
              <p14:xfrm>
                <a:off x="880097" y="3930928"/>
                <a:ext cx="244800" cy="191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9FF7759-365E-4F8F-9D31-09A08EE207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1097" y="3921928"/>
                  <a:ext cx="262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EEDD5D8-A939-47C1-B49D-6DE47015EABC}"/>
                    </a:ext>
                  </a:extLst>
                </p14:cNvPr>
                <p14:cNvContentPartPr/>
                <p14:nvPr/>
              </p14:nvContentPartPr>
              <p14:xfrm>
                <a:off x="1131017" y="3622768"/>
                <a:ext cx="376560" cy="722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EEDD5D8-A939-47C1-B49D-6DE47015EA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2017" y="3614128"/>
                  <a:ext cx="394200" cy="74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FDF04C-E619-6D44-7E99-CA55FF18A05D}"/>
              </a:ext>
            </a:extLst>
          </p:cNvPr>
          <p:cNvSpPr txBox="1"/>
          <p:nvPr/>
        </p:nvSpPr>
        <p:spPr>
          <a:xfrm>
            <a:off x="2362200" y="433881"/>
            <a:ext cx="8618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dirty="0">
                <a:solidFill>
                  <a:srgbClr val="FF0000"/>
                </a:solidFill>
                <a:latin typeface="+mj-lt"/>
              </a:rPr>
              <a:t>비정상적인 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 아님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오류발생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ko-KR" sz="1800" b="0" i="0" u="none" strike="noStrike" dirty="0">
                <a:effectLst/>
                <a:latin typeface="+mj-lt"/>
              </a:rPr>
              <a:t>isErrorPage2.jsp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b="0" dirty="0">
              <a:effectLst/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05A4BB0-CDE5-2598-A2F7-7D48637F0E0A}"/>
                  </a:ext>
                </a:extLst>
              </p14:cNvPr>
              <p14:cNvContentPartPr/>
              <p14:nvPr/>
            </p14:nvContentPartPr>
            <p14:xfrm>
              <a:off x="3856713" y="4013578"/>
              <a:ext cx="780840" cy="433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05A4BB0-CDE5-2598-A2F7-7D48637F0E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48073" y="4004578"/>
                <a:ext cx="798480" cy="4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04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4980F2-7E53-4DAE-B981-0ABDDFEE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49490"/>
            <a:ext cx="7467600" cy="42100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1CE375-4D6C-4DD5-9EC0-538F3D17BFAA}"/>
              </a:ext>
            </a:extLst>
          </p:cNvPr>
          <p:cNvGrpSpPr/>
          <p:nvPr/>
        </p:nvGrpSpPr>
        <p:grpSpPr>
          <a:xfrm>
            <a:off x="720617" y="2936163"/>
            <a:ext cx="789840" cy="1774800"/>
            <a:chOff x="720617" y="2410648"/>
            <a:chExt cx="789840" cy="17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85C1269-1EF4-46CC-BCC8-539FE9255FDC}"/>
                    </a:ext>
                  </a:extLst>
                </p14:cNvPr>
                <p14:cNvContentPartPr/>
                <p14:nvPr/>
              </p14:nvContentPartPr>
              <p14:xfrm>
                <a:off x="888377" y="2524408"/>
                <a:ext cx="236520" cy="348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85C1269-1EF4-46CC-BCC8-539FE9255F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9737" y="2515408"/>
                  <a:ext cx="254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41230C0-BF61-4CAF-8CC1-62325479F71C}"/>
                    </a:ext>
                  </a:extLst>
                </p14:cNvPr>
                <p14:cNvContentPartPr/>
                <p14:nvPr/>
              </p14:nvContentPartPr>
              <p14:xfrm>
                <a:off x="1155497" y="2410648"/>
                <a:ext cx="297720" cy="5018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41230C0-BF61-4CAF-8CC1-62325479F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6497" y="2401648"/>
                  <a:ext cx="3153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22022E8-2FAD-4BC0-B05D-8EDC7044DE15}"/>
                    </a:ext>
                  </a:extLst>
                </p14:cNvPr>
                <p14:cNvContentPartPr/>
                <p14:nvPr/>
              </p14:nvContentPartPr>
              <p14:xfrm>
                <a:off x="1329377" y="2711248"/>
                <a:ext cx="141840" cy="529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22022E8-2FAD-4BC0-B05D-8EDC7044DE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0737" y="2702248"/>
                  <a:ext cx="1594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9B6DBED-D113-4203-8F25-CF17AE2218C7}"/>
                    </a:ext>
                  </a:extLst>
                </p14:cNvPr>
                <p14:cNvContentPartPr/>
                <p14:nvPr/>
              </p14:nvContentPartPr>
              <p14:xfrm>
                <a:off x="849857" y="3223528"/>
                <a:ext cx="190800" cy="330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9B6DBED-D113-4203-8F25-CF17AE2218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1217" y="3214888"/>
                  <a:ext cx="208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F04785E-3F07-44E7-9668-672D4CE98DBB}"/>
                    </a:ext>
                  </a:extLst>
                </p14:cNvPr>
                <p14:cNvContentPartPr/>
                <p14:nvPr/>
              </p14:nvContentPartPr>
              <p14:xfrm>
                <a:off x="720617" y="3549688"/>
                <a:ext cx="426600" cy="405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F04785E-3F07-44E7-9668-672D4CE98D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977" y="3541048"/>
                  <a:ext cx="4442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7939040-D48B-4992-9B70-F4FD58CC70ED}"/>
                    </a:ext>
                  </a:extLst>
                </p14:cNvPr>
                <p14:cNvContentPartPr/>
                <p14:nvPr/>
              </p14:nvContentPartPr>
              <p14:xfrm>
                <a:off x="1185017" y="3405688"/>
                <a:ext cx="126000" cy="285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7939040-D48B-4992-9B70-F4FD58CC70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76017" y="3397048"/>
                  <a:ext cx="143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478CEE-152A-42D8-AB10-2689389A8F8C}"/>
                    </a:ext>
                  </a:extLst>
                </p14:cNvPr>
                <p14:cNvContentPartPr/>
                <p14:nvPr/>
              </p14:nvContentPartPr>
              <p14:xfrm>
                <a:off x="1281857" y="3409288"/>
                <a:ext cx="228600" cy="776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478CEE-152A-42D8-AB10-2689389A8F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73217" y="3400648"/>
                  <a:ext cx="246240" cy="79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1A69386-7DEC-46E9-98AE-4D87DF0CEB34}"/>
                  </a:ext>
                </a:extLst>
              </p14:cNvPr>
              <p14:cNvContentPartPr/>
              <p14:nvPr/>
            </p14:nvContentPartPr>
            <p14:xfrm>
              <a:off x="2545695" y="4149605"/>
              <a:ext cx="141840" cy="606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1A69386-7DEC-46E9-98AE-4D87DF0CEB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36695" y="4140605"/>
                <a:ext cx="159480" cy="6242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3B9881-8C1E-910A-4E8D-1BFC08744DDD}"/>
              </a:ext>
            </a:extLst>
          </p:cNvPr>
          <p:cNvSpPr txBox="1"/>
          <p:nvPr/>
        </p:nvSpPr>
        <p:spPr>
          <a:xfrm>
            <a:off x="1689899" y="546155"/>
            <a:ext cx="8812201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오류발생 화면에서 아래쪽에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칸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367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toString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getMessage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추가할 것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605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405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system-ui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32</cp:revision>
  <dcterms:created xsi:type="dcterms:W3CDTF">2021-05-04T13:17:08Z</dcterms:created>
  <dcterms:modified xsi:type="dcterms:W3CDTF">2025-05-11T00:18:24Z</dcterms:modified>
</cp:coreProperties>
</file>