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98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990600"/>
            <a:ext cx="7143750" cy="5400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19400" y="221159"/>
            <a:ext cx="42672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Experiment Setup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56713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304800"/>
            <a:ext cx="8229600" cy="1143000"/>
          </a:xfrm>
        </p:spPr>
        <p:txBody>
          <a:bodyPr/>
          <a:lstStyle/>
          <a:p>
            <a:r>
              <a:rPr lang="en-US" dirty="0" smtClean="0"/>
              <a:t>SAR image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93" y="2131185"/>
            <a:ext cx="8767538" cy="46634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685800"/>
            <a:ext cx="1714500" cy="1619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581025"/>
            <a:ext cx="2182601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787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SAR image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Huizhen</dc:creator>
  <cp:lastModifiedBy>Huizhen</cp:lastModifiedBy>
  <cp:revision>4</cp:revision>
  <dcterms:created xsi:type="dcterms:W3CDTF">2006-08-16T00:00:00Z</dcterms:created>
  <dcterms:modified xsi:type="dcterms:W3CDTF">2016-08-14T14:42:19Z</dcterms:modified>
</cp:coreProperties>
</file>