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SAR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6" y="1089806"/>
            <a:ext cx="6461760" cy="4846320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682595" y="628313"/>
            <a:ext cx="1295400" cy="1295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999" y="19812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8238" y="112736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48cm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710" y="44941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48cm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2114166"/>
            <a:ext cx="1371600" cy="131483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SAR image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Huizhen</dc:creator>
  <cp:lastModifiedBy>Huizhen</cp:lastModifiedBy>
  <cp:revision>6</cp:revision>
  <dcterms:created xsi:type="dcterms:W3CDTF">2006-08-16T00:00:00Z</dcterms:created>
  <dcterms:modified xsi:type="dcterms:W3CDTF">2016-08-16T22:25:53Z</dcterms:modified>
</cp:coreProperties>
</file>