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7" r:id="rId3"/>
    <p:sldId id="345" r:id="rId4"/>
    <p:sldId id="349" r:id="rId5"/>
    <p:sldId id="350" r:id="rId6"/>
    <p:sldId id="351" r:id="rId7"/>
    <p:sldId id="352" r:id="rId8"/>
    <p:sldId id="353" r:id="rId9"/>
    <p:sldId id="354" r:id="rId10"/>
    <p:sldId id="356" r:id="rId11"/>
    <p:sldId id="357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4B621E-3BF5-2F29-D251-36D7D46489CE}" name="Ganghyeok Lim" initials="GL" userId="27155264df4fa9c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FD"/>
    <a:srgbClr val="5D87FD"/>
    <a:srgbClr val="3D6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A4735-7299-4CD5-8E4C-A6F12A5A9D39}" v="55" dt="2024-02-10T23:58:38.874"/>
    <p1510:client id="{C41E01BB-97DB-4312-9DF5-0EE754F5F5ED}" v="1" dt="2024-02-10T07:16:1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hyeok Lim" userId="27155264df4fa9c1" providerId="LiveId" clId="{16A49EBD-EBFA-4A96-9CBE-4AF2526C4922}"/>
    <pc:docChg chg="undo custSel addSld delSld modSld">
      <pc:chgData name="Ganghyeok Lim" userId="27155264df4fa9c1" providerId="LiveId" clId="{16A49EBD-EBFA-4A96-9CBE-4AF2526C4922}" dt="2024-02-02T07:01:29.492" v="332" actId="20577"/>
      <pc:docMkLst>
        <pc:docMk/>
      </pc:docMkLst>
      <pc:sldChg chg="modSp mod">
        <pc:chgData name="Ganghyeok Lim" userId="27155264df4fa9c1" providerId="LiveId" clId="{16A49EBD-EBFA-4A96-9CBE-4AF2526C4922}" dt="2024-02-02T06:21:23.871" v="3" actId="20577"/>
        <pc:sldMkLst>
          <pc:docMk/>
          <pc:sldMk cId="2097124787" sldId="256"/>
        </pc:sldMkLst>
        <pc:spChg chg="mod">
          <ac:chgData name="Ganghyeok Lim" userId="27155264df4fa9c1" providerId="LiveId" clId="{16A49EBD-EBFA-4A96-9CBE-4AF2526C4922}" dt="2024-02-02T06:21:23.871" v="3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16A49EBD-EBFA-4A96-9CBE-4AF2526C4922}" dt="2024-02-02T06:21:19.231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add del mod">
        <pc:chgData name="Ganghyeok Lim" userId="27155264df4fa9c1" providerId="LiveId" clId="{16A49EBD-EBFA-4A96-9CBE-4AF2526C4922}" dt="2024-02-02T06:33:00.954" v="106" actId="1076"/>
        <pc:sldMkLst>
          <pc:docMk/>
          <pc:sldMk cId="3606283339" sldId="284"/>
        </pc:sldMkLst>
        <pc:spChg chg="del mod">
          <ac:chgData name="Ganghyeok Lim" userId="27155264df4fa9c1" providerId="LiveId" clId="{16A49EBD-EBFA-4A96-9CBE-4AF2526C4922}" dt="2024-02-02T06:32:58.541" v="105" actId="478"/>
          <ac:spMkLst>
            <pc:docMk/>
            <pc:sldMk cId="3606283339" sldId="284"/>
            <ac:spMk id="2" creationId="{B286DF78-DBF7-A19B-DBA8-889060A96D70}"/>
          </ac:spMkLst>
        </pc:spChg>
        <pc:spChg chg="mod">
          <ac:chgData name="Ganghyeok Lim" userId="27155264df4fa9c1" providerId="LiveId" clId="{16A49EBD-EBFA-4A96-9CBE-4AF2526C4922}" dt="2024-02-02T06:24:47.848" v="93" actId="20577"/>
          <ac:spMkLst>
            <pc:docMk/>
            <pc:sldMk cId="3606283339" sldId="284"/>
            <ac:spMk id="10" creationId="{9781B5F6-CF52-94AD-1572-826751326251}"/>
          </ac:spMkLst>
        </pc:spChg>
        <pc:spChg chg="mod">
          <ac:chgData name="Ganghyeok Lim" userId="27155264df4fa9c1" providerId="LiveId" clId="{16A49EBD-EBFA-4A96-9CBE-4AF2526C4922}" dt="2024-02-02T06:22:49.647" v="11" actId="20577"/>
          <ac:spMkLst>
            <pc:docMk/>
            <pc:sldMk cId="3606283339" sldId="284"/>
            <ac:spMk id="15" creationId="{71265F53-1020-3F11-35E3-771C1A5D0EEC}"/>
          </ac:spMkLst>
        </pc:spChg>
        <pc:picChg chg="add mod">
          <ac:chgData name="Ganghyeok Lim" userId="27155264df4fa9c1" providerId="LiveId" clId="{16A49EBD-EBFA-4A96-9CBE-4AF2526C4922}" dt="2024-02-02T06:24:09.150" v="16" actId="14100"/>
          <ac:picMkLst>
            <pc:docMk/>
            <pc:sldMk cId="3606283339" sldId="284"/>
            <ac:picMk id="5" creationId="{61DD0A60-02A2-B293-AFD0-8CF1EC4FD380}"/>
          </ac:picMkLst>
        </pc:picChg>
        <pc:picChg chg="del">
          <ac:chgData name="Ganghyeok Lim" userId="27155264df4fa9c1" providerId="LiveId" clId="{16A49EBD-EBFA-4A96-9CBE-4AF2526C4922}" dt="2024-02-02T06:24:01.286" v="12" actId="478"/>
          <ac:picMkLst>
            <pc:docMk/>
            <pc:sldMk cId="3606283339" sldId="284"/>
            <ac:picMk id="7" creationId="{10CCCBBB-961D-3B17-3D98-D6AE0312B98D}"/>
          </ac:picMkLst>
        </pc:picChg>
        <pc:picChg chg="add mod">
          <ac:chgData name="Ganghyeok Lim" userId="27155264df4fa9c1" providerId="LiveId" clId="{16A49EBD-EBFA-4A96-9CBE-4AF2526C4922}" dt="2024-02-02T06:33:00.954" v="106" actId="1076"/>
          <ac:picMkLst>
            <pc:docMk/>
            <pc:sldMk cId="3606283339" sldId="284"/>
            <ac:picMk id="9" creationId="{FEBE6367-8623-26E0-E67E-553F5795DD16}"/>
          </ac:picMkLst>
        </pc:picChg>
      </pc:sldChg>
      <pc:sldChg chg="addSp delSp modSp add mod">
        <pc:chgData name="Ganghyeok Lim" userId="27155264df4fa9c1" providerId="LiveId" clId="{16A49EBD-EBFA-4A96-9CBE-4AF2526C4922}" dt="2024-02-02T06:39:54.910" v="149" actId="20577"/>
        <pc:sldMkLst>
          <pc:docMk/>
          <pc:sldMk cId="942355496" sldId="285"/>
        </pc:sldMkLst>
        <pc:spChg chg="mod">
          <ac:chgData name="Ganghyeok Lim" userId="27155264df4fa9c1" providerId="LiveId" clId="{16A49EBD-EBFA-4A96-9CBE-4AF2526C4922}" dt="2024-02-02T06:39:54.910" v="149" actId="20577"/>
          <ac:spMkLst>
            <pc:docMk/>
            <pc:sldMk cId="942355496" sldId="285"/>
            <ac:spMk id="10" creationId="{DDE03CBE-B651-2DDA-CCDC-3272FDED6E86}"/>
          </ac:spMkLst>
        </pc:spChg>
        <pc:picChg chg="del">
          <ac:chgData name="Ganghyeok Lim" userId="27155264df4fa9c1" providerId="LiveId" clId="{16A49EBD-EBFA-4A96-9CBE-4AF2526C4922}" dt="2024-02-02T06:34:06.206" v="107" actId="478"/>
          <ac:picMkLst>
            <pc:docMk/>
            <pc:sldMk cId="942355496" sldId="285"/>
            <ac:picMk id="5" creationId="{48CDB1BA-DA4E-42CC-C92B-D3EB730CFFEE}"/>
          </ac:picMkLst>
        </pc:picChg>
        <pc:picChg chg="add mod">
          <ac:chgData name="Ganghyeok Lim" userId="27155264df4fa9c1" providerId="LiveId" clId="{16A49EBD-EBFA-4A96-9CBE-4AF2526C4922}" dt="2024-02-02T06:34:13.451" v="111" actId="14100"/>
          <ac:picMkLst>
            <pc:docMk/>
            <pc:sldMk cId="942355496" sldId="285"/>
            <ac:picMk id="7" creationId="{9BDE1AD8-603A-CF89-5DCB-23AE1C2C4646}"/>
          </ac:picMkLst>
        </pc:picChg>
        <pc:picChg chg="del">
          <ac:chgData name="Ganghyeok Lim" userId="27155264df4fa9c1" providerId="LiveId" clId="{16A49EBD-EBFA-4A96-9CBE-4AF2526C4922}" dt="2024-02-02T06:32:56.198" v="104" actId="478"/>
          <ac:picMkLst>
            <pc:docMk/>
            <pc:sldMk cId="942355496" sldId="285"/>
            <ac:picMk id="9" creationId="{0A91FAFB-5FE2-50FD-F11B-E71019283347}"/>
          </ac:picMkLst>
        </pc:picChg>
      </pc:sldChg>
      <pc:sldChg chg="addSp delSp modSp add mod">
        <pc:chgData name="Ganghyeok Lim" userId="27155264df4fa9c1" providerId="LiveId" clId="{16A49EBD-EBFA-4A96-9CBE-4AF2526C4922}" dt="2024-02-02T06:44:38.202" v="197" actId="1076"/>
        <pc:sldMkLst>
          <pc:docMk/>
          <pc:sldMk cId="4038040628" sldId="286"/>
        </pc:sldMkLst>
        <pc:spChg chg="del">
          <ac:chgData name="Ganghyeok Lim" userId="27155264df4fa9c1" providerId="LiveId" clId="{16A49EBD-EBFA-4A96-9CBE-4AF2526C4922}" dt="2024-02-02T06:44:36.126" v="196" actId="478"/>
          <ac:spMkLst>
            <pc:docMk/>
            <pc:sldMk cId="4038040628" sldId="286"/>
            <ac:spMk id="2" creationId="{C4EB85E6-ADD1-446A-CFC7-EF9653303D84}"/>
          </ac:spMkLst>
        </pc:spChg>
        <pc:spChg chg="mod">
          <ac:chgData name="Ganghyeok Lim" userId="27155264df4fa9c1" providerId="LiveId" clId="{16A49EBD-EBFA-4A96-9CBE-4AF2526C4922}" dt="2024-02-02T06:40:15.959" v="187" actId="20577"/>
          <ac:spMkLst>
            <pc:docMk/>
            <pc:sldMk cId="4038040628" sldId="286"/>
            <ac:spMk id="10" creationId="{43F43B59-21B3-F2C6-1B74-FE2E857DF635}"/>
          </ac:spMkLst>
        </pc:spChg>
        <pc:picChg chg="add mod">
          <ac:chgData name="Ganghyeok Lim" userId="27155264df4fa9c1" providerId="LiveId" clId="{16A49EBD-EBFA-4A96-9CBE-4AF2526C4922}" dt="2024-02-02T06:39:38.572" v="116" actId="1076"/>
          <ac:picMkLst>
            <pc:docMk/>
            <pc:sldMk cId="4038040628" sldId="286"/>
            <ac:picMk id="5" creationId="{E0800E85-CB71-5D5E-4701-9B8DE6261BEA}"/>
          </ac:picMkLst>
        </pc:picChg>
        <pc:picChg chg="del">
          <ac:chgData name="Ganghyeok Lim" userId="27155264df4fa9c1" providerId="LiveId" clId="{16A49EBD-EBFA-4A96-9CBE-4AF2526C4922}" dt="2024-02-02T06:39:34.926" v="113" actId="478"/>
          <ac:picMkLst>
            <pc:docMk/>
            <pc:sldMk cId="4038040628" sldId="286"/>
            <ac:picMk id="7" creationId="{3A3DB1BC-014A-2D08-CB31-20968740CE1A}"/>
          </ac:picMkLst>
        </pc:picChg>
        <pc:picChg chg="add mod">
          <ac:chgData name="Ganghyeok Lim" userId="27155264df4fa9c1" providerId="LiveId" clId="{16A49EBD-EBFA-4A96-9CBE-4AF2526C4922}" dt="2024-02-02T06:44:38.202" v="197" actId="1076"/>
          <ac:picMkLst>
            <pc:docMk/>
            <pc:sldMk cId="4038040628" sldId="286"/>
            <ac:picMk id="9" creationId="{5CB26956-D5BE-7D98-FADA-CE99E3EEDCC2}"/>
          </ac:picMkLst>
        </pc:picChg>
      </pc:sldChg>
      <pc:sldChg chg="addSp delSp modSp add mod">
        <pc:chgData name="Ganghyeok Lim" userId="27155264df4fa9c1" providerId="LiveId" clId="{16A49EBD-EBFA-4A96-9CBE-4AF2526C4922}" dt="2024-02-02T06:45:36.165" v="258" actId="20577"/>
        <pc:sldMkLst>
          <pc:docMk/>
          <pc:sldMk cId="1079281282" sldId="287"/>
        </pc:sldMkLst>
        <pc:spChg chg="mod">
          <ac:chgData name="Ganghyeok Lim" userId="27155264df4fa9c1" providerId="LiveId" clId="{16A49EBD-EBFA-4A96-9CBE-4AF2526C4922}" dt="2024-02-02T06:45:36.165" v="258" actId="20577"/>
          <ac:spMkLst>
            <pc:docMk/>
            <pc:sldMk cId="1079281282" sldId="287"/>
            <ac:spMk id="10" creationId="{E14C3F85-3710-B001-4B7F-23AED7EAC346}"/>
          </ac:spMkLst>
        </pc:spChg>
        <pc:picChg chg="del">
          <ac:chgData name="Ganghyeok Lim" userId="27155264df4fa9c1" providerId="LiveId" clId="{16A49EBD-EBFA-4A96-9CBE-4AF2526C4922}" dt="2024-02-02T06:44:34.517" v="195" actId="478"/>
          <ac:picMkLst>
            <pc:docMk/>
            <pc:sldMk cId="1079281282" sldId="287"/>
            <ac:picMk id="5" creationId="{92091759-CE5B-4CB4-6AF8-CCCADF721F4E}"/>
          </ac:picMkLst>
        </pc:picChg>
        <pc:picChg chg="add mod">
          <ac:chgData name="Ganghyeok Lim" userId="27155264df4fa9c1" providerId="LiveId" clId="{16A49EBD-EBFA-4A96-9CBE-4AF2526C4922}" dt="2024-02-02T06:44:57.485" v="201" actId="14100"/>
          <ac:picMkLst>
            <pc:docMk/>
            <pc:sldMk cId="1079281282" sldId="287"/>
            <ac:picMk id="7" creationId="{0869F112-1095-9D8D-AAB9-E9DE2512E853}"/>
          </ac:picMkLst>
        </pc:picChg>
        <pc:picChg chg="del">
          <ac:chgData name="Ganghyeok Lim" userId="27155264df4fa9c1" providerId="LiveId" clId="{16A49EBD-EBFA-4A96-9CBE-4AF2526C4922}" dt="2024-02-02T06:44:34.141" v="194" actId="478"/>
          <ac:picMkLst>
            <pc:docMk/>
            <pc:sldMk cId="1079281282" sldId="287"/>
            <ac:picMk id="9" creationId="{3A951A9A-F187-762B-B4B1-E872D51A8EC9}"/>
          </ac:picMkLst>
        </pc:picChg>
      </pc:sldChg>
      <pc:sldChg chg="addSp delSp modSp add mod">
        <pc:chgData name="Ganghyeok Lim" userId="27155264df4fa9c1" providerId="LiveId" clId="{16A49EBD-EBFA-4A96-9CBE-4AF2526C4922}" dt="2024-02-02T06:46:35.154" v="279" actId="14100"/>
        <pc:sldMkLst>
          <pc:docMk/>
          <pc:sldMk cId="1687024474" sldId="288"/>
        </pc:sldMkLst>
        <pc:spChg chg="mod">
          <ac:chgData name="Ganghyeok Lim" userId="27155264df4fa9c1" providerId="LiveId" clId="{16A49EBD-EBFA-4A96-9CBE-4AF2526C4922}" dt="2024-02-02T06:46:35.154" v="279" actId="14100"/>
          <ac:spMkLst>
            <pc:docMk/>
            <pc:sldMk cId="1687024474" sldId="288"/>
            <ac:spMk id="4" creationId="{59C424E5-9218-2FC3-6476-78EA0F5DE878}"/>
          </ac:spMkLst>
        </pc:spChg>
        <pc:spChg chg="mod">
          <ac:chgData name="Ganghyeok Lim" userId="27155264df4fa9c1" providerId="LiveId" clId="{16A49EBD-EBFA-4A96-9CBE-4AF2526C4922}" dt="2024-02-02T06:46:13.421" v="273" actId="20577"/>
          <ac:spMkLst>
            <pc:docMk/>
            <pc:sldMk cId="1687024474" sldId="288"/>
            <ac:spMk id="10" creationId="{342D34A9-5A5E-12A5-1F1B-44A23C13EE76}"/>
          </ac:spMkLst>
        </pc:spChg>
        <pc:picChg chg="add mod">
          <ac:chgData name="Ganghyeok Lim" userId="27155264df4fa9c1" providerId="LiveId" clId="{16A49EBD-EBFA-4A96-9CBE-4AF2526C4922}" dt="2024-02-02T06:46:32.072" v="278" actId="14100"/>
          <ac:picMkLst>
            <pc:docMk/>
            <pc:sldMk cId="1687024474" sldId="288"/>
            <ac:picMk id="5" creationId="{77FEB5A8-66CC-EB26-9B06-515C370BAE7D}"/>
          </ac:picMkLst>
        </pc:picChg>
        <pc:picChg chg="del">
          <ac:chgData name="Ganghyeok Lim" userId="27155264df4fa9c1" providerId="LiveId" clId="{16A49EBD-EBFA-4A96-9CBE-4AF2526C4922}" dt="2024-02-02T06:46:17.316" v="274" actId="478"/>
          <ac:picMkLst>
            <pc:docMk/>
            <pc:sldMk cId="1687024474" sldId="288"/>
            <ac:picMk id="7" creationId="{D220E926-CE3D-B3B6-5260-D3F0C5F5B4C4}"/>
          </ac:picMkLst>
        </pc:picChg>
      </pc:sldChg>
      <pc:sldChg chg="addSp delSp modSp add mod">
        <pc:chgData name="Ganghyeok Lim" userId="27155264df4fa9c1" providerId="LiveId" clId="{16A49EBD-EBFA-4A96-9CBE-4AF2526C4922}" dt="2024-02-02T07:00:28.324" v="304" actId="1076"/>
        <pc:sldMkLst>
          <pc:docMk/>
          <pc:sldMk cId="3463823659" sldId="289"/>
        </pc:sldMkLst>
        <pc:spChg chg="del">
          <ac:chgData name="Ganghyeok Lim" userId="27155264df4fa9c1" providerId="LiveId" clId="{16A49EBD-EBFA-4A96-9CBE-4AF2526C4922}" dt="2024-02-02T07:00:25.012" v="301" actId="478"/>
          <ac:spMkLst>
            <pc:docMk/>
            <pc:sldMk cId="3463823659" sldId="289"/>
            <ac:spMk id="2" creationId="{71B28DA8-EDD6-97D1-0B30-F73A670ED319}"/>
          </ac:spMkLst>
        </pc:spChg>
        <pc:spChg chg="mod">
          <ac:chgData name="Ganghyeok Lim" userId="27155264df4fa9c1" providerId="LiveId" clId="{16A49EBD-EBFA-4A96-9CBE-4AF2526C4922}" dt="2024-02-02T06:54:09.997" v="295" actId="20577"/>
          <ac:spMkLst>
            <pc:docMk/>
            <pc:sldMk cId="3463823659" sldId="289"/>
            <ac:spMk id="10" creationId="{270CDDAA-E52C-12EF-B9B1-0DAC67A1BB49}"/>
          </ac:spMkLst>
        </pc:spChg>
        <pc:picChg chg="del">
          <ac:chgData name="Ganghyeok Lim" userId="27155264df4fa9c1" providerId="LiveId" clId="{16A49EBD-EBFA-4A96-9CBE-4AF2526C4922}" dt="2024-02-02T06:53:59.188" v="281" actId="478"/>
          <ac:picMkLst>
            <pc:docMk/>
            <pc:sldMk cId="3463823659" sldId="289"/>
            <ac:picMk id="5" creationId="{A4626AC9-B3CB-16EB-C118-FE055DA9FE5A}"/>
          </ac:picMkLst>
        </pc:picChg>
        <pc:picChg chg="add mod">
          <ac:chgData name="Ganghyeok Lim" userId="27155264df4fa9c1" providerId="LiveId" clId="{16A49EBD-EBFA-4A96-9CBE-4AF2526C4922}" dt="2024-02-02T06:54:06.244" v="286" actId="1076"/>
          <ac:picMkLst>
            <pc:docMk/>
            <pc:sldMk cId="3463823659" sldId="289"/>
            <ac:picMk id="7" creationId="{A82A61AC-630B-B567-4B54-FDD597FA1A7B}"/>
          </ac:picMkLst>
        </pc:picChg>
        <pc:picChg chg="add mod">
          <ac:chgData name="Ganghyeok Lim" userId="27155264df4fa9c1" providerId="LiveId" clId="{16A49EBD-EBFA-4A96-9CBE-4AF2526C4922}" dt="2024-02-02T07:00:28.324" v="304" actId="1076"/>
          <ac:picMkLst>
            <pc:docMk/>
            <pc:sldMk cId="3463823659" sldId="289"/>
            <ac:picMk id="9" creationId="{0E9C4BFF-F85C-757D-1FCC-998D0368B7D5}"/>
          </ac:picMkLst>
        </pc:picChg>
      </pc:sldChg>
      <pc:sldChg chg="addSp delSp modSp add mod">
        <pc:chgData name="Ganghyeok Lim" userId="27155264df4fa9c1" providerId="LiveId" clId="{16A49EBD-EBFA-4A96-9CBE-4AF2526C4922}" dt="2024-02-02T07:01:29.492" v="332" actId="20577"/>
        <pc:sldMkLst>
          <pc:docMk/>
          <pc:sldMk cId="1698906456" sldId="290"/>
        </pc:sldMkLst>
        <pc:spChg chg="mod">
          <ac:chgData name="Ganghyeok Lim" userId="27155264df4fa9c1" providerId="LiveId" clId="{16A49EBD-EBFA-4A96-9CBE-4AF2526C4922}" dt="2024-02-02T07:01:29.492" v="332" actId="20577"/>
          <ac:spMkLst>
            <pc:docMk/>
            <pc:sldMk cId="1698906456" sldId="290"/>
            <ac:spMk id="10" creationId="{7370360A-2138-F625-052E-F86F47E60EE6}"/>
          </ac:spMkLst>
        </pc:spChg>
        <pc:picChg chg="add mod">
          <ac:chgData name="Ganghyeok Lim" userId="27155264df4fa9c1" providerId="LiveId" clId="{16A49EBD-EBFA-4A96-9CBE-4AF2526C4922}" dt="2024-02-02T07:00:58.212" v="307" actId="1076"/>
          <ac:picMkLst>
            <pc:docMk/>
            <pc:sldMk cId="1698906456" sldId="290"/>
            <ac:picMk id="5" creationId="{44477E06-54DF-0B63-344C-D9C891D1ABD2}"/>
          </ac:picMkLst>
        </pc:picChg>
        <pc:picChg chg="del">
          <ac:chgData name="Ganghyeok Lim" userId="27155264df4fa9c1" providerId="LiveId" clId="{16A49EBD-EBFA-4A96-9CBE-4AF2526C4922}" dt="2024-02-02T07:00:23.027" v="300" actId="478"/>
          <ac:picMkLst>
            <pc:docMk/>
            <pc:sldMk cId="1698906456" sldId="290"/>
            <ac:picMk id="7" creationId="{FBC643CB-5137-78C9-A044-4CA805A44BEA}"/>
          </ac:picMkLst>
        </pc:picChg>
        <pc:picChg chg="del">
          <ac:chgData name="Ganghyeok Lim" userId="27155264df4fa9c1" providerId="LiveId" clId="{16A49EBD-EBFA-4A96-9CBE-4AF2526C4922}" dt="2024-02-02T07:00:21.828" v="299" actId="478"/>
          <ac:picMkLst>
            <pc:docMk/>
            <pc:sldMk cId="1698906456" sldId="290"/>
            <ac:picMk id="9" creationId="{D4810A59-63B9-0055-D190-ABF9C9570B5E}"/>
          </ac:picMkLst>
        </pc:picChg>
      </pc:sldChg>
      <pc:sldChg chg="modSp del mod">
        <pc:chgData name="Ganghyeok Lim" userId="27155264df4fa9c1" providerId="LiveId" clId="{16A49EBD-EBFA-4A96-9CBE-4AF2526C4922}" dt="2024-02-02T06:21:47.542" v="9" actId="2696"/>
        <pc:sldMkLst>
          <pc:docMk/>
          <pc:sldMk cId="3296274076" sldId="290"/>
        </pc:sldMkLst>
        <pc:spChg chg="mod">
          <ac:chgData name="Ganghyeok Lim" userId="27155264df4fa9c1" providerId="LiveId" clId="{16A49EBD-EBFA-4A96-9CBE-4AF2526C4922}" dt="2024-02-02T06:21:30.591" v="5" actId="20577"/>
          <ac:spMkLst>
            <pc:docMk/>
            <pc:sldMk cId="3296274076" sldId="290"/>
            <ac:spMk id="15" creationId="{71265F53-1020-3F11-35E3-771C1A5D0EEC}"/>
          </ac:spMkLst>
        </pc:spChg>
      </pc:sldChg>
      <pc:sldChg chg="del">
        <pc:chgData name="Ganghyeok Lim" userId="27155264df4fa9c1" providerId="LiveId" clId="{16A49EBD-EBFA-4A96-9CBE-4AF2526C4922}" dt="2024-02-02T06:21:47.542" v="9" actId="2696"/>
        <pc:sldMkLst>
          <pc:docMk/>
          <pc:sldMk cId="2109881445" sldId="291"/>
        </pc:sldMkLst>
      </pc:sldChg>
      <pc:sldChg chg="del">
        <pc:chgData name="Ganghyeok Lim" userId="27155264df4fa9c1" providerId="LiveId" clId="{16A49EBD-EBFA-4A96-9CBE-4AF2526C4922}" dt="2024-02-02T06:21:47.542" v="9" actId="2696"/>
        <pc:sldMkLst>
          <pc:docMk/>
          <pc:sldMk cId="1437258460" sldId="292"/>
        </pc:sldMkLst>
      </pc:sldChg>
      <pc:sldChg chg="add del">
        <pc:chgData name="Ganghyeok Lim" userId="27155264df4fa9c1" providerId="LiveId" clId="{16A49EBD-EBFA-4A96-9CBE-4AF2526C4922}" dt="2024-02-02T06:21:44.758" v="8" actId="2696"/>
        <pc:sldMkLst>
          <pc:docMk/>
          <pc:sldMk cId="3178539845" sldId="293"/>
        </pc:sldMkLst>
      </pc:sldChg>
      <pc:sldChg chg="add del">
        <pc:chgData name="Ganghyeok Lim" userId="27155264df4fa9c1" providerId="LiveId" clId="{16A49EBD-EBFA-4A96-9CBE-4AF2526C4922}" dt="2024-02-02T06:21:44.758" v="8" actId="2696"/>
        <pc:sldMkLst>
          <pc:docMk/>
          <pc:sldMk cId="1938512134" sldId="294"/>
        </pc:sldMkLst>
      </pc:sldChg>
      <pc:sldChg chg="add del">
        <pc:chgData name="Ganghyeok Lim" userId="27155264df4fa9c1" providerId="LiveId" clId="{16A49EBD-EBFA-4A96-9CBE-4AF2526C4922}" dt="2024-02-02T06:21:44.758" v="8" actId="2696"/>
        <pc:sldMkLst>
          <pc:docMk/>
          <pc:sldMk cId="2318553887" sldId="295"/>
        </pc:sldMkLst>
      </pc:sldChg>
      <pc:sldChg chg="add del">
        <pc:chgData name="Ganghyeok Lim" userId="27155264df4fa9c1" providerId="LiveId" clId="{16A49EBD-EBFA-4A96-9CBE-4AF2526C4922}" dt="2024-02-02T06:21:44.758" v="8" actId="2696"/>
        <pc:sldMkLst>
          <pc:docMk/>
          <pc:sldMk cId="785229572" sldId="296"/>
        </pc:sldMkLst>
      </pc:sldChg>
    </pc:docChg>
  </pc:docChgLst>
  <pc:docChgLst>
    <pc:chgData name="Ganghyeok Lim" userId="27155264df4fa9c1" providerId="LiveId" clId="{62E58AB6-7209-43CB-8038-65743B95E0E4}"/>
    <pc:docChg chg="custSel addSld delSld modSld sldOrd">
      <pc:chgData name="Ganghyeok Lim" userId="27155264df4fa9c1" providerId="LiveId" clId="{62E58AB6-7209-43CB-8038-65743B95E0E4}" dt="2024-01-30T04:35:42.755" v="1354" actId="20577"/>
      <pc:docMkLst>
        <pc:docMk/>
      </pc:docMkLst>
      <pc:sldChg chg="modSp mod">
        <pc:chgData name="Ganghyeok Lim" userId="27155264df4fa9c1" providerId="LiveId" clId="{62E58AB6-7209-43CB-8038-65743B95E0E4}" dt="2024-01-30T03:40:04.251" v="1" actId="20577"/>
        <pc:sldMkLst>
          <pc:docMk/>
          <pc:sldMk cId="2097124787" sldId="256"/>
        </pc:sldMkLst>
        <pc:spChg chg="mod">
          <ac:chgData name="Ganghyeok Lim" userId="27155264df4fa9c1" providerId="LiveId" clId="{62E58AB6-7209-43CB-8038-65743B95E0E4}" dt="2024-01-30T03:40:04.251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modSp del mod">
        <pc:chgData name="Ganghyeok Lim" userId="27155264df4fa9c1" providerId="LiveId" clId="{62E58AB6-7209-43CB-8038-65743B95E0E4}" dt="2024-01-30T03:40:45.904" v="4" actId="2696"/>
        <pc:sldMkLst>
          <pc:docMk/>
          <pc:sldMk cId="2866981423" sldId="282"/>
        </pc:sldMkLst>
        <pc:spChg chg="mod">
          <ac:chgData name="Ganghyeok Lim" userId="27155264df4fa9c1" providerId="LiveId" clId="{62E58AB6-7209-43CB-8038-65743B95E0E4}" dt="2024-01-30T03:40:10.914" v="3" actId="20577"/>
          <ac:spMkLst>
            <pc:docMk/>
            <pc:sldMk cId="2866981423" sldId="282"/>
            <ac:spMk id="15" creationId="{71265F53-1020-3F11-35E3-771C1A5D0EEC}"/>
          </ac:spMkLst>
        </pc:spChg>
      </pc:sldChg>
      <pc:sldChg chg="addSp delSp modSp mod">
        <pc:chgData name="Ganghyeok Lim" userId="27155264df4fa9c1" providerId="LiveId" clId="{62E58AB6-7209-43CB-8038-65743B95E0E4}" dt="2024-01-30T03:45:47.467" v="332" actId="20577"/>
        <pc:sldMkLst>
          <pc:docMk/>
          <pc:sldMk cId="1841462381" sldId="283"/>
        </pc:sldMkLst>
        <pc:spChg chg="mod">
          <ac:chgData name="Ganghyeok Lim" userId="27155264df4fa9c1" providerId="LiveId" clId="{62E58AB6-7209-43CB-8038-65743B95E0E4}" dt="2024-01-30T03:44:00.283" v="17" actId="14100"/>
          <ac:spMkLst>
            <pc:docMk/>
            <pc:sldMk cId="1841462381" sldId="283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3:45:47.467" v="332" actId="20577"/>
          <ac:spMkLst>
            <pc:docMk/>
            <pc:sldMk cId="1841462381" sldId="283"/>
            <ac:spMk id="8" creationId="{B1D78C37-8E2F-0654-6CF4-34DFADA32780}"/>
          </ac:spMkLst>
        </pc:spChg>
        <pc:spChg chg="mod">
          <ac:chgData name="Ganghyeok Lim" userId="27155264df4fa9c1" providerId="LiveId" clId="{62E58AB6-7209-43CB-8038-65743B95E0E4}" dt="2024-01-30T03:44:42.075" v="67" actId="20577"/>
          <ac:spMkLst>
            <pc:docMk/>
            <pc:sldMk cId="1841462381" sldId="283"/>
            <ac:spMk id="10" creationId="{9781B5F6-CF52-94AD-1572-826751326251}"/>
          </ac:spMkLst>
        </pc:spChg>
        <pc:spChg chg="del">
          <ac:chgData name="Ganghyeok Lim" userId="27155264df4fa9c1" providerId="LiveId" clId="{62E58AB6-7209-43CB-8038-65743B95E0E4}" dt="2024-01-30T03:43:43.354" v="9" actId="478"/>
          <ac:spMkLst>
            <pc:docMk/>
            <pc:sldMk cId="1841462381" sldId="283"/>
            <ac:spMk id="11" creationId="{EF6440DC-FAAD-E763-C310-1508F3B2B050}"/>
          </ac:spMkLst>
        </pc:spChg>
        <pc:spChg chg="del">
          <ac:chgData name="Ganghyeok Lim" userId="27155264df4fa9c1" providerId="LiveId" clId="{62E58AB6-7209-43CB-8038-65743B95E0E4}" dt="2024-01-30T03:43:43.946" v="10" actId="478"/>
          <ac:spMkLst>
            <pc:docMk/>
            <pc:sldMk cId="1841462381" sldId="283"/>
            <ac:spMk id="12" creationId="{C067D720-5B2D-E50E-CE7D-23C2443456A6}"/>
          </ac:spMkLst>
        </pc:spChg>
        <pc:spChg chg="mod">
          <ac:chgData name="Ganghyeok Lim" userId="27155264df4fa9c1" providerId="LiveId" clId="{62E58AB6-7209-43CB-8038-65743B95E0E4}" dt="2024-01-30T03:41:58.891" v="7" actId="20577"/>
          <ac:spMkLst>
            <pc:docMk/>
            <pc:sldMk cId="1841462381" sldId="283"/>
            <ac:spMk id="15" creationId="{71265F53-1020-3F11-35E3-771C1A5D0EEC}"/>
          </ac:spMkLst>
        </pc:spChg>
        <pc:graphicFrameChg chg="add del mod">
          <ac:chgData name="Ganghyeok Lim" userId="27155264df4fa9c1" providerId="LiveId" clId="{62E58AB6-7209-43CB-8038-65743B95E0E4}" dt="2024-01-30T03:43:49.678" v="13" actId="478"/>
          <ac:graphicFrameMkLst>
            <pc:docMk/>
            <pc:sldMk cId="1841462381" sldId="283"/>
            <ac:graphicFrameMk id="2" creationId="{7B3CD714-1CB5-95A8-D676-BC690A4BB2CE}"/>
          </ac:graphicFrameMkLst>
        </pc:graphicFrameChg>
        <pc:picChg chg="add mod">
          <ac:chgData name="Ganghyeok Lim" userId="27155264df4fa9c1" providerId="LiveId" clId="{62E58AB6-7209-43CB-8038-65743B95E0E4}" dt="2024-01-30T03:43:55.144" v="16" actId="1076"/>
          <ac:picMkLst>
            <pc:docMk/>
            <pc:sldMk cId="1841462381" sldId="283"/>
            <ac:picMk id="5" creationId="{E37CCF1E-B638-3E75-B5C1-C474CE799F4F}"/>
          </ac:picMkLst>
        </pc:picChg>
        <pc:picChg chg="del">
          <ac:chgData name="Ganghyeok Lim" userId="27155264df4fa9c1" providerId="LiveId" clId="{62E58AB6-7209-43CB-8038-65743B95E0E4}" dt="2024-01-30T03:43:40.642" v="8" actId="478"/>
          <ac:picMkLst>
            <pc:docMk/>
            <pc:sldMk cId="1841462381" sldId="283"/>
            <ac:picMk id="9" creationId="{A2CF3BFF-847F-EDB4-E80A-956D6D1F860C}"/>
          </ac:picMkLst>
        </pc:picChg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3009880645" sldId="284"/>
        </pc:sldMkLst>
      </pc:sldChg>
      <pc:sldChg chg="addSp delSp modSp add mod">
        <pc:chgData name="Ganghyeok Lim" userId="27155264df4fa9c1" providerId="LiveId" clId="{62E58AB6-7209-43CB-8038-65743B95E0E4}" dt="2024-01-30T04:01:57.291" v="1037" actId="20577"/>
        <pc:sldMkLst>
          <pc:docMk/>
          <pc:sldMk cId="3606283339" sldId="284"/>
        </pc:sldMkLst>
        <pc:spChg chg="mod">
          <ac:chgData name="Ganghyeok Lim" userId="27155264df4fa9c1" providerId="LiveId" clId="{62E58AB6-7209-43CB-8038-65743B95E0E4}" dt="2024-01-30T03:46:38.847" v="351" actId="14100"/>
          <ac:spMkLst>
            <pc:docMk/>
            <pc:sldMk cId="3606283339" sldId="284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4:01:57.291" v="1037" actId="20577"/>
          <ac:spMkLst>
            <pc:docMk/>
            <pc:sldMk cId="3606283339" sldId="284"/>
            <ac:spMk id="8" creationId="{B1D78C37-8E2F-0654-6CF4-34DFADA32780}"/>
          </ac:spMkLst>
        </pc:spChg>
        <pc:spChg chg="mod">
          <ac:chgData name="Ganghyeok Lim" userId="27155264df4fa9c1" providerId="LiveId" clId="{62E58AB6-7209-43CB-8038-65743B95E0E4}" dt="2024-01-30T03:53:12.506" v="367" actId="20577"/>
          <ac:spMkLst>
            <pc:docMk/>
            <pc:sldMk cId="3606283339" sldId="284"/>
            <ac:spMk id="10" creationId="{9781B5F6-CF52-94AD-1572-826751326251}"/>
          </ac:spMkLst>
        </pc:spChg>
        <pc:picChg chg="add del mod">
          <ac:chgData name="Ganghyeok Lim" userId="27155264df4fa9c1" providerId="LiveId" clId="{62E58AB6-7209-43CB-8038-65743B95E0E4}" dt="2024-01-30T03:46:25.978" v="345" actId="478"/>
          <ac:picMkLst>
            <pc:docMk/>
            <pc:sldMk cId="3606283339" sldId="284"/>
            <ac:picMk id="3" creationId="{7A402FB3-C305-580F-AB84-924089D1D431}"/>
          </ac:picMkLst>
        </pc:picChg>
        <pc:picChg chg="del">
          <ac:chgData name="Ganghyeok Lim" userId="27155264df4fa9c1" providerId="LiveId" clId="{62E58AB6-7209-43CB-8038-65743B95E0E4}" dt="2024-01-30T03:46:01.449" v="334" actId="478"/>
          <ac:picMkLst>
            <pc:docMk/>
            <pc:sldMk cId="3606283339" sldId="284"/>
            <ac:picMk id="5" creationId="{E37CCF1E-B638-3E75-B5C1-C474CE799F4F}"/>
          </ac:picMkLst>
        </pc:picChg>
        <pc:picChg chg="add mod">
          <ac:chgData name="Ganghyeok Lim" userId="27155264df4fa9c1" providerId="LiveId" clId="{62E58AB6-7209-43CB-8038-65743B95E0E4}" dt="2024-01-30T03:46:34.294" v="350" actId="1076"/>
          <ac:picMkLst>
            <pc:docMk/>
            <pc:sldMk cId="3606283339" sldId="284"/>
            <ac:picMk id="9" creationId="{C5010A23-4A77-7FCB-FCE2-FE31E45C8E6C}"/>
          </ac:picMkLst>
        </pc:picChg>
      </pc:sldChg>
      <pc:sldChg chg="addSp delSp modSp add mod">
        <pc:chgData name="Ganghyeok Lim" userId="27155264df4fa9c1" providerId="LiveId" clId="{62E58AB6-7209-43CB-8038-65743B95E0E4}" dt="2024-01-30T04:02:53.125" v="1077" actId="14100"/>
        <pc:sldMkLst>
          <pc:docMk/>
          <pc:sldMk cId="1129934970" sldId="285"/>
        </pc:sldMkLst>
        <pc:spChg chg="mod">
          <ac:chgData name="Ganghyeok Lim" userId="27155264df4fa9c1" providerId="LiveId" clId="{62E58AB6-7209-43CB-8038-65743B95E0E4}" dt="2024-01-30T04:02:32.994" v="1070" actId="20577"/>
          <ac:spMkLst>
            <pc:docMk/>
            <pc:sldMk cId="1129934970" sldId="285"/>
            <ac:spMk id="10" creationId="{9781B5F6-CF52-94AD-1572-826751326251}"/>
          </ac:spMkLst>
        </pc:spChg>
        <pc:picChg chg="add mod">
          <ac:chgData name="Ganghyeok Lim" userId="27155264df4fa9c1" providerId="LiveId" clId="{62E58AB6-7209-43CB-8038-65743B95E0E4}" dt="2024-01-30T04:02:53.125" v="1077" actId="14100"/>
          <ac:picMkLst>
            <pc:docMk/>
            <pc:sldMk cId="1129934970" sldId="285"/>
            <ac:picMk id="3" creationId="{BD23E8E5-B071-E148-63F5-AB0B2A62B5FF}"/>
          </ac:picMkLst>
        </pc:picChg>
        <pc:picChg chg="del">
          <ac:chgData name="Ganghyeok Lim" userId="27155264df4fa9c1" providerId="LiveId" clId="{62E58AB6-7209-43CB-8038-65743B95E0E4}" dt="2024-01-30T04:02:45.105" v="1071" actId="478"/>
          <ac:picMkLst>
            <pc:docMk/>
            <pc:sldMk cId="1129934970" sldId="285"/>
            <ac:picMk id="9" creationId="{C5010A23-4A77-7FCB-FCE2-FE31E45C8E6C}"/>
          </ac:picMkLst>
        </pc:picChg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3584981535" sldId="285"/>
        </pc:sldMkLst>
      </pc:sldChg>
      <pc:sldChg chg="addSp delSp modSp add mod">
        <pc:chgData name="Ganghyeok Lim" userId="27155264df4fa9c1" providerId="LiveId" clId="{62E58AB6-7209-43CB-8038-65743B95E0E4}" dt="2024-01-30T04:22:16.506" v="1114" actId="20577"/>
        <pc:sldMkLst>
          <pc:docMk/>
          <pc:sldMk cId="976258139" sldId="286"/>
        </pc:sldMkLst>
        <pc:spChg chg="mod">
          <ac:chgData name="Ganghyeok Lim" userId="27155264df4fa9c1" providerId="LiveId" clId="{62E58AB6-7209-43CB-8038-65743B95E0E4}" dt="2024-01-30T04:21:31.503" v="1089" actId="14100"/>
          <ac:spMkLst>
            <pc:docMk/>
            <pc:sldMk cId="976258139" sldId="286"/>
            <ac:spMk id="4" creationId="{184E2227-D97E-7DE0-642C-9D9C16F584E7}"/>
          </ac:spMkLst>
        </pc:spChg>
        <pc:spChg chg="del">
          <ac:chgData name="Ganghyeok Lim" userId="27155264df4fa9c1" providerId="LiveId" clId="{62E58AB6-7209-43CB-8038-65743B95E0E4}" dt="2024-01-30T04:21:26.530" v="1087" actId="478"/>
          <ac:spMkLst>
            <pc:docMk/>
            <pc:sldMk cId="976258139" sldId="286"/>
            <ac:spMk id="8" creationId="{B1D78C37-8E2F-0654-6CF4-34DFADA32780}"/>
          </ac:spMkLst>
        </pc:spChg>
        <pc:spChg chg="mod">
          <ac:chgData name="Ganghyeok Lim" userId="27155264df4fa9c1" providerId="LiveId" clId="{62E58AB6-7209-43CB-8038-65743B95E0E4}" dt="2024-01-30T04:22:16.506" v="1114" actId="20577"/>
          <ac:spMkLst>
            <pc:docMk/>
            <pc:sldMk cId="976258139" sldId="286"/>
            <ac:spMk id="10" creationId="{9781B5F6-CF52-94AD-1572-826751326251}"/>
          </ac:spMkLst>
        </pc:spChg>
        <pc:picChg chg="del">
          <ac:chgData name="Ganghyeok Lim" userId="27155264df4fa9c1" providerId="LiveId" clId="{62E58AB6-7209-43CB-8038-65743B95E0E4}" dt="2024-01-30T04:20:49.073" v="1079" actId="478"/>
          <ac:picMkLst>
            <pc:docMk/>
            <pc:sldMk cId="976258139" sldId="286"/>
            <ac:picMk id="3" creationId="{BD23E8E5-B071-E148-63F5-AB0B2A62B5FF}"/>
          </ac:picMkLst>
        </pc:picChg>
        <pc:picChg chg="add mod">
          <ac:chgData name="Ganghyeok Lim" userId="27155264df4fa9c1" providerId="LiveId" clId="{62E58AB6-7209-43CB-8038-65743B95E0E4}" dt="2024-01-30T04:21:33.519" v="1090" actId="1076"/>
          <ac:picMkLst>
            <pc:docMk/>
            <pc:sldMk cId="976258139" sldId="286"/>
            <ac:picMk id="5" creationId="{AAB5D039-77B7-600F-430C-FB1DCC9C24FC}"/>
          </ac:picMkLst>
        </pc:picChg>
        <pc:picChg chg="add mod">
          <ac:chgData name="Ganghyeok Lim" userId="27155264df4fa9c1" providerId="LiveId" clId="{62E58AB6-7209-43CB-8038-65743B95E0E4}" dt="2024-01-30T04:22:08.584" v="1091" actId="1076"/>
          <ac:picMkLst>
            <pc:docMk/>
            <pc:sldMk cId="976258139" sldId="286"/>
            <ac:picMk id="9" creationId="{07EC3CD5-41CE-9A4D-39B8-2467A366258E}"/>
          </ac:picMkLst>
        </pc:picChg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3007539005" sldId="286"/>
        </pc:sldMkLst>
      </pc:sldChg>
      <pc:sldChg chg="addSp delSp modSp add mod">
        <pc:chgData name="Ganghyeok Lim" userId="27155264df4fa9c1" providerId="LiveId" clId="{62E58AB6-7209-43CB-8038-65743B95E0E4}" dt="2024-01-30T04:22:58.484" v="1148" actId="14100"/>
        <pc:sldMkLst>
          <pc:docMk/>
          <pc:sldMk cId="1081630179" sldId="287"/>
        </pc:sldMkLst>
        <pc:spChg chg="mod">
          <ac:chgData name="Ganghyeok Lim" userId="27155264df4fa9c1" providerId="LiveId" clId="{62E58AB6-7209-43CB-8038-65743B95E0E4}" dt="2024-01-30T04:22:58.484" v="1148" actId="14100"/>
          <ac:spMkLst>
            <pc:docMk/>
            <pc:sldMk cId="1081630179" sldId="287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4:22:38.955" v="1142" actId="20577"/>
          <ac:spMkLst>
            <pc:docMk/>
            <pc:sldMk cId="1081630179" sldId="287"/>
            <ac:spMk id="10" creationId="{9781B5F6-CF52-94AD-1572-826751326251}"/>
          </ac:spMkLst>
        </pc:spChg>
        <pc:picChg chg="add mod">
          <ac:chgData name="Ganghyeok Lim" userId="27155264df4fa9c1" providerId="LiveId" clId="{62E58AB6-7209-43CB-8038-65743B95E0E4}" dt="2024-01-30T04:22:55.055" v="1147" actId="1076"/>
          <ac:picMkLst>
            <pc:docMk/>
            <pc:sldMk cId="1081630179" sldId="287"/>
            <ac:picMk id="3" creationId="{A431A245-9F2A-A463-25DB-7E515CF1B3BE}"/>
          </ac:picMkLst>
        </pc:picChg>
        <pc:picChg chg="del">
          <ac:chgData name="Ganghyeok Lim" userId="27155264df4fa9c1" providerId="LiveId" clId="{62E58AB6-7209-43CB-8038-65743B95E0E4}" dt="2024-01-30T04:22:43.786" v="1144" actId="478"/>
          <ac:picMkLst>
            <pc:docMk/>
            <pc:sldMk cId="1081630179" sldId="287"/>
            <ac:picMk id="5" creationId="{AAB5D039-77B7-600F-430C-FB1DCC9C24FC}"/>
          </ac:picMkLst>
        </pc:picChg>
        <pc:picChg chg="del">
          <ac:chgData name="Ganghyeok Lim" userId="27155264df4fa9c1" providerId="LiveId" clId="{62E58AB6-7209-43CB-8038-65743B95E0E4}" dt="2024-01-30T04:22:42.665" v="1143" actId="478"/>
          <ac:picMkLst>
            <pc:docMk/>
            <pc:sldMk cId="1081630179" sldId="287"/>
            <ac:picMk id="9" creationId="{07EC3CD5-41CE-9A4D-39B8-2467A366258E}"/>
          </ac:picMkLst>
        </pc:picChg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4231983988" sldId="287"/>
        </pc:sldMkLst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2756818144" sldId="288"/>
        </pc:sldMkLst>
      </pc:sldChg>
      <pc:sldChg chg="addSp delSp modSp add mod">
        <pc:chgData name="Ganghyeok Lim" userId="27155264df4fa9c1" providerId="LiveId" clId="{62E58AB6-7209-43CB-8038-65743B95E0E4}" dt="2024-01-30T04:32:53.432" v="1201" actId="1076"/>
        <pc:sldMkLst>
          <pc:docMk/>
          <pc:sldMk cId="4160738573" sldId="288"/>
        </pc:sldMkLst>
        <pc:spChg chg="mod">
          <ac:chgData name="Ganghyeok Lim" userId="27155264df4fa9c1" providerId="LiveId" clId="{62E58AB6-7209-43CB-8038-65743B95E0E4}" dt="2024-01-30T04:31:40.979" v="1198" actId="14100"/>
          <ac:spMkLst>
            <pc:docMk/>
            <pc:sldMk cId="4160738573" sldId="288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4:30:19.401" v="1176" actId="20577"/>
          <ac:spMkLst>
            <pc:docMk/>
            <pc:sldMk cId="4160738573" sldId="288"/>
            <ac:spMk id="10" creationId="{9781B5F6-CF52-94AD-1572-826751326251}"/>
          </ac:spMkLst>
        </pc:spChg>
        <pc:picChg chg="del">
          <ac:chgData name="Ganghyeok Lim" userId="27155264df4fa9c1" providerId="LiveId" clId="{62E58AB6-7209-43CB-8038-65743B95E0E4}" dt="2024-01-30T04:30:32.464" v="1180" actId="478"/>
          <ac:picMkLst>
            <pc:docMk/>
            <pc:sldMk cId="4160738573" sldId="288"/>
            <ac:picMk id="3" creationId="{A431A245-9F2A-A463-25DB-7E515CF1B3BE}"/>
          </ac:picMkLst>
        </pc:picChg>
        <pc:picChg chg="add mod">
          <ac:chgData name="Ganghyeok Lim" userId="27155264df4fa9c1" providerId="LiveId" clId="{62E58AB6-7209-43CB-8038-65743B95E0E4}" dt="2024-01-30T04:30:34.767" v="1181" actId="1076"/>
          <ac:picMkLst>
            <pc:docMk/>
            <pc:sldMk cId="4160738573" sldId="288"/>
            <ac:picMk id="5" creationId="{02E82626-725F-3889-6759-033E3DDCAA15}"/>
          </ac:picMkLst>
        </pc:picChg>
        <pc:picChg chg="add mod">
          <ac:chgData name="Ganghyeok Lim" userId="27155264df4fa9c1" providerId="LiveId" clId="{62E58AB6-7209-43CB-8038-65743B95E0E4}" dt="2024-01-30T04:32:53.432" v="1201" actId="1076"/>
          <ac:picMkLst>
            <pc:docMk/>
            <pc:sldMk cId="4160738573" sldId="288"/>
            <ac:picMk id="8" creationId="{94D30EBE-D952-7E61-E7A1-39730B5D1027}"/>
          </ac:picMkLst>
        </pc:picChg>
      </pc:sldChg>
      <pc:sldChg chg="addSp delSp modSp add mod ord">
        <pc:chgData name="Ganghyeok Lim" userId="27155264df4fa9c1" providerId="LiveId" clId="{62E58AB6-7209-43CB-8038-65743B95E0E4}" dt="2024-01-30T04:34:26.697" v="1294" actId="20577"/>
        <pc:sldMkLst>
          <pc:docMk/>
          <pc:sldMk cId="1411062250" sldId="289"/>
        </pc:sldMkLst>
        <pc:spChg chg="mod">
          <ac:chgData name="Ganghyeok Lim" userId="27155264df4fa9c1" providerId="LiveId" clId="{62E58AB6-7209-43CB-8038-65743B95E0E4}" dt="2024-01-30T04:33:44.689" v="1211" actId="14100"/>
          <ac:spMkLst>
            <pc:docMk/>
            <pc:sldMk cId="1411062250" sldId="289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4:34:26.697" v="1294" actId="20577"/>
          <ac:spMkLst>
            <pc:docMk/>
            <pc:sldMk cId="1411062250" sldId="289"/>
            <ac:spMk id="10" creationId="{9781B5F6-CF52-94AD-1572-826751326251}"/>
          </ac:spMkLst>
        </pc:spChg>
        <pc:picChg chg="del">
          <ac:chgData name="Ganghyeok Lim" userId="27155264df4fa9c1" providerId="LiveId" clId="{62E58AB6-7209-43CB-8038-65743B95E0E4}" dt="2024-01-30T04:33:04.106" v="1205" actId="478"/>
          <ac:picMkLst>
            <pc:docMk/>
            <pc:sldMk cId="1411062250" sldId="289"/>
            <ac:picMk id="3" creationId="{A431A245-9F2A-A463-25DB-7E515CF1B3BE}"/>
          </ac:picMkLst>
        </pc:picChg>
        <pc:picChg chg="add del">
          <ac:chgData name="Ganghyeok Lim" userId="27155264df4fa9c1" providerId="LiveId" clId="{62E58AB6-7209-43CB-8038-65743B95E0E4}" dt="2024-01-30T04:33:36.977" v="1207" actId="478"/>
          <ac:picMkLst>
            <pc:docMk/>
            <pc:sldMk cId="1411062250" sldId="289"/>
            <ac:picMk id="5" creationId="{87F978F8-2AD7-0D8A-FDB5-F2D653A7F757}"/>
          </ac:picMkLst>
        </pc:picChg>
        <pc:picChg chg="add mod">
          <ac:chgData name="Ganghyeok Lim" userId="27155264df4fa9c1" providerId="LiveId" clId="{62E58AB6-7209-43CB-8038-65743B95E0E4}" dt="2024-01-30T04:33:46.387" v="1212" actId="14100"/>
          <ac:picMkLst>
            <pc:docMk/>
            <pc:sldMk cId="1411062250" sldId="289"/>
            <ac:picMk id="8" creationId="{AB12EF53-1B1F-4728-427A-1E1B32320B57}"/>
          </ac:picMkLst>
        </pc:picChg>
      </pc:sldChg>
      <pc:sldChg chg="add del">
        <pc:chgData name="Ganghyeok Lim" userId="27155264df4fa9c1" providerId="LiveId" clId="{62E58AB6-7209-43CB-8038-65743B95E0E4}" dt="2024-01-30T04:30:51.741" v="1184" actId="2696"/>
        <pc:sldMkLst>
          <pc:docMk/>
          <pc:sldMk cId="1618240046" sldId="289"/>
        </pc:sldMkLst>
      </pc:sldChg>
      <pc:sldChg chg="del">
        <pc:chgData name="Ganghyeok Lim" userId="27155264df4fa9c1" providerId="LiveId" clId="{62E58AB6-7209-43CB-8038-65743B95E0E4}" dt="2024-01-30T03:40:50.781" v="5" actId="2696"/>
        <pc:sldMkLst>
          <pc:docMk/>
          <pc:sldMk cId="3562828757" sldId="289"/>
        </pc:sldMkLst>
      </pc:sldChg>
      <pc:sldChg chg="addSp delSp modSp add mod">
        <pc:chgData name="Ganghyeok Lim" userId="27155264df4fa9c1" providerId="LiveId" clId="{62E58AB6-7209-43CB-8038-65743B95E0E4}" dt="2024-01-30T04:35:06.745" v="1324" actId="20577"/>
        <pc:sldMkLst>
          <pc:docMk/>
          <pc:sldMk cId="2936012435" sldId="290"/>
        </pc:sldMkLst>
        <pc:spChg chg="mod">
          <ac:chgData name="Ganghyeok Lim" userId="27155264df4fa9c1" providerId="LiveId" clId="{62E58AB6-7209-43CB-8038-65743B95E0E4}" dt="2024-01-30T04:35:06.745" v="1324" actId="20577"/>
          <ac:spMkLst>
            <pc:docMk/>
            <pc:sldMk cId="2936012435" sldId="290"/>
            <ac:spMk id="10" creationId="{9781B5F6-CF52-94AD-1572-826751326251}"/>
          </ac:spMkLst>
        </pc:spChg>
        <pc:picChg chg="add mod">
          <ac:chgData name="Ganghyeok Lim" userId="27155264df4fa9c1" providerId="LiveId" clId="{62E58AB6-7209-43CB-8038-65743B95E0E4}" dt="2024-01-30T04:34:57.811" v="1300" actId="14100"/>
          <ac:picMkLst>
            <pc:docMk/>
            <pc:sldMk cId="2936012435" sldId="290"/>
            <ac:picMk id="3" creationId="{ABF23834-985C-B89F-2953-8649BFD6CA0C}"/>
          </ac:picMkLst>
        </pc:picChg>
        <pc:picChg chg="del">
          <ac:chgData name="Ganghyeok Lim" userId="27155264df4fa9c1" providerId="LiveId" clId="{62E58AB6-7209-43CB-8038-65743B95E0E4}" dt="2024-01-30T04:34:45.620" v="1296" actId="478"/>
          <ac:picMkLst>
            <pc:docMk/>
            <pc:sldMk cId="2936012435" sldId="290"/>
            <ac:picMk id="8" creationId="{AB12EF53-1B1F-4728-427A-1E1B32320B57}"/>
          </ac:picMkLst>
        </pc:picChg>
      </pc:sldChg>
      <pc:sldChg chg="addSp delSp modSp add mod">
        <pc:chgData name="Ganghyeok Lim" userId="27155264df4fa9c1" providerId="LiveId" clId="{62E58AB6-7209-43CB-8038-65743B95E0E4}" dt="2024-01-30T04:35:42.755" v="1354" actId="20577"/>
        <pc:sldMkLst>
          <pc:docMk/>
          <pc:sldMk cId="541914435" sldId="291"/>
        </pc:sldMkLst>
        <pc:spChg chg="mod">
          <ac:chgData name="Ganghyeok Lim" userId="27155264df4fa9c1" providerId="LiveId" clId="{62E58AB6-7209-43CB-8038-65743B95E0E4}" dt="2024-01-30T04:35:36.054" v="1331" actId="14100"/>
          <ac:spMkLst>
            <pc:docMk/>
            <pc:sldMk cId="541914435" sldId="291"/>
            <ac:spMk id="4" creationId="{184E2227-D97E-7DE0-642C-9D9C16F584E7}"/>
          </ac:spMkLst>
        </pc:spChg>
        <pc:spChg chg="mod">
          <ac:chgData name="Ganghyeok Lim" userId="27155264df4fa9c1" providerId="LiveId" clId="{62E58AB6-7209-43CB-8038-65743B95E0E4}" dt="2024-01-30T04:35:42.755" v="1354" actId="20577"/>
          <ac:spMkLst>
            <pc:docMk/>
            <pc:sldMk cId="541914435" sldId="291"/>
            <ac:spMk id="10" creationId="{9781B5F6-CF52-94AD-1572-826751326251}"/>
          </ac:spMkLst>
        </pc:spChg>
        <pc:picChg chg="del">
          <ac:chgData name="Ganghyeok Lim" userId="27155264df4fa9c1" providerId="LiveId" clId="{62E58AB6-7209-43CB-8038-65743B95E0E4}" dt="2024-01-30T04:35:19.864" v="1326" actId="478"/>
          <ac:picMkLst>
            <pc:docMk/>
            <pc:sldMk cId="541914435" sldId="291"/>
            <ac:picMk id="3" creationId="{ABF23834-985C-B89F-2953-8649BFD6CA0C}"/>
          </ac:picMkLst>
        </pc:picChg>
        <pc:picChg chg="add mod">
          <ac:chgData name="Ganghyeok Lim" userId="27155264df4fa9c1" providerId="LiveId" clId="{62E58AB6-7209-43CB-8038-65743B95E0E4}" dt="2024-01-30T04:35:33.840" v="1330" actId="14100"/>
          <ac:picMkLst>
            <pc:docMk/>
            <pc:sldMk cId="541914435" sldId="291"/>
            <ac:picMk id="5" creationId="{A99E1AE5-A4D2-A0D5-E9AD-25DE29189B6C}"/>
          </ac:picMkLst>
        </pc:picChg>
      </pc:sldChg>
    </pc:docChg>
  </pc:docChgLst>
  <pc:docChgLst>
    <pc:chgData name="Ganghyeok Lim" userId="27155264df4fa9c1" providerId="LiveId" clId="{1261351D-AB70-41E0-A842-1F08D621B6DF}"/>
    <pc:docChg chg="custSel addSld delSld modSld">
      <pc:chgData name="Ganghyeok Lim" userId="27155264df4fa9c1" providerId="LiveId" clId="{1261351D-AB70-41E0-A842-1F08D621B6DF}" dt="2024-02-07T23:41:38.103" v="647" actId="20577"/>
      <pc:docMkLst>
        <pc:docMk/>
      </pc:docMkLst>
      <pc:sldChg chg="modSp mod">
        <pc:chgData name="Ganghyeok Lim" userId="27155264df4fa9c1" providerId="LiveId" clId="{1261351D-AB70-41E0-A842-1F08D621B6DF}" dt="2024-02-07T23:01:11.721" v="59" actId="20577"/>
        <pc:sldMkLst>
          <pc:docMk/>
          <pc:sldMk cId="2097124787" sldId="256"/>
        </pc:sldMkLst>
        <pc:spChg chg="mod">
          <ac:chgData name="Ganghyeok Lim" userId="27155264df4fa9c1" providerId="LiveId" clId="{1261351D-AB70-41E0-A842-1F08D621B6DF}" dt="2024-02-07T22:55:20.289" v="3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1261351D-AB70-41E0-A842-1F08D621B6DF}" dt="2024-02-07T23:01:11.721" v="59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1261351D-AB70-41E0-A842-1F08D621B6DF}" dt="2024-02-07T23:00:21.161" v="4" actId="2696"/>
        <pc:sldMkLst>
          <pc:docMk/>
          <pc:sldMk cId="942355496" sldId="285"/>
        </pc:sldMkLst>
      </pc:sldChg>
      <pc:sldChg chg="del">
        <pc:chgData name="Ganghyeok Lim" userId="27155264df4fa9c1" providerId="LiveId" clId="{1261351D-AB70-41E0-A842-1F08D621B6DF}" dt="2024-02-07T23:00:21.161" v="4" actId="2696"/>
        <pc:sldMkLst>
          <pc:docMk/>
          <pc:sldMk cId="2222501364" sldId="286"/>
        </pc:sldMkLst>
      </pc:sldChg>
      <pc:sldChg chg="addSp delSp modSp mod">
        <pc:chgData name="Ganghyeok Lim" userId="27155264df4fa9c1" providerId="LiveId" clId="{1261351D-AB70-41E0-A842-1F08D621B6DF}" dt="2024-02-07T23:01:05.568" v="57" actId="20577"/>
        <pc:sldMkLst>
          <pc:docMk/>
          <pc:sldMk cId="140575642" sldId="287"/>
        </pc:sldMkLst>
        <pc:spChg chg="mod">
          <ac:chgData name="Ganghyeok Lim" userId="27155264df4fa9c1" providerId="LiveId" clId="{1261351D-AB70-41E0-A842-1F08D621B6DF}" dt="2024-02-07T23:00:37.601" v="49" actId="20577"/>
          <ac:spMkLst>
            <pc:docMk/>
            <pc:sldMk cId="140575642" sldId="287"/>
            <ac:spMk id="10" creationId="{D8A10D36-0DEC-5727-413B-AF3BBD8ACA40}"/>
          </ac:spMkLst>
        </pc:spChg>
        <pc:spChg chg="mod">
          <ac:chgData name="Ganghyeok Lim" userId="27155264df4fa9c1" providerId="LiveId" clId="{1261351D-AB70-41E0-A842-1F08D621B6DF}" dt="2024-02-07T23:01:05.568" v="57" actId="20577"/>
          <ac:spMkLst>
            <pc:docMk/>
            <pc:sldMk cId="140575642" sldId="287"/>
            <ac:spMk id="15" creationId="{AAF8615E-657A-CA31-E611-5A7C7D4DEA9D}"/>
          </ac:spMkLst>
        </pc:spChg>
        <pc:picChg chg="del">
          <ac:chgData name="Ganghyeok Lim" userId="27155264df4fa9c1" providerId="LiveId" clId="{1261351D-AB70-41E0-A842-1F08D621B6DF}" dt="2024-02-07T23:00:24.418" v="6" actId="478"/>
          <ac:picMkLst>
            <pc:docMk/>
            <pc:sldMk cId="140575642" sldId="287"/>
            <ac:picMk id="5" creationId="{C4418DD0-6688-A4DD-DAA9-BACB086F7E06}"/>
          </ac:picMkLst>
        </pc:picChg>
        <pc:picChg chg="add mod">
          <ac:chgData name="Ganghyeok Lim" userId="27155264df4fa9c1" providerId="LiveId" clId="{1261351D-AB70-41E0-A842-1F08D621B6DF}" dt="2024-02-07T23:00:56.708" v="55" actId="14100"/>
          <ac:picMkLst>
            <pc:docMk/>
            <pc:sldMk cId="140575642" sldId="287"/>
            <ac:picMk id="7" creationId="{F307F099-5F18-FB0C-A581-90275559FC96}"/>
          </ac:picMkLst>
        </pc:picChg>
      </pc:sldChg>
      <pc:sldChg chg="addSp delSp modSp add mod">
        <pc:chgData name="Ganghyeok Lim" userId="27155264df4fa9c1" providerId="LiveId" clId="{1261351D-AB70-41E0-A842-1F08D621B6DF}" dt="2024-02-07T23:09:26.904" v="134" actId="20577"/>
        <pc:sldMkLst>
          <pc:docMk/>
          <pc:sldMk cId="1699625614" sldId="288"/>
        </pc:sldMkLst>
        <pc:spChg chg="mod">
          <ac:chgData name="Ganghyeok Lim" userId="27155264df4fa9c1" providerId="LiveId" clId="{1261351D-AB70-41E0-A842-1F08D621B6DF}" dt="2024-02-07T23:07:05.354" v="87" actId="34135"/>
          <ac:spMkLst>
            <pc:docMk/>
            <pc:sldMk cId="1699625614" sldId="288"/>
            <ac:spMk id="4" creationId="{143FAA81-B21E-6633-5275-9A932CEBED56}"/>
          </ac:spMkLst>
        </pc:spChg>
        <pc:spChg chg="add mod ord">
          <ac:chgData name="Ganghyeok Lim" userId="27155264df4fa9c1" providerId="LiveId" clId="{1261351D-AB70-41E0-A842-1F08D621B6DF}" dt="2024-02-07T23:07:11.786" v="89" actId="20577"/>
          <ac:spMkLst>
            <pc:docMk/>
            <pc:sldMk cId="1699625614" sldId="288"/>
            <ac:spMk id="8" creationId="{11FB3BB7-CD66-A69E-D1E2-E076D924C464}"/>
          </ac:spMkLst>
        </pc:spChg>
        <pc:spChg chg="add mod">
          <ac:chgData name="Ganghyeok Lim" userId="27155264df4fa9c1" providerId="LiveId" clId="{1261351D-AB70-41E0-A842-1F08D621B6DF}" dt="2024-02-07T23:07:05.354" v="87" actId="34135"/>
          <ac:spMkLst>
            <pc:docMk/>
            <pc:sldMk cId="1699625614" sldId="288"/>
            <ac:spMk id="9" creationId="{9BC81B71-7626-B0FE-5A77-DB469BE0B3A2}"/>
          </ac:spMkLst>
        </pc:spChg>
        <pc:spChg chg="mod">
          <ac:chgData name="Ganghyeok Lim" userId="27155264df4fa9c1" providerId="LiveId" clId="{1261351D-AB70-41E0-A842-1F08D621B6DF}" dt="2024-02-07T23:09:26.904" v="134" actId="20577"/>
          <ac:spMkLst>
            <pc:docMk/>
            <pc:sldMk cId="1699625614" sldId="288"/>
            <ac:spMk id="10" creationId="{64CD7841-C449-8C19-305F-79D0A31C1E61}"/>
          </ac:spMkLst>
        </pc:spChg>
        <pc:picChg chg="add mod">
          <ac:chgData name="Ganghyeok Lim" userId="27155264df4fa9c1" providerId="LiveId" clId="{1261351D-AB70-41E0-A842-1F08D621B6DF}" dt="2024-02-07T23:07:05.354" v="87" actId="34135"/>
          <ac:picMkLst>
            <pc:docMk/>
            <pc:sldMk cId="1699625614" sldId="288"/>
            <ac:picMk id="5" creationId="{BC8FD868-8CF5-234F-AD9B-999F633F5130}"/>
          </ac:picMkLst>
        </pc:picChg>
        <pc:picChg chg="del">
          <ac:chgData name="Ganghyeok Lim" userId="27155264df4fa9c1" providerId="LiveId" clId="{1261351D-AB70-41E0-A842-1F08D621B6DF}" dt="2024-02-07T23:05:42.976" v="61" actId="478"/>
          <ac:picMkLst>
            <pc:docMk/>
            <pc:sldMk cId="1699625614" sldId="288"/>
            <ac:picMk id="7" creationId="{7EEC1284-728D-8582-8BC6-C0747EA95217}"/>
          </ac:picMkLst>
        </pc:picChg>
      </pc:sldChg>
      <pc:sldChg chg="del">
        <pc:chgData name="Ganghyeok Lim" userId="27155264df4fa9c1" providerId="LiveId" clId="{1261351D-AB70-41E0-A842-1F08D621B6DF}" dt="2024-02-07T23:00:23.092" v="5" actId="2696"/>
        <pc:sldMkLst>
          <pc:docMk/>
          <pc:sldMk cId="2407538626" sldId="288"/>
        </pc:sldMkLst>
      </pc:sldChg>
      <pc:sldChg chg="addSp delSp modSp add mod">
        <pc:chgData name="Ganghyeok Lim" userId="27155264df4fa9c1" providerId="LiveId" clId="{1261351D-AB70-41E0-A842-1F08D621B6DF}" dt="2024-02-07T23:09:52.273" v="141" actId="20577"/>
        <pc:sldMkLst>
          <pc:docMk/>
          <pc:sldMk cId="563391886" sldId="289"/>
        </pc:sldMkLst>
        <pc:spChg chg="mod">
          <ac:chgData name="Ganghyeok Lim" userId="27155264df4fa9c1" providerId="LiveId" clId="{1261351D-AB70-41E0-A842-1F08D621B6DF}" dt="2024-02-07T23:09:42.511" v="136" actId="34136"/>
          <ac:spMkLst>
            <pc:docMk/>
            <pc:sldMk cId="563391886" sldId="289"/>
            <ac:spMk id="4" creationId="{A908091E-08B3-C992-DC16-24C189020F6C}"/>
          </ac:spMkLst>
        </pc:spChg>
        <pc:spChg chg="del">
          <ac:chgData name="Ganghyeok Lim" userId="27155264df4fa9c1" providerId="LiveId" clId="{1261351D-AB70-41E0-A842-1F08D621B6DF}" dt="2024-02-07T23:09:38.552" v="135" actId="478"/>
          <ac:spMkLst>
            <pc:docMk/>
            <pc:sldMk cId="563391886" sldId="289"/>
            <ac:spMk id="8" creationId="{C50D0627-CEC2-632E-2DD4-C0B689B34534}"/>
          </ac:spMkLst>
        </pc:spChg>
        <pc:spChg chg="del">
          <ac:chgData name="Ganghyeok Lim" userId="27155264df4fa9c1" providerId="LiveId" clId="{1261351D-AB70-41E0-A842-1F08D621B6DF}" dt="2024-02-07T23:09:38.552" v="135" actId="478"/>
          <ac:spMkLst>
            <pc:docMk/>
            <pc:sldMk cId="563391886" sldId="289"/>
            <ac:spMk id="9" creationId="{BA000157-07DF-EF03-E79F-D6A762752963}"/>
          </ac:spMkLst>
        </pc:spChg>
        <pc:spChg chg="mod">
          <ac:chgData name="Ganghyeok Lim" userId="27155264df4fa9c1" providerId="LiveId" clId="{1261351D-AB70-41E0-A842-1F08D621B6DF}" dt="2024-02-07T23:09:52.273" v="141" actId="20577"/>
          <ac:spMkLst>
            <pc:docMk/>
            <pc:sldMk cId="563391886" sldId="289"/>
            <ac:spMk id="10" creationId="{040BF7C8-1285-4285-F900-1B2B3A5E1EFC}"/>
          </ac:spMkLst>
        </pc:spChg>
        <pc:picChg chg="del">
          <ac:chgData name="Ganghyeok Lim" userId="27155264df4fa9c1" providerId="LiveId" clId="{1261351D-AB70-41E0-A842-1F08D621B6DF}" dt="2024-02-07T23:09:13.960" v="91" actId="478"/>
          <ac:picMkLst>
            <pc:docMk/>
            <pc:sldMk cId="563391886" sldId="289"/>
            <ac:picMk id="5" creationId="{47981EB9-D38E-F776-EB75-220EF327EB87}"/>
          </ac:picMkLst>
        </pc:picChg>
        <pc:picChg chg="add mod">
          <ac:chgData name="Ganghyeok Lim" userId="27155264df4fa9c1" providerId="LiveId" clId="{1261351D-AB70-41E0-A842-1F08D621B6DF}" dt="2024-02-07T23:09:47.742" v="140" actId="14100"/>
          <ac:picMkLst>
            <pc:docMk/>
            <pc:sldMk cId="563391886" sldId="289"/>
            <ac:picMk id="7" creationId="{D10AD31E-014F-9D3C-FA13-117554AD0D27}"/>
          </ac:picMkLst>
        </pc:picChg>
      </pc:sldChg>
      <pc:sldChg chg="addSp delSp modSp add mod">
        <pc:chgData name="Ganghyeok Lim" userId="27155264df4fa9c1" providerId="LiveId" clId="{1261351D-AB70-41E0-A842-1F08D621B6DF}" dt="2024-02-07T23:19:52.232" v="243" actId="20577"/>
        <pc:sldMkLst>
          <pc:docMk/>
          <pc:sldMk cId="1045471486" sldId="290"/>
        </pc:sldMkLst>
        <pc:spChg chg="mod">
          <ac:chgData name="Ganghyeok Lim" userId="27155264df4fa9c1" providerId="LiveId" clId="{1261351D-AB70-41E0-A842-1F08D621B6DF}" dt="2024-02-07T23:19:52.232" v="243" actId="20577"/>
          <ac:spMkLst>
            <pc:docMk/>
            <pc:sldMk cId="1045471486" sldId="290"/>
            <ac:spMk id="10" creationId="{0E0C0C4B-CF94-3162-E295-F8A8201929D3}"/>
          </ac:spMkLst>
        </pc:spChg>
        <pc:picChg chg="add mod">
          <ac:chgData name="Ganghyeok Lim" userId="27155264df4fa9c1" providerId="LiveId" clId="{1261351D-AB70-41E0-A842-1F08D621B6DF}" dt="2024-02-07T23:15:18.862" v="209" actId="1076"/>
          <ac:picMkLst>
            <pc:docMk/>
            <pc:sldMk cId="1045471486" sldId="290"/>
            <ac:picMk id="5" creationId="{6A65DD09-5B98-7994-45CE-EED3FCA358C0}"/>
          </ac:picMkLst>
        </pc:picChg>
        <pc:picChg chg="del">
          <ac:chgData name="Ganghyeok Lim" userId="27155264df4fa9c1" providerId="LiveId" clId="{1261351D-AB70-41E0-A842-1F08D621B6DF}" dt="2024-02-07T23:14:46.831" v="143" actId="478"/>
          <ac:picMkLst>
            <pc:docMk/>
            <pc:sldMk cId="1045471486" sldId="290"/>
            <ac:picMk id="7" creationId="{51719190-6A44-EF90-4513-C03CE1E02AC9}"/>
          </ac:picMkLst>
        </pc:picChg>
      </pc:sldChg>
      <pc:sldChg chg="addSp delSp modSp add mod">
        <pc:chgData name="Ganghyeok Lim" userId="27155264df4fa9c1" providerId="LiveId" clId="{1261351D-AB70-41E0-A842-1F08D621B6DF}" dt="2024-02-07T23:20:24.756" v="290" actId="14100"/>
        <pc:sldMkLst>
          <pc:docMk/>
          <pc:sldMk cId="1147329073" sldId="291"/>
        </pc:sldMkLst>
        <pc:spChg chg="mod">
          <ac:chgData name="Ganghyeok Lim" userId="27155264df4fa9c1" providerId="LiveId" clId="{1261351D-AB70-41E0-A842-1F08D621B6DF}" dt="2024-02-07T23:20:08.016" v="288" actId="20577"/>
          <ac:spMkLst>
            <pc:docMk/>
            <pc:sldMk cId="1147329073" sldId="291"/>
            <ac:spMk id="10" creationId="{194F27CB-8DDC-3837-051F-06AEFB8433C6}"/>
          </ac:spMkLst>
        </pc:spChg>
        <pc:picChg chg="del">
          <ac:chgData name="Ganghyeok Lim" userId="27155264df4fa9c1" providerId="LiveId" clId="{1261351D-AB70-41E0-A842-1F08D621B6DF}" dt="2024-02-07T23:19:22.968" v="211" actId="478"/>
          <ac:picMkLst>
            <pc:docMk/>
            <pc:sldMk cId="1147329073" sldId="291"/>
            <ac:picMk id="5" creationId="{02C98FB2-42C7-2A05-0F15-EC1416F507B5}"/>
          </ac:picMkLst>
        </pc:picChg>
        <pc:picChg chg="add mod">
          <ac:chgData name="Ganghyeok Lim" userId="27155264df4fa9c1" providerId="LiveId" clId="{1261351D-AB70-41E0-A842-1F08D621B6DF}" dt="2024-02-07T23:20:24.756" v="290" actId="14100"/>
          <ac:picMkLst>
            <pc:docMk/>
            <pc:sldMk cId="1147329073" sldId="291"/>
            <ac:picMk id="7" creationId="{BAD1245D-3222-4332-B8EA-5C48D18117CE}"/>
          </ac:picMkLst>
        </pc:picChg>
      </pc:sldChg>
      <pc:sldChg chg="addSp delSp modSp add mod">
        <pc:chgData name="Ganghyeok Lim" userId="27155264df4fa9c1" providerId="LiveId" clId="{1261351D-AB70-41E0-A842-1F08D621B6DF}" dt="2024-02-07T23:20:58.064" v="345" actId="20577"/>
        <pc:sldMkLst>
          <pc:docMk/>
          <pc:sldMk cId="12083028" sldId="292"/>
        </pc:sldMkLst>
        <pc:spChg chg="mod">
          <ac:chgData name="Ganghyeok Lim" userId="27155264df4fa9c1" providerId="LiveId" clId="{1261351D-AB70-41E0-A842-1F08D621B6DF}" dt="2024-02-07T23:20:58.064" v="345" actId="20577"/>
          <ac:spMkLst>
            <pc:docMk/>
            <pc:sldMk cId="12083028" sldId="292"/>
            <ac:spMk id="10" creationId="{DB421930-2ED3-7B69-6717-E129F942C62A}"/>
          </ac:spMkLst>
        </pc:spChg>
        <pc:picChg chg="add mod">
          <ac:chgData name="Ganghyeok Lim" userId="27155264df4fa9c1" providerId="LiveId" clId="{1261351D-AB70-41E0-A842-1F08D621B6DF}" dt="2024-02-07T23:20:44.525" v="294" actId="1076"/>
          <ac:picMkLst>
            <pc:docMk/>
            <pc:sldMk cId="12083028" sldId="292"/>
            <ac:picMk id="5" creationId="{69CCF76F-D431-3D05-BEBE-47AF093E912B}"/>
          </ac:picMkLst>
        </pc:picChg>
        <pc:picChg chg="del">
          <ac:chgData name="Ganghyeok Lim" userId="27155264df4fa9c1" providerId="LiveId" clId="{1261351D-AB70-41E0-A842-1F08D621B6DF}" dt="2024-02-07T23:20:29.543" v="291" actId="478"/>
          <ac:picMkLst>
            <pc:docMk/>
            <pc:sldMk cId="12083028" sldId="292"/>
            <ac:picMk id="7" creationId="{E0880B90-7525-EDA7-93AB-D977353A439B}"/>
          </ac:picMkLst>
        </pc:picChg>
      </pc:sldChg>
      <pc:sldChg chg="addSp delSp modSp add mod">
        <pc:chgData name="Ganghyeok Lim" userId="27155264df4fa9c1" providerId="LiveId" clId="{1261351D-AB70-41E0-A842-1F08D621B6DF}" dt="2024-02-07T23:27:25.129" v="420" actId="20577"/>
        <pc:sldMkLst>
          <pc:docMk/>
          <pc:sldMk cId="4122853890" sldId="293"/>
        </pc:sldMkLst>
        <pc:spChg chg="mod">
          <ac:chgData name="Ganghyeok Lim" userId="27155264df4fa9c1" providerId="LiveId" clId="{1261351D-AB70-41E0-A842-1F08D621B6DF}" dt="2024-02-07T23:27:25.129" v="420" actId="20577"/>
          <ac:spMkLst>
            <pc:docMk/>
            <pc:sldMk cId="4122853890" sldId="293"/>
            <ac:spMk id="10" creationId="{203B21B4-16FC-135E-97AB-225E8E79084A}"/>
          </ac:spMkLst>
        </pc:spChg>
        <pc:picChg chg="del">
          <ac:chgData name="Ganghyeok Lim" userId="27155264df4fa9c1" providerId="LiveId" clId="{1261351D-AB70-41E0-A842-1F08D621B6DF}" dt="2024-02-07T23:26:39.047" v="347" actId="478"/>
          <ac:picMkLst>
            <pc:docMk/>
            <pc:sldMk cId="4122853890" sldId="293"/>
            <ac:picMk id="5" creationId="{86B461F6-7998-5BF9-16D9-A0D3085FAA0B}"/>
          </ac:picMkLst>
        </pc:picChg>
        <pc:picChg chg="add mod">
          <ac:chgData name="Ganghyeok Lim" userId="27155264df4fa9c1" providerId="LiveId" clId="{1261351D-AB70-41E0-A842-1F08D621B6DF}" dt="2024-02-07T23:26:52.732" v="351" actId="14100"/>
          <ac:picMkLst>
            <pc:docMk/>
            <pc:sldMk cId="4122853890" sldId="293"/>
            <ac:picMk id="7" creationId="{5AB965B8-0469-1010-83D7-B09CDC6DD415}"/>
          </ac:picMkLst>
        </pc:picChg>
      </pc:sldChg>
      <pc:sldChg chg="addSp delSp modSp add mod">
        <pc:chgData name="Ganghyeok Lim" userId="27155264df4fa9c1" providerId="LiveId" clId="{1261351D-AB70-41E0-A842-1F08D621B6DF}" dt="2024-02-07T23:33:15.903" v="542" actId="20577"/>
        <pc:sldMkLst>
          <pc:docMk/>
          <pc:sldMk cId="857242133" sldId="294"/>
        </pc:sldMkLst>
        <pc:spChg chg="mod">
          <ac:chgData name="Ganghyeok Lim" userId="27155264df4fa9c1" providerId="LiveId" clId="{1261351D-AB70-41E0-A842-1F08D621B6DF}" dt="2024-02-07T23:33:15.903" v="542" actId="20577"/>
          <ac:spMkLst>
            <pc:docMk/>
            <pc:sldMk cId="857242133" sldId="294"/>
            <ac:spMk id="10" creationId="{D62AAF3D-3426-342E-1F76-B085ADA82778}"/>
          </ac:spMkLst>
        </pc:spChg>
        <pc:picChg chg="add mod">
          <ac:chgData name="Ganghyeok Lim" userId="27155264df4fa9c1" providerId="LiveId" clId="{1261351D-AB70-41E0-A842-1F08D621B6DF}" dt="2024-02-07T23:31:26.737" v="426" actId="14100"/>
          <ac:picMkLst>
            <pc:docMk/>
            <pc:sldMk cId="857242133" sldId="294"/>
            <ac:picMk id="5" creationId="{906E4AAD-8C23-912B-985E-FFB768436EFC}"/>
          </ac:picMkLst>
        </pc:picChg>
        <pc:picChg chg="del">
          <ac:chgData name="Ganghyeok Lim" userId="27155264df4fa9c1" providerId="LiveId" clId="{1261351D-AB70-41E0-A842-1F08D621B6DF}" dt="2024-02-07T23:31:15.230" v="422" actId="478"/>
          <ac:picMkLst>
            <pc:docMk/>
            <pc:sldMk cId="857242133" sldId="294"/>
            <ac:picMk id="7" creationId="{616CBCE7-8C3F-C0BA-8BA4-1EC441362A48}"/>
          </ac:picMkLst>
        </pc:picChg>
      </pc:sldChg>
      <pc:sldChg chg="addSp delSp modSp add mod">
        <pc:chgData name="Ganghyeok Lim" userId="27155264df4fa9c1" providerId="LiveId" clId="{1261351D-AB70-41E0-A842-1F08D621B6DF}" dt="2024-02-07T23:32:27.835" v="528" actId="14100"/>
        <pc:sldMkLst>
          <pc:docMk/>
          <pc:sldMk cId="2228008616" sldId="295"/>
        </pc:sldMkLst>
        <pc:spChg chg="mod">
          <ac:chgData name="Ganghyeok Lim" userId="27155264df4fa9c1" providerId="LiveId" clId="{1261351D-AB70-41E0-A842-1F08D621B6DF}" dt="2024-02-07T23:32:12.038" v="523" actId="20577"/>
          <ac:spMkLst>
            <pc:docMk/>
            <pc:sldMk cId="2228008616" sldId="295"/>
            <ac:spMk id="10" creationId="{7DD6C7F6-B9D2-1C65-6F27-1B56D2A8B00F}"/>
          </ac:spMkLst>
        </pc:spChg>
        <pc:picChg chg="del">
          <ac:chgData name="Ganghyeok Lim" userId="27155264df4fa9c1" providerId="LiveId" clId="{1261351D-AB70-41E0-A842-1F08D621B6DF}" dt="2024-02-07T23:31:56.014" v="473" actId="478"/>
          <ac:picMkLst>
            <pc:docMk/>
            <pc:sldMk cId="2228008616" sldId="295"/>
            <ac:picMk id="5" creationId="{ED66EEF2-BB3A-A7E4-8FA8-3447EBA787FD}"/>
          </ac:picMkLst>
        </pc:picChg>
        <pc:picChg chg="add mod">
          <ac:chgData name="Ganghyeok Lim" userId="27155264df4fa9c1" providerId="LiveId" clId="{1261351D-AB70-41E0-A842-1F08D621B6DF}" dt="2024-02-07T23:32:27.835" v="528" actId="14100"/>
          <ac:picMkLst>
            <pc:docMk/>
            <pc:sldMk cId="2228008616" sldId="295"/>
            <ac:picMk id="7" creationId="{B0165098-F16F-21E9-C068-D169DDD03A70}"/>
          </ac:picMkLst>
        </pc:picChg>
      </pc:sldChg>
      <pc:sldChg chg="addSp delSp modSp add mod">
        <pc:chgData name="Ganghyeok Lim" userId="27155264df4fa9c1" providerId="LiveId" clId="{1261351D-AB70-41E0-A842-1F08D621B6DF}" dt="2024-02-07T23:35:05.286" v="588" actId="20577"/>
        <pc:sldMkLst>
          <pc:docMk/>
          <pc:sldMk cId="3743312332" sldId="296"/>
        </pc:sldMkLst>
        <pc:spChg chg="mod">
          <ac:chgData name="Ganghyeok Lim" userId="27155264df4fa9c1" providerId="LiveId" clId="{1261351D-AB70-41E0-A842-1F08D621B6DF}" dt="2024-02-07T23:35:05.286" v="588" actId="20577"/>
          <ac:spMkLst>
            <pc:docMk/>
            <pc:sldMk cId="3743312332" sldId="296"/>
            <ac:spMk id="10" creationId="{CF9EDB64-8DC9-C6CE-05F1-3F6575415F10}"/>
          </ac:spMkLst>
        </pc:spChg>
        <pc:picChg chg="add mod">
          <ac:chgData name="Ganghyeok Lim" userId="27155264df4fa9c1" providerId="LiveId" clId="{1261351D-AB70-41E0-A842-1F08D621B6DF}" dt="2024-02-07T23:34:50.167" v="549" actId="1076"/>
          <ac:picMkLst>
            <pc:docMk/>
            <pc:sldMk cId="3743312332" sldId="296"/>
            <ac:picMk id="5" creationId="{A539854E-E763-DDCA-E226-6203CBD32894}"/>
          </ac:picMkLst>
        </pc:picChg>
        <pc:picChg chg="del">
          <ac:chgData name="Ganghyeok Lim" userId="27155264df4fa9c1" providerId="LiveId" clId="{1261351D-AB70-41E0-A842-1F08D621B6DF}" dt="2024-02-07T23:34:36.958" v="544" actId="478"/>
          <ac:picMkLst>
            <pc:docMk/>
            <pc:sldMk cId="3743312332" sldId="296"/>
            <ac:picMk id="7" creationId="{37CF8403-8FCB-0DEF-5D68-64D43B302195}"/>
          </ac:picMkLst>
        </pc:picChg>
      </pc:sldChg>
      <pc:sldChg chg="addSp delSp modSp add mod">
        <pc:chgData name="Ganghyeok Lim" userId="27155264df4fa9c1" providerId="LiveId" clId="{1261351D-AB70-41E0-A842-1F08D621B6DF}" dt="2024-02-07T23:38:30.678" v="606" actId="20577"/>
        <pc:sldMkLst>
          <pc:docMk/>
          <pc:sldMk cId="1649280514" sldId="297"/>
        </pc:sldMkLst>
        <pc:spChg chg="mod">
          <ac:chgData name="Ganghyeok Lim" userId="27155264df4fa9c1" providerId="LiveId" clId="{1261351D-AB70-41E0-A842-1F08D621B6DF}" dt="2024-02-07T23:38:30.678" v="606" actId="20577"/>
          <ac:spMkLst>
            <pc:docMk/>
            <pc:sldMk cId="1649280514" sldId="297"/>
            <ac:spMk id="10" creationId="{6BF0B98F-3715-9549-AD7E-759A419C5940}"/>
          </ac:spMkLst>
        </pc:spChg>
        <pc:picChg chg="del">
          <ac:chgData name="Ganghyeok Lim" userId="27155264df4fa9c1" providerId="LiveId" clId="{1261351D-AB70-41E0-A842-1F08D621B6DF}" dt="2024-02-07T23:38:05.134" v="590" actId="478"/>
          <ac:picMkLst>
            <pc:docMk/>
            <pc:sldMk cId="1649280514" sldId="297"/>
            <ac:picMk id="5" creationId="{F2D7C7E2-B857-9BD8-DA0A-075D4738F101}"/>
          </ac:picMkLst>
        </pc:picChg>
        <pc:picChg chg="add mod">
          <ac:chgData name="Ganghyeok Lim" userId="27155264df4fa9c1" providerId="LiveId" clId="{1261351D-AB70-41E0-A842-1F08D621B6DF}" dt="2024-02-07T23:38:27.001" v="595" actId="14100"/>
          <ac:picMkLst>
            <pc:docMk/>
            <pc:sldMk cId="1649280514" sldId="297"/>
            <ac:picMk id="7" creationId="{6F3DAE67-BDF5-09C1-3696-A3F3EBFCCDA8}"/>
          </ac:picMkLst>
        </pc:picChg>
      </pc:sldChg>
      <pc:sldChg chg="addSp delSp modSp add mod">
        <pc:chgData name="Ganghyeok Lim" userId="27155264df4fa9c1" providerId="LiveId" clId="{1261351D-AB70-41E0-A842-1F08D621B6DF}" dt="2024-02-07T23:41:38.103" v="647" actId="20577"/>
        <pc:sldMkLst>
          <pc:docMk/>
          <pc:sldMk cId="2864777338" sldId="298"/>
        </pc:sldMkLst>
        <pc:spChg chg="mod">
          <ac:chgData name="Ganghyeok Lim" userId="27155264df4fa9c1" providerId="LiveId" clId="{1261351D-AB70-41E0-A842-1F08D621B6DF}" dt="2024-02-07T23:41:38.103" v="647" actId="20577"/>
          <ac:spMkLst>
            <pc:docMk/>
            <pc:sldMk cId="2864777338" sldId="298"/>
            <ac:spMk id="10" creationId="{188D630F-F74B-D5C5-2160-932552B3BBE6}"/>
          </ac:spMkLst>
        </pc:spChg>
        <pc:picChg chg="add mod">
          <ac:chgData name="Ganghyeok Lim" userId="27155264df4fa9c1" providerId="LiveId" clId="{1261351D-AB70-41E0-A842-1F08D621B6DF}" dt="2024-02-07T23:41:26.888" v="612" actId="14100"/>
          <ac:picMkLst>
            <pc:docMk/>
            <pc:sldMk cId="2864777338" sldId="298"/>
            <ac:picMk id="5" creationId="{E85B4482-D97B-8441-2214-12ADFCFA5F01}"/>
          </ac:picMkLst>
        </pc:picChg>
        <pc:picChg chg="del">
          <ac:chgData name="Ganghyeok Lim" userId="27155264df4fa9c1" providerId="LiveId" clId="{1261351D-AB70-41E0-A842-1F08D621B6DF}" dt="2024-02-07T23:41:19.656" v="608" actId="478"/>
          <ac:picMkLst>
            <pc:docMk/>
            <pc:sldMk cId="2864777338" sldId="298"/>
            <ac:picMk id="7" creationId="{5BFD83D8-42E6-3B65-3DAE-9B55507A94B1}"/>
          </ac:picMkLst>
        </pc:picChg>
      </pc:sldChg>
    </pc:docChg>
  </pc:docChgLst>
  <pc:docChgLst>
    <pc:chgData name="Ganghyeok Lim" userId="27155264df4fa9c1" providerId="LiveId" clId="{7ECC846A-1B7A-4866-A874-F709A23A3553}"/>
    <pc:docChg chg="undo custSel addSld delSld modSld">
      <pc:chgData name="Ganghyeok Lim" userId="27155264df4fa9c1" providerId="LiveId" clId="{7ECC846A-1B7A-4866-A874-F709A23A3553}" dt="2024-01-31T06:26:15.196" v="355" actId="14100"/>
      <pc:docMkLst>
        <pc:docMk/>
      </pc:docMkLst>
      <pc:sldChg chg="modSp mod">
        <pc:chgData name="Ganghyeok Lim" userId="27155264df4fa9c1" providerId="LiveId" clId="{7ECC846A-1B7A-4866-A874-F709A23A3553}" dt="2024-01-31T05:39:57.207" v="1" actId="20577"/>
        <pc:sldMkLst>
          <pc:docMk/>
          <pc:sldMk cId="2097124787" sldId="256"/>
        </pc:sldMkLst>
        <pc:spChg chg="mod">
          <ac:chgData name="Ganghyeok Lim" userId="27155264df4fa9c1" providerId="LiveId" clId="{7ECC846A-1B7A-4866-A874-F709A23A3553}" dt="2024-01-31T05:39:57.207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7ECC846A-1B7A-4866-A874-F709A23A3553}" dt="2024-01-31T05:56:17.533" v="116" actId="20577"/>
        <pc:sldMkLst>
          <pc:docMk/>
          <pc:sldMk cId="3606283339" sldId="284"/>
        </pc:sldMkLst>
        <pc:spChg chg="del">
          <ac:chgData name="Ganghyeok Lim" userId="27155264df4fa9c1" providerId="LiveId" clId="{7ECC846A-1B7A-4866-A874-F709A23A3553}" dt="2024-01-31T05:54:22.757" v="92" actId="478"/>
          <ac:spMkLst>
            <pc:docMk/>
            <pc:sldMk cId="3606283339" sldId="284"/>
            <ac:spMk id="8" creationId="{B1D78C37-8E2F-0654-6CF4-34DFADA32780}"/>
          </ac:spMkLst>
        </pc:spChg>
        <pc:spChg chg="mod">
          <ac:chgData name="Ganghyeok Lim" userId="27155264df4fa9c1" providerId="LiveId" clId="{7ECC846A-1B7A-4866-A874-F709A23A3553}" dt="2024-01-31T05:56:17.533" v="116" actId="20577"/>
          <ac:spMkLst>
            <pc:docMk/>
            <pc:sldMk cId="3606283339" sldId="284"/>
            <ac:spMk id="10" creationId="{9781B5F6-CF52-94AD-1572-826751326251}"/>
          </ac:spMkLst>
        </pc:spChg>
        <pc:spChg chg="mod">
          <ac:chgData name="Ganghyeok Lim" userId="27155264df4fa9c1" providerId="LiveId" clId="{7ECC846A-1B7A-4866-A874-F709A23A3553}" dt="2024-01-31T05:40:12.124" v="3" actId="20577"/>
          <ac:spMkLst>
            <pc:docMk/>
            <pc:sldMk cId="3606283339" sldId="284"/>
            <ac:spMk id="15" creationId="{71265F53-1020-3F11-35E3-771C1A5D0EEC}"/>
          </ac:spMkLst>
        </pc:spChg>
        <pc:picChg chg="add mod">
          <ac:chgData name="Ganghyeok Lim" userId="27155264df4fa9c1" providerId="LiveId" clId="{7ECC846A-1B7A-4866-A874-F709A23A3553}" dt="2024-01-31T05:42:08.292" v="23" actId="1035"/>
          <ac:picMkLst>
            <pc:docMk/>
            <pc:sldMk cId="3606283339" sldId="284"/>
            <ac:picMk id="3" creationId="{736FBD3E-964C-FC61-F056-0116291A9D7C}"/>
          </ac:picMkLst>
        </pc:picChg>
        <pc:picChg chg="del">
          <ac:chgData name="Ganghyeok Lim" userId="27155264df4fa9c1" providerId="LiveId" clId="{7ECC846A-1B7A-4866-A874-F709A23A3553}" dt="2024-01-31T05:41:59.372" v="7" actId="478"/>
          <ac:picMkLst>
            <pc:docMk/>
            <pc:sldMk cId="3606283339" sldId="284"/>
            <ac:picMk id="5" creationId="{0CF4E60A-86BD-0777-C52A-F57E8C1D650C}"/>
          </ac:picMkLst>
        </pc:picChg>
        <pc:picChg chg="add mod">
          <ac:chgData name="Ganghyeok Lim" userId="27155264df4fa9c1" providerId="LiveId" clId="{7ECC846A-1B7A-4866-A874-F709A23A3553}" dt="2024-01-31T05:54:23.924" v="93" actId="1076"/>
          <ac:picMkLst>
            <pc:docMk/>
            <pc:sldMk cId="3606283339" sldId="284"/>
            <ac:picMk id="9" creationId="{516ED847-239C-B9F1-DBEB-5D9FAD732992}"/>
          </ac:picMkLst>
        </pc:picChg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2116306895" sldId="285"/>
        </pc:sldMkLst>
      </pc:sldChg>
      <pc:sldChg chg="addSp delSp modSp add mod">
        <pc:chgData name="Ganghyeok Lim" userId="27155264df4fa9c1" providerId="LiveId" clId="{7ECC846A-1B7A-4866-A874-F709A23A3553}" dt="2024-01-31T05:56:31.534" v="151" actId="20577"/>
        <pc:sldMkLst>
          <pc:docMk/>
          <pc:sldMk cId="2414258350" sldId="285"/>
        </pc:sldMkLst>
        <pc:spChg chg="mod">
          <ac:chgData name="Ganghyeok Lim" userId="27155264df4fa9c1" providerId="LiveId" clId="{7ECC846A-1B7A-4866-A874-F709A23A3553}" dt="2024-01-31T05:56:09.753" v="101" actId="14100"/>
          <ac:spMkLst>
            <pc:docMk/>
            <pc:sldMk cId="2414258350" sldId="285"/>
            <ac:spMk id="4" creationId="{184E2227-D97E-7DE0-642C-9D9C16F584E7}"/>
          </ac:spMkLst>
        </pc:spChg>
        <pc:spChg chg="mod">
          <ac:chgData name="Ganghyeok Lim" userId="27155264df4fa9c1" providerId="LiveId" clId="{7ECC846A-1B7A-4866-A874-F709A23A3553}" dt="2024-01-31T05:56:31.534" v="151" actId="20577"/>
          <ac:spMkLst>
            <pc:docMk/>
            <pc:sldMk cId="2414258350" sldId="285"/>
            <ac:spMk id="10" creationId="{9781B5F6-CF52-94AD-1572-826751326251}"/>
          </ac:spMkLst>
        </pc:spChg>
        <pc:picChg chg="del">
          <ac:chgData name="Ganghyeok Lim" userId="27155264df4fa9c1" providerId="LiveId" clId="{7ECC846A-1B7A-4866-A874-F709A23A3553}" dt="2024-01-31T05:55:55.228" v="96" actId="478"/>
          <ac:picMkLst>
            <pc:docMk/>
            <pc:sldMk cId="2414258350" sldId="285"/>
            <ac:picMk id="3" creationId="{736FBD3E-964C-FC61-F056-0116291A9D7C}"/>
          </ac:picMkLst>
        </pc:picChg>
        <pc:picChg chg="add mod">
          <ac:chgData name="Ganghyeok Lim" userId="27155264df4fa9c1" providerId="LiveId" clId="{7ECC846A-1B7A-4866-A874-F709A23A3553}" dt="2024-01-31T05:56:07.255" v="100" actId="1076"/>
          <ac:picMkLst>
            <pc:docMk/>
            <pc:sldMk cId="2414258350" sldId="285"/>
            <ac:picMk id="5" creationId="{06E0B53E-0AB3-14E4-2C81-7E402F61E895}"/>
          </ac:picMkLst>
        </pc:picChg>
        <pc:picChg chg="del">
          <ac:chgData name="Ganghyeok Lim" userId="27155264df4fa9c1" providerId="LiveId" clId="{7ECC846A-1B7A-4866-A874-F709A23A3553}" dt="2024-01-31T05:55:54.972" v="95" actId="478"/>
          <ac:picMkLst>
            <pc:docMk/>
            <pc:sldMk cId="2414258350" sldId="285"/>
            <ac:picMk id="9" creationId="{516ED847-239C-B9F1-DBEB-5D9FAD732992}"/>
          </ac:picMkLst>
        </pc:picChg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956845262" sldId="286"/>
        </pc:sldMkLst>
      </pc:sldChg>
      <pc:sldChg chg="addSp delSp modSp add mod">
        <pc:chgData name="Ganghyeok Lim" userId="27155264df4fa9c1" providerId="LiveId" clId="{7ECC846A-1B7A-4866-A874-F709A23A3553}" dt="2024-01-31T05:57:34.046" v="192" actId="20577"/>
        <pc:sldMkLst>
          <pc:docMk/>
          <pc:sldMk cId="4013669880" sldId="286"/>
        </pc:sldMkLst>
        <pc:spChg chg="mod">
          <ac:chgData name="Ganghyeok Lim" userId="27155264df4fa9c1" providerId="LiveId" clId="{7ECC846A-1B7A-4866-A874-F709A23A3553}" dt="2024-01-31T05:57:34.046" v="192" actId="20577"/>
          <ac:spMkLst>
            <pc:docMk/>
            <pc:sldMk cId="4013669880" sldId="286"/>
            <ac:spMk id="10" creationId="{9781B5F6-CF52-94AD-1572-826751326251}"/>
          </ac:spMkLst>
        </pc:spChg>
        <pc:picChg chg="add mod">
          <ac:chgData name="Ganghyeok Lim" userId="27155264df4fa9c1" providerId="LiveId" clId="{7ECC846A-1B7A-4866-A874-F709A23A3553}" dt="2024-01-31T05:57:22.881" v="158" actId="14100"/>
          <ac:picMkLst>
            <pc:docMk/>
            <pc:sldMk cId="4013669880" sldId="286"/>
            <ac:picMk id="3" creationId="{157828B8-21CD-F8FA-E1E7-578361EC8924}"/>
          </ac:picMkLst>
        </pc:picChg>
        <pc:picChg chg="del">
          <ac:chgData name="Ganghyeok Lim" userId="27155264df4fa9c1" providerId="LiveId" clId="{7ECC846A-1B7A-4866-A874-F709A23A3553}" dt="2024-01-31T05:57:14.933" v="153" actId="478"/>
          <ac:picMkLst>
            <pc:docMk/>
            <pc:sldMk cId="4013669880" sldId="286"/>
            <ac:picMk id="5" creationId="{06E0B53E-0AB3-14E4-2C81-7E402F61E895}"/>
          </ac:picMkLst>
        </pc:picChg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1043125908" sldId="287"/>
        </pc:sldMkLst>
      </pc:sldChg>
      <pc:sldChg chg="addSp delSp modSp add mod">
        <pc:chgData name="Ganghyeok Lim" userId="27155264df4fa9c1" providerId="LiveId" clId="{7ECC846A-1B7A-4866-A874-F709A23A3553}" dt="2024-01-31T06:04:08.461" v="222" actId="20577"/>
        <pc:sldMkLst>
          <pc:docMk/>
          <pc:sldMk cId="3772589678" sldId="287"/>
        </pc:sldMkLst>
        <pc:spChg chg="mod">
          <ac:chgData name="Ganghyeok Lim" userId="27155264df4fa9c1" providerId="LiveId" clId="{7ECC846A-1B7A-4866-A874-F709A23A3553}" dt="2024-01-31T06:04:08.461" v="222" actId="20577"/>
          <ac:spMkLst>
            <pc:docMk/>
            <pc:sldMk cId="3772589678" sldId="287"/>
            <ac:spMk id="10" creationId="{9781B5F6-CF52-94AD-1572-826751326251}"/>
          </ac:spMkLst>
        </pc:spChg>
        <pc:picChg chg="del">
          <ac:chgData name="Ganghyeok Lim" userId="27155264df4fa9c1" providerId="LiveId" clId="{7ECC846A-1B7A-4866-A874-F709A23A3553}" dt="2024-01-31T06:03:31.101" v="194" actId="478"/>
          <ac:picMkLst>
            <pc:docMk/>
            <pc:sldMk cId="3772589678" sldId="287"/>
            <ac:picMk id="3" creationId="{157828B8-21CD-F8FA-E1E7-578361EC8924}"/>
          </ac:picMkLst>
        </pc:picChg>
        <pc:picChg chg="add mod">
          <ac:chgData name="Ganghyeok Lim" userId="27155264df4fa9c1" providerId="LiveId" clId="{7ECC846A-1B7A-4866-A874-F709A23A3553}" dt="2024-01-31T06:03:51.449" v="200" actId="1076"/>
          <ac:picMkLst>
            <pc:docMk/>
            <pc:sldMk cId="3772589678" sldId="287"/>
            <ac:picMk id="5" creationId="{18C04ACD-281C-F6A8-5FA8-8B5B25205043}"/>
          </ac:picMkLst>
        </pc:picChg>
      </pc:sldChg>
      <pc:sldChg chg="addSp delSp modSp add mod">
        <pc:chgData name="Ganghyeok Lim" userId="27155264df4fa9c1" providerId="LiveId" clId="{7ECC846A-1B7A-4866-A874-F709A23A3553}" dt="2024-01-31T06:04:55.973" v="276" actId="1037"/>
        <pc:sldMkLst>
          <pc:docMk/>
          <pc:sldMk cId="1540214984" sldId="288"/>
        </pc:sldMkLst>
        <pc:spChg chg="mod">
          <ac:chgData name="Ganghyeok Lim" userId="27155264df4fa9c1" providerId="LiveId" clId="{7ECC846A-1B7A-4866-A874-F709A23A3553}" dt="2024-01-31T06:04:40.575" v="263" actId="14100"/>
          <ac:spMkLst>
            <pc:docMk/>
            <pc:sldMk cId="1540214984" sldId="288"/>
            <ac:spMk id="4" creationId="{184E2227-D97E-7DE0-642C-9D9C16F584E7}"/>
          </ac:spMkLst>
        </pc:spChg>
        <pc:spChg chg="mod">
          <ac:chgData name="Ganghyeok Lim" userId="27155264df4fa9c1" providerId="LiveId" clId="{7ECC846A-1B7A-4866-A874-F709A23A3553}" dt="2024-01-31T06:04:24.743" v="258" actId="20577"/>
          <ac:spMkLst>
            <pc:docMk/>
            <pc:sldMk cId="1540214984" sldId="288"/>
            <ac:spMk id="10" creationId="{9781B5F6-CF52-94AD-1572-826751326251}"/>
          </ac:spMkLst>
        </pc:spChg>
        <pc:picChg chg="add mod">
          <ac:chgData name="Ganghyeok Lim" userId="27155264df4fa9c1" providerId="LiveId" clId="{7ECC846A-1B7A-4866-A874-F709A23A3553}" dt="2024-01-31T06:04:55.973" v="276" actId="1037"/>
          <ac:picMkLst>
            <pc:docMk/>
            <pc:sldMk cId="1540214984" sldId="288"/>
            <ac:picMk id="3" creationId="{F14AE6DC-8F71-BE7D-D4F5-5666D7493873}"/>
          </ac:picMkLst>
        </pc:picChg>
        <pc:picChg chg="del">
          <ac:chgData name="Ganghyeok Lim" userId="27155264df4fa9c1" providerId="LiveId" clId="{7ECC846A-1B7A-4866-A874-F709A23A3553}" dt="2024-01-31T06:03:58.405" v="202" actId="478"/>
          <ac:picMkLst>
            <pc:docMk/>
            <pc:sldMk cId="1540214984" sldId="288"/>
            <ac:picMk id="5" creationId="{18C04ACD-281C-F6A8-5FA8-8B5B25205043}"/>
          </ac:picMkLst>
        </pc:picChg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2318156815" sldId="288"/>
        </pc:sldMkLst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1708412591" sldId="289"/>
        </pc:sldMkLst>
      </pc:sldChg>
      <pc:sldChg chg="addSp delSp modSp add mod">
        <pc:chgData name="Ganghyeok Lim" userId="27155264df4fa9c1" providerId="LiveId" clId="{7ECC846A-1B7A-4866-A874-F709A23A3553}" dt="2024-01-31T06:23:47.817" v="316" actId="14100"/>
        <pc:sldMkLst>
          <pc:docMk/>
          <pc:sldMk cId="4277223509" sldId="289"/>
        </pc:sldMkLst>
        <pc:spChg chg="mod">
          <ac:chgData name="Ganghyeok Lim" userId="27155264df4fa9c1" providerId="LiveId" clId="{7ECC846A-1B7A-4866-A874-F709A23A3553}" dt="2024-01-31T06:23:47.817" v="316" actId="14100"/>
          <ac:spMkLst>
            <pc:docMk/>
            <pc:sldMk cId="4277223509" sldId="289"/>
            <ac:spMk id="4" creationId="{184E2227-D97E-7DE0-642C-9D9C16F584E7}"/>
          </ac:spMkLst>
        </pc:spChg>
        <pc:spChg chg="mod">
          <ac:chgData name="Ganghyeok Lim" userId="27155264df4fa9c1" providerId="LiveId" clId="{7ECC846A-1B7A-4866-A874-F709A23A3553}" dt="2024-01-31T06:23:31.615" v="310" actId="20577"/>
          <ac:spMkLst>
            <pc:docMk/>
            <pc:sldMk cId="4277223509" sldId="289"/>
            <ac:spMk id="10" creationId="{9781B5F6-CF52-94AD-1572-826751326251}"/>
          </ac:spMkLst>
        </pc:spChg>
        <pc:picChg chg="del">
          <ac:chgData name="Ganghyeok Lim" userId="27155264df4fa9c1" providerId="LiveId" clId="{7ECC846A-1B7A-4866-A874-F709A23A3553}" dt="2024-01-31T06:23:18.975" v="278" actId="478"/>
          <ac:picMkLst>
            <pc:docMk/>
            <pc:sldMk cId="4277223509" sldId="289"/>
            <ac:picMk id="3" creationId="{F14AE6DC-8F71-BE7D-D4F5-5666D7493873}"/>
          </ac:picMkLst>
        </pc:picChg>
        <pc:picChg chg="add mod">
          <ac:chgData name="Ganghyeok Lim" userId="27155264df4fa9c1" providerId="LiveId" clId="{7ECC846A-1B7A-4866-A874-F709A23A3553}" dt="2024-01-31T06:23:44.928" v="315" actId="1076"/>
          <ac:picMkLst>
            <pc:docMk/>
            <pc:sldMk cId="4277223509" sldId="289"/>
            <ac:picMk id="5" creationId="{0DEA517B-82CA-31E6-C680-D75544894875}"/>
          </ac:picMkLst>
        </pc:picChg>
      </pc:sldChg>
      <pc:sldChg chg="addSp delSp modSp add mod">
        <pc:chgData name="Ganghyeok Lim" userId="27155264df4fa9c1" providerId="LiveId" clId="{7ECC846A-1B7A-4866-A874-F709A23A3553}" dt="2024-01-31T06:26:15.196" v="355" actId="14100"/>
        <pc:sldMkLst>
          <pc:docMk/>
          <pc:sldMk cId="1661866260" sldId="290"/>
        </pc:sldMkLst>
        <pc:spChg chg="mod">
          <ac:chgData name="Ganghyeok Lim" userId="27155264df4fa9c1" providerId="LiveId" clId="{7ECC846A-1B7A-4866-A874-F709A23A3553}" dt="2024-01-31T06:26:15.196" v="355" actId="14100"/>
          <ac:spMkLst>
            <pc:docMk/>
            <pc:sldMk cId="1661866260" sldId="290"/>
            <ac:spMk id="4" creationId="{184E2227-D97E-7DE0-642C-9D9C16F584E7}"/>
          </ac:spMkLst>
        </pc:spChg>
        <pc:spChg chg="mod">
          <ac:chgData name="Ganghyeok Lim" userId="27155264df4fa9c1" providerId="LiveId" clId="{7ECC846A-1B7A-4866-A874-F709A23A3553}" dt="2024-01-31T06:25:57.048" v="349" actId="20577"/>
          <ac:spMkLst>
            <pc:docMk/>
            <pc:sldMk cId="1661866260" sldId="290"/>
            <ac:spMk id="10" creationId="{9781B5F6-CF52-94AD-1572-826751326251}"/>
          </ac:spMkLst>
        </pc:spChg>
        <pc:picChg chg="add mod">
          <ac:chgData name="Ganghyeok Lim" userId="27155264df4fa9c1" providerId="LiveId" clId="{7ECC846A-1B7A-4866-A874-F709A23A3553}" dt="2024-01-31T06:26:13.209" v="354" actId="14100"/>
          <ac:picMkLst>
            <pc:docMk/>
            <pc:sldMk cId="1661866260" sldId="290"/>
            <ac:picMk id="3" creationId="{7A87FD6A-2319-EB28-335B-86DF58B05ED6}"/>
          </ac:picMkLst>
        </pc:picChg>
        <pc:picChg chg="del">
          <ac:chgData name="Ganghyeok Lim" userId="27155264df4fa9c1" providerId="LiveId" clId="{7ECC846A-1B7A-4866-A874-F709A23A3553}" dt="2024-01-31T06:25:42.247" v="318" actId="478"/>
          <ac:picMkLst>
            <pc:docMk/>
            <pc:sldMk cId="1661866260" sldId="290"/>
            <ac:picMk id="5" creationId="{0DEA517B-82CA-31E6-C680-D75544894875}"/>
          </ac:picMkLst>
        </pc:picChg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4043063192" sldId="290"/>
        </pc:sldMkLst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1179695831" sldId="291"/>
        </pc:sldMkLst>
      </pc:sldChg>
      <pc:sldChg chg="add del">
        <pc:chgData name="Ganghyeok Lim" userId="27155264df4fa9c1" providerId="LiveId" clId="{7ECC846A-1B7A-4866-A874-F709A23A3553}" dt="2024-01-31T05:41:48.667" v="6" actId="2696"/>
        <pc:sldMkLst>
          <pc:docMk/>
          <pc:sldMk cId="1683434516" sldId="292"/>
        </pc:sldMkLst>
      </pc:sldChg>
    </pc:docChg>
  </pc:docChgLst>
  <pc:docChgLst>
    <pc:chgData name="Ganghyeok Lim" userId="27155264df4fa9c1" providerId="LiveId" clId="{C41E01BB-97DB-4312-9DF5-0EE754F5F5ED}"/>
    <pc:docChg chg="custSel addSld delSld modSld sldOrd">
      <pc:chgData name="Ganghyeok Lim" userId="27155264df4fa9c1" providerId="LiveId" clId="{C41E01BB-97DB-4312-9DF5-0EE754F5F5ED}" dt="2024-02-10T07:17:49.307" v="362" actId="1035"/>
      <pc:docMkLst>
        <pc:docMk/>
      </pc:docMkLst>
      <pc:sldChg chg="modSp mod">
        <pc:chgData name="Ganghyeok Lim" userId="27155264df4fa9c1" providerId="LiveId" clId="{C41E01BB-97DB-4312-9DF5-0EE754F5F5ED}" dt="2024-02-10T06:13:48.227" v="5" actId="20577"/>
        <pc:sldMkLst>
          <pc:docMk/>
          <pc:sldMk cId="2097124787" sldId="256"/>
        </pc:sldMkLst>
        <pc:spChg chg="mod">
          <ac:chgData name="Ganghyeok Lim" userId="27155264df4fa9c1" providerId="LiveId" clId="{C41E01BB-97DB-4312-9DF5-0EE754F5F5ED}" dt="2024-02-10T06:13:48.227" v="5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C41E01BB-97DB-4312-9DF5-0EE754F5F5ED}" dt="2024-02-10T06:13:42.221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C41E01BB-97DB-4312-9DF5-0EE754F5F5ED}" dt="2024-02-10T06:13:55.612" v="6" actId="2696"/>
        <pc:sldMkLst>
          <pc:docMk/>
          <pc:sldMk cId="1314594943" sldId="328"/>
        </pc:sldMkLst>
      </pc:sldChg>
      <pc:sldChg chg="del">
        <pc:chgData name="Ganghyeok Lim" userId="27155264df4fa9c1" providerId="LiveId" clId="{C41E01BB-97DB-4312-9DF5-0EE754F5F5ED}" dt="2024-02-10T06:13:55.612" v="6" actId="2696"/>
        <pc:sldMkLst>
          <pc:docMk/>
          <pc:sldMk cId="3795822808" sldId="329"/>
        </pc:sldMkLst>
      </pc:sldChg>
      <pc:sldChg chg="del">
        <pc:chgData name="Ganghyeok Lim" userId="27155264df4fa9c1" providerId="LiveId" clId="{C41E01BB-97DB-4312-9DF5-0EE754F5F5ED}" dt="2024-02-10T06:13:55.612" v="6" actId="2696"/>
        <pc:sldMkLst>
          <pc:docMk/>
          <pc:sldMk cId="2057422969" sldId="330"/>
        </pc:sldMkLst>
      </pc:sldChg>
      <pc:sldChg chg="addSp delSp modSp mod">
        <pc:chgData name="Ganghyeok Lim" userId="27155264df4fa9c1" providerId="LiveId" clId="{C41E01BB-97DB-4312-9DF5-0EE754F5F5ED}" dt="2024-02-10T06:15:43.403" v="26" actId="20577"/>
        <pc:sldMkLst>
          <pc:docMk/>
          <pc:sldMk cId="1526042723" sldId="331"/>
        </pc:sldMkLst>
        <pc:spChg chg="mod">
          <ac:chgData name="Ganghyeok Lim" userId="27155264df4fa9c1" providerId="LiveId" clId="{C41E01BB-97DB-4312-9DF5-0EE754F5F5ED}" dt="2024-02-10T06:15:43.403" v="26" actId="20577"/>
          <ac:spMkLst>
            <pc:docMk/>
            <pc:sldMk cId="1526042723" sldId="331"/>
            <ac:spMk id="10" creationId="{B5D988C6-8785-41F5-09D9-089FC2523C9F}"/>
          </ac:spMkLst>
        </pc:spChg>
        <pc:spChg chg="mod">
          <ac:chgData name="Ganghyeok Lim" userId="27155264df4fa9c1" providerId="LiveId" clId="{C41E01BB-97DB-4312-9DF5-0EE754F5F5ED}" dt="2024-02-10T06:15:27.035" v="9" actId="20577"/>
          <ac:spMkLst>
            <pc:docMk/>
            <pc:sldMk cId="1526042723" sldId="331"/>
            <ac:spMk id="15" creationId="{4BEF65A1-E2CC-908B-075B-72D41FDEEE45}"/>
          </ac:spMkLst>
        </pc:spChg>
        <pc:picChg chg="del">
          <ac:chgData name="Ganghyeok Lim" userId="27155264df4fa9c1" providerId="LiveId" clId="{C41E01BB-97DB-4312-9DF5-0EE754F5F5ED}" dt="2024-02-10T06:15:22.999" v="7" actId="478"/>
          <ac:picMkLst>
            <pc:docMk/>
            <pc:sldMk cId="1526042723" sldId="331"/>
            <ac:picMk id="3" creationId="{E7081AAD-1158-58BF-D266-EF95B4CAF315}"/>
          </ac:picMkLst>
        </pc:picChg>
        <pc:picChg chg="add mod">
          <ac:chgData name="Ganghyeok Lim" userId="27155264df4fa9c1" providerId="LiveId" clId="{C41E01BB-97DB-4312-9DF5-0EE754F5F5ED}" dt="2024-02-10T06:15:37.715" v="13" actId="14100"/>
          <ac:picMkLst>
            <pc:docMk/>
            <pc:sldMk cId="1526042723" sldId="331"/>
            <ac:picMk id="5" creationId="{4BDA96F2-2E2F-FD91-4B66-5A8FF61F5F69}"/>
          </ac:picMkLst>
        </pc:picChg>
      </pc:sldChg>
      <pc:sldChg chg="addSp delSp modSp add mod">
        <pc:chgData name="Ganghyeok Lim" userId="27155264df4fa9c1" providerId="LiveId" clId="{C41E01BB-97DB-4312-9DF5-0EE754F5F5ED}" dt="2024-02-10T06:29:06.458" v="68" actId="20577"/>
        <pc:sldMkLst>
          <pc:docMk/>
          <pc:sldMk cId="2980534844" sldId="332"/>
        </pc:sldMkLst>
        <pc:spChg chg="mod">
          <ac:chgData name="Ganghyeok Lim" userId="27155264df4fa9c1" providerId="LiveId" clId="{C41E01BB-97DB-4312-9DF5-0EE754F5F5ED}" dt="2024-02-10T06:29:06.458" v="68" actId="20577"/>
          <ac:spMkLst>
            <pc:docMk/>
            <pc:sldMk cId="2980534844" sldId="332"/>
            <ac:spMk id="10" creationId="{FFAC3846-0D92-4BAF-B072-A8CDB7524FF4}"/>
          </ac:spMkLst>
        </pc:spChg>
        <pc:picChg chg="add mod">
          <ac:chgData name="Ganghyeok Lim" userId="27155264df4fa9c1" providerId="LiveId" clId="{C41E01BB-97DB-4312-9DF5-0EE754F5F5ED}" dt="2024-02-10T06:28:55.238" v="31" actId="1076"/>
          <ac:picMkLst>
            <pc:docMk/>
            <pc:sldMk cId="2980534844" sldId="332"/>
            <ac:picMk id="3" creationId="{6E818E43-3722-48DE-42A0-E42815D1F463}"/>
          </ac:picMkLst>
        </pc:picChg>
        <pc:picChg chg="del">
          <ac:chgData name="Ganghyeok Lim" userId="27155264df4fa9c1" providerId="LiveId" clId="{C41E01BB-97DB-4312-9DF5-0EE754F5F5ED}" dt="2024-02-10T06:28:45.961" v="28" actId="478"/>
          <ac:picMkLst>
            <pc:docMk/>
            <pc:sldMk cId="2980534844" sldId="332"/>
            <ac:picMk id="5" creationId="{B586FD71-8D12-2188-1876-45334FC2BBB8}"/>
          </ac:picMkLst>
        </pc:picChg>
      </pc:sldChg>
      <pc:sldChg chg="addSp delSp modSp add mod">
        <pc:chgData name="Ganghyeok Lim" userId="27155264df4fa9c1" providerId="LiveId" clId="{C41E01BB-97DB-4312-9DF5-0EE754F5F5ED}" dt="2024-02-10T06:29:33.682" v="95" actId="20577"/>
        <pc:sldMkLst>
          <pc:docMk/>
          <pc:sldMk cId="3238310209" sldId="333"/>
        </pc:sldMkLst>
        <pc:spChg chg="mod">
          <ac:chgData name="Ganghyeok Lim" userId="27155264df4fa9c1" providerId="LiveId" clId="{C41E01BB-97DB-4312-9DF5-0EE754F5F5ED}" dt="2024-02-10T06:29:33.682" v="95" actId="20577"/>
          <ac:spMkLst>
            <pc:docMk/>
            <pc:sldMk cId="3238310209" sldId="333"/>
            <ac:spMk id="10" creationId="{55881149-483F-5F34-F128-63FDF6BBCBC7}"/>
          </ac:spMkLst>
        </pc:spChg>
        <pc:picChg chg="del">
          <ac:chgData name="Ganghyeok Lim" userId="27155264df4fa9c1" providerId="LiveId" clId="{C41E01BB-97DB-4312-9DF5-0EE754F5F5ED}" dt="2024-02-10T06:29:12.288" v="70" actId="478"/>
          <ac:picMkLst>
            <pc:docMk/>
            <pc:sldMk cId="3238310209" sldId="333"/>
            <ac:picMk id="3" creationId="{45AE9873-B8AE-E24C-AABD-E2D3C27986AB}"/>
          </ac:picMkLst>
        </pc:picChg>
        <pc:picChg chg="add mod">
          <ac:chgData name="Ganghyeok Lim" userId="27155264df4fa9c1" providerId="LiveId" clId="{C41E01BB-97DB-4312-9DF5-0EE754F5F5ED}" dt="2024-02-10T06:29:27.025" v="75" actId="1076"/>
          <ac:picMkLst>
            <pc:docMk/>
            <pc:sldMk cId="3238310209" sldId="333"/>
            <ac:picMk id="5" creationId="{BFD86A1E-3298-DF56-C48B-B7040CAB58D8}"/>
          </ac:picMkLst>
        </pc:picChg>
      </pc:sldChg>
      <pc:sldChg chg="addSp delSp modSp add mod">
        <pc:chgData name="Ganghyeok Lim" userId="27155264df4fa9c1" providerId="LiveId" clId="{C41E01BB-97DB-4312-9DF5-0EE754F5F5ED}" dt="2024-02-10T06:46:12.139" v="129" actId="1076"/>
        <pc:sldMkLst>
          <pc:docMk/>
          <pc:sldMk cId="900787366" sldId="334"/>
        </pc:sldMkLst>
        <pc:spChg chg="mod">
          <ac:chgData name="Ganghyeok Lim" userId="27155264df4fa9c1" providerId="LiveId" clId="{C41E01BB-97DB-4312-9DF5-0EE754F5F5ED}" dt="2024-02-10T06:29:48.786" v="104" actId="20577"/>
          <ac:spMkLst>
            <pc:docMk/>
            <pc:sldMk cId="900787366" sldId="334"/>
            <ac:spMk id="10" creationId="{4E7BEABC-EAA3-C9F5-9CB2-45AA482B39F1}"/>
          </ac:spMkLst>
        </pc:spChg>
        <pc:picChg chg="add mod">
          <ac:chgData name="Ganghyeok Lim" userId="27155264df4fa9c1" providerId="LiveId" clId="{C41E01BB-97DB-4312-9DF5-0EE754F5F5ED}" dt="2024-02-10T06:30:04.330" v="110" actId="14100"/>
          <ac:picMkLst>
            <pc:docMk/>
            <pc:sldMk cId="900787366" sldId="334"/>
            <ac:picMk id="3" creationId="{82422C2B-60A7-55BC-8039-09A4114D12C9}"/>
          </ac:picMkLst>
        </pc:picChg>
        <pc:picChg chg="del">
          <ac:chgData name="Ganghyeok Lim" userId="27155264df4fa9c1" providerId="LiveId" clId="{C41E01BB-97DB-4312-9DF5-0EE754F5F5ED}" dt="2024-02-10T06:29:45.921" v="97" actId="478"/>
          <ac:picMkLst>
            <pc:docMk/>
            <pc:sldMk cId="900787366" sldId="334"/>
            <ac:picMk id="5" creationId="{46C5D016-A3E7-4E70-2A13-9F0CD652D1CA}"/>
          </ac:picMkLst>
        </pc:picChg>
        <pc:picChg chg="add del mod">
          <ac:chgData name="Ganghyeok Lim" userId="27155264df4fa9c1" providerId="LiveId" clId="{C41E01BB-97DB-4312-9DF5-0EE754F5F5ED}" dt="2024-02-10T06:45:52.199" v="123" actId="478"/>
          <ac:picMkLst>
            <pc:docMk/>
            <pc:sldMk cId="900787366" sldId="334"/>
            <ac:picMk id="8" creationId="{4FDCD417-53A2-0284-166D-41CAB8F10975}"/>
          </ac:picMkLst>
        </pc:picChg>
        <pc:picChg chg="add mod">
          <ac:chgData name="Ganghyeok Lim" userId="27155264df4fa9c1" providerId="LiveId" clId="{C41E01BB-97DB-4312-9DF5-0EE754F5F5ED}" dt="2024-02-10T06:46:12.139" v="129" actId="1076"/>
          <ac:picMkLst>
            <pc:docMk/>
            <pc:sldMk cId="900787366" sldId="334"/>
            <ac:picMk id="11" creationId="{8D90D042-2741-53E3-C268-2EA060D404C6}"/>
          </ac:picMkLst>
        </pc:picChg>
      </pc:sldChg>
      <pc:sldChg chg="addSp delSp modSp add mod">
        <pc:chgData name="Ganghyeok Lim" userId="27155264df4fa9c1" providerId="LiveId" clId="{C41E01BB-97DB-4312-9DF5-0EE754F5F5ED}" dt="2024-02-10T06:48:15.602" v="136" actId="1076"/>
        <pc:sldMkLst>
          <pc:docMk/>
          <pc:sldMk cId="427328584" sldId="335"/>
        </pc:sldMkLst>
        <pc:picChg chg="del">
          <ac:chgData name="Ganghyeok Lim" userId="27155264df4fa9c1" providerId="LiveId" clId="{C41E01BB-97DB-4312-9DF5-0EE754F5F5ED}" dt="2024-02-10T06:38:55.592" v="117" actId="478"/>
          <ac:picMkLst>
            <pc:docMk/>
            <pc:sldMk cId="427328584" sldId="335"/>
            <ac:picMk id="3" creationId="{A8E7D48E-D410-970F-380F-7A0E6C264086}"/>
          </ac:picMkLst>
        </pc:picChg>
        <pc:picChg chg="add mod">
          <ac:chgData name="Ganghyeok Lim" userId="27155264df4fa9c1" providerId="LiveId" clId="{C41E01BB-97DB-4312-9DF5-0EE754F5F5ED}" dt="2024-02-10T06:39:07.059" v="122" actId="14100"/>
          <ac:picMkLst>
            <pc:docMk/>
            <pc:sldMk cId="427328584" sldId="335"/>
            <ac:picMk id="5" creationId="{D5251E88-FC07-B880-94A2-AB3490FE50BA}"/>
          </ac:picMkLst>
        </pc:picChg>
        <pc:picChg chg="del">
          <ac:chgData name="Ganghyeok Lim" userId="27155264df4fa9c1" providerId="LiveId" clId="{C41E01BB-97DB-4312-9DF5-0EE754F5F5ED}" dt="2024-02-10T06:38:55.991" v="118" actId="478"/>
          <ac:picMkLst>
            <pc:docMk/>
            <pc:sldMk cId="427328584" sldId="335"/>
            <ac:picMk id="8" creationId="{3A32F506-4767-F914-4BF9-C2327DC3BDF6}"/>
          </ac:picMkLst>
        </pc:picChg>
        <pc:picChg chg="add mod">
          <ac:chgData name="Ganghyeok Lim" userId="27155264df4fa9c1" providerId="LiveId" clId="{C41E01BB-97DB-4312-9DF5-0EE754F5F5ED}" dt="2024-02-10T06:48:15.602" v="136" actId="1076"/>
          <ac:picMkLst>
            <pc:docMk/>
            <pc:sldMk cId="427328584" sldId="335"/>
            <ac:picMk id="9" creationId="{52DB840E-1AA9-BB91-8F75-F6571971B68B}"/>
          </ac:picMkLst>
        </pc:picChg>
      </pc:sldChg>
      <pc:sldChg chg="addSp delSp modSp add mod">
        <pc:chgData name="Ganghyeok Lim" userId="27155264df4fa9c1" providerId="LiveId" clId="{C41E01BB-97DB-4312-9DF5-0EE754F5F5ED}" dt="2024-02-10T06:57:44.969" v="147" actId="1076"/>
        <pc:sldMkLst>
          <pc:docMk/>
          <pc:sldMk cId="2952880691" sldId="336"/>
        </pc:sldMkLst>
        <pc:picChg chg="add mod">
          <ac:chgData name="Ganghyeok Lim" userId="27155264df4fa9c1" providerId="LiveId" clId="{C41E01BB-97DB-4312-9DF5-0EE754F5F5ED}" dt="2024-02-10T06:49:00.149" v="143" actId="14100"/>
          <ac:picMkLst>
            <pc:docMk/>
            <pc:sldMk cId="2952880691" sldId="336"/>
            <ac:picMk id="3" creationId="{60B96CF0-426C-8A17-B460-AFACA49AD9FD}"/>
          </ac:picMkLst>
        </pc:picChg>
        <pc:picChg chg="del">
          <ac:chgData name="Ganghyeok Lim" userId="27155264df4fa9c1" providerId="LiveId" clId="{C41E01BB-97DB-4312-9DF5-0EE754F5F5ED}" dt="2024-02-10T06:48:47.951" v="138" actId="478"/>
          <ac:picMkLst>
            <pc:docMk/>
            <pc:sldMk cId="2952880691" sldId="336"/>
            <ac:picMk id="5" creationId="{01A9992E-F80F-0ACB-2C69-2855C0CE6B01}"/>
          </ac:picMkLst>
        </pc:picChg>
        <pc:picChg chg="add mod">
          <ac:chgData name="Ganghyeok Lim" userId="27155264df4fa9c1" providerId="LiveId" clId="{C41E01BB-97DB-4312-9DF5-0EE754F5F5ED}" dt="2024-02-10T06:57:44.969" v="147" actId="1076"/>
          <ac:picMkLst>
            <pc:docMk/>
            <pc:sldMk cId="2952880691" sldId="336"/>
            <ac:picMk id="8" creationId="{4D7CBD22-8056-13CB-8C58-149E6D18DC1D}"/>
          </ac:picMkLst>
        </pc:picChg>
        <pc:picChg chg="del">
          <ac:chgData name="Ganghyeok Lim" userId="27155264df4fa9c1" providerId="LiveId" clId="{C41E01BB-97DB-4312-9DF5-0EE754F5F5ED}" dt="2024-02-10T06:48:48.248" v="139" actId="478"/>
          <ac:picMkLst>
            <pc:docMk/>
            <pc:sldMk cId="2952880691" sldId="336"/>
            <ac:picMk id="9" creationId="{BA267FF2-6F90-EF04-6312-E894ABF26188}"/>
          </ac:picMkLst>
        </pc:picChg>
      </pc:sldChg>
      <pc:sldChg chg="addSp delSp modSp add mod">
        <pc:chgData name="Ganghyeok Lim" userId="27155264df4fa9c1" providerId="LiveId" clId="{C41E01BB-97DB-4312-9DF5-0EE754F5F5ED}" dt="2024-02-10T07:03:56.707" v="158" actId="1076"/>
        <pc:sldMkLst>
          <pc:docMk/>
          <pc:sldMk cId="4004816105" sldId="337"/>
        </pc:sldMkLst>
        <pc:picChg chg="del">
          <ac:chgData name="Ganghyeok Lim" userId="27155264df4fa9c1" providerId="LiveId" clId="{C41E01BB-97DB-4312-9DF5-0EE754F5F5ED}" dt="2024-02-10T06:57:50.303" v="149" actId="478"/>
          <ac:picMkLst>
            <pc:docMk/>
            <pc:sldMk cId="4004816105" sldId="337"/>
            <ac:picMk id="3" creationId="{5D32EB2D-D521-A29F-4393-770D4CD5097A}"/>
          </ac:picMkLst>
        </pc:picChg>
        <pc:picChg chg="add mod">
          <ac:chgData name="Ganghyeok Lim" userId="27155264df4fa9c1" providerId="LiveId" clId="{C41E01BB-97DB-4312-9DF5-0EE754F5F5ED}" dt="2024-02-10T06:58:21.630" v="153" actId="1076"/>
          <ac:picMkLst>
            <pc:docMk/>
            <pc:sldMk cId="4004816105" sldId="337"/>
            <ac:picMk id="5" creationId="{6A7978C1-4B2E-647E-6BE3-E934CC436782}"/>
          </ac:picMkLst>
        </pc:picChg>
        <pc:picChg chg="del">
          <ac:chgData name="Ganghyeok Lim" userId="27155264df4fa9c1" providerId="LiveId" clId="{C41E01BB-97DB-4312-9DF5-0EE754F5F5ED}" dt="2024-02-10T06:57:50.556" v="150" actId="478"/>
          <ac:picMkLst>
            <pc:docMk/>
            <pc:sldMk cId="4004816105" sldId="337"/>
            <ac:picMk id="8" creationId="{2319911B-98FB-9C41-FF48-01E202424851}"/>
          </ac:picMkLst>
        </pc:picChg>
        <pc:picChg chg="add mod">
          <ac:chgData name="Ganghyeok Lim" userId="27155264df4fa9c1" providerId="LiveId" clId="{C41E01BB-97DB-4312-9DF5-0EE754F5F5ED}" dt="2024-02-10T07:03:56.707" v="158" actId="1076"/>
          <ac:picMkLst>
            <pc:docMk/>
            <pc:sldMk cId="4004816105" sldId="337"/>
            <ac:picMk id="9" creationId="{35F23CFC-2B7E-3846-0311-DF9C0D0E1871}"/>
          </ac:picMkLst>
        </pc:picChg>
      </pc:sldChg>
      <pc:sldChg chg="addSp delSp modSp add mod">
        <pc:chgData name="Ganghyeok Lim" userId="27155264df4fa9c1" providerId="LiveId" clId="{C41E01BB-97DB-4312-9DF5-0EE754F5F5ED}" dt="2024-02-10T07:04:23.182" v="165" actId="1076"/>
        <pc:sldMkLst>
          <pc:docMk/>
          <pc:sldMk cId="2725867848" sldId="338"/>
        </pc:sldMkLst>
        <pc:picChg chg="add mod">
          <ac:chgData name="Ganghyeok Lim" userId="27155264df4fa9c1" providerId="LiveId" clId="{C41E01BB-97DB-4312-9DF5-0EE754F5F5ED}" dt="2024-02-10T07:04:23.182" v="165" actId="1076"/>
          <ac:picMkLst>
            <pc:docMk/>
            <pc:sldMk cId="2725867848" sldId="338"/>
            <ac:picMk id="3" creationId="{8F70273B-2D1D-6BF3-14F1-ED75D6FE5E3B}"/>
          </ac:picMkLst>
        </pc:picChg>
        <pc:picChg chg="del">
          <ac:chgData name="Ganghyeok Lim" userId="27155264df4fa9c1" providerId="LiveId" clId="{C41E01BB-97DB-4312-9DF5-0EE754F5F5ED}" dt="2024-02-10T07:04:00.358" v="160" actId="478"/>
          <ac:picMkLst>
            <pc:docMk/>
            <pc:sldMk cId="2725867848" sldId="338"/>
            <ac:picMk id="5" creationId="{933B28D1-D2F2-DD6E-4EC5-8253A3E9B18E}"/>
          </ac:picMkLst>
        </pc:picChg>
        <pc:picChg chg="del">
          <ac:chgData name="Ganghyeok Lim" userId="27155264df4fa9c1" providerId="LiveId" clId="{C41E01BB-97DB-4312-9DF5-0EE754F5F5ED}" dt="2024-02-10T07:04:00.781" v="161" actId="478"/>
          <ac:picMkLst>
            <pc:docMk/>
            <pc:sldMk cId="2725867848" sldId="338"/>
            <ac:picMk id="9" creationId="{28B485FC-E76F-9BBE-4383-0DF75A413F08}"/>
          </ac:picMkLst>
        </pc:picChg>
      </pc:sldChg>
      <pc:sldChg chg="addSp delSp modSp add mod">
        <pc:chgData name="Ganghyeok Lim" userId="27155264df4fa9c1" providerId="LiveId" clId="{C41E01BB-97DB-4312-9DF5-0EE754F5F5ED}" dt="2024-02-10T07:13:42.121" v="236" actId="1076"/>
        <pc:sldMkLst>
          <pc:docMk/>
          <pc:sldMk cId="323530813" sldId="339"/>
        </pc:sldMkLst>
        <pc:spChg chg="mod">
          <ac:chgData name="Ganghyeok Lim" userId="27155264df4fa9c1" providerId="LiveId" clId="{C41E01BB-97DB-4312-9DF5-0EE754F5F5ED}" dt="2024-02-10T07:13:24.820" v="231" actId="20577"/>
          <ac:spMkLst>
            <pc:docMk/>
            <pc:sldMk cId="323530813" sldId="339"/>
            <ac:spMk id="10" creationId="{C1C9BFC0-7791-A9D1-D739-2A6D1D4A4E76}"/>
          </ac:spMkLst>
        </pc:spChg>
        <pc:picChg chg="del">
          <ac:chgData name="Ganghyeok Lim" userId="27155264df4fa9c1" providerId="LiveId" clId="{C41E01BB-97DB-4312-9DF5-0EE754F5F5ED}" dt="2024-02-10T07:13:06.260" v="167" actId="478"/>
          <ac:picMkLst>
            <pc:docMk/>
            <pc:sldMk cId="323530813" sldId="339"/>
            <ac:picMk id="3" creationId="{8E6F409A-635E-DEF2-1FB7-70C598B70482}"/>
          </ac:picMkLst>
        </pc:picChg>
        <pc:picChg chg="add mod">
          <ac:chgData name="Ganghyeok Lim" userId="27155264df4fa9c1" providerId="LiveId" clId="{C41E01BB-97DB-4312-9DF5-0EE754F5F5ED}" dt="2024-02-10T07:13:42.121" v="236" actId="1076"/>
          <ac:picMkLst>
            <pc:docMk/>
            <pc:sldMk cId="323530813" sldId="339"/>
            <ac:picMk id="5" creationId="{2BAE377D-5AAB-52D3-AB80-958535E2814F}"/>
          </ac:picMkLst>
        </pc:picChg>
      </pc:sldChg>
      <pc:sldChg chg="new del">
        <pc:chgData name="Ganghyeok Lim" userId="27155264df4fa9c1" providerId="LiveId" clId="{C41E01BB-97DB-4312-9DF5-0EE754F5F5ED}" dt="2024-02-10T07:13:54.328" v="238" actId="2696"/>
        <pc:sldMkLst>
          <pc:docMk/>
          <pc:sldMk cId="2371015874" sldId="340"/>
        </pc:sldMkLst>
      </pc:sldChg>
      <pc:sldChg chg="addSp delSp modSp add mod">
        <pc:chgData name="Ganghyeok Lim" userId="27155264df4fa9c1" providerId="LiveId" clId="{C41E01BB-97DB-4312-9DF5-0EE754F5F5ED}" dt="2024-02-10T07:14:09.278" v="245" actId="1076"/>
        <pc:sldMkLst>
          <pc:docMk/>
          <pc:sldMk cId="3697887563" sldId="340"/>
        </pc:sldMkLst>
        <pc:picChg chg="add mod">
          <ac:chgData name="Ganghyeok Lim" userId="27155264df4fa9c1" providerId="LiveId" clId="{C41E01BB-97DB-4312-9DF5-0EE754F5F5ED}" dt="2024-02-10T07:14:09.278" v="245" actId="1076"/>
          <ac:picMkLst>
            <pc:docMk/>
            <pc:sldMk cId="3697887563" sldId="340"/>
            <ac:picMk id="3" creationId="{0A3A55B9-644A-1434-BCEC-D187369EBC87}"/>
          </ac:picMkLst>
        </pc:picChg>
        <pc:picChg chg="del">
          <ac:chgData name="Ganghyeok Lim" userId="27155264df4fa9c1" providerId="LiveId" clId="{C41E01BB-97DB-4312-9DF5-0EE754F5F5ED}" dt="2024-02-10T07:13:56.740" v="240" actId="478"/>
          <ac:picMkLst>
            <pc:docMk/>
            <pc:sldMk cId="3697887563" sldId="340"/>
            <ac:picMk id="5" creationId="{20B2BD0B-04D5-82DC-5147-2850E973A283}"/>
          </ac:picMkLst>
        </pc:picChg>
      </pc:sldChg>
      <pc:sldChg chg="addSp delSp modSp add mod">
        <pc:chgData name="Ganghyeok Lim" userId="27155264df4fa9c1" providerId="LiveId" clId="{C41E01BB-97DB-4312-9DF5-0EE754F5F5ED}" dt="2024-02-10T07:15:03.140" v="253" actId="1037"/>
        <pc:sldMkLst>
          <pc:docMk/>
          <pc:sldMk cId="118206150" sldId="341"/>
        </pc:sldMkLst>
        <pc:picChg chg="del">
          <ac:chgData name="Ganghyeok Lim" userId="27155264df4fa9c1" providerId="LiveId" clId="{C41E01BB-97DB-4312-9DF5-0EE754F5F5ED}" dt="2024-02-10T07:14:45.756" v="247" actId="478"/>
          <ac:picMkLst>
            <pc:docMk/>
            <pc:sldMk cId="118206150" sldId="341"/>
            <ac:picMk id="3" creationId="{9845C2DF-9020-6A30-E930-5955404888EF}"/>
          </ac:picMkLst>
        </pc:picChg>
        <pc:picChg chg="add mod">
          <ac:chgData name="Ganghyeok Lim" userId="27155264df4fa9c1" providerId="LiveId" clId="{C41E01BB-97DB-4312-9DF5-0EE754F5F5ED}" dt="2024-02-10T07:15:03.140" v="253" actId="1037"/>
          <ac:picMkLst>
            <pc:docMk/>
            <pc:sldMk cId="118206150" sldId="341"/>
            <ac:picMk id="5" creationId="{382EAAC5-CC99-0C6D-B354-40934B70CA09}"/>
          </ac:picMkLst>
        </pc:picChg>
      </pc:sldChg>
      <pc:sldChg chg="addSp delSp modSp add mod">
        <pc:chgData name="Ganghyeok Lim" userId="27155264df4fa9c1" providerId="LiveId" clId="{C41E01BB-97DB-4312-9DF5-0EE754F5F5ED}" dt="2024-02-10T07:15:20.333" v="266" actId="1035"/>
        <pc:sldMkLst>
          <pc:docMk/>
          <pc:sldMk cId="3195562109" sldId="342"/>
        </pc:sldMkLst>
        <pc:picChg chg="add mod">
          <ac:chgData name="Ganghyeok Lim" userId="27155264df4fa9c1" providerId="LiveId" clId="{C41E01BB-97DB-4312-9DF5-0EE754F5F5ED}" dt="2024-02-10T07:15:20.333" v="266" actId="1035"/>
          <ac:picMkLst>
            <pc:docMk/>
            <pc:sldMk cId="3195562109" sldId="342"/>
            <ac:picMk id="3" creationId="{97C963E5-2D29-8259-69A3-A0D2D6D9F82D}"/>
          </ac:picMkLst>
        </pc:picChg>
        <pc:picChg chg="del">
          <ac:chgData name="Ganghyeok Lim" userId="27155264df4fa9c1" providerId="LiveId" clId="{C41E01BB-97DB-4312-9DF5-0EE754F5F5ED}" dt="2024-02-10T07:15:07.020" v="255" actId="478"/>
          <ac:picMkLst>
            <pc:docMk/>
            <pc:sldMk cId="3195562109" sldId="342"/>
            <ac:picMk id="5" creationId="{1397D227-78C3-0CFE-91D9-479146F765A0}"/>
          </ac:picMkLst>
        </pc:picChg>
      </pc:sldChg>
      <pc:sldChg chg="addSp delSp modSp add mod">
        <pc:chgData name="Ganghyeok Lim" userId="27155264df4fa9c1" providerId="LiveId" clId="{C41E01BB-97DB-4312-9DF5-0EE754F5F5ED}" dt="2024-02-10T07:16:34.055" v="335" actId="20577"/>
        <pc:sldMkLst>
          <pc:docMk/>
          <pc:sldMk cId="3087837931" sldId="343"/>
        </pc:sldMkLst>
        <pc:spChg chg="add mod">
          <ac:chgData name="Ganghyeok Lim" userId="27155264df4fa9c1" providerId="LiveId" clId="{C41E01BB-97DB-4312-9DF5-0EE754F5F5ED}" dt="2024-02-10T07:16:34.055" v="335" actId="20577"/>
          <ac:spMkLst>
            <pc:docMk/>
            <pc:sldMk cId="3087837931" sldId="343"/>
            <ac:spMk id="7" creationId="{DA2AB35F-6664-DE58-BEA5-3FBCD69FCF9E}"/>
          </ac:spMkLst>
        </pc:spChg>
        <pc:spChg chg="mod">
          <ac:chgData name="Ganghyeok Lim" userId="27155264df4fa9c1" providerId="LiveId" clId="{C41E01BB-97DB-4312-9DF5-0EE754F5F5ED}" dt="2024-02-10T07:15:33.340" v="275" actId="20577"/>
          <ac:spMkLst>
            <pc:docMk/>
            <pc:sldMk cId="3087837931" sldId="343"/>
            <ac:spMk id="10" creationId="{87D29481-BCD5-DF42-5339-BAB0A750C059}"/>
          </ac:spMkLst>
        </pc:spChg>
        <pc:picChg chg="del">
          <ac:chgData name="Ganghyeok Lim" userId="27155264df4fa9c1" providerId="LiveId" clId="{C41E01BB-97DB-4312-9DF5-0EE754F5F5ED}" dt="2024-02-10T07:15:30.268" v="268" actId="478"/>
          <ac:picMkLst>
            <pc:docMk/>
            <pc:sldMk cId="3087837931" sldId="343"/>
            <ac:picMk id="3" creationId="{7E4E608E-ABDA-08A8-E837-575BFE95E691}"/>
          </ac:picMkLst>
        </pc:picChg>
        <pc:picChg chg="add mod">
          <ac:chgData name="Ganghyeok Lim" userId="27155264df4fa9c1" providerId="LiveId" clId="{C41E01BB-97DB-4312-9DF5-0EE754F5F5ED}" dt="2024-02-10T07:15:57.770" v="278" actId="1076"/>
          <ac:picMkLst>
            <pc:docMk/>
            <pc:sldMk cId="3087837931" sldId="343"/>
            <ac:picMk id="5" creationId="{65C8A882-504F-F3DF-7006-C074FE6E461C}"/>
          </ac:picMkLst>
        </pc:picChg>
      </pc:sldChg>
      <pc:sldChg chg="addSp delSp modSp add mod ord">
        <pc:chgData name="Ganghyeok Lim" userId="27155264df4fa9c1" providerId="LiveId" clId="{C41E01BB-97DB-4312-9DF5-0EE754F5F5ED}" dt="2024-02-10T07:17:05.368" v="343" actId="14100"/>
        <pc:sldMkLst>
          <pc:docMk/>
          <pc:sldMk cId="1301033305" sldId="344"/>
        </pc:sldMkLst>
        <pc:picChg chg="del">
          <ac:chgData name="Ganghyeok Lim" userId="27155264df4fa9c1" providerId="LiveId" clId="{C41E01BB-97DB-4312-9DF5-0EE754F5F5ED}" dt="2024-02-10T07:16:51.132" v="339" actId="478"/>
          <ac:picMkLst>
            <pc:docMk/>
            <pc:sldMk cId="1301033305" sldId="344"/>
            <ac:picMk id="3" creationId="{CD5E6B09-D60E-7144-42C0-7E950AE4F2D4}"/>
          </ac:picMkLst>
        </pc:picChg>
        <pc:picChg chg="add mod">
          <ac:chgData name="Ganghyeok Lim" userId="27155264df4fa9c1" providerId="LiveId" clId="{C41E01BB-97DB-4312-9DF5-0EE754F5F5ED}" dt="2024-02-10T07:17:05.368" v="343" actId="14100"/>
          <ac:picMkLst>
            <pc:docMk/>
            <pc:sldMk cId="1301033305" sldId="344"/>
            <ac:picMk id="5" creationId="{A1901BE1-D943-81D8-5FC2-70068185F9B9}"/>
          </ac:picMkLst>
        </pc:picChg>
      </pc:sldChg>
      <pc:sldChg chg="addSp delSp modSp add mod">
        <pc:chgData name="Ganghyeok Lim" userId="27155264df4fa9c1" providerId="LiveId" clId="{C41E01BB-97DB-4312-9DF5-0EE754F5F5ED}" dt="2024-02-10T07:17:49.307" v="362" actId="1035"/>
        <pc:sldMkLst>
          <pc:docMk/>
          <pc:sldMk cId="316647775" sldId="345"/>
        </pc:sldMkLst>
        <pc:picChg chg="add mod">
          <ac:chgData name="Ganghyeok Lim" userId="27155264df4fa9c1" providerId="LiveId" clId="{C41E01BB-97DB-4312-9DF5-0EE754F5F5ED}" dt="2024-02-10T07:17:49.307" v="362" actId="1035"/>
          <ac:picMkLst>
            <pc:docMk/>
            <pc:sldMk cId="316647775" sldId="345"/>
            <ac:picMk id="3" creationId="{B3D6BF02-ECC4-A983-B6AA-C24DF0872E70}"/>
          </ac:picMkLst>
        </pc:picChg>
        <pc:picChg chg="del">
          <ac:chgData name="Ganghyeok Lim" userId="27155264df4fa9c1" providerId="LiveId" clId="{C41E01BB-97DB-4312-9DF5-0EE754F5F5ED}" dt="2024-02-10T07:17:32.839" v="345" actId="478"/>
          <ac:picMkLst>
            <pc:docMk/>
            <pc:sldMk cId="316647775" sldId="345"/>
            <ac:picMk id="5" creationId="{F1FB4DF9-9FAB-7982-DBFE-8FD52E4AC771}"/>
          </ac:picMkLst>
        </pc:picChg>
      </pc:sldChg>
    </pc:docChg>
  </pc:docChgLst>
  <pc:docChgLst>
    <pc:chgData name="Ganghyeok Lim" userId="27155264df4fa9c1" providerId="LiveId" clId="{3FDF79BA-792C-4159-AE97-EDE016EBFFD7}"/>
    <pc:docChg chg="undo custSel addSld delSld modSld sldOrd">
      <pc:chgData name="Ganghyeok Lim" userId="27155264df4fa9c1" providerId="LiveId" clId="{3FDF79BA-792C-4159-AE97-EDE016EBFFD7}" dt="2024-02-01T06:25:18.850" v="662" actId="1076"/>
      <pc:docMkLst>
        <pc:docMk/>
      </pc:docMkLst>
      <pc:sldChg chg="modSp mod">
        <pc:chgData name="Ganghyeok Lim" userId="27155264df4fa9c1" providerId="LiveId" clId="{3FDF79BA-792C-4159-AE97-EDE016EBFFD7}" dt="2024-02-01T05:22:01.850" v="1" actId="20577"/>
        <pc:sldMkLst>
          <pc:docMk/>
          <pc:sldMk cId="2097124787" sldId="256"/>
        </pc:sldMkLst>
        <pc:spChg chg="mod">
          <ac:chgData name="Ganghyeok Lim" userId="27155264df4fa9c1" providerId="LiveId" clId="{3FDF79BA-792C-4159-AE97-EDE016EBFFD7}" dt="2024-02-01T05:22:01.850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3FDF79BA-792C-4159-AE97-EDE016EBFFD7}" dt="2024-02-01T06:05:51.004" v="89" actId="20577"/>
        <pc:sldMkLst>
          <pc:docMk/>
          <pc:sldMk cId="3606283339" sldId="284"/>
        </pc:sldMkLst>
        <pc:spChg chg="mod">
          <ac:chgData name="Ganghyeok Lim" userId="27155264df4fa9c1" providerId="LiveId" clId="{3FDF79BA-792C-4159-AE97-EDE016EBFFD7}" dt="2024-02-01T06:05:34.614" v="33" actId="1076"/>
          <ac:spMkLst>
            <pc:docMk/>
            <pc:sldMk cId="3606283339" sldId="284"/>
            <ac:spMk id="2" creationId="{B286DF78-DBF7-A19B-DBA8-889060A96D70}"/>
          </ac:spMkLst>
        </pc:spChg>
        <pc:spChg chg="mod">
          <ac:chgData name="Ganghyeok Lim" userId="27155264df4fa9c1" providerId="LiveId" clId="{3FDF79BA-792C-4159-AE97-EDE016EBFFD7}" dt="2024-02-01T06:05:31.735" v="32" actId="14100"/>
          <ac:spMkLst>
            <pc:docMk/>
            <pc:sldMk cId="3606283339" sldId="284"/>
            <ac:spMk id="4" creationId="{184E2227-D97E-7DE0-642C-9D9C16F584E7}"/>
          </ac:spMkLst>
        </pc:spChg>
        <pc:spChg chg="mod">
          <ac:chgData name="Ganghyeok Lim" userId="27155264df4fa9c1" providerId="LiveId" clId="{3FDF79BA-792C-4159-AE97-EDE016EBFFD7}" dt="2024-02-01T06:05:51.004" v="89" actId="20577"/>
          <ac:spMkLst>
            <pc:docMk/>
            <pc:sldMk cId="3606283339" sldId="284"/>
            <ac:spMk id="10" creationId="{9781B5F6-CF52-94AD-1572-826751326251}"/>
          </ac:spMkLst>
        </pc:spChg>
        <pc:picChg chg="del">
          <ac:chgData name="Ganghyeok Lim" userId="27155264df4fa9c1" providerId="LiveId" clId="{3FDF79BA-792C-4159-AE97-EDE016EBFFD7}" dt="2024-02-01T06:05:07.420" v="28" actId="478"/>
          <ac:picMkLst>
            <pc:docMk/>
            <pc:sldMk cId="3606283339" sldId="284"/>
            <ac:picMk id="3" creationId="{736FBD3E-964C-FC61-F056-0116291A9D7C}"/>
          </ac:picMkLst>
        </pc:picChg>
        <pc:picChg chg="add mod">
          <ac:chgData name="Ganghyeok Lim" userId="27155264df4fa9c1" providerId="LiveId" clId="{3FDF79BA-792C-4159-AE97-EDE016EBFFD7}" dt="2024-02-01T06:05:27.287" v="31" actId="1076"/>
          <ac:picMkLst>
            <pc:docMk/>
            <pc:sldMk cId="3606283339" sldId="284"/>
            <ac:picMk id="7" creationId="{10CCCBBB-961D-3B17-3D98-D6AE0312B98D}"/>
          </ac:picMkLst>
        </pc:picChg>
      </pc:sldChg>
      <pc:sldChg chg="del">
        <pc:chgData name="Ganghyeok Lim" userId="27155264df4fa9c1" providerId="LiveId" clId="{3FDF79BA-792C-4159-AE97-EDE016EBFFD7}" dt="2024-02-01T05:27:22.979" v="5" actId="2696"/>
        <pc:sldMkLst>
          <pc:docMk/>
          <pc:sldMk cId="876294739" sldId="285"/>
        </pc:sldMkLst>
      </pc:sldChg>
      <pc:sldChg chg="del">
        <pc:chgData name="Ganghyeok Lim" userId="27155264df4fa9c1" providerId="LiveId" clId="{3FDF79BA-792C-4159-AE97-EDE016EBFFD7}" dt="2024-02-01T05:27:22.979" v="5" actId="2696"/>
        <pc:sldMkLst>
          <pc:docMk/>
          <pc:sldMk cId="3422726157" sldId="286"/>
        </pc:sldMkLst>
      </pc:sldChg>
      <pc:sldChg chg="del">
        <pc:chgData name="Ganghyeok Lim" userId="27155264df4fa9c1" providerId="LiveId" clId="{3FDF79BA-792C-4159-AE97-EDE016EBFFD7}" dt="2024-02-01T05:27:22.979" v="5" actId="2696"/>
        <pc:sldMkLst>
          <pc:docMk/>
          <pc:sldMk cId="848216165" sldId="287"/>
        </pc:sldMkLst>
      </pc:sldChg>
      <pc:sldChg chg="del">
        <pc:chgData name="Ganghyeok Lim" userId="27155264df4fa9c1" providerId="LiveId" clId="{3FDF79BA-792C-4159-AE97-EDE016EBFFD7}" dt="2024-02-01T05:27:22.979" v="5" actId="2696"/>
        <pc:sldMkLst>
          <pc:docMk/>
          <pc:sldMk cId="2891207404" sldId="288"/>
        </pc:sldMkLst>
      </pc:sldChg>
      <pc:sldChg chg="del">
        <pc:chgData name="Ganghyeok Lim" userId="27155264df4fa9c1" providerId="LiveId" clId="{3FDF79BA-792C-4159-AE97-EDE016EBFFD7}" dt="2024-02-01T05:27:22.979" v="5" actId="2696"/>
        <pc:sldMkLst>
          <pc:docMk/>
          <pc:sldMk cId="3722263440" sldId="289"/>
        </pc:sldMkLst>
      </pc:sldChg>
      <pc:sldChg chg="addSp delSp modSp mod ord">
        <pc:chgData name="Ganghyeok Lim" userId="27155264df4fa9c1" providerId="LiveId" clId="{3FDF79BA-792C-4159-AE97-EDE016EBFFD7}" dt="2024-02-01T05:33:32.340" v="9" actId="1076"/>
        <pc:sldMkLst>
          <pc:docMk/>
          <pc:sldMk cId="3296274076" sldId="290"/>
        </pc:sldMkLst>
        <pc:picChg chg="add mod">
          <ac:chgData name="Ganghyeok Lim" userId="27155264df4fa9c1" providerId="LiveId" clId="{3FDF79BA-792C-4159-AE97-EDE016EBFFD7}" dt="2024-02-01T05:33:32.340" v="9" actId="1076"/>
          <ac:picMkLst>
            <pc:docMk/>
            <pc:sldMk cId="3296274076" sldId="290"/>
            <ac:picMk id="5" creationId="{29A3C74A-7A91-18E0-8A61-09CA26A40808}"/>
          </ac:picMkLst>
        </pc:picChg>
        <pc:picChg chg="del">
          <ac:chgData name="Ganghyeok Lim" userId="27155264df4fa9c1" providerId="LiveId" clId="{3FDF79BA-792C-4159-AE97-EDE016EBFFD7}" dt="2024-02-01T05:27:17.872" v="4" actId="478"/>
          <ac:picMkLst>
            <pc:docMk/>
            <pc:sldMk cId="3296274076" sldId="290"/>
            <ac:picMk id="8" creationId="{4105D42D-9DF6-0444-6D2A-1EC469D1B902}"/>
          </ac:picMkLst>
        </pc:picChg>
      </pc:sldChg>
      <pc:sldChg chg="addSp delSp modSp add mod">
        <pc:chgData name="Ganghyeok Lim" userId="27155264df4fa9c1" providerId="LiveId" clId="{3FDF79BA-792C-4159-AE97-EDE016EBFFD7}" dt="2024-02-01T05:56:33.321" v="20" actId="1076"/>
        <pc:sldMkLst>
          <pc:docMk/>
          <pc:sldMk cId="2109881445" sldId="291"/>
        </pc:sldMkLst>
        <pc:picChg chg="del">
          <ac:chgData name="Ganghyeok Lim" userId="27155264df4fa9c1" providerId="LiveId" clId="{3FDF79BA-792C-4159-AE97-EDE016EBFFD7}" dt="2024-02-01T05:33:58.642" v="11" actId="478"/>
          <ac:picMkLst>
            <pc:docMk/>
            <pc:sldMk cId="2109881445" sldId="291"/>
            <ac:picMk id="3" creationId="{DA762F25-345D-1E2E-7979-D474AA51FAAF}"/>
          </ac:picMkLst>
        </pc:picChg>
        <pc:picChg chg="del">
          <ac:chgData name="Ganghyeok Lim" userId="27155264df4fa9c1" providerId="LiveId" clId="{3FDF79BA-792C-4159-AE97-EDE016EBFFD7}" dt="2024-02-01T05:33:59.044" v="12" actId="478"/>
          <ac:picMkLst>
            <pc:docMk/>
            <pc:sldMk cId="2109881445" sldId="291"/>
            <ac:picMk id="5" creationId="{29A3C74A-7A91-18E0-8A61-09CA26A40808}"/>
          </ac:picMkLst>
        </pc:picChg>
        <pc:picChg chg="add mod">
          <ac:chgData name="Ganghyeok Lim" userId="27155264df4fa9c1" providerId="LiveId" clId="{3FDF79BA-792C-4159-AE97-EDE016EBFFD7}" dt="2024-02-01T05:34:12.369" v="16" actId="14100"/>
          <ac:picMkLst>
            <pc:docMk/>
            <pc:sldMk cId="2109881445" sldId="291"/>
            <ac:picMk id="7" creationId="{81C30690-3D31-A91D-2D4D-9B08DC724CDF}"/>
          </ac:picMkLst>
        </pc:picChg>
        <pc:picChg chg="add mod">
          <ac:chgData name="Ganghyeok Lim" userId="27155264df4fa9c1" providerId="LiveId" clId="{3FDF79BA-792C-4159-AE97-EDE016EBFFD7}" dt="2024-02-01T05:56:33.321" v="20" actId="1076"/>
          <ac:picMkLst>
            <pc:docMk/>
            <pc:sldMk cId="2109881445" sldId="291"/>
            <ac:picMk id="9" creationId="{D2FBA7D0-57DC-C74D-298D-7894209CDDF7}"/>
          </ac:picMkLst>
        </pc:picChg>
      </pc:sldChg>
      <pc:sldChg chg="addSp delSp modSp add mod">
        <pc:chgData name="Ganghyeok Lim" userId="27155264df4fa9c1" providerId="LiveId" clId="{3FDF79BA-792C-4159-AE97-EDE016EBFFD7}" dt="2024-02-01T06:05:04.937" v="27" actId="1076"/>
        <pc:sldMkLst>
          <pc:docMk/>
          <pc:sldMk cId="1437258460" sldId="292"/>
        </pc:sldMkLst>
        <pc:picChg chg="add mod">
          <ac:chgData name="Ganghyeok Lim" userId="27155264df4fa9c1" providerId="LiveId" clId="{3FDF79BA-792C-4159-AE97-EDE016EBFFD7}" dt="2024-02-01T06:05:04.937" v="27" actId="1076"/>
          <ac:picMkLst>
            <pc:docMk/>
            <pc:sldMk cId="1437258460" sldId="292"/>
            <ac:picMk id="3" creationId="{FAB65626-6FB4-2012-8BDE-404FF8FB0195}"/>
          </ac:picMkLst>
        </pc:picChg>
        <pc:picChg chg="del">
          <ac:chgData name="Ganghyeok Lim" userId="27155264df4fa9c1" providerId="LiveId" clId="{3FDF79BA-792C-4159-AE97-EDE016EBFFD7}" dt="2024-02-01T05:56:36.747" v="22" actId="478"/>
          <ac:picMkLst>
            <pc:docMk/>
            <pc:sldMk cId="1437258460" sldId="292"/>
            <ac:picMk id="9" creationId="{D2FBA7D0-57DC-C74D-298D-7894209CDDF7}"/>
          </ac:picMkLst>
        </pc:picChg>
      </pc:sldChg>
      <pc:sldChg chg="addSp delSp modSp add mod">
        <pc:chgData name="Ganghyeok Lim" userId="27155264df4fa9c1" providerId="LiveId" clId="{3FDF79BA-792C-4159-AE97-EDE016EBFFD7}" dt="2024-02-01T06:11:24.564" v="533" actId="20577"/>
        <pc:sldMkLst>
          <pc:docMk/>
          <pc:sldMk cId="3178539845" sldId="293"/>
        </pc:sldMkLst>
        <pc:spChg chg="mod">
          <ac:chgData name="Ganghyeok Lim" userId="27155264df4fa9c1" providerId="LiveId" clId="{3FDF79BA-792C-4159-AE97-EDE016EBFFD7}" dt="2024-02-01T06:11:24.564" v="533" actId="20577"/>
          <ac:spMkLst>
            <pc:docMk/>
            <pc:sldMk cId="3178539845" sldId="293"/>
            <ac:spMk id="2" creationId="{B286DF78-DBF7-A19B-DBA8-889060A96D70}"/>
          </ac:spMkLst>
        </pc:spChg>
        <pc:spChg chg="mod">
          <ac:chgData name="Ganghyeok Lim" userId="27155264df4fa9c1" providerId="LiveId" clId="{3FDF79BA-792C-4159-AE97-EDE016EBFFD7}" dt="2024-02-01T06:08:40.908" v="170" actId="20577"/>
          <ac:spMkLst>
            <pc:docMk/>
            <pc:sldMk cId="3178539845" sldId="293"/>
            <ac:spMk id="10" creationId="{9781B5F6-CF52-94AD-1572-826751326251}"/>
          </ac:spMkLst>
        </pc:spChg>
        <pc:picChg chg="add mod">
          <ac:chgData name="Ganghyeok Lim" userId="27155264df4fa9c1" providerId="LiveId" clId="{3FDF79BA-792C-4159-AE97-EDE016EBFFD7}" dt="2024-02-01T06:07:44.283" v="102" actId="1037"/>
          <ac:picMkLst>
            <pc:docMk/>
            <pc:sldMk cId="3178539845" sldId="293"/>
            <ac:picMk id="5" creationId="{33333143-549E-B8BC-A559-03FFEA91716E}"/>
          </ac:picMkLst>
        </pc:picChg>
        <pc:picChg chg="del">
          <ac:chgData name="Ganghyeok Lim" userId="27155264df4fa9c1" providerId="LiveId" clId="{3FDF79BA-792C-4159-AE97-EDE016EBFFD7}" dt="2024-02-01T06:07:21.860" v="91" actId="478"/>
          <ac:picMkLst>
            <pc:docMk/>
            <pc:sldMk cId="3178539845" sldId="293"/>
            <ac:picMk id="7" creationId="{10CCCBBB-961D-3B17-3D98-D6AE0312B98D}"/>
          </ac:picMkLst>
        </pc:picChg>
      </pc:sldChg>
      <pc:sldChg chg="addSp delSp modSp add mod">
        <pc:chgData name="Ganghyeok Lim" userId="27155264df4fa9c1" providerId="LiveId" clId="{3FDF79BA-792C-4159-AE97-EDE016EBFFD7}" dt="2024-02-01T06:21:16.756" v="605" actId="20577"/>
        <pc:sldMkLst>
          <pc:docMk/>
          <pc:sldMk cId="1938512134" sldId="294"/>
        </pc:sldMkLst>
        <pc:spChg chg="mod">
          <ac:chgData name="Ganghyeok Lim" userId="27155264df4fa9c1" providerId="LiveId" clId="{3FDF79BA-792C-4159-AE97-EDE016EBFFD7}" dt="2024-02-01T06:11:45.694" v="539" actId="5793"/>
          <ac:spMkLst>
            <pc:docMk/>
            <pc:sldMk cId="1938512134" sldId="294"/>
            <ac:spMk id="2" creationId="{B286DF78-DBF7-A19B-DBA8-889060A96D70}"/>
          </ac:spMkLst>
        </pc:spChg>
        <pc:spChg chg="mod">
          <ac:chgData name="Ganghyeok Lim" userId="27155264df4fa9c1" providerId="LiveId" clId="{3FDF79BA-792C-4159-AE97-EDE016EBFFD7}" dt="2024-02-01T06:21:16.756" v="605" actId="20577"/>
          <ac:spMkLst>
            <pc:docMk/>
            <pc:sldMk cId="1938512134" sldId="294"/>
            <ac:spMk id="10" creationId="{9781B5F6-CF52-94AD-1572-826751326251}"/>
          </ac:spMkLst>
        </pc:spChg>
        <pc:picChg chg="del">
          <ac:chgData name="Ganghyeok Lim" userId="27155264df4fa9c1" providerId="LiveId" clId="{3FDF79BA-792C-4159-AE97-EDE016EBFFD7}" dt="2024-02-01T06:11:44.156" v="535" actId="478"/>
          <ac:picMkLst>
            <pc:docMk/>
            <pc:sldMk cId="1938512134" sldId="294"/>
            <ac:picMk id="5" creationId="{33333143-549E-B8BC-A559-03FFEA91716E}"/>
          </ac:picMkLst>
        </pc:picChg>
        <pc:picChg chg="add mod">
          <ac:chgData name="Ganghyeok Lim" userId="27155264df4fa9c1" providerId="LiveId" clId="{3FDF79BA-792C-4159-AE97-EDE016EBFFD7}" dt="2024-02-01T06:11:57.850" v="543" actId="14100"/>
          <ac:picMkLst>
            <pc:docMk/>
            <pc:sldMk cId="1938512134" sldId="294"/>
            <ac:picMk id="7" creationId="{F41BB2FC-319E-4FD8-320F-38B18DC9462D}"/>
          </ac:picMkLst>
        </pc:picChg>
      </pc:sldChg>
      <pc:sldChg chg="addSp delSp modSp add mod">
        <pc:chgData name="Ganghyeok Lim" userId="27155264df4fa9c1" providerId="LiveId" clId="{3FDF79BA-792C-4159-AE97-EDE016EBFFD7}" dt="2024-02-01T06:21:28.308" v="641" actId="20577"/>
        <pc:sldMkLst>
          <pc:docMk/>
          <pc:sldMk cId="2318553887" sldId="295"/>
        </pc:sldMkLst>
        <pc:spChg chg="mod">
          <ac:chgData name="Ganghyeok Lim" userId="27155264df4fa9c1" providerId="LiveId" clId="{3FDF79BA-792C-4159-AE97-EDE016EBFFD7}" dt="2024-02-01T06:19:50.279" v="549" actId="14100"/>
          <ac:spMkLst>
            <pc:docMk/>
            <pc:sldMk cId="2318553887" sldId="295"/>
            <ac:spMk id="4" creationId="{184E2227-D97E-7DE0-642C-9D9C16F584E7}"/>
          </ac:spMkLst>
        </pc:spChg>
        <pc:spChg chg="mod">
          <ac:chgData name="Ganghyeok Lim" userId="27155264df4fa9c1" providerId="LiveId" clId="{3FDF79BA-792C-4159-AE97-EDE016EBFFD7}" dt="2024-02-01T06:21:28.308" v="641" actId="20577"/>
          <ac:spMkLst>
            <pc:docMk/>
            <pc:sldMk cId="2318553887" sldId="295"/>
            <ac:spMk id="10" creationId="{9781B5F6-CF52-94AD-1572-826751326251}"/>
          </ac:spMkLst>
        </pc:spChg>
        <pc:picChg chg="add mod">
          <ac:chgData name="Ganghyeok Lim" userId="27155264df4fa9c1" providerId="LiveId" clId="{3FDF79BA-792C-4159-AE97-EDE016EBFFD7}" dt="2024-02-01T06:19:52.199" v="550" actId="14100"/>
          <ac:picMkLst>
            <pc:docMk/>
            <pc:sldMk cId="2318553887" sldId="295"/>
            <ac:picMk id="5" creationId="{349ACCB0-A114-28BF-E291-CFB41168A59A}"/>
          </ac:picMkLst>
        </pc:picChg>
        <pc:picChg chg="del">
          <ac:chgData name="Ganghyeok Lim" userId="27155264df4fa9c1" providerId="LiveId" clId="{3FDF79BA-792C-4159-AE97-EDE016EBFFD7}" dt="2024-02-01T06:19:37.307" v="545" actId="478"/>
          <ac:picMkLst>
            <pc:docMk/>
            <pc:sldMk cId="2318553887" sldId="295"/>
            <ac:picMk id="7" creationId="{F41BB2FC-319E-4FD8-320F-38B18DC9462D}"/>
          </ac:picMkLst>
        </pc:picChg>
      </pc:sldChg>
      <pc:sldChg chg="addSp delSp modSp add mod">
        <pc:chgData name="Ganghyeok Lim" userId="27155264df4fa9c1" providerId="LiveId" clId="{3FDF79BA-792C-4159-AE97-EDE016EBFFD7}" dt="2024-02-01T06:25:18.850" v="662" actId="1076"/>
        <pc:sldMkLst>
          <pc:docMk/>
          <pc:sldMk cId="785229572" sldId="296"/>
        </pc:sldMkLst>
        <pc:spChg chg="del">
          <ac:chgData name="Ganghyeok Lim" userId="27155264df4fa9c1" providerId="LiveId" clId="{3FDF79BA-792C-4159-AE97-EDE016EBFFD7}" dt="2024-02-01T06:25:07.772" v="656" actId="478"/>
          <ac:spMkLst>
            <pc:docMk/>
            <pc:sldMk cId="785229572" sldId="296"/>
            <ac:spMk id="2" creationId="{B286DF78-DBF7-A19B-DBA8-889060A96D70}"/>
          </ac:spMkLst>
        </pc:spChg>
        <pc:spChg chg="mod">
          <ac:chgData name="Ganghyeok Lim" userId="27155264df4fa9c1" providerId="LiveId" clId="{3FDF79BA-792C-4159-AE97-EDE016EBFFD7}" dt="2024-02-01T06:25:15.850" v="660" actId="14100"/>
          <ac:spMkLst>
            <pc:docMk/>
            <pc:sldMk cId="785229572" sldId="296"/>
            <ac:spMk id="4" creationId="{184E2227-D97E-7DE0-642C-9D9C16F584E7}"/>
          </ac:spMkLst>
        </pc:spChg>
        <pc:spChg chg="mod">
          <ac:chgData name="Ganghyeok Lim" userId="27155264df4fa9c1" providerId="LiveId" clId="{3FDF79BA-792C-4159-AE97-EDE016EBFFD7}" dt="2024-02-01T06:21:35.757" v="648" actId="20577"/>
          <ac:spMkLst>
            <pc:docMk/>
            <pc:sldMk cId="785229572" sldId="296"/>
            <ac:spMk id="10" creationId="{9781B5F6-CF52-94AD-1572-826751326251}"/>
          </ac:spMkLst>
        </pc:spChg>
        <pc:picChg chg="del">
          <ac:chgData name="Ganghyeok Lim" userId="27155264df4fa9c1" providerId="LiveId" clId="{3FDF79BA-792C-4159-AE97-EDE016EBFFD7}" dt="2024-02-01T06:20:58.427" v="552" actId="478"/>
          <ac:picMkLst>
            <pc:docMk/>
            <pc:sldMk cId="785229572" sldId="296"/>
            <ac:picMk id="5" creationId="{349ACCB0-A114-28BF-E291-CFB41168A59A}"/>
          </ac:picMkLst>
        </pc:picChg>
        <pc:picChg chg="add mod">
          <ac:chgData name="Ganghyeok Lim" userId="27155264df4fa9c1" providerId="LiveId" clId="{3FDF79BA-792C-4159-AE97-EDE016EBFFD7}" dt="2024-02-01T06:21:49.053" v="652" actId="1076"/>
          <ac:picMkLst>
            <pc:docMk/>
            <pc:sldMk cId="785229572" sldId="296"/>
            <ac:picMk id="7" creationId="{3A9E128F-7FE5-C3E7-4464-1E4FA1456A7B}"/>
          </ac:picMkLst>
        </pc:picChg>
        <pc:picChg chg="add mod">
          <ac:chgData name="Ganghyeok Lim" userId="27155264df4fa9c1" providerId="LiveId" clId="{3FDF79BA-792C-4159-AE97-EDE016EBFFD7}" dt="2024-02-01T06:25:18.850" v="662" actId="1076"/>
          <ac:picMkLst>
            <pc:docMk/>
            <pc:sldMk cId="785229572" sldId="296"/>
            <ac:picMk id="9" creationId="{E95704EB-1BC6-86B6-B1E9-939174F28396}"/>
          </ac:picMkLst>
        </pc:picChg>
      </pc:sldChg>
    </pc:docChg>
  </pc:docChgLst>
  <pc:docChgLst>
    <pc:chgData name="Ganghyeok Lim" userId="27155264df4fa9c1" providerId="LiveId" clId="{BBC6C133-696C-4374-8BD8-CF20F3855311}"/>
    <pc:docChg chg="modSld">
      <pc:chgData name="Ganghyeok Lim" userId="27155264df4fa9c1" providerId="LiveId" clId="{BBC6C133-696C-4374-8BD8-CF20F3855311}" dt="2024-01-28T16:15:09.939" v="18" actId="20577"/>
      <pc:docMkLst>
        <pc:docMk/>
      </pc:docMkLst>
      <pc:sldChg chg="modSp mod">
        <pc:chgData name="Ganghyeok Lim" userId="27155264df4fa9c1" providerId="LiveId" clId="{BBC6C133-696C-4374-8BD8-CF20F3855311}" dt="2024-01-28T16:15:09.939" v="18" actId="20577"/>
        <pc:sldMkLst>
          <pc:docMk/>
          <pc:sldMk cId="2097124787" sldId="256"/>
        </pc:sldMkLst>
        <pc:spChg chg="mod">
          <ac:chgData name="Ganghyeok Lim" userId="27155264df4fa9c1" providerId="LiveId" clId="{BBC6C133-696C-4374-8BD8-CF20F3855311}" dt="2024-01-28T16:15:09.939" v="18" actId="20577"/>
          <ac:spMkLst>
            <pc:docMk/>
            <pc:sldMk cId="2097124787" sldId="256"/>
            <ac:spMk id="12" creationId="{8594D9F8-EE09-49E4-803C-566325981F79}"/>
          </ac:spMkLst>
        </pc:spChg>
      </pc:sldChg>
    </pc:docChg>
  </pc:docChgLst>
  <pc:docChgLst>
    <pc:chgData name="Ganghyeok Lim" userId="27155264df4fa9c1" providerId="LiveId" clId="{9A487156-E306-457A-89F3-5AB170DA943B}"/>
    <pc:docChg chg="undo custSel addSld delSld modSld sldOrd">
      <pc:chgData name="Ganghyeok Lim" userId="27155264df4fa9c1" providerId="LiveId" clId="{9A487156-E306-457A-89F3-5AB170DA943B}" dt="2024-01-30T00:02:52.934" v="1941" actId="20577"/>
      <pc:docMkLst>
        <pc:docMk/>
      </pc:docMkLst>
      <pc:sldChg chg="modSp mod">
        <pc:chgData name="Ganghyeok Lim" userId="27155264df4fa9c1" providerId="LiveId" clId="{9A487156-E306-457A-89F3-5AB170DA943B}" dt="2024-01-29T22:27:05.808" v="55" actId="20577"/>
        <pc:sldMkLst>
          <pc:docMk/>
          <pc:sldMk cId="2097124787" sldId="256"/>
        </pc:sldMkLst>
        <pc:spChg chg="mod">
          <ac:chgData name="Ganghyeok Lim" userId="27155264df4fa9c1" providerId="LiveId" clId="{9A487156-E306-457A-89F3-5AB170DA943B}" dt="2024-01-29T22:26:25.960" v="4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9A487156-E306-457A-89F3-5AB170DA943B}" dt="2024-01-29T22:27:05.808" v="55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del mod">
        <pc:chgData name="Ganghyeok Lim" userId="27155264df4fa9c1" providerId="LiveId" clId="{9A487156-E306-457A-89F3-5AB170DA943B}" dt="2024-01-29T22:50:01.175" v="162" actId="2696"/>
        <pc:sldMkLst>
          <pc:docMk/>
          <pc:sldMk cId="2189179800" sldId="280"/>
        </pc:sldMkLst>
        <pc:spChg chg="add mod">
          <ac:chgData name="Ganghyeok Lim" userId="27155264df4fa9c1" providerId="LiveId" clId="{9A487156-E306-457A-89F3-5AB170DA943B}" dt="2024-01-29T22:26:31.928" v="6"/>
          <ac:spMkLst>
            <pc:docMk/>
            <pc:sldMk cId="2189179800" sldId="280"/>
            <ac:spMk id="2" creationId="{EF41AA63-EB77-0175-6BEA-EDF6A66D46A9}"/>
          </ac:spMkLst>
        </pc:spChg>
        <pc:spChg chg="del">
          <ac:chgData name="Ganghyeok Lim" userId="27155264df4fa9c1" providerId="LiveId" clId="{9A487156-E306-457A-89F3-5AB170DA943B}" dt="2024-01-29T22:26:29.756" v="5" actId="478"/>
          <ac:spMkLst>
            <pc:docMk/>
            <pc:sldMk cId="2189179800" sldId="280"/>
            <ac:spMk id="3" creationId="{0D5F0E10-5C43-E2D1-77CF-1B4DF2BA933B}"/>
          </ac:spMkLst>
        </pc:spChg>
      </pc:sldChg>
      <pc:sldChg chg="addSp delSp modSp mod">
        <pc:chgData name="Ganghyeok Lim" userId="27155264df4fa9c1" providerId="LiveId" clId="{9A487156-E306-457A-89F3-5AB170DA943B}" dt="2024-01-29T22:49:56.099" v="161" actId="207"/>
        <pc:sldMkLst>
          <pc:docMk/>
          <pc:sldMk cId="2866981423" sldId="282"/>
        </pc:sldMkLst>
        <pc:spChg chg="mod">
          <ac:chgData name="Ganghyeok Lim" userId="27155264df4fa9c1" providerId="LiveId" clId="{9A487156-E306-457A-89F3-5AB170DA943B}" dt="2024-01-29T22:49:56.099" v="161" actId="207"/>
          <ac:spMkLst>
            <pc:docMk/>
            <pc:sldMk cId="2866981423" sldId="282"/>
            <ac:spMk id="10" creationId="{9781B5F6-CF52-94AD-1572-826751326251}"/>
          </ac:spMkLst>
        </pc:spChg>
        <pc:spChg chg="mod">
          <ac:chgData name="Ganghyeok Lim" userId="27155264df4fa9c1" providerId="LiveId" clId="{9A487156-E306-457A-89F3-5AB170DA943B}" dt="2024-01-29T22:26:36.016" v="8" actId="20577"/>
          <ac:spMkLst>
            <pc:docMk/>
            <pc:sldMk cId="2866981423" sldId="282"/>
            <ac:spMk id="15" creationId="{71265F53-1020-3F11-35E3-771C1A5D0EEC}"/>
          </ac:spMkLst>
        </pc:spChg>
        <pc:picChg chg="del">
          <ac:chgData name="Ganghyeok Lim" userId="27155264df4fa9c1" providerId="LiveId" clId="{9A487156-E306-457A-89F3-5AB170DA943B}" dt="2024-01-29T22:28:43.087" v="56" actId="478"/>
          <ac:picMkLst>
            <pc:docMk/>
            <pc:sldMk cId="2866981423" sldId="282"/>
            <ac:picMk id="3" creationId="{EDCA2687-E674-1A9F-E2B1-339DDCE776FB}"/>
          </ac:picMkLst>
        </pc:picChg>
        <pc:picChg chg="add mod">
          <ac:chgData name="Ganghyeok Lim" userId="27155264df4fa9c1" providerId="LiveId" clId="{9A487156-E306-457A-89F3-5AB170DA943B}" dt="2024-01-29T22:28:59.554" v="61" actId="14100"/>
          <ac:picMkLst>
            <pc:docMk/>
            <pc:sldMk cId="2866981423" sldId="282"/>
            <ac:picMk id="5" creationId="{F78FBB9B-5A29-4137-5EAB-392E2EE76F58}"/>
          </ac:picMkLst>
        </pc:picChg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1497045818" sldId="283"/>
        </pc:sldMkLst>
      </pc:sldChg>
      <pc:sldChg chg="addSp delSp modSp add mod">
        <pc:chgData name="Ganghyeok Lim" userId="27155264df4fa9c1" providerId="LiveId" clId="{9A487156-E306-457A-89F3-5AB170DA943B}" dt="2024-01-29T22:54:51.764" v="464" actId="1076"/>
        <pc:sldMkLst>
          <pc:docMk/>
          <pc:sldMk cId="1841462381" sldId="283"/>
        </pc:sldMkLst>
        <pc:spChg chg="mod">
          <ac:chgData name="Ganghyeok Lim" userId="27155264df4fa9c1" providerId="LiveId" clId="{9A487156-E306-457A-89F3-5AB170DA943B}" dt="2024-01-29T22:49:18.229" v="105" actId="14100"/>
          <ac:spMkLst>
            <pc:docMk/>
            <pc:sldMk cId="1841462381" sldId="283"/>
            <ac:spMk id="4" creationId="{184E2227-D97E-7DE0-642C-9D9C16F584E7}"/>
          </ac:spMkLst>
        </pc:spChg>
        <pc:spChg chg="mod">
          <ac:chgData name="Ganghyeok Lim" userId="27155264df4fa9c1" providerId="LiveId" clId="{9A487156-E306-457A-89F3-5AB170DA943B}" dt="2024-01-29T22:52:52.914" v="420" actId="14100"/>
          <ac:spMkLst>
            <pc:docMk/>
            <pc:sldMk cId="1841462381" sldId="283"/>
            <ac:spMk id="8" creationId="{B1D78C37-8E2F-0654-6CF4-34DFADA32780}"/>
          </ac:spMkLst>
        </pc:spChg>
        <pc:spChg chg="mod">
          <ac:chgData name="Ganghyeok Lim" userId="27155264df4fa9c1" providerId="LiveId" clId="{9A487156-E306-457A-89F3-5AB170DA943B}" dt="2024-01-29T22:49:52.123" v="160" actId="207"/>
          <ac:spMkLst>
            <pc:docMk/>
            <pc:sldMk cId="1841462381" sldId="283"/>
            <ac:spMk id="10" creationId="{9781B5F6-CF52-94AD-1572-826751326251}"/>
          </ac:spMkLst>
        </pc:spChg>
        <pc:spChg chg="add mod">
          <ac:chgData name="Ganghyeok Lim" userId="27155264df4fa9c1" providerId="LiveId" clId="{9A487156-E306-457A-89F3-5AB170DA943B}" dt="2024-01-29T22:54:44.535" v="463" actId="1076"/>
          <ac:spMkLst>
            <pc:docMk/>
            <pc:sldMk cId="1841462381" sldId="283"/>
            <ac:spMk id="11" creationId="{EF6440DC-FAAD-E763-C310-1508F3B2B050}"/>
          </ac:spMkLst>
        </pc:spChg>
        <pc:spChg chg="add mod">
          <ac:chgData name="Ganghyeok Lim" userId="27155264df4fa9c1" providerId="LiveId" clId="{9A487156-E306-457A-89F3-5AB170DA943B}" dt="2024-01-29T22:54:51.764" v="464" actId="1076"/>
          <ac:spMkLst>
            <pc:docMk/>
            <pc:sldMk cId="1841462381" sldId="283"/>
            <ac:spMk id="12" creationId="{C067D720-5B2D-E50E-CE7D-23C2443456A6}"/>
          </ac:spMkLst>
        </pc:spChg>
        <pc:picChg chg="add del mod">
          <ac:chgData name="Ganghyeok Lim" userId="27155264df4fa9c1" providerId="LiveId" clId="{9A487156-E306-457A-89F3-5AB170DA943B}" dt="2024-01-29T22:49:03.822" v="101" actId="478"/>
          <ac:picMkLst>
            <pc:docMk/>
            <pc:sldMk cId="1841462381" sldId="283"/>
            <ac:picMk id="3" creationId="{9E59F36B-BD89-A39C-8B3A-57C013E877B6}"/>
          </ac:picMkLst>
        </pc:picChg>
        <pc:picChg chg="del">
          <ac:chgData name="Ganghyeok Lim" userId="27155264df4fa9c1" providerId="LiveId" clId="{9A487156-E306-457A-89F3-5AB170DA943B}" dt="2024-01-29T22:30:57.263" v="95" actId="478"/>
          <ac:picMkLst>
            <pc:docMk/>
            <pc:sldMk cId="1841462381" sldId="283"/>
            <ac:picMk id="5" creationId="{F78FBB9B-5A29-4137-5EAB-392E2EE76F58}"/>
          </ac:picMkLst>
        </pc:picChg>
        <pc:picChg chg="add mod">
          <ac:chgData name="Ganghyeok Lim" userId="27155264df4fa9c1" providerId="LiveId" clId="{9A487156-E306-457A-89F3-5AB170DA943B}" dt="2024-01-29T22:49:15.902" v="104" actId="1076"/>
          <ac:picMkLst>
            <pc:docMk/>
            <pc:sldMk cId="1841462381" sldId="283"/>
            <ac:picMk id="9" creationId="{A2CF3BFF-847F-EDB4-E80A-956D6D1F860C}"/>
          </ac:picMkLst>
        </pc:picChg>
      </pc:sldChg>
      <pc:sldChg chg="addSp delSp modSp add mod">
        <pc:chgData name="Ganghyeok Lim" userId="27155264df4fa9c1" providerId="LiveId" clId="{9A487156-E306-457A-89F3-5AB170DA943B}" dt="2024-01-29T22:59:22.899" v="1177" actId="20577"/>
        <pc:sldMkLst>
          <pc:docMk/>
          <pc:sldMk cId="3009880645" sldId="284"/>
        </pc:sldMkLst>
        <pc:spChg chg="add mod">
          <ac:chgData name="Ganghyeok Lim" userId="27155264df4fa9c1" providerId="LiveId" clId="{9A487156-E306-457A-89F3-5AB170DA943B}" dt="2024-01-29T22:55:14.229" v="469"/>
          <ac:spMkLst>
            <pc:docMk/>
            <pc:sldMk cId="3009880645" sldId="284"/>
            <ac:spMk id="2" creationId="{7E92F8D0-3ACA-3A7F-6731-28C634658A92}"/>
          </ac:spMkLst>
        </pc:spChg>
        <pc:spChg chg="mod">
          <ac:chgData name="Ganghyeok Lim" userId="27155264df4fa9c1" providerId="LiveId" clId="{9A487156-E306-457A-89F3-5AB170DA943B}" dt="2024-01-29T22:59:22.899" v="1177" actId="20577"/>
          <ac:spMkLst>
            <pc:docMk/>
            <pc:sldMk cId="3009880645" sldId="284"/>
            <ac:spMk id="8" creationId="{B1D78C37-8E2F-0654-6CF4-34DFADA32780}"/>
          </ac:spMkLst>
        </pc:spChg>
        <pc:spChg chg="del">
          <ac:chgData name="Ganghyeok Lim" userId="27155264df4fa9c1" providerId="LiveId" clId="{9A487156-E306-457A-89F3-5AB170DA943B}" dt="2024-01-29T22:55:04.070" v="467" actId="478"/>
          <ac:spMkLst>
            <pc:docMk/>
            <pc:sldMk cId="3009880645" sldId="284"/>
            <ac:spMk id="11" creationId="{EF6440DC-FAAD-E763-C310-1508F3B2B050}"/>
          </ac:spMkLst>
        </pc:spChg>
        <pc:spChg chg="del">
          <ac:chgData name="Ganghyeok Lim" userId="27155264df4fa9c1" providerId="LiveId" clId="{9A487156-E306-457A-89F3-5AB170DA943B}" dt="2024-01-29T22:55:04.799" v="468" actId="478"/>
          <ac:spMkLst>
            <pc:docMk/>
            <pc:sldMk cId="3009880645" sldId="284"/>
            <ac:spMk id="12" creationId="{C067D720-5B2D-E50E-CE7D-23C2443456A6}"/>
          </ac:spMkLst>
        </pc:spChg>
        <pc:picChg chg="add mod">
          <ac:chgData name="Ganghyeok Lim" userId="27155264df4fa9c1" providerId="LiveId" clId="{9A487156-E306-457A-89F3-5AB170DA943B}" dt="2024-01-29T22:55:25.958" v="473" actId="14100"/>
          <ac:picMkLst>
            <pc:docMk/>
            <pc:sldMk cId="3009880645" sldId="284"/>
            <ac:picMk id="5" creationId="{466D7EEC-3558-55FB-D342-141D737EA634}"/>
          </ac:picMkLst>
        </pc:picChg>
        <pc:picChg chg="del">
          <ac:chgData name="Ganghyeok Lim" userId="27155264df4fa9c1" providerId="LiveId" clId="{9A487156-E306-457A-89F3-5AB170DA943B}" dt="2024-01-29T22:55:03.095" v="466" actId="478"/>
          <ac:picMkLst>
            <pc:docMk/>
            <pc:sldMk cId="3009880645" sldId="284"/>
            <ac:picMk id="9" creationId="{A2CF3BFF-847F-EDB4-E80A-956D6D1F860C}"/>
          </ac:picMkLst>
        </pc:picChg>
      </pc:sldChg>
      <pc:sldChg chg="addSp delSp modSp add mod">
        <pc:chgData name="Ganghyeok Lim" userId="27155264df4fa9c1" providerId="LiveId" clId="{9A487156-E306-457A-89F3-5AB170DA943B}" dt="2024-01-29T23:03:43.328" v="1223" actId="20577"/>
        <pc:sldMkLst>
          <pc:docMk/>
          <pc:sldMk cId="3584981535" sldId="285"/>
        </pc:sldMkLst>
        <pc:spChg chg="mod">
          <ac:chgData name="Ganghyeok Lim" userId="27155264df4fa9c1" providerId="LiveId" clId="{9A487156-E306-457A-89F3-5AB170DA943B}" dt="2024-01-29T23:03:34.884" v="1191" actId="14100"/>
          <ac:spMkLst>
            <pc:docMk/>
            <pc:sldMk cId="3584981535" sldId="285"/>
            <ac:spMk id="4" creationId="{184E2227-D97E-7DE0-642C-9D9C16F584E7}"/>
          </ac:spMkLst>
        </pc:spChg>
        <pc:spChg chg="mod">
          <ac:chgData name="Ganghyeok Lim" userId="27155264df4fa9c1" providerId="LiveId" clId="{9A487156-E306-457A-89F3-5AB170DA943B}" dt="2024-01-29T23:03:12.454" v="1184" actId="20577"/>
          <ac:spMkLst>
            <pc:docMk/>
            <pc:sldMk cId="3584981535" sldId="285"/>
            <ac:spMk id="8" creationId="{B1D78C37-8E2F-0654-6CF4-34DFADA32780}"/>
          </ac:spMkLst>
        </pc:spChg>
        <pc:spChg chg="mod">
          <ac:chgData name="Ganghyeok Lim" userId="27155264df4fa9c1" providerId="LiveId" clId="{9A487156-E306-457A-89F3-5AB170DA943B}" dt="2024-01-29T23:03:43.328" v="1223" actId="20577"/>
          <ac:spMkLst>
            <pc:docMk/>
            <pc:sldMk cId="3584981535" sldId="285"/>
            <ac:spMk id="10" creationId="{9781B5F6-CF52-94AD-1572-826751326251}"/>
          </ac:spMkLst>
        </pc:spChg>
        <pc:picChg chg="add mod">
          <ac:chgData name="Ganghyeok Lim" userId="27155264df4fa9c1" providerId="LiveId" clId="{9A487156-E306-457A-89F3-5AB170DA943B}" dt="2024-01-29T23:03:24.706" v="1188" actId="14100"/>
          <ac:picMkLst>
            <pc:docMk/>
            <pc:sldMk cId="3584981535" sldId="285"/>
            <ac:picMk id="3" creationId="{887D1929-D0A7-0DB4-DD41-4E1B9911724C}"/>
          </ac:picMkLst>
        </pc:picChg>
        <pc:picChg chg="del">
          <ac:chgData name="Ganghyeok Lim" userId="27155264df4fa9c1" providerId="LiveId" clId="{9A487156-E306-457A-89F3-5AB170DA943B}" dt="2024-01-29T23:03:10.191" v="1179" actId="478"/>
          <ac:picMkLst>
            <pc:docMk/>
            <pc:sldMk cId="3584981535" sldId="285"/>
            <ac:picMk id="5" creationId="{466D7EEC-3558-55FB-D342-141D737EA634}"/>
          </ac:picMkLst>
        </pc:picChg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2715365658" sldId="286"/>
        </pc:sldMkLst>
      </pc:sldChg>
      <pc:sldChg chg="addSp delSp modSp add mod">
        <pc:chgData name="Ganghyeok Lim" userId="27155264df4fa9c1" providerId="LiveId" clId="{9A487156-E306-457A-89F3-5AB170DA943B}" dt="2024-01-29T23:09:29.538" v="1500" actId="20577"/>
        <pc:sldMkLst>
          <pc:docMk/>
          <pc:sldMk cId="3007539005" sldId="286"/>
        </pc:sldMkLst>
        <pc:spChg chg="add mod">
          <ac:chgData name="Ganghyeok Lim" userId="27155264df4fa9c1" providerId="LiveId" clId="{9A487156-E306-457A-89F3-5AB170DA943B}" dt="2024-01-29T23:09:20.518" v="1493" actId="1076"/>
          <ac:spMkLst>
            <pc:docMk/>
            <pc:sldMk cId="3007539005" sldId="286"/>
            <ac:spMk id="7" creationId="{C188F45E-F8DF-C9CC-B5D4-33675C1DC167}"/>
          </ac:spMkLst>
        </pc:spChg>
        <pc:spChg chg="mod">
          <ac:chgData name="Ganghyeok Lim" userId="27155264df4fa9c1" providerId="LiveId" clId="{9A487156-E306-457A-89F3-5AB170DA943B}" dt="2024-01-29T23:06:28.832" v="1449" actId="20577"/>
          <ac:spMkLst>
            <pc:docMk/>
            <pc:sldMk cId="3007539005" sldId="286"/>
            <ac:spMk id="8" creationId="{B1D78C37-8E2F-0654-6CF4-34DFADA32780}"/>
          </ac:spMkLst>
        </pc:spChg>
        <pc:spChg chg="add mod">
          <ac:chgData name="Ganghyeok Lim" userId="27155264df4fa9c1" providerId="LiveId" clId="{9A487156-E306-457A-89F3-5AB170DA943B}" dt="2024-01-29T23:09:29.538" v="1500" actId="20577"/>
          <ac:spMkLst>
            <pc:docMk/>
            <pc:sldMk cId="3007539005" sldId="286"/>
            <ac:spMk id="9" creationId="{89699DA5-9C84-E375-7402-3687395A8B72}"/>
          </ac:spMkLst>
        </pc:spChg>
        <pc:spChg chg="mod">
          <ac:chgData name="Ganghyeok Lim" userId="27155264df4fa9c1" providerId="LiveId" clId="{9A487156-E306-457A-89F3-5AB170DA943B}" dt="2024-01-29T23:05:30.382" v="1239" actId="20577"/>
          <ac:spMkLst>
            <pc:docMk/>
            <pc:sldMk cId="3007539005" sldId="286"/>
            <ac:spMk id="10" creationId="{9781B5F6-CF52-94AD-1572-826751326251}"/>
          </ac:spMkLst>
        </pc:spChg>
        <pc:picChg chg="del">
          <ac:chgData name="Ganghyeok Lim" userId="27155264df4fa9c1" providerId="LiveId" clId="{9A487156-E306-457A-89F3-5AB170DA943B}" dt="2024-01-29T23:05:16.567" v="1225" actId="478"/>
          <ac:picMkLst>
            <pc:docMk/>
            <pc:sldMk cId="3007539005" sldId="286"/>
            <ac:picMk id="3" creationId="{887D1929-D0A7-0DB4-DD41-4E1B9911724C}"/>
          </ac:picMkLst>
        </pc:picChg>
        <pc:picChg chg="add mod">
          <ac:chgData name="Ganghyeok Lim" userId="27155264df4fa9c1" providerId="LiveId" clId="{9A487156-E306-457A-89F3-5AB170DA943B}" dt="2024-01-29T23:09:22.395" v="1496" actId="1076"/>
          <ac:picMkLst>
            <pc:docMk/>
            <pc:sldMk cId="3007539005" sldId="286"/>
            <ac:picMk id="5" creationId="{2D4DFFE6-24FB-5F8C-14E0-0DE36FDC2802}"/>
          </ac:picMkLst>
        </pc:picChg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988952682" sldId="287"/>
        </pc:sldMkLst>
      </pc:sldChg>
      <pc:sldChg chg="addSp delSp modSp add mod">
        <pc:chgData name="Ganghyeok Lim" userId="27155264df4fa9c1" providerId="LiveId" clId="{9A487156-E306-457A-89F3-5AB170DA943B}" dt="2024-01-29T23:46:00.452" v="1871" actId="1076"/>
        <pc:sldMkLst>
          <pc:docMk/>
          <pc:sldMk cId="4231983988" sldId="287"/>
        </pc:sldMkLst>
        <pc:spChg chg="del">
          <ac:chgData name="Ganghyeok Lim" userId="27155264df4fa9c1" providerId="LiveId" clId="{9A487156-E306-457A-89F3-5AB170DA943B}" dt="2024-01-29T23:09:50.230" v="1503" actId="478"/>
          <ac:spMkLst>
            <pc:docMk/>
            <pc:sldMk cId="4231983988" sldId="287"/>
            <ac:spMk id="7" creationId="{C188F45E-F8DF-C9CC-B5D4-33675C1DC167}"/>
          </ac:spMkLst>
        </pc:spChg>
        <pc:spChg chg="mod">
          <ac:chgData name="Ganghyeok Lim" userId="27155264df4fa9c1" providerId="LiveId" clId="{9A487156-E306-457A-89F3-5AB170DA943B}" dt="2024-01-29T23:11:54.369" v="1813" actId="20577"/>
          <ac:spMkLst>
            <pc:docMk/>
            <pc:sldMk cId="4231983988" sldId="287"/>
            <ac:spMk id="8" creationId="{B1D78C37-8E2F-0654-6CF4-34DFADA32780}"/>
          </ac:spMkLst>
        </pc:spChg>
        <pc:spChg chg="del">
          <ac:chgData name="Ganghyeok Lim" userId="27155264df4fa9c1" providerId="LiveId" clId="{9A487156-E306-457A-89F3-5AB170DA943B}" dt="2024-01-29T23:09:50.966" v="1504" actId="478"/>
          <ac:spMkLst>
            <pc:docMk/>
            <pc:sldMk cId="4231983988" sldId="287"/>
            <ac:spMk id="9" creationId="{89699DA5-9C84-E375-7402-3687395A8B72}"/>
          </ac:spMkLst>
        </pc:spChg>
        <pc:spChg chg="mod">
          <ac:chgData name="Ganghyeok Lim" userId="27155264df4fa9c1" providerId="LiveId" clId="{9A487156-E306-457A-89F3-5AB170DA943B}" dt="2024-01-29T23:10:11.463" v="1527" actId="20577"/>
          <ac:spMkLst>
            <pc:docMk/>
            <pc:sldMk cId="4231983988" sldId="287"/>
            <ac:spMk id="10" creationId="{9781B5F6-CF52-94AD-1572-826751326251}"/>
          </ac:spMkLst>
        </pc:spChg>
        <pc:spChg chg="add mod">
          <ac:chgData name="Ganghyeok Lim" userId="27155264df4fa9c1" providerId="LiveId" clId="{9A487156-E306-457A-89F3-5AB170DA943B}" dt="2024-01-29T23:45:45.931" v="1861" actId="1076"/>
          <ac:spMkLst>
            <pc:docMk/>
            <pc:sldMk cId="4231983988" sldId="287"/>
            <ac:spMk id="13" creationId="{F6333B42-CB20-7EAF-1342-5BA2770E206E}"/>
          </ac:spMkLst>
        </pc:spChg>
        <pc:spChg chg="add mod">
          <ac:chgData name="Ganghyeok Lim" userId="27155264df4fa9c1" providerId="LiveId" clId="{9A487156-E306-457A-89F3-5AB170DA943B}" dt="2024-01-29T23:45:54.462" v="1869" actId="20577"/>
          <ac:spMkLst>
            <pc:docMk/>
            <pc:sldMk cId="4231983988" sldId="287"/>
            <ac:spMk id="14" creationId="{015BBE46-7650-E914-221F-50F3B1E56308}"/>
          </ac:spMkLst>
        </pc:spChg>
        <pc:spChg chg="add mod">
          <ac:chgData name="Ganghyeok Lim" userId="27155264df4fa9c1" providerId="LiveId" clId="{9A487156-E306-457A-89F3-5AB170DA943B}" dt="2024-01-29T23:46:00.452" v="1871" actId="1076"/>
          <ac:spMkLst>
            <pc:docMk/>
            <pc:sldMk cId="4231983988" sldId="287"/>
            <ac:spMk id="16" creationId="{46A724B4-1DFB-E281-92EE-CEF62205D373}"/>
          </ac:spMkLst>
        </pc:spChg>
        <pc:picChg chg="add mod">
          <ac:chgData name="Ganghyeok Lim" userId="27155264df4fa9c1" providerId="LiveId" clId="{9A487156-E306-457A-89F3-5AB170DA943B}" dt="2024-01-29T23:45:47.777" v="1864" actId="1076"/>
          <ac:picMkLst>
            <pc:docMk/>
            <pc:sldMk cId="4231983988" sldId="287"/>
            <ac:picMk id="3" creationId="{7B403F60-B759-96CA-87DE-3B724D585908}"/>
          </ac:picMkLst>
        </pc:picChg>
        <pc:picChg chg="del">
          <ac:chgData name="Ganghyeok Lim" userId="27155264df4fa9c1" providerId="LiveId" clId="{9A487156-E306-457A-89F3-5AB170DA943B}" dt="2024-01-29T23:09:49.423" v="1502" actId="478"/>
          <ac:picMkLst>
            <pc:docMk/>
            <pc:sldMk cId="4231983988" sldId="287"/>
            <ac:picMk id="5" creationId="{2D4DFFE6-24FB-5F8C-14E0-0DE36FDC2802}"/>
          </ac:picMkLst>
        </pc:picChg>
        <pc:picChg chg="add del mod">
          <ac:chgData name="Ganghyeok Lim" userId="27155264df4fa9c1" providerId="LiveId" clId="{9A487156-E306-457A-89F3-5AB170DA943B}" dt="2024-01-29T23:42:08.606" v="1818" actId="478"/>
          <ac:picMkLst>
            <pc:docMk/>
            <pc:sldMk cId="4231983988" sldId="287"/>
            <ac:picMk id="12" creationId="{82FE78C4-38C1-7214-555F-364A49141A21}"/>
          </ac:picMkLst>
        </pc:picChg>
      </pc:sldChg>
      <pc:sldChg chg="addSp delSp modSp add mod">
        <pc:chgData name="Ganghyeok Lim" userId="27155264df4fa9c1" providerId="LiveId" clId="{9A487156-E306-457A-89F3-5AB170DA943B}" dt="2024-01-29T23:46:07.356" v="1872"/>
        <pc:sldMkLst>
          <pc:docMk/>
          <pc:sldMk cId="2756818144" sldId="288"/>
        </pc:sldMkLst>
        <pc:spChg chg="add mod">
          <ac:chgData name="Ganghyeok Lim" userId="27155264df4fa9c1" providerId="LiveId" clId="{9A487156-E306-457A-89F3-5AB170DA943B}" dt="2024-01-29T23:46:07.356" v="1872"/>
          <ac:spMkLst>
            <pc:docMk/>
            <pc:sldMk cId="2756818144" sldId="288"/>
            <ac:spMk id="2" creationId="{BD24F539-476E-B6EC-DF4A-FA5726B209F7}"/>
          </ac:spMkLst>
        </pc:spChg>
        <pc:spChg chg="add mod">
          <ac:chgData name="Ganghyeok Lim" userId="27155264df4fa9c1" providerId="LiveId" clId="{9A487156-E306-457A-89F3-5AB170DA943B}" dt="2024-01-29T23:46:07.356" v="1872"/>
          <ac:spMkLst>
            <pc:docMk/>
            <pc:sldMk cId="2756818144" sldId="288"/>
            <ac:spMk id="5" creationId="{11F9B9D0-490D-146B-41C1-AD0C5C984932}"/>
          </ac:spMkLst>
        </pc:spChg>
        <pc:spChg chg="add mod">
          <ac:chgData name="Ganghyeok Lim" userId="27155264df4fa9c1" providerId="LiveId" clId="{9A487156-E306-457A-89F3-5AB170DA943B}" dt="2024-01-29T23:46:07.356" v="1872"/>
          <ac:spMkLst>
            <pc:docMk/>
            <pc:sldMk cId="2756818144" sldId="288"/>
            <ac:spMk id="7" creationId="{CD1F3265-3329-14E8-B9B9-1E41E8DC8BDD}"/>
          </ac:spMkLst>
        </pc:spChg>
        <pc:spChg chg="del">
          <ac:chgData name="Ganghyeok Lim" userId="27155264df4fa9c1" providerId="LiveId" clId="{9A487156-E306-457A-89F3-5AB170DA943B}" dt="2024-01-29T23:42:11.079" v="1819" actId="478"/>
          <ac:spMkLst>
            <pc:docMk/>
            <pc:sldMk cId="2756818144" sldId="288"/>
            <ac:spMk id="8" creationId="{B1D78C37-8E2F-0654-6CF4-34DFADA32780}"/>
          </ac:spMkLst>
        </pc:spChg>
        <pc:spChg chg="del">
          <ac:chgData name="Ganghyeok Lim" userId="27155264df4fa9c1" providerId="LiveId" clId="{9A487156-E306-457A-89F3-5AB170DA943B}" dt="2024-01-29T23:42:17.062" v="1823" actId="478"/>
          <ac:spMkLst>
            <pc:docMk/>
            <pc:sldMk cId="2756818144" sldId="288"/>
            <ac:spMk id="15" creationId="{71265F53-1020-3F11-35E3-771C1A5D0EEC}"/>
          </ac:spMkLst>
        </pc:spChg>
        <pc:picChg chg="mod">
          <ac:chgData name="Ganghyeok Lim" userId="27155264df4fa9c1" providerId="LiveId" clId="{9A487156-E306-457A-89F3-5AB170DA943B}" dt="2024-01-29T23:42:18.381" v="1824" actId="1076"/>
          <ac:picMkLst>
            <pc:docMk/>
            <pc:sldMk cId="2756818144" sldId="288"/>
            <ac:picMk id="12" creationId="{82FE78C4-38C1-7214-555F-364A49141A21}"/>
          </ac:picMkLst>
        </pc:picChg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195229439" sldId="289"/>
        </pc:sldMkLst>
      </pc:sldChg>
      <pc:sldChg chg="addSp delSp modSp add mod ord">
        <pc:chgData name="Ganghyeok Lim" userId="27155264df4fa9c1" providerId="LiveId" clId="{9A487156-E306-457A-89F3-5AB170DA943B}" dt="2024-01-30T00:02:52.934" v="1941" actId="20577"/>
        <pc:sldMkLst>
          <pc:docMk/>
          <pc:sldMk cId="3562828757" sldId="289"/>
        </pc:sldMkLst>
        <pc:spChg chg="del mod">
          <ac:chgData name="Ganghyeok Lim" userId="27155264df4fa9c1" providerId="LiveId" clId="{9A487156-E306-457A-89F3-5AB170DA943B}" dt="2024-01-30T00:02:06.182" v="1893" actId="478"/>
          <ac:spMkLst>
            <pc:docMk/>
            <pc:sldMk cId="3562828757" sldId="289"/>
            <ac:spMk id="8" creationId="{B1D78C37-8E2F-0654-6CF4-34DFADA32780}"/>
          </ac:spMkLst>
        </pc:spChg>
        <pc:spChg chg="mod">
          <ac:chgData name="Ganghyeok Lim" userId="27155264df4fa9c1" providerId="LiveId" clId="{9A487156-E306-457A-89F3-5AB170DA943B}" dt="2024-01-29T23:46:40.382" v="1887" actId="20577"/>
          <ac:spMkLst>
            <pc:docMk/>
            <pc:sldMk cId="3562828757" sldId="289"/>
            <ac:spMk id="10" creationId="{9781B5F6-CF52-94AD-1572-826751326251}"/>
          </ac:spMkLst>
        </pc:spChg>
        <pc:spChg chg="add mod">
          <ac:chgData name="Ganghyeok Lim" userId="27155264df4fa9c1" providerId="LiveId" clId="{9A487156-E306-457A-89F3-5AB170DA943B}" dt="2024-01-30T00:02:40.606" v="1917" actId="20577"/>
          <ac:spMkLst>
            <pc:docMk/>
            <pc:sldMk cId="3562828757" sldId="289"/>
            <ac:spMk id="11" creationId="{45CF6D5E-0FE3-3E03-530C-40D0D4A7F3DD}"/>
          </ac:spMkLst>
        </pc:spChg>
        <pc:spChg chg="add mod">
          <ac:chgData name="Ganghyeok Lim" userId="27155264df4fa9c1" providerId="LiveId" clId="{9A487156-E306-457A-89F3-5AB170DA943B}" dt="2024-01-30T00:02:48.014" v="1931" actId="20577"/>
          <ac:spMkLst>
            <pc:docMk/>
            <pc:sldMk cId="3562828757" sldId="289"/>
            <ac:spMk id="12" creationId="{182F93A7-B181-614C-DE40-1F455CD27DBC}"/>
          </ac:spMkLst>
        </pc:spChg>
        <pc:spChg chg="add mod">
          <ac:chgData name="Ganghyeok Lim" userId="27155264df4fa9c1" providerId="LiveId" clId="{9A487156-E306-457A-89F3-5AB170DA943B}" dt="2024-01-30T00:02:52.934" v="1941" actId="20577"/>
          <ac:spMkLst>
            <pc:docMk/>
            <pc:sldMk cId="3562828757" sldId="289"/>
            <ac:spMk id="13" creationId="{BB05C0DF-C6C5-5AFA-3CD7-24606086CA2C}"/>
          </ac:spMkLst>
        </pc:spChg>
        <pc:picChg chg="del">
          <ac:chgData name="Ganghyeok Lim" userId="27155264df4fa9c1" providerId="LiveId" clId="{9A487156-E306-457A-89F3-5AB170DA943B}" dt="2024-01-29T23:45:20.847" v="1828" actId="478"/>
          <ac:picMkLst>
            <pc:docMk/>
            <pc:sldMk cId="3562828757" sldId="289"/>
            <ac:picMk id="3" creationId="{7B403F60-B759-96CA-87DE-3B724D585908}"/>
          </ac:picMkLst>
        </pc:picChg>
        <pc:picChg chg="add mod">
          <ac:chgData name="Ganghyeok Lim" userId="27155264df4fa9c1" providerId="LiveId" clId="{9A487156-E306-457A-89F3-5AB170DA943B}" dt="2024-01-29T23:46:35.426" v="1878" actId="1076"/>
          <ac:picMkLst>
            <pc:docMk/>
            <pc:sldMk cId="3562828757" sldId="289"/>
            <ac:picMk id="5" creationId="{A3C77CAE-D5E1-4345-6F1D-F996CF74C640}"/>
          </ac:picMkLst>
        </pc:picChg>
        <pc:picChg chg="add mod">
          <ac:chgData name="Ganghyeok Lim" userId="27155264df4fa9c1" providerId="LiveId" clId="{9A487156-E306-457A-89F3-5AB170DA943B}" dt="2024-01-30T00:01:59.683" v="1892" actId="1076"/>
          <ac:picMkLst>
            <pc:docMk/>
            <pc:sldMk cId="3562828757" sldId="289"/>
            <ac:picMk id="9" creationId="{11EF94B4-BD0B-7C40-080D-FA726962B888}"/>
          </ac:picMkLst>
        </pc:picChg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1613807299" sldId="290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181047189" sldId="291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4040046151" sldId="292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1083242163" sldId="293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2230977808" sldId="294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020889568" sldId="295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1330370381" sldId="296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2175203725" sldId="297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38172579" sldId="298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958389159" sldId="299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1455292454" sldId="300"/>
        </pc:sldMkLst>
      </pc:sldChg>
      <pc:sldChg chg="del">
        <pc:chgData name="Ganghyeok Lim" userId="27155264df4fa9c1" providerId="LiveId" clId="{9A487156-E306-457A-89F3-5AB170DA943B}" dt="2024-01-29T22:26:19.330" v="0" actId="2696"/>
        <pc:sldMkLst>
          <pc:docMk/>
          <pc:sldMk cId="3880346233" sldId="301"/>
        </pc:sldMkLst>
      </pc:sldChg>
    </pc:docChg>
  </pc:docChgLst>
  <pc:docChgLst>
    <pc:chgData name="Ganghyeok Lim" userId="27155264df4fa9c1" providerId="LiveId" clId="{C9C88350-136E-4FCF-B524-619796A73216}"/>
    <pc:docChg chg="undo custSel addSld delSld modSld">
      <pc:chgData name="Ganghyeok Lim" userId="27155264df4fa9c1" providerId="LiveId" clId="{C9C88350-136E-4FCF-B524-619796A73216}" dt="2024-02-06T12:51:18.312" v="189" actId="1076"/>
      <pc:docMkLst>
        <pc:docMk/>
      </pc:docMkLst>
      <pc:sldChg chg="modSp mod">
        <pc:chgData name="Ganghyeok Lim" userId="27155264df4fa9c1" providerId="LiveId" clId="{C9C88350-136E-4FCF-B524-619796A73216}" dt="2024-02-06T05:36:57.357" v="1" actId="20577"/>
        <pc:sldMkLst>
          <pc:docMk/>
          <pc:sldMk cId="2097124787" sldId="256"/>
        </pc:sldMkLst>
        <pc:spChg chg="mod">
          <ac:chgData name="Ganghyeok Lim" userId="27155264df4fa9c1" providerId="LiveId" clId="{C9C88350-136E-4FCF-B524-619796A73216}" dt="2024-02-06T05:36:57.357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C9C88350-136E-4FCF-B524-619796A73216}" dt="2024-02-06T05:49:59.608" v="66" actId="478"/>
        <pc:sldMkLst>
          <pc:docMk/>
          <pc:sldMk cId="942355496" sldId="285"/>
        </pc:sldMkLst>
        <pc:spChg chg="del">
          <ac:chgData name="Ganghyeok Lim" userId="27155264df4fa9c1" providerId="LiveId" clId="{C9C88350-136E-4FCF-B524-619796A73216}" dt="2024-02-06T05:49:59.608" v="66" actId="478"/>
          <ac:spMkLst>
            <pc:docMk/>
            <pc:sldMk cId="942355496" sldId="285"/>
            <ac:spMk id="2" creationId="{3E9CC735-CCD6-A85E-EF5B-682108732EE7}"/>
          </ac:spMkLst>
        </pc:spChg>
        <pc:spChg chg="mod">
          <ac:chgData name="Ganghyeok Lim" userId="27155264df4fa9c1" providerId="LiveId" clId="{C9C88350-136E-4FCF-B524-619796A73216}" dt="2024-02-06T05:42:57.298" v="54" actId="20577"/>
          <ac:spMkLst>
            <pc:docMk/>
            <pc:sldMk cId="942355496" sldId="285"/>
            <ac:spMk id="10" creationId="{DDE03CBE-B651-2DDA-CCDC-3272FDED6E86}"/>
          </ac:spMkLst>
        </pc:spChg>
        <pc:spChg chg="mod">
          <ac:chgData name="Ganghyeok Lim" userId="27155264df4fa9c1" providerId="LiveId" clId="{C9C88350-136E-4FCF-B524-619796A73216}" dt="2024-02-06T05:37:05.857" v="4" actId="20577"/>
          <ac:spMkLst>
            <pc:docMk/>
            <pc:sldMk cId="942355496" sldId="285"/>
            <ac:spMk id="15" creationId="{48DE066C-ED5B-5AD7-BF30-8B25C9F90754}"/>
          </ac:spMkLst>
        </pc:spChg>
        <pc:picChg chg="add mod">
          <ac:chgData name="Ganghyeok Lim" userId="27155264df4fa9c1" providerId="LiveId" clId="{C9C88350-136E-4FCF-B524-619796A73216}" dt="2024-02-06T05:43:18.486" v="59" actId="1076"/>
          <ac:picMkLst>
            <pc:docMk/>
            <pc:sldMk cId="942355496" sldId="285"/>
            <ac:picMk id="5" creationId="{D1575CA0-2AFB-B288-25F3-41930E30A226}"/>
          </ac:picMkLst>
        </pc:picChg>
        <pc:picChg chg="del">
          <ac:chgData name="Ganghyeok Lim" userId="27155264df4fa9c1" providerId="LiveId" clId="{C9C88350-136E-4FCF-B524-619796A73216}" dt="2024-02-06T05:42:45.697" v="5" actId="478"/>
          <ac:picMkLst>
            <pc:docMk/>
            <pc:sldMk cId="942355496" sldId="285"/>
            <ac:picMk id="7" creationId="{271D1859-73A8-116E-927E-43CE93AB0017}"/>
          </ac:picMkLst>
        </pc:picChg>
        <pc:picChg chg="add mod">
          <ac:chgData name="Ganghyeok Lim" userId="27155264df4fa9c1" providerId="LiveId" clId="{C9C88350-136E-4FCF-B524-619796A73216}" dt="2024-02-06T05:49:56.815" v="65" actId="1076"/>
          <ac:picMkLst>
            <pc:docMk/>
            <pc:sldMk cId="942355496" sldId="285"/>
            <ac:picMk id="9" creationId="{3916476E-6AF3-0768-2444-9FB8C7F74E54}"/>
          </ac:picMkLst>
        </pc:picChg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875890774" sldId="286"/>
        </pc:sldMkLst>
      </pc:sldChg>
      <pc:sldChg chg="addSp delSp modSp add mod">
        <pc:chgData name="Ganghyeok Lim" userId="27155264df4fa9c1" providerId="LiveId" clId="{C9C88350-136E-4FCF-B524-619796A73216}" dt="2024-02-06T12:43:02.821" v="89" actId="1076"/>
        <pc:sldMkLst>
          <pc:docMk/>
          <pc:sldMk cId="2222501364" sldId="286"/>
        </pc:sldMkLst>
        <pc:spChg chg="add del">
          <ac:chgData name="Ganghyeok Lim" userId="27155264df4fa9c1" providerId="LiveId" clId="{C9C88350-136E-4FCF-B524-619796A73216}" dt="2024-02-06T12:43:00.311" v="88" actId="478"/>
          <ac:spMkLst>
            <pc:docMk/>
            <pc:sldMk cId="2222501364" sldId="286"/>
            <ac:spMk id="2" creationId="{68385E6C-3412-05D7-DD0C-CA32473CD783}"/>
          </ac:spMkLst>
        </pc:spChg>
        <pc:picChg chg="del">
          <ac:chgData name="Ganghyeok Lim" userId="27155264df4fa9c1" providerId="LiveId" clId="{C9C88350-136E-4FCF-B524-619796A73216}" dt="2024-02-06T05:50:00.888" v="67" actId="478"/>
          <ac:picMkLst>
            <pc:docMk/>
            <pc:sldMk cId="2222501364" sldId="286"/>
            <ac:picMk id="5" creationId="{A9ED8193-975A-581C-7175-3445D1AA37FE}"/>
          </ac:picMkLst>
        </pc:picChg>
        <pc:picChg chg="add mod">
          <ac:chgData name="Ganghyeok Lim" userId="27155264df4fa9c1" providerId="LiveId" clId="{C9C88350-136E-4FCF-B524-619796A73216}" dt="2024-02-06T12:31:43.150" v="71" actId="14100"/>
          <ac:picMkLst>
            <pc:docMk/>
            <pc:sldMk cId="2222501364" sldId="286"/>
            <ac:picMk id="7" creationId="{C28FE988-F5B1-9DB7-30D0-42FCA18F38E2}"/>
          </ac:picMkLst>
        </pc:picChg>
        <pc:picChg chg="add del mod">
          <ac:chgData name="Ganghyeok Lim" userId="27155264df4fa9c1" providerId="LiveId" clId="{C9C88350-136E-4FCF-B524-619796A73216}" dt="2024-02-06T12:43:02.821" v="89" actId="1076"/>
          <ac:picMkLst>
            <pc:docMk/>
            <pc:sldMk cId="2222501364" sldId="286"/>
            <ac:picMk id="9" creationId="{14CCE268-09B7-C6EE-FD7A-968133209A3D}"/>
          </ac:picMkLst>
        </pc:picChg>
      </pc:sldChg>
      <pc:sldChg chg="addSp delSp modSp add mod">
        <pc:chgData name="Ganghyeok Lim" userId="27155264df4fa9c1" providerId="LiveId" clId="{C9C88350-136E-4FCF-B524-619796A73216}" dt="2024-02-06T12:43:53.392" v="171" actId="20577"/>
        <pc:sldMkLst>
          <pc:docMk/>
          <pc:sldMk cId="140575642" sldId="287"/>
        </pc:sldMkLst>
        <pc:spChg chg="mod">
          <ac:chgData name="Ganghyeok Lim" userId="27155264df4fa9c1" providerId="LiveId" clId="{C9C88350-136E-4FCF-B524-619796A73216}" dt="2024-02-06T12:43:53.392" v="171" actId="20577"/>
          <ac:spMkLst>
            <pc:docMk/>
            <pc:sldMk cId="140575642" sldId="287"/>
            <ac:spMk id="10" creationId="{D8A10D36-0DEC-5727-413B-AF3BBD8ACA40}"/>
          </ac:spMkLst>
        </pc:spChg>
        <pc:picChg chg="add mod">
          <ac:chgData name="Ganghyeok Lim" userId="27155264df4fa9c1" providerId="LiveId" clId="{C9C88350-136E-4FCF-B524-619796A73216}" dt="2024-02-06T12:43:26.696" v="94" actId="1076"/>
          <ac:picMkLst>
            <pc:docMk/>
            <pc:sldMk cId="140575642" sldId="287"/>
            <ac:picMk id="5" creationId="{C4418DD0-6688-A4DD-DAA9-BACB086F7E06}"/>
          </ac:picMkLst>
        </pc:picChg>
        <pc:picChg chg="del">
          <ac:chgData name="Ganghyeok Lim" userId="27155264df4fa9c1" providerId="LiveId" clId="{C9C88350-136E-4FCF-B524-619796A73216}" dt="2024-02-06T12:43:05.078" v="90" actId="478"/>
          <ac:picMkLst>
            <pc:docMk/>
            <pc:sldMk cId="140575642" sldId="287"/>
            <ac:picMk id="7" creationId="{19C124E9-9408-1A98-723E-1D4B4D1C94CB}"/>
          </ac:picMkLst>
        </pc:picChg>
        <pc:picChg chg="del">
          <ac:chgData name="Ganghyeok Lim" userId="27155264df4fa9c1" providerId="LiveId" clId="{C9C88350-136E-4FCF-B524-619796A73216}" dt="2024-02-06T12:43:05.350" v="91" actId="478"/>
          <ac:picMkLst>
            <pc:docMk/>
            <pc:sldMk cId="140575642" sldId="287"/>
            <ac:picMk id="9" creationId="{913147D7-30FB-D762-884F-BD123BDA8D0B}"/>
          </ac:picMkLst>
        </pc:picChg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141055511" sldId="287"/>
        </pc:sldMkLst>
      </pc:sldChg>
      <pc:sldChg chg="add del">
        <pc:chgData name="Ganghyeok Lim" userId="27155264df4fa9c1" providerId="LiveId" clId="{C9C88350-136E-4FCF-B524-619796A73216}" dt="2024-02-06T12:42:52.201" v="84" actId="2890"/>
        <pc:sldMkLst>
          <pc:docMk/>
          <pc:sldMk cId="3963689142" sldId="287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1576119389" sldId="288"/>
        </pc:sldMkLst>
      </pc:sldChg>
      <pc:sldChg chg="addSp delSp modSp add mod">
        <pc:chgData name="Ganghyeok Lim" userId="27155264df4fa9c1" providerId="LiveId" clId="{C9C88350-136E-4FCF-B524-619796A73216}" dt="2024-02-06T12:51:18.312" v="189" actId="1076"/>
        <pc:sldMkLst>
          <pc:docMk/>
          <pc:sldMk cId="2407538626" sldId="288"/>
        </pc:sldMkLst>
        <pc:spChg chg="del">
          <ac:chgData name="Ganghyeok Lim" userId="27155264df4fa9c1" providerId="LiveId" clId="{C9C88350-136E-4FCF-B524-619796A73216}" dt="2024-02-06T12:51:08.774" v="187" actId="478"/>
          <ac:spMkLst>
            <pc:docMk/>
            <pc:sldMk cId="2407538626" sldId="288"/>
            <ac:spMk id="2" creationId="{2C6D3B6C-DD19-2D08-5F38-70FC96186079}"/>
          </ac:spMkLst>
        </pc:spChg>
        <pc:spChg chg="mod">
          <ac:chgData name="Ganghyeok Lim" userId="27155264df4fa9c1" providerId="LiveId" clId="{C9C88350-136E-4FCF-B524-619796A73216}" dt="2024-02-06T12:44:23.423" v="183" actId="20577"/>
          <ac:spMkLst>
            <pc:docMk/>
            <pc:sldMk cId="2407538626" sldId="288"/>
            <ac:spMk id="10" creationId="{6A886EFD-173C-8F82-CC20-53324D31F68A}"/>
          </ac:spMkLst>
        </pc:spChg>
        <pc:picChg chg="del">
          <ac:chgData name="Ganghyeok Lim" userId="27155264df4fa9c1" providerId="LiveId" clId="{C9C88350-136E-4FCF-B524-619796A73216}" dt="2024-02-06T12:44:04.230" v="173" actId="478"/>
          <ac:picMkLst>
            <pc:docMk/>
            <pc:sldMk cId="2407538626" sldId="288"/>
            <ac:picMk id="5" creationId="{89FF3325-8696-18E1-A4E7-F78CA8EF51E6}"/>
          </ac:picMkLst>
        </pc:picChg>
        <pc:picChg chg="add mod">
          <ac:chgData name="Ganghyeok Lim" userId="27155264df4fa9c1" providerId="LiveId" clId="{C9C88350-136E-4FCF-B524-619796A73216}" dt="2024-02-06T12:44:19.055" v="176" actId="1076"/>
          <ac:picMkLst>
            <pc:docMk/>
            <pc:sldMk cId="2407538626" sldId="288"/>
            <ac:picMk id="7" creationId="{CEF4DFF3-25D2-FEEB-433B-95CD611F6140}"/>
          </ac:picMkLst>
        </pc:picChg>
        <pc:picChg chg="add mod">
          <ac:chgData name="Ganghyeok Lim" userId="27155264df4fa9c1" providerId="LiveId" clId="{C9C88350-136E-4FCF-B524-619796A73216}" dt="2024-02-06T12:51:18.312" v="189" actId="1076"/>
          <ac:picMkLst>
            <pc:docMk/>
            <pc:sldMk cId="2407538626" sldId="288"/>
            <ac:picMk id="9" creationId="{D26D416A-1CDA-2365-D5F7-39AB2DBC95BC}"/>
          </ac:picMkLst>
        </pc:picChg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653748208" sldId="289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226136220" sldId="290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1359257625" sldId="291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3955775961" sldId="292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3075977127" sldId="293"/>
        </pc:sldMkLst>
      </pc:sldChg>
      <pc:sldChg chg="del">
        <pc:chgData name="Ganghyeok Lim" userId="27155264df4fa9c1" providerId="LiveId" clId="{C9C88350-136E-4FCF-B524-619796A73216}" dt="2024-02-06T05:37:03.550" v="2" actId="2696"/>
        <pc:sldMkLst>
          <pc:docMk/>
          <pc:sldMk cId="2313268067" sldId="294"/>
        </pc:sldMkLst>
      </pc:sldChg>
    </pc:docChg>
  </pc:docChgLst>
  <pc:docChgLst>
    <pc:chgData name="Ganghyeok Lim" userId="27155264df4fa9c1" providerId="LiveId" clId="{B33747DF-AD79-4124-B2D7-E974432E8E44}"/>
    <pc:docChg chg="custSel addSld delSld modSld sldOrd">
      <pc:chgData name="Ganghyeok Lim" userId="27155264df4fa9c1" providerId="LiveId" clId="{B33747DF-AD79-4124-B2D7-E974432E8E44}" dt="2024-02-06T05:35:17.073" v="244" actId="14100"/>
      <pc:docMkLst>
        <pc:docMk/>
      </pc:docMkLst>
      <pc:sldChg chg="modSp mod">
        <pc:chgData name="Ganghyeok Lim" userId="27155264df4fa9c1" providerId="LiveId" clId="{B33747DF-AD79-4124-B2D7-E974432E8E44}" dt="2024-02-06T04:56:06.841" v="3" actId="20577"/>
        <pc:sldMkLst>
          <pc:docMk/>
          <pc:sldMk cId="2097124787" sldId="256"/>
        </pc:sldMkLst>
        <pc:spChg chg="mod">
          <ac:chgData name="Ganghyeok Lim" userId="27155264df4fa9c1" providerId="LiveId" clId="{B33747DF-AD79-4124-B2D7-E974432E8E44}" dt="2024-02-06T04:56:06.841" v="3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B33747DF-AD79-4124-B2D7-E974432E8E44}" dt="2024-02-06T04:56:02.261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B33747DF-AD79-4124-B2D7-E974432E8E44}" dt="2024-02-06T05:05:37.278" v="51" actId="1076"/>
        <pc:sldMkLst>
          <pc:docMk/>
          <pc:sldMk cId="942355496" sldId="285"/>
        </pc:sldMkLst>
        <pc:spChg chg="mod">
          <ac:chgData name="Ganghyeok Lim" userId="27155264df4fa9c1" providerId="LiveId" clId="{B33747DF-AD79-4124-B2D7-E974432E8E44}" dt="2024-02-06T05:05:26.780" v="48" actId="20577"/>
          <ac:spMkLst>
            <pc:docMk/>
            <pc:sldMk cId="942355496" sldId="285"/>
            <ac:spMk id="10" creationId="{DDE03CBE-B651-2DDA-CCDC-3272FDED6E86}"/>
          </ac:spMkLst>
        </pc:spChg>
        <pc:spChg chg="mod">
          <ac:chgData name="Ganghyeok Lim" userId="27155264df4fa9c1" providerId="LiveId" clId="{B33747DF-AD79-4124-B2D7-E974432E8E44}" dt="2024-02-06T04:57:27.309" v="6" actId="20577"/>
          <ac:spMkLst>
            <pc:docMk/>
            <pc:sldMk cId="942355496" sldId="285"/>
            <ac:spMk id="15" creationId="{48DE066C-ED5B-5AD7-BF30-8B25C9F90754}"/>
          </ac:spMkLst>
        </pc:spChg>
        <pc:picChg chg="del">
          <ac:chgData name="Ganghyeok Lim" userId="27155264df4fa9c1" providerId="LiveId" clId="{B33747DF-AD79-4124-B2D7-E974432E8E44}" dt="2024-02-06T05:05:09.004" v="7" actId="478"/>
          <ac:picMkLst>
            <pc:docMk/>
            <pc:sldMk cId="942355496" sldId="285"/>
            <ac:picMk id="5" creationId="{AD7F4A24-D9B2-7969-F049-29067634E2EA}"/>
          </ac:picMkLst>
        </pc:picChg>
        <pc:picChg chg="add mod">
          <ac:chgData name="Ganghyeok Lim" userId="27155264df4fa9c1" providerId="LiveId" clId="{B33747DF-AD79-4124-B2D7-E974432E8E44}" dt="2024-02-06T05:05:37.278" v="51" actId="1076"/>
          <ac:picMkLst>
            <pc:docMk/>
            <pc:sldMk cId="942355496" sldId="285"/>
            <ac:picMk id="7" creationId="{271D1859-73A8-116E-927E-43CE93AB0017}"/>
          </ac:picMkLst>
        </pc:picChg>
      </pc:sldChg>
      <pc:sldChg chg="addSp delSp modSp add mod">
        <pc:chgData name="Ganghyeok Lim" userId="27155264df4fa9c1" providerId="LiveId" clId="{B33747DF-AD79-4124-B2D7-E974432E8E44}" dt="2024-02-06T05:14:05.846" v="68" actId="1076"/>
        <pc:sldMkLst>
          <pc:docMk/>
          <pc:sldMk cId="875890774" sldId="286"/>
        </pc:sldMkLst>
        <pc:spChg chg="del">
          <ac:chgData name="Ganghyeok Lim" userId="27155264df4fa9c1" providerId="LiveId" clId="{B33747DF-AD79-4124-B2D7-E974432E8E44}" dt="2024-02-06T05:14:04.227" v="67" actId="478"/>
          <ac:spMkLst>
            <pc:docMk/>
            <pc:sldMk cId="875890774" sldId="286"/>
            <ac:spMk id="2" creationId="{1E0F1E8A-4B07-A10A-7FF4-E360B97874A3}"/>
          </ac:spMkLst>
        </pc:spChg>
        <pc:spChg chg="mod">
          <ac:chgData name="Ganghyeok Lim" userId="27155264df4fa9c1" providerId="LiveId" clId="{B33747DF-AD79-4124-B2D7-E974432E8E44}" dt="2024-02-06T05:10:03.348" v="63" actId="20577"/>
          <ac:spMkLst>
            <pc:docMk/>
            <pc:sldMk cId="875890774" sldId="286"/>
            <ac:spMk id="10" creationId="{A67D0EFF-4707-2B7D-7036-80FAA9999A2E}"/>
          </ac:spMkLst>
        </pc:spChg>
        <pc:picChg chg="add mod">
          <ac:chgData name="Ganghyeok Lim" userId="27155264df4fa9c1" providerId="LiveId" clId="{B33747DF-AD79-4124-B2D7-E974432E8E44}" dt="2024-02-06T05:10:00.670" v="56" actId="1076"/>
          <ac:picMkLst>
            <pc:docMk/>
            <pc:sldMk cId="875890774" sldId="286"/>
            <ac:picMk id="5" creationId="{88F53ECD-20EC-44B2-0C10-501FCC8AAC4E}"/>
          </ac:picMkLst>
        </pc:picChg>
        <pc:picChg chg="del">
          <ac:chgData name="Ganghyeok Lim" userId="27155264df4fa9c1" providerId="LiveId" clId="{B33747DF-AD79-4124-B2D7-E974432E8E44}" dt="2024-02-06T05:09:56.763" v="53" actId="478"/>
          <ac:picMkLst>
            <pc:docMk/>
            <pc:sldMk cId="875890774" sldId="286"/>
            <ac:picMk id="7" creationId="{BC5365DC-269A-3B92-93BE-4621E3B19318}"/>
          </ac:picMkLst>
        </pc:picChg>
        <pc:picChg chg="add mod">
          <ac:chgData name="Ganghyeok Lim" userId="27155264df4fa9c1" providerId="LiveId" clId="{B33747DF-AD79-4124-B2D7-E974432E8E44}" dt="2024-02-06T05:14:05.846" v="68" actId="1076"/>
          <ac:picMkLst>
            <pc:docMk/>
            <pc:sldMk cId="875890774" sldId="286"/>
            <ac:picMk id="9" creationId="{B808AA2A-05ED-3B17-43CB-7F6E147EFDF2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1251027685" sldId="286"/>
        </pc:sldMkLst>
      </pc:sldChg>
      <pc:sldChg chg="addSp delSp modSp add mod">
        <pc:chgData name="Ganghyeok Lim" userId="27155264df4fa9c1" providerId="LiveId" clId="{B33747DF-AD79-4124-B2D7-E974432E8E44}" dt="2024-02-06T05:21:22.911" v="79" actId="1076"/>
        <pc:sldMkLst>
          <pc:docMk/>
          <pc:sldMk cId="141055511" sldId="287"/>
        </pc:sldMkLst>
        <pc:picChg chg="add mod">
          <ac:chgData name="Ganghyeok Lim" userId="27155264df4fa9c1" providerId="LiveId" clId="{B33747DF-AD79-4124-B2D7-E974432E8E44}" dt="2024-02-06T05:14:26.082" v="76" actId="1076"/>
          <ac:picMkLst>
            <pc:docMk/>
            <pc:sldMk cId="141055511" sldId="287"/>
            <ac:picMk id="3" creationId="{DE1BCFAF-83A2-4C41-EE31-905C8357D750}"/>
          </ac:picMkLst>
        </pc:picChg>
        <pc:picChg chg="del">
          <ac:chgData name="Ganghyeok Lim" userId="27155264df4fa9c1" providerId="LiveId" clId="{B33747DF-AD79-4124-B2D7-E974432E8E44}" dt="2024-02-06T05:14:10.092" v="70" actId="478"/>
          <ac:picMkLst>
            <pc:docMk/>
            <pc:sldMk cId="141055511" sldId="287"/>
            <ac:picMk id="5" creationId="{E6F367A4-6739-F527-14C7-8DEFAA9BC9C6}"/>
          </ac:picMkLst>
        </pc:picChg>
        <pc:picChg chg="add mod">
          <ac:chgData name="Ganghyeok Lim" userId="27155264df4fa9c1" providerId="LiveId" clId="{B33747DF-AD79-4124-B2D7-E974432E8E44}" dt="2024-02-06T05:21:22.911" v="79" actId="1076"/>
          <ac:picMkLst>
            <pc:docMk/>
            <pc:sldMk cId="141055511" sldId="287"/>
            <ac:picMk id="8" creationId="{CB4FE343-A17E-0ADB-918F-2FCA45BD50F3}"/>
          </ac:picMkLst>
        </pc:picChg>
        <pc:picChg chg="del">
          <ac:chgData name="Ganghyeok Lim" userId="27155264df4fa9c1" providerId="LiveId" clId="{B33747DF-AD79-4124-B2D7-E974432E8E44}" dt="2024-02-06T05:14:10.354" v="71" actId="478"/>
          <ac:picMkLst>
            <pc:docMk/>
            <pc:sldMk cId="141055511" sldId="287"/>
            <ac:picMk id="9" creationId="{A9D6A973-7AC6-487A-29DF-EFA82B247078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2766658736" sldId="287"/>
        </pc:sldMkLst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457279060" sldId="288"/>
        </pc:sldMkLst>
      </pc:sldChg>
      <pc:sldChg chg="addSp delSp modSp add mod ord">
        <pc:chgData name="Ganghyeok Lim" userId="27155264df4fa9c1" providerId="LiveId" clId="{B33747DF-AD79-4124-B2D7-E974432E8E44}" dt="2024-02-06T05:22:24.060" v="136" actId="20577"/>
        <pc:sldMkLst>
          <pc:docMk/>
          <pc:sldMk cId="1576119389" sldId="288"/>
        </pc:sldMkLst>
        <pc:spChg chg="mod">
          <ac:chgData name="Ganghyeok Lim" userId="27155264df4fa9c1" providerId="LiveId" clId="{B33747DF-AD79-4124-B2D7-E974432E8E44}" dt="2024-02-06T05:22:24.060" v="136" actId="20577"/>
          <ac:spMkLst>
            <pc:docMk/>
            <pc:sldMk cId="1576119389" sldId="288"/>
            <ac:spMk id="10" creationId="{80526256-8ABF-5A87-02A5-729BE8A210A5}"/>
          </ac:spMkLst>
        </pc:spChg>
        <pc:picChg chg="add mod">
          <ac:chgData name="Ganghyeok Lim" userId="27155264df4fa9c1" providerId="LiveId" clId="{B33747DF-AD79-4124-B2D7-E974432E8E44}" dt="2024-02-06T05:21:48.974" v="87" actId="14100"/>
          <ac:picMkLst>
            <pc:docMk/>
            <pc:sldMk cId="1576119389" sldId="288"/>
            <ac:picMk id="5" creationId="{D01E9C5D-D4C1-3E57-F59F-4A011A06F537}"/>
          </ac:picMkLst>
        </pc:picChg>
        <pc:picChg chg="del">
          <ac:chgData name="Ganghyeok Lim" userId="27155264df4fa9c1" providerId="LiveId" clId="{B33747DF-AD79-4124-B2D7-E974432E8E44}" dt="2024-02-06T05:21:33.595" v="83" actId="478"/>
          <ac:picMkLst>
            <pc:docMk/>
            <pc:sldMk cId="1576119389" sldId="288"/>
            <ac:picMk id="7" creationId="{FE75C2B4-4F73-4A3D-3C29-10F72D79BCC4}"/>
          </ac:picMkLst>
        </pc:picChg>
      </pc:sldChg>
      <pc:sldChg chg="addSp delSp modSp add mod">
        <pc:chgData name="Ganghyeok Lim" userId="27155264df4fa9c1" providerId="LiveId" clId="{B33747DF-AD79-4124-B2D7-E974432E8E44}" dt="2024-02-06T05:26:41.980" v="153" actId="1076"/>
        <pc:sldMkLst>
          <pc:docMk/>
          <pc:sldMk cId="653748208" sldId="289"/>
        </pc:sldMkLst>
        <pc:spChg chg="del">
          <ac:chgData name="Ganghyeok Lim" userId="27155264df4fa9c1" providerId="LiveId" clId="{B33747DF-AD79-4124-B2D7-E974432E8E44}" dt="2024-02-06T05:24:17.657" v="150" actId="478"/>
          <ac:spMkLst>
            <pc:docMk/>
            <pc:sldMk cId="653748208" sldId="289"/>
            <ac:spMk id="2" creationId="{5B2AC43D-B4E0-37BB-2747-8ECA95217FDA}"/>
          </ac:spMkLst>
        </pc:spChg>
        <pc:spChg chg="mod">
          <ac:chgData name="Ganghyeok Lim" userId="27155264df4fa9c1" providerId="LiveId" clId="{B33747DF-AD79-4124-B2D7-E974432E8E44}" dt="2024-02-06T05:24:14.651" v="149" actId="20577"/>
          <ac:spMkLst>
            <pc:docMk/>
            <pc:sldMk cId="653748208" sldId="289"/>
            <ac:spMk id="10" creationId="{FD5F576A-B98D-47C2-4D78-F3990EDED531}"/>
          </ac:spMkLst>
        </pc:spChg>
        <pc:picChg chg="del">
          <ac:chgData name="Ganghyeok Lim" userId="27155264df4fa9c1" providerId="LiveId" clId="{B33747DF-AD79-4124-B2D7-E974432E8E44}" dt="2024-02-06T05:24:01.521" v="138" actId="478"/>
          <ac:picMkLst>
            <pc:docMk/>
            <pc:sldMk cId="653748208" sldId="289"/>
            <ac:picMk id="5" creationId="{D5648C3A-9E43-7DAD-1D81-F6B36F92AC3D}"/>
          </ac:picMkLst>
        </pc:picChg>
        <pc:picChg chg="add mod">
          <ac:chgData name="Ganghyeok Lim" userId="27155264df4fa9c1" providerId="LiveId" clId="{B33747DF-AD79-4124-B2D7-E974432E8E44}" dt="2024-02-06T05:24:11.883" v="142" actId="1076"/>
          <ac:picMkLst>
            <pc:docMk/>
            <pc:sldMk cId="653748208" sldId="289"/>
            <ac:picMk id="7" creationId="{864E4D92-9F24-94BF-ACAC-1EA34998A46C}"/>
          </ac:picMkLst>
        </pc:picChg>
        <pc:picChg chg="add mod">
          <ac:chgData name="Ganghyeok Lim" userId="27155264df4fa9c1" providerId="LiveId" clId="{B33747DF-AD79-4124-B2D7-E974432E8E44}" dt="2024-02-06T05:26:41.980" v="153" actId="1076"/>
          <ac:picMkLst>
            <pc:docMk/>
            <pc:sldMk cId="653748208" sldId="289"/>
            <ac:picMk id="9" creationId="{D0055B80-5584-A863-6715-686B21800A60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2839529485" sldId="289"/>
        </pc:sldMkLst>
      </pc:sldChg>
      <pc:sldChg chg="addSp delSp modSp add mod ord">
        <pc:chgData name="Ganghyeok Lim" userId="27155264df4fa9c1" providerId="LiveId" clId="{B33747DF-AD79-4124-B2D7-E974432E8E44}" dt="2024-02-06T05:27:47.284" v="221" actId="14100"/>
        <pc:sldMkLst>
          <pc:docMk/>
          <pc:sldMk cId="226136220" sldId="290"/>
        </pc:sldMkLst>
        <pc:spChg chg="mod">
          <ac:chgData name="Ganghyeok Lim" userId="27155264df4fa9c1" providerId="LiveId" clId="{B33747DF-AD79-4124-B2D7-E974432E8E44}" dt="2024-02-06T05:27:33.130" v="219" actId="20577"/>
          <ac:spMkLst>
            <pc:docMk/>
            <pc:sldMk cId="226136220" sldId="290"/>
            <ac:spMk id="10" creationId="{E0B8F31D-26FD-37BA-25D2-53A56AC06D4F}"/>
          </ac:spMkLst>
        </pc:spChg>
        <pc:picChg chg="del">
          <ac:chgData name="Ganghyeok Lim" userId="27155264df4fa9c1" providerId="LiveId" clId="{B33747DF-AD79-4124-B2D7-E974432E8E44}" dt="2024-02-06T05:26:47.570" v="157" actId="478"/>
          <ac:picMkLst>
            <pc:docMk/>
            <pc:sldMk cId="226136220" sldId="290"/>
            <ac:picMk id="5" creationId="{A8D240A6-243E-7D29-047A-C43438CC9CDA}"/>
          </ac:picMkLst>
        </pc:picChg>
        <pc:picChg chg="add mod">
          <ac:chgData name="Ganghyeok Lim" userId="27155264df4fa9c1" providerId="LiveId" clId="{B33747DF-AD79-4124-B2D7-E974432E8E44}" dt="2024-02-06T05:27:47.284" v="221" actId="14100"/>
          <ac:picMkLst>
            <pc:docMk/>
            <pc:sldMk cId="226136220" sldId="290"/>
            <ac:picMk id="7" creationId="{DD83E972-E84B-086A-C966-3EBD07085791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3657598700" sldId="290"/>
        </pc:sldMkLst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234508834" sldId="291"/>
        </pc:sldMkLst>
      </pc:sldChg>
      <pc:sldChg chg="addSp delSp modSp add mod">
        <pc:chgData name="Ganghyeok Lim" userId="27155264df4fa9c1" providerId="LiveId" clId="{B33747DF-AD79-4124-B2D7-E974432E8E44}" dt="2024-02-06T05:28:03.005" v="227" actId="1076"/>
        <pc:sldMkLst>
          <pc:docMk/>
          <pc:sldMk cId="1359257625" sldId="291"/>
        </pc:sldMkLst>
        <pc:picChg chg="add mod">
          <ac:chgData name="Ganghyeok Lim" userId="27155264df4fa9c1" providerId="LiveId" clId="{B33747DF-AD79-4124-B2D7-E974432E8E44}" dt="2024-02-06T05:28:03.005" v="227" actId="1076"/>
          <ac:picMkLst>
            <pc:docMk/>
            <pc:sldMk cId="1359257625" sldId="291"/>
            <ac:picMk id="5" creationId="{795299E0-2DF3-25D7-CD57-5DDED1366118}"/>
          </ac:picMkLst>
        </pc:picChg>
        <pc:picChg chg="del">
          <ac:chgData name="Ganghyeok Lim" userId="27155264df4fa9c1" providerId="LiveId" clId="{B33747DF-AD79-4124-B2D7-E974432E8E44}" dt="2024-02-06T05:27:50.617" v="222" actId="478"/>
          <ac:picMkLst>
            <pc:docMk/>
            <pc:sldMk cId="1359257625" sldId="291"/>
            <ac:picMk id="7" creationId="{27ECD244-46DF-8186-E95C-31D291330FBC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2600507083" sldId="292"/>
        </pc:sldMkLst>
      </pc:sldChg>
      <pc:sldChg chg="addSp delSp modSp add mod">
        <pc:chgData name="Ganghyeok Lim" userId="27155264df4fa9c1" providerId="LiveId" clId="{B33747DF-AD79-4124-B2D7-E974432E8E44}" dt="2024-02-06T05:29:30.486" v="238" actId="1076"/>
        <pc:sldMkLst>
          <pc:docMk/>
          <pc:sldMk cId="3955775961" sldId="292"/>
        </pc:sldMkLst>
        <pc:picChg chg="del">
          <ac:chgData name="Ganghyeok Lim" userId="27155264df4fa9c1" providerId="LiveId" clId="{B33747DF-AD79-4124-B2D7-E974432E8E44}" dt="2024-02-06T05:28:30.737" v="229" actId="478"/>
          <ac:picMkLst>
            <pc:docMk/>
            <pc:sldMk cId="3955775961" sldId="292"/>
            <ac:picMk id="5" creationId="{5A5373B7-9BAA-3FB6-CDAF-EFF91C7D7FCA}"/>
          </ac:picMkLst>
        </pc:picChg>
        <pc:picChg chg="add del mod">
          <ac:chgData name="Ganghyeok Lim" userId="27155264df4fa9c1" providerId="LiveId" clId="{B33747DF-AD79-4124-B2D7-E974432E8E44}" dt="2024-02-06T05:29:25.234" v="235" actId="478"/>
          <ac:picMkLst>
            <pc:docMk/>
            <pc:sldMk cId="3955775961" sldId="292"/>
            <ac:picMk id="7" creationId="{C4F51ECA-83C1-7BB9-1907-C2B88B1FBA1F}"/>
          </ac:picMkLst>
        </pc:picChg>
        <pc:picChg chg="add mod">
          <ac:chgData name="Ganghyeok Lim" userId="27155264df4fa9c1" providerId="LiveId" clId="{B33747DF-AD79-4124-B2D7-E974432E8E44}" dt="2024-02-06T05:29:30.486" v="238" actId="1076"/>
          <ac:picMkLst>
            <pc:docMk/>
            <pc:sldMk cId="3955775961" sldId="292"/>
            <ac:picMk id="9" creationId="{C6067E9A-2499-2665-D5F1-2D5C4E197F91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1846122810" sldId="293"/>
        </pc:sldMkLst>
      </pc:sldChg>
      <pc:sldChg chg="add">
        <pc:chgData name="Ganghyeok Lim" userId="27155264df4fa9c1" providerId="LiveId" clId="{B33747DF-AD79-4124-B2D7-E974432E8E44}" dt="2024-02-06T05:29:07.224" v="234" actId="2890"/>
        <pc:sldMkLst>
          <pc:docMk/>
          <pc:sldMk cId="3075977127" sldId="293"/>
        </pc:sldMkLst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504925557" sldId="294"/>
        </pc:sldMkLst>
      </pc:sldChg>
      <pc:sldChg chg="addSp delSp modSp add mod">
        <pc:chgData name="Ganghyeok Lim" userId="27155264df4fa9c1" providerId="LiveId" clId="{B33747DF-AD79-4124-B2D7-E974432E8E44}" dt="2024-02-06T05:35:17.073" v="244" actId="14100"/>
        <pc:sldMkLst>
          <pc:docMk/>
          <pc:sldMk cId="2313268067" sldId="294"/>
        </pc:sldMkLst>
        <pc:picChg chg="add mod">
          <ac:chgData name="Ganghyeok Lim" userId="27155264df4fa9c1" providerId="LiveId" clId="{B33747DF-AD79-4124-B2D7-E974432E8E44}" dt="2024-02-06T05:35:17.073" v="244" actId="14100"/>
          <ac:picMkLst>
            <pc:docMk/>
            <pc:sldMk cId="2313268067" sldId="294"/>
            <ac:picMk id="5" creationId="{741FD65A-1E6E-909F-D2C7-5A4355448C13}"/>
          </ac:picMkLst>
        </pc:picChg>
        <pc:picChg chg="del">
          <ac:chgData name="Ganghyeok Lim" userId="27155264df4fa9c1" providerId="LiveId" clId="{B33747DF-AD79-4124-B2D7-E974432E8E44}" dt="2024-02-06T05:35:03.641" v="240" actId="478"/>
          <ac:picMkLst>
            <pc:docMk/>
            <pc:sldMk cId="2313268067" sldId="294"/>
            <ac:picMk id="7" creationId="{30E52E57-08C7-2103-182E-9E4ECA264958}"/>
          </ac:picMkLst>
        </pc:picChg>
      </pc:sldChg>
      <pc:sldChg chg="del">
        <pc:chgData name="Ganghyeok Lim" userId="27155264df4fa9c1" providerId="LiveId" clId="{B33747DF-AD79-4124-B2D7-E974432E8E44}" dt="2024-02-06T04:57:24.540" v="4" actId="2696"/>
        <pc:sldMkLst>
          <pc:docMk/>
          <pc:sldMk cId="823964960" sldId="295"/>
        </pc:sldMkLst>
      </pc:sldChg>
    </pc:docChg>
  </pc:docChgLst>
  <pc:docChgLst>
    <pc:chgData name="Ganghyeok Lim" userId="27155264df4fa9c1" providerId="LiveId" clId="{B9E72E16-72E4-45E6-83C7-D6CF2E2D20A5}"/>
    <pc:docChg chg="undo custSel addSld delSld modSld sldOrd">
      <pc:chgData name="Ganghyeok Lim" userId="27155264df4fa9c1" providerId="LiveId" clId="{B9E72E16-72E4-45E6-83C7-D6CF2E2D20A5}" dt="2024-01-31T22:46:56.009" v="472" actId="1076"/>
      <pc:docMkLst>
        <pc:docMk/>
      </pc:docMkLst>
      <pc:sldChg chg="modSp mod">
        <pc:chgData name="Ganghyeok Lim" userId="27155264df4fa9c1" providerId="LiveId" clId="{B9E72E16-72E4-45E6-83C7-D6CF2E2D20A5}" dt="2024-01-31T21:39:17.448" v="7" actId="20577"/>
        <pc:sldMkLst>
          <pc:docMk/>
          <pc:sldMk cId="2097124787" sldId="256"/>
        </pc:sldMkLst>
        <pc:spChg chg="mod">
          <ac:chgData name="Ganghyeok Lim" userId="27155264df4fa9c1" providerId="LiveId" clId="{B9E72E16-72E4-45E6-83C7-D6CF2E2D20A5}" dt="2024-01-31T21:39:17.448" v="7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B9E72E16-72E4-45E6-83C7-D6CF2E2D20A5}" dt="2024-01-31T21:39:11.777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B9E72E16-72E4-45E6-83C7-D6CF2E2D20A5}" dt="2024-01-31T22:00:30.431" v="96" actId="1076"/>
        <pc:sldMkLst>
          <pc:docMk/>
          <pc:sldMk cId="3606283339" sldId="284"/>
        </pc:sldMkLst>
        <pc:spChg chg="add mod">
          <ac:chgData name="Ganghyeok Lim" userId="27155264df4fa9c1" providerId="LiveId" clId="{B9E72E16-72E4-45E6-83C7-D6CF2E2D20A5}" dt="2024-01-31T22:00:30.431" v="96" actId="1076"/>
          <ac:spMkLst>
            <pc:docMk/>
            <pc:sldMk cId="3606283339" sldId="284"/>
            <ac:spMk id="2" creationId="{B286DF78-DBF7-A19B-DBA8-889060A96D70}"/>
          </ac:spMkLst>
        </pc:spChg>
        <pc:spChg chg="mod">
          <ac:chgData name="Ganghyeok Lim" userId="27155264df4fa9c1" providerId="LiveId" clId="{B9E72E16-72E4-45E6-83C7-D6CF2E2D20A5}" dt="2024-01-31T21:39:39.645" v="11" actId="20577"/>
          <ac:spMkLst>
            <pc:docMk/>
            <pc:sldMk cId="3606283339" sldId="284"/>
            <ac:spMk id="15" creationId="{71265F53-1020-3F11-35E3-771C1A5D0EEC}"/>
          </ac:spMkLst>
        </pc:spChg>
        <pc:picChg chg="del">
          <ac:chgData name="Ganghyeok Lim" userId="27155264df4fa9c1" providerId="LiveId" clId="{B9E72E16-72E4-45E6-83C7-D6CF2E2D20A5}" dt="2024-01-31T21:39:37.739" v="9" actId="478"/>
          <ac:picMkLst>
            <pc:docMk/>
            <pc:sldMk cId="3606283339" sldId="284"/>
            <ac:picMk id="9" creationId="{516ED847-239C-B9F1-DBEB-5D9FAD732992}"/>
          </ac:picMkLst>
        </pc:picChg>
      </pc:sldChg>
      <pc:sldChg chg="addSp delSp modSp add mod">
        <pc:chgData name="Ganghyeok Lim" userId="27155264df4fa9c1" providerId="LiveId" clId="{B9E72E16-72E4-45E6-83C7-D6CF2E2D20A5}" dt="2024-01-31T22:00:37.278" v="100" actId="14100"/>
        <pc:sldMkLst>
          <pc:docMk/>
          <pc:sldMk cId="876294739" sldId="285"/>
        </pc:sldMkLst>
        <pc:spChg chg="del">
          <ac:chgData name="Ganghyeok Lim" userId="27155264df4fa9c1" providerId="LiveId" clId="{B9E72E16-72E4-45E6-83C7-D6CF2E2D20A5}" dt="2024-01-31T22:00:26.984" v="95" actId="478"/>
          <ac:spMkLst>
            <pc:docMk/>
            <pc:sldMk cId="876294739" sldId="285"/>
            <ac:spMk id="2" creationId="{B286DF78-DBF7-A19B-DBA8-889060A96D70}"/>
          </ac:spMkLst>
        </pc:spChg>
        <pc:picChg chg="del">
          <ac:chgData name="Ganghyeok Lim" userId="27155264df4fa9c1" providerId="LiveId" clId="{B9E72E16-72E4-45E6-83C7-D6CF2E2D20A5}" dt="2024-01-31T21:49:08.640" v="87" actId="478"/>
          <ac:picMkLst>
            <pc:docMk/>
            <pc:sldMk cId="876294739" sldId="285"/>
            <ac:picMk id="3" creationId="{736FBD3E-964C-FC61-F056-0116291A9D7C}"/>
          </ac:picMkLst>
        </pc:picChg>
        <pc:picChg chg="add mod">
          <ac:chgData name="Ganghyeok Lim" userId="27155264df4fa9c1" providerId="LiveId" clId="{B9E72E16-72E4-45E6-83C7-D6CF2E2D20A5}" dt="2024-01-31T21:49:14.783" v="91" actId="1076"/>
          <ac:picMkLst>
            <pc:docMk/>
            <pc:sldMk cId="876294739" sldId="285"/>
            <ac:picMk id="7" creationId="{357EA9D3-8F80-B5BB-FBB9-A3A8A66594A0}"/>
          </ac:picMkLst>
        </pc:picChg>
        <pc:picChg chg="add mod">
          <ac:chgData name="Ganghyeok Lim" userId="27155264df4fa9c1" providerId="LiveId" clId="{B9E72E16-72E4-45E6-83C7-D6CF2E2D20A5}" dt="2024-01-31T22:00:37.278" v="100" actId="14100"/>
          <ac:picMkLst>
            <pc:docMk/>
            <pc:sldMk cId="876294739" sldId="285"/>
            <ac:picMk id="9" creationId="{A3875CBE-4D79-81B5-79E0-D9718CC4772B}"/>
          </ac:picMkLst>
        </pc:picChg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2414258350" sldId="285"/>
        </pc:sldMkLst>
      </pc:sldChg>
      <pc:sldChg chg="addSp delSp modSp add mod">
        <pc:chgData name="Ganghyeok Lim" userId="27155264df4fa9c1" providerId="LiveId" clId="{B9E72E16-72E4-45E6-83C7-D6CF2E2D20A5}" dt="2024-01-31T22:01:52.988" v="276" actId="20577"/>
        <pc:sldMkLst>
          <pc:docMk/>
          <pc:sldMk cId="3422726157" sldId="286"/>
        </pc:sldMkLst>
        <pc:spChg chg="mod">
          <ac:chgData name="Ganghyeok Lim" userId="27155264df4fa9c1" providerId="LiveId" clId="{B9E72E16-72E4-45E6-83C7-D6CF2E2D20A5}" dt="2024-01-31T22:01:08.667" v="108" actId="14100"/>
          <ac:spMkLst>
            <pc:docMk/>
            <pc:sldMk cId="3422726157" sldId="286"/>
            <ac:spMk id="4" creationId="{184E2227-D97E-7DE0-642C-9D9C16F584E7}"/>
          </ac:spMkLst>
        </pc:spChg>
        <pc:spChg chg="add mod">
          <ac:chgData name="Ganghyeok Lim" userId="27155264df4fa9c1" providerId="LiveId" clId="{B9E72E16-72E4-45E6-83C7-D6CF2E2D20A5}" dt="2024-01-31T22:01:52.988" v="276" actId="20577"/>
          <ac:spMkLst>
            <pc:docMk/>
            <pc:sldMk cId="3422726157" sldId="286"/>
            <ac:spMk id="5" creationId="{C7706FC3-0D4D-783E-E5E3-4604F5AB1416}"/>
          </ac:spMkLst>
        </pc:spChg>
        <pc:picChg chg="add mod">
          <ac:chgData name="Ganghyeok Lim" userId="27155264df4fa9c1" providerId="LiveId" clId="{B9E72E16-72E4-45E6-83C7-D6CF2E2D20A5}" dt="2024-01-31T22:01:06.590" v="107" actId="14100"/>
          <ac:picMkLst>
            <pc:docMk/>
            <pc:sldMk cId="3422726157" sldId="286"/>
            <ac:picMk id="3" creationId="{42B6D001-2764-76FF-0F68-8492C97FA696}"/>
          </ac:picMkLst>
        </pc:picChg>
        <pc:picChg chg="del">
          <ac:chgData name="Ganghyeok Lim" userId="27155264df4fa9c1" providerId="LiveId" clId="{B9E72E16-72E4-45E6-83C7-D6CF2E2D20A5}" dt="2024-01-31T22:00:57.585" v="102" actId="478"/>
          <ac:picMkLst>
            <pc:docMk/>
            <pc:sldMk cId="3422726157" sldId="286"/>
            <ac:picMk id="7" creationId="{357EA9D3-8F80-B5BB-FBB9-A3A8A66594A0}"/>
          </ac:picMkLst>
        </pc:picChg>
        <pc:picChg chg="del">
          <ac:chgData name="Ganghyeok Lim" userId="27155264df4fa9c1" providerId="LiveId" clId="{B9E72E16-72E4-45E6-83C7-D6CF2E2D20A5}" dt="2024-01-31T22:00:59.217" v="104" actId="478"/>
          <ac:picMkLst>
            <pc:docMk/>
            <pc:sldMk cId="3422726157" sldId="286"/>
            <ac:picMk id="9" creationId="{A3875CBE-4D79-81B5-79E0-D9718CC4772B}"/>
          </ac:picMkLst>
        </pc:picChg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4013669880" sldId="286"/>
        </pc:sldMkLst>
      </pc:sldChg>
      <pc:sldChg chg="addSp delSp modSp add mod">
        <pc:chgData name="Ganghyeok Lim" userId="27155264df4fa9c1" providerId="LiveId" clId="{B9E72E16-72E4-45E6-83C7-D6CF2E2D20A5}" dt="2024-01-31T22:25:04.309" v="298" actId="14100"/>
        <pc:sldMkLst>
          <pc:docMk/>
          <pc:sldMk cId="848216165" sldId="287"/>
        </pc:sldMkLst>
        <pc:spChg chg="del mod">
          <ac:chgData name="Ganghyeok Lim" userId="27155264df4fa9c1" providerId="LiveId" clId="{B9E72E16-72E4-45E6-83C7-D6CF2E2D20A5}" dt="2024-01-31T22:25:00.209" v="296" actId="478"/>
          <ac:spMkLst>
            <pc:docMk/>
            <pc:sldMk cId="848216165" sldId="287"/>
            <ac:spMk id="5" creationId="{C7706FC3-0D4D-783E-E5E3-4604F5AB1416}"/>
          </ac:spMkLst>
        </pc:spChg>
        <pc:picChg chg="del">
          <ac:chgData name="Ganghyeok Lim" userId="27155264df4fa9c1" providerId="LiveId" clId="{B9E72E16-72E4-45E6-83C7-D6CF2E2D20A5}" dt="2024-01-31T22:02:24.728" v="278" actId="478"/>
          <ac:picMkLst>
            <pc:docMk/>
            <pc:sldMk cId="848216165" sldId="287"/>
            <ac:picMk id="3" creationId="{42B6D001-2764-76FF-0F68-8492C97FA696}"/>
          </ac:picMkLst>
        </pc:picChg>
        <pc:picChg chg="add mod">
          <ac:chgData name="Ganghyeok Lim" userId="27155264df4fa9c1" providerId="LiveId" clId="{B9E72E16-72E4-45E6-83C7-D6CF2E2D20A5}" dt="2024-01-31T22:02:37.965" v="286" actId="14100"/>
          <ac:picMkLst>
            <pc:docMk/>
            <pc:sldMk cId="848216165" sldId="287"/>
            <ac:picMk id="7" creationId="{0D66A5A5-AE6B-F370-4AC5-2BFE77F59284}"/>
          </ac:picMkLst>
        </pc:picChg>
        <pc:picChg chg="add mod">
          <ac:chgData name="Ganghyeok Lim" userId="27155264df4fa9c1" providerId="LiveId" clId="{B9E72E16-72E4-45E6-83C7-D6CF2E2D20A5}" dt="2024-01-31T22:25:04.309" v="298" actId="14100"/>
          <ac:picMkLst>
            <pc:docMk/>
            <pc:sldMk cId="848216165" sldId="287"/>
            <ac:picMk id="8" creationId="{369CD39D-4F46-4936-4F40-2554D9DAF883}"/>
          </ac:picMkLst>
        </pc:picChg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3772589678" sldId="287"/>
        </pc:sldMkLst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1540214984" sldId="288"/>
        </pc:sldMkLst>
      </pc:sldChg>
      <pc:sldChg chg="addSp delSp modSp add mod ord">
        <pc:chgData name="Ganghyeok Lim" userId="27155264df4fa9c1" providerId="LiveId" clId="{B9E72E16-72E4-45E6-83C7-D6CF2E2D20A5}" dt="2024-01-31T22:36:08.138" v="450" actId="20577"/>
        <pc:sldMkLst>
          <pc:docMk/>
          <pc:sldMk cId="2891207404" sldId="288"/>
        </pc:sldMkLst>
        <pc:spChg chg="mod">
          <ac:chgData name="Ganghyeok Lim" userId="27155264df4fa9c1" providerId="LiveId" clId="{B9E72E16-72E4-45E6-83C7-D6CF2E2D20A5}" dt="2024-01-31T22:35:47.966" v="389" actId="14100"/>
          <ac:spMkLst>
            <pc:docMk/>
            <pc:sldMk cId="2891207404" sldId="288"/>
            <ac:spMk id="4" creationId="{184E2227-D97E-7DE0-642C-9D9C16F584E7}"/>
          </ac:spMkLst>
        </pc:spChg>
        <pc:spChg chg="mod">
          <ac:chgData name="Ganghyeok Lim" userId="27155264df4fa9c1" providerId="LiveId" clId="{B9E72E16-72E4-45E6-83C7-D6CF2E2D20A5}" dt="2024-01-31T22:36:08.138" v="450" actId="20577"/>
          <ac:spMkLst>
            <pc:docMk/>
            <pc:sldMk cId="2891207404" sldId="288"/>
            <ac:spMk id="10" creationId="{9781B5F6-CF52-94AD-1572-826751326251}"/>
          </ac:spMkLst>
        </pc:spChg>
        <pc:picChg chg="add del">
          <ac:chgData name="Ganghyeok Lim" userId="27155264df4fa9c1" providerId="LiveId" clId="{B9E72E16-72E4-45E6-83C7-D6CF2E2D20A5}" dt="2024-01-31T22:24:52.622" v="290" actId="21"/>
          <ac:picMkLst>
            <pc:docMk/>
            <pc:sldMk cId="2891207404" sldId="288"/>
            <ac:picMk id="3" creationId="{369CD39D-4F46-4936-4F40-2554D9DAF883}"/>
          </ac:picMkLst>
        </pc:picChg>
        <pc:picChg chg="del">
          <ac:chgData name="Ganghyeok Lim" userId="27155264df4fa9c1" providerId="LiveId" clId="{B9E72E16-72E4-45E6-83C7-D6CF2E2D20A5}" dt="2024-01-31T22:24:47.504" v="288" actId="478"/>
          <ac:picMkLst>
            <pc:docMk/>
            <pc:sldMk cId="2891207404" sldId="288"/>
            <ac:picMk id="7" creationId="{0D66A5A5-AE6B-F370-4AC5-2BFE77F59284}"/>
          </ac:picMkLst>
        </pc:picChg>
        <pc:picChg chg="add mod">
          <ac:chgData name="Ganghyeok Lim" userId="27155264df4fa9c1" providerId="LiveId" clId="{B9E72E16-72E4-45E6-83C7-D6CF2E2D20A5}" dt="2024-01-31T22:35:49.331" v="390" actId="1076"/>
          <ac:picMkLst>
            <pc:docMk/>
            <pc:sldMk cId="2891207404" sldId="288"/>
            <ac:picMk id="9" creationId="{B9B8C7C1-EBE7-B104-16CC-02D8B34544C3}"/>
          </ac:picMkLst>
        </pc:picChg>
      </pc:sldChg>
      <pc:sldChg chg="addSp delSp modSp add mod ord">
        <pc:chgData name="Ganghyeok Lim" userId="27155264df4fa9c1" providerId="LiveId" clId="{B9E72E16-72E4-45E6-83C7-D6CF2E2D20A5}" dt="2024-01-31T22:34:56.546" v="380" actId="1076"/>
        <pc:sldMkLst>
          <pc:docMk/>
          <pc:sldMk cId="3722263440" sldId="289"/>
        </pc:sldMkLst>
        <pc:spChg chg="del">
          <ac:chgData name="Ganghyeok Lim" userId="27155264df4fa9c1" providerId="LiveId" clId="{B9E72E16-72E4-45E6-83C7-D6CF2E2D20A5}" dt="2024-01-31T22:34:13.234" v="315" actId="478"/>
          <ac:spMkLst>
            <pc:docMk/>
            <pc:sldMk cId="3722263440" sldId="289"/>
            <ac:spMk id="2" creationId="{A4125E92-D2D4-A369-ACEE-37C046C5AB70}"/>
          </ac:spMkLst>
        </pc:spChg>
        <pc:spChg chg="add mod">
          <ac:chgData name="Ganghyeok Lim" userId="27155264df4fa9c1" providerId="LiveId" clId="{B9E72E16-72E4-45E6-83C7-D6CF2E2D20A5}" dt="2024-01-31T22:34:06.822" v="312"/>
          <ac:spMkLst>
            <pc:docMk/>
            <pc:sldMk cId="3722263440" sldId="289"/>
            <ac:spMk id="3" creationId="{B9AE3DAD-A22F-296B-1077-71725EA34217}"/>
          </ac:spMkLst>
        </pc:spChg>
        <pc:spChg chg="add mod">
          <ac:chgData name="Ganghyeok Lim" userId="27155264df4fa9c1" providerId="LiveId" clId="{B9E72E16-72E4-45E6-83C7-D6CF2E2D20A5}" dt="2024-01-31T22:34:56.546" v="380" actId="1076"/>
          <ac:spMkLst>
            <pc:docMk/>
            <pc:sldMk cId="3722263440" sldId="289"/>
            <ac:spMk id="4" creationId="{735ECD1E-4721-B7CB-B80F-712340353CCA}"/>
          </ac:spMkLst>
        </pc:spChg>
        <pc:spChg chg="del mod">
          <ac:chgData name="Ganghyeok Lim" userId="27155264df4fa9c1" providerId="LiveId" clId="{B9E72E16-72E4-45E6-83C7-D6CF2E2D20A5}" dt="2024-01-31T22:34:09.897" v="313" actId="478"/>
          <ac:spMkLst>
            <pc:docMk/>
            <pc:sldMk cId="3722263440" sldId="289"/>
            <ac:spMk id="12" creationId="{8594D9F8-EE09-49E4-803C-566325981F79}"/>
          </ac:spMkLst>
        </pc:spChg>
        <pc:spChg chg="del">
          <ac:chgData name="Ganghyeok Lim" userId="27155264df4fa9c1" providerId="LiveId" clId="{B9E72E16-72E4-45E6-83C7-D6CF2E2D20A5}" dt="2024-01-31T22:32:59.176" v="305" actId="478"/>
          <ac:spMkLst>
            <pc:docMk/>
            <pc:sldMk cId="3722263440" sldId="289"/>
            <ac:spMk id="13" creationId="{F1DC75FE-4A7F-3D5B-2B7D-55C7BAB162B1}"/>
          </ac:spMkLst>
        </pc:spChg>
        <pc:spChg chg="del">
          <ac:chgData name="Ganghyeok Lim" userId="27155264df4fa9c1" providerId="LiveId" clId="{B9E72E16-72E4-45E6-83C7-D6CF2E2D20A5}" dt="2024-01-31T22:32:53.793" v="302" actId="478"/>
          <ac:spMkLst>
            <pc:docMk/>
            <pc:sldMk cId="3722263440" sldId="289"/>
            <ac:spMk id="14" creationId="{063DBBDF-B2C8-0936-9D1F-A0DACC76793C}"/>
          </ac:spMkLst>
        </pc:spChg>
        <pc:spChg chg="del">
          <ac:chgData name="Ganghyeok Lim" userId="27155264df4fa9c1" providerId="LiveId" clId="{B9E72E16-72E4-45E6-83C7-D6CF2E2D20A5}" dt="2024-01-31T22:32:55.097" v="304" actId="478"/>
          <ac:spMkLst>
            <pc:docMk/>
            <pc:sldMk cId="3722263440" sldId="289"/>
            <ac:spMk id="18" creationId="{5E7834BA-26E9-E3C3-1D69-23F6BDE31AB5}"/>
          </ac:spMkLst>
        </pc:spChg>
        <pc:cxnChg chg="del">
          <ac:chgData name="Ganghyeok Lim" userId="27155264df4fa9c1" providerId="LiveId" clId="{B9E72E16-72E4-45E6-83C7-D6CF2E2D20A5}" dt="2024-01-31T22:32:54.553" v="303" actId="478"/>
          <ac:cxnSpMkLst>
            <pc:docMk/>
            <pc:sldMk cId="3722263440" sldId="289"/>
            <ac:cxnSpMk id="16" creationId="{63DE61FE-2A86-37F8-2F6C-AD84CFE941C5}"/>
          </ac:cxnSpMkLst>
        </pc:cxnChg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4277223509" sldId="289"/>
        </pc:sldMkLst>
      </pc:sldChg>
      <pc:sldChg chg="del">
        <pc:chgData name="Ganghyeok Lim" userId="27155264df4fa9c1" providerId="LiveId" clId="{B9E72E16-72E4-45E6-83C7-D6CF2E2D20A5}" dt="2024-01-31T21:39:31.385" v="8" actId="2696"/>
        <pc:sldMkLst>
          <pc:docMk/>
          <pc:sldMk cId="1661866260" sldId="290"/>
        </pc:sldMkLst>
      </pc:sldChg>
      <pc:sldChg chg="addSp delSp modSp add mod">
        <pc:chgData name="Ganghyeok Lim" userId="27155264df4fa9c1" providerId="LiveId" clId="{B9E72E16-72E4-45E6-83C7-D6CF2E2D20A5}" dt="2024-01-31T22:46:56.009" v="472" actId="1076"/>
        <pc:sldMkLst>
          <pc:docMk/>
          <pc:sldMk cId="3296274076" sldId="290"/>
        </pc:sldMkLst>
        <pc:spChg chg="del">
          <ac:chgData name="Ganghyeok Lim" userId="27155264df4fa9c1" providerId="LiveId" clId="{B9E72E16-72E4-45E6-83C7-D6CF2E2D20A5}" dt="2024-01-31T22:46:51.666" v="469" actId="478"/>
          <ac:spMkLst>
            <pc:docMk/>
            <pc:sldMk cId="3296274076" sldId="290"/>
            <ac:spMk id="5" creationId="{C7706FC3-0D4D-783E-E5E3-4604F5AB1416}"/>
          </ac:spMkLst>
        </pc:spChg>
        <pc:spChg chg="mod">
          <ac:chgData name="Ganghyeok Lim" userId="27155264df4fa9c1" providerId="LiveId" clId="{B9E72E16-72E4-45E6-83C7-D6CF2E2D20A5}" dt="2024-01-31T22:39:17.641" v="463" actId="20577"/>
          <ac:spMkLst>
            <pc:docMk/>
            <pc:sldMk cId="3296274076" sldId="290"/>
            <ac:spMk id="10" creationId="{9781B5F6-CF52-94AD-1572-826751326251}"/>
          </ac:spMkLst>
        </pc:spChg>
        <pc:picChg chg="add mod">
          <ac:chgData name="Ganghyeok Lim" userId="27155264df4fa9c1" providerId="LiveId" clId="{B9E72E16-72E4-45E6-83C7-D6CF2E2D20A5}" dt="2024-01-31T22:39:14.426" v="456" actId="14100"/>
          <ac:picMkLst>
            <pc:docMk/>
            <pc:sldMk cId="3296274076" sldId="290"/>
            <ac:picMk id="3" creationId="{DA762F25-345D-1E2E-7979-D474AA51FAAF}"/>
          </ac:picMkLst>
        </pc:picChg>
        <pc:picChg chg="add mod">
          <ac:chgData name="Ganghyeok Lim" userId="27155264df4fa9c1" providerId="LiveId" clId="{B9E72E16-72E4-45E6-83C7-D6CF2E2D20A5}" dt="2024-01-31T22:46:56.009" v="472" actId="1076"/>
          <ac:picMkLst>
            <pc:docMk/>
            <pc:sldMk cId="3296274076" sldId="290"/>
            <ac:picMk id="8" creationId="{4105D42D-9DF6-0444-6D2A-1EC469D1B902}"/>
          </ac:picMkLst>
        </pc:picChg>
        <pc:picChg chg="del">
          <ac:chgData name="Ganghyeok Lim" userId="27155264df4fa9c1" providerId="LiveId" clId="{B9E72E16-72E4-45E6-83C7-D6CF2E2D20A5}" dt="2024-01-31T22:39:03.154" v="452" actId="478"/>
          <ac:picMkLst>
            <pc:docMk/>
            <pc:sldMk cId="3296274076" sldId="290"/>
            <ac:picMk id="9" creationId="{B9B8C7C1-EBE7-B104-16CC-02D8B34544C3}"/>
          </ac:picMkLst>
        </pc:picChg>
      </pc:sldChg>
      <pc:sldChg chg="add del setBg">
        <pc:chgData name="Ganghyeok Lim" userId="27155264df4fa9c1" providerId="LiveId" clId="{B9E72E16-72E4-45E6-83C7-D6CF2E2D20A5}" dt="2024-01-31T22:33:52.659" v="311" actId="47"/>
        <pc:sldMkLst>
          <pc:docMk/>
          <pc:sldMk cId="4043063192" sldId="290"/>
        </pc:sldMkLst>
      </pc:sldChg>
    </pc:docChg>
  </pc:docChgLst>
  <pc:docChgLst>
    <pc:chgData name="Ganghyeok Lim" userId="27155264df4fa9c1" providerId="LiveId" clId="{E75D6885-DF6C-417C-9C15-56A5037EE5E4}"/>
    <pc:docChg chg="undo redo custSel addSld delSld modSld">
      <pc:chgData name="Ganghyeok Lim" userId="27155264df4fa9c1" providerId="LiveId" clId="{E75D6885-DF6C-417C-9C15-56A5037EE5E4}" dt="2024-02-09T14:11:21.021" v="451" actId="14100"/>
      <pc:docMkLst>
        <pc:docMk/>
      </pc:docMkLst>
      <pc:sldChg chg="modSp mod">
        <pc:chgData name="Ganghyeok Lim" userId="27155264df4fa9c1" providerId="LiveId" clId="{E75D6885-DF6C-417C-9C15-56A5037EE5E4}" dt="2024-02-09T13:26:12.633" v="1" actId="20577"/>
        <pc:sldMkLst>
          <pc:docMk/>
          <pc:sldMk cId="2097124787" sldId="256"/>
        </pc:sldMkLst>
        <pc:spChg chg="mod">
          <ac:chgData name="Ganghyeok Lim" userId="27155264df4fa9c1" providerId="LiveId" clId="{E75D6885-DF6C-417C-9C15-56A5037EE5E4}" dt="2024-02-09T13:26:12.633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1026617328" sldId="305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457981114" sldId="306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2909217265" sldId="307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1918517333" sldId="308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3051333281" sldId="309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2371247987" sldId="310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1098069435" sldId="311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2956229186" sldId="312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69155751" sldId="313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2268532717" sldId="314"/>
        </pc:sldMkLst>
      </pc:sldChg>
      <pc:sldChg chg="del">
        <pc:chgData name="Ganghyeok Lim" userId="27155264df4fa9c1" providerId="LiveId" clId="{E75D6885-DF6C-417C-9C15-56A5037EE5E4}" dt="2024-02-09T13:26:31.697" v="2" actId="2696"/>
        <pc:sldMkLst>
          <pc:docMk/>
          <pc:sldMk cId="2434129117" sldId="315"/>
        </pc:sldMkLst>
      </pc:sldChg>
      <pc:sldChg chg="addSp delSp modSp mod">
        <pc:chgData name="Ganghyeok Lim" userId="27155264df4fa9c1" providerId="LiveId" clId="{E75D6885-DF6C-417C-9C15-56A5037EE5E4}" dt="2024-02-09T13:30:41.312" v="45" actId="20577"/>
        <pc:sldMkLst>
          <pc:docMk/>
          <pc:sldMk cId="3761129002" sldId="316"/>
        </pc:sldMkLst>
        <pc:spChg chg="mod">
          <ac:chgData name="Ganghyeok Lim" userId="27155264df4fa9c1" providerId="LiveId" clId="{E75D6885-DF6C-417C-9C15-56A5037EE5E4}" dt="2024-02-09T13:30:41.312" v="45" actId="20577"/>
          <ac:spMkLst>
            <pc:docMk/>
            <pc:sldMk cId="3761129002" sldId="316"/>
            <ac:spMk id="10" creationId="{3BBD24DE-4813-D519-E8E7-320D46EFA318}"/>
          </ac:spMkLst>
        </pc:spChg>
        <pc:spChg chg="mod">
          <ac:chgData name="Ganghyeok Lim" userId="27155264df4fa9c1" providerId="LiveId" clId="{E75D6885-DF6C-417C-9C15-56A5037EE5E4}" dt="2024-02-09T13:26:50.706" v="4" actId="20577"/>
          <ac:spMkLst>
            <pc:docMk/>
            <pc:sldMk cId="3761129002" sldId="316"/>
            <ac:spMk id="15" creationId="{365C228E-453E-21B7-3AAD-975B8B54DB0A}"/>
          </ac:spMkLst>
        </pc:spChg>
        <pc:picChg chg="add mod">
          <ac:chgData name="Ganghyeok Lim" userId="27155264df4fa9c1" providerId="LiveId" clId="{E75D6885-DF6C-417C-9C15-56A5037EE5E4}" dt="2024-02-09T13:30:40.443" v="41" actId="14100"/>
          <ac:picMkLst>
            <pc:docMk/>
            <pc:sldMk cId="3761129002" sldId="316"/>
            <ac:picMk id="3" creationId="{887B9CF3-4279-9603-70CE-27456C11F17B}"/>
          </ac:picMkLst>
        </pc:picChg>
        <pc:picChg chg="del">
          <ac:chgData name="Ganghyeok Lim" userId="27155264df4fa9c1" providerId="LiveId" clId="{E75D6885-DF6C-417C-9C15-56A5037EE5E4}" dt="2024-02-09T13:30:20.400" v="5" actId="478"/>
          <ac:picMkLst>
            <pc:docMk/>
            <pc:sldMk cId="3761129002" sldId="316"/>
            <ac:picMk id="5" creationId="{6154853C-50E7-9C25-578C-E238EEB22C57}"/>
          </ac:picMkLst>
        </pc:picChg>
      </pc:sldChg>
      <pc:sldChg chg="addSp delSp modSp add mod">
        <pc:chgData name="Ganghyeok Lim" userId="27155264df4fa9c1" providerId="LiveId" clId="{E75D6885-DF6C-417C-9C15-56A5037EE5E4}" dt="2024-02-09T13:35:33.204" v="99" actId="1076"/>
        <pc:sldMkLst>
          <pc:docMk/>
          <pc:sldMk cId="3122428019" sldId="317"/>
        </pc:sldMkLst>
        <pc:spChg chg="mod">
          <ac:chgData name="Ganghyeok Lim" userId="27155264df4fa9c1" providerId="LiveId" clId="{E75D6885-DF6C-417C-9C15-56A5037EE5E4}" dt="2024-02-09T13:32:05.385" v="92" actId="20577"/>
          <ac:spMkLst>
            <pc:docMk/>
            <pc:sldMk cId="3122428019" sldId="317"/>
            <ac:spMk id="10" creationId="{4CA9107E-1A64-12E6-29DB-9DEF071E4E62}"/>
          </ac:spMkLst>
        </pc:spChg>
        <pc:picChg chg="del">
          <ac:chgData name="Ganghyeok Lim" userId="27155264df4fa9c1" providerId="LiveId" clId="{E75D6885-DF6C-417C-9C15-56A5037EE5E4}" dt="2024-02-09T13:31:43.400" v="47" actId="478"/>
          <ac:picMkLst>
            <pc:docMk/>
            <pc:sldMk cId="3122428019" sldId="317"/>
            <ac:picMk id="3" creationId="{695F7F22-A315-2AD8-BE13-AF943DDB7E8B}"/>
          </ac:picMkLst>
        </pc:picChg>
        <pc:picChg chg="add mod">
          <ac:chgData name="Ganghyeok Lim" userId="27155264df4fa9c1" providerId="LiveId" clId="{E75D6885-DF6C-417C-9C15-56A5037EE5E4}" dt="2024-02-09T13:31:54.704" v="51" actId="1076"/>
          <ac:picMkLst>
            <pc:docMk/>
            <pc:sldMk cId="3122428019" sldId="317"/>
            <ac:picMk id="5" creationId="{B4F3D72D-4431-D60E-6F0D-868664DB3EF6}"/>
          </ac:picMkLst>
        </pc:picChg>
        <pc:picChg chg="add mod">
          <ac:chgData name="Ganghyeok Lim" userId="27155264df4fa9c1" providerId="LiveId" clId="{E75D6885-DF6C-417C-9C15-56A5037EE5E4}" dt="2024-02-09T13:35:33.204" v="99" actId="1076"/>
          <ac:picMkLst>
            <pc:docMk/>
            <pc:sldMk cId="3122428019" sldId="317"/>
            <ac:picMk id="8" creationId="{5190C507-F511-B844-8ECF-0D2E2CF156DA}"/>
          </ac:picMkLst>
        </pc:picChg>
      </pc:sldChg>
      <pc:sldChg chg="addSp delSp modSp add mod">
        <pc:chgData name="Ganghyeok Lim" userId="27155264df4fa9c1" providerId="LiveId" clId="{E75D6885-DF6C-417C-9C15-56A5037EE5E4}" dt="2024-02-09T13:36:11.720" v="140" actId="20577"/>
        <pc:sldMkLst>
          <pc:docMk/>
          <pc:sldMk cId="3163016119" sldId="318"/>
        </pc:sldMkLst>
        <pc:spChg chg="mod">
          <ac:chgData name="Ganghyeok Lim" userId="27155264df4fa9c1" providerId="LiveId" clId="{E75D6885-DF6C-417C-9C15-56A5037EE5E4}" dt="2024-02-09T13:36:11.720" v="140" actId="20577"/>
          <ac:spMkLst>
            <pc:docMk/>
            <pc:sldMk cId="3163016119" sldId="318"/>
            <ac:spMk id="10" creationId="{4118D816-C883-3A50-B463-4FCD423B5A41}"/>
          </ac:spMkLst>
        </pc:spChg>
        <pc:picChg chg="add mod">
          <ac:chgData name="Ganghyeok Lim" userId="27155264df4fa9c1" providerId="LiveId" clId="{E75D6885-DF6C-417C-9C15-56A5037EE5E4}" dt="2024-02-09T13:35:56.552" v="106" actId="14100"/>
          <ac:picMkLst>
            <pc:docMk/>
            <pc:sldMk cId="3163016119" sldId="318"/>
            <ac:picMk id="3" creationId="{FB975495-3D1C-65A0-6CFF-90022399A6D6}"/>
          </ac:picMkLst>
        </pc:picChg>
        <pc:picChg chg="del">
          <ac:chgData name="Ganghyeok Lim" userId="27155264df4fa9c1" providerId="LiveId" clId="{E75D6885-DF6C-417C-9C15-56A5037EE5E4}" dt="2024-02-09T13:35:42.619" v="101" actId="478"/>
          <ac:picMkLst>
            <pc:docMk/>
            <pc:sldMk cId="3163016119" sldId="318"/>
            <ac:picMk id="5" creationId="{CFD9B51D-5D37-11CC-6C84-5A824269AFAC}"/>
          </ac:picMkLst>
        </pc:picChg>
        <pc:picChg chg="del">
          <ac:chgData name="Ganghyeok Lim" userId="27155264df4fa9c1" providerId="LiveId" clId="{E75D6885-DF6C-417C-9C15-56A5037EE5E4}" dt="2024-02-09T13:35:43" v="102" actId="478"/>
          <ac:picMkLst>
            <pc:docMk/>
            <pc:sldMk cId="3163016119" sldId="318"/>
            <ac:picMk id="8" creationId="{F75B3933-D384-0FA0-C563-2384A386EE54}"/>
          </ac:picMkLst>
        </pc:picChg>
      </pc:sldChg>
      <pc:sldChg chg="addSp delSp modSp add mod">
        <pc:chgData name="Ganghyeok Lim" userId="27155264df4fa9c1" providerId="LiveId" clId="{E75D6885-DF6C-417C-9C15-56A5037EE5E4}" dt="2024-02-09T13:41:33.638" v="183" actId="1076"/>
        <pc:sldMkLst>
          <pc:docMk/>
          <pc:sldMk cId="2308261803" sldId="319"/>
        </pc:sldMkLst>
        <pc:spChg chg="mod">
          <ac:chgData name="Ganghyeok Lim" userId="27155264df4fa9c1" providerId="LiveId" clId="{E75D6885-DF6C-417C-9C15-56A5037EE5E4}" dt="2024-02-09T13:37:29.623" v="177" actId="20577"/>
          <ac:spMkLst>
            <pc:docMk/>
            <pc:sldMk cId="2308261803" sldId="319"/>
            <ac:spMk id="10" creationId="{325DF6F0-BB91-CB97-5D03-1C6979B07D2D}"/>
          </ac:spMkLst>
        </pc:spChg>
        <pc:picChg chg="del">
          <ac:chgData name="Ganghyeok Lim" userId="27155264df4fa9c1" providerId="LiveId" clId="{E75D6885-DF6C-417C-9C15-56A5037EE5E4}" dt="2024-02-09T13:37:05.911" v="142" actId="478"/>
          <ac:picMkLst>
            <pc:docMk/>
            <pc:sldMk cId="2308261803" sldId="319"/>
            <ac:picMk id="3" creationId="{1E4791FA-ECE6-238F-2637-FC3E465874A3}"/>
          </ac:picMkLst>
        </pc:picChg>
        <pc:picChg chg="add mod">
          <ac:chgData name="Ganghyeok Lim" userId="27155264df4fa9c1" providerId="LiveId" clId="{E75D6885-DF6C-417C-9C15-56A5037EE5E4}" dt="2024-02-09T13:37:19.138" v="148" actId="1076"/>
          <ac:picMkLst>
            <pc:docMk/>
            <pc:sldMk cId="2308261803" sldId="319"/>
            <ac:picMk id="5" creationId="{C5EBAD02-E41C-1946-E081-B39B80F73C19}"/>
          </ac:picMkLst>
        </pc:picChg>
        <pc:picChg chg="add mod">
          <ac:chgData name="Ganghyeok Lim" userId="27155264df4fa9c1" providerId="LiveId" clId="{E75D6885-DF6C-417C-9C15-56A5037EE5E4}" dt="2024-02-09T13:41:33.638" v="183" actId="1076"/>
          <ac:picMkLst>
            <pc:docMk/>
            <pc:sldMk cId="2308261803" sldId="319"/>
            <ac:picMk id="8" creationId="{5A04A18B-ABB8-9A73-2172-00CA188E0BCF}"/>
          </ac:picMkLst>
        </pc:picChg>
      </pc:sldChg>
      <pc:sldChg chg="addSp delSp modSp add mod">
        <pc:chgData name="Ganghyeok Lim" userId="27155264df4fa9c1" providerId="LiveId" clId="{E75D6885-DF6C-417C-9C15-56A5037EE5E4}" dt="2024-02-09T13:42:03.808" v="216" actId="20577"/>
        <pc:sldMkLst>
          <pc:docMk/>
          <pc:sldMk cId="2153141185" sldId="320"/>
        </pc:sldMkLst>
        <pc:spChg chg="mod">
          <ac:chgData name="Ganghyeok Lim" userId="27155264df4fa9c1" providerId="LiveId" clId="{E75D6885-DF6C-417C-9C15-56A5037EE5E4}" dt="2024-02-09T13:42:03.808" v="216" actId="20577"/>
          <ac:spMkLst>
            <pc:docMk/>
            <pc:sldMk cId="2153141185" sldId="320"/>
            <ac:spMk id="10" creationId="{F2485C59-CCFD-E959-698F-16FA0BC3A011}"/>
          </ac:spMkLst>
        </pc:spChg>
        <pc:picChg chg="add mod">
          <ac:chgData name="Ganghyeok Lim" userId="27155264df4fa9c1" providerId="LiveId" clId="{E75D6885-DF6C-417C-9C15-56A5037EE5E4}" dt="2024-02-09T13:41:54.202" v="191" actId="1076"/>
          <ac:picMkLst>
            <pc:docMk/>
            <pc:sldMk cId="2153141185" sldId="320"/>
            <ac:picMk id="3" creationId="{27917E94-43ED-B23E-AB66-0972AA79BB4D}"/>
          </ac:picMkLst>
        </pc:picChg>
        <pc:picChg chg="del">
          <ac:chgData name="Ganghyeok Lim" userId="27155264df4fa9c1" providerId="LiveId" clId="{E75D6885-DF6C-417C-9C15-56A5037EE5E4}" dt="2024-02-09T13:41:41.424" v="186" actId="478"/>
          <ac:picMkLst>
            <pc:docMk/>
            <pc:sldMk cId="2153141185" sldId="320"/>
            <ac:picMk id="5" creationId="{3832E214-05BD-E5B0-C163-F83B6413B06E}"/>
          </ac:picMkLst>
        </pc:picChg>
        <pc:picChg chg="del">
          <ac:chgData name="Ganghyeok Lim" userId="27155264df4fa9c1" providerId="LiveId" clId="{E75D6885-DF6C-417C-9C15-56A5037EE5E4}" dt="2024-02-09T13:41:40.943" v="185" actId="478"/>
          <ac:picMkLst>
            <pc:docMk/>
            <pc:sldMk cId="2153141185" sldId="320"/>
            <ac:picMk id="8" creationId="{42978428-E07A-2142-4573-56CEE5AF5DF1}"/>
          </ac:picMkLst>
        </pc:picChg>
      </pc:sldChg>
      <pc:sldChg chg="addSp delSp modSp add del mod">
        <pc:chgData name="Ganghyeok Lim" userId="27155264df4fa9c1" providerId="LiveId" clId="{E75D6885-DF6C-417C-9C15-56A5037EE5E4}" dt="2024-02-09T13:44:38.841" v="262" actId="2696"/>
        <pc:sldMkLst>
          <pc:docMk/>
          <pc:sldMk cId="1251871063" sldId="321"/>
        </pc:sldMkLst>
        <pc:spChg chg="mod">
          <ac:chgData name="Ganghyeok Lim" userId="27155264df4fa9c1" providerId="LiveId" clId="{E75D6885-DF6C-417C-9C15-56A5037EE5E4}" dt="2024-02-09T13:42:43.964" v="246" actId="20577"/>
          <ac:spMkLst>
            <pc:docMk/>
            <pc:sldMk cId="1251871063" sldId="321"/>
            <ac:spMk id="10" creationId="{4579C065-C47B-D425-B416-0C10A07079CD}"/>
          </ac:spMkLst>
        </pc:spChg>
        <pc:picChg chg="del">
          <ac:chgData name="Ganghyeok Lim" userId="27155264df4fa9c1" providerId="LiveId" clId="{E75D6885-DF6C-417C-9C15-56A5037EE5E4}" dt="2024-02-09T13:42:28.319" v="218" actId="478"/>
          <ac:picMkLst>
            <pc:docMk/>
            <pc:sldMk cId="1251871063" sldId="321"/>
            <ac:picMk id="3" creationId="{E369F413-2FD8-859F-D849-32B2CB02F185}"/>
          </ac:picMkLst>
        </pc:picChg>
        <pc:picChg chg="add mod">
          <ac:chgData name="Ganghyeok Lim" userId="27155264df4fa9c1" providerId="LiveId" clId="{E75D6885-DF6C-417C-9C15-56A5037EE5E4}" dt="2024-02-09T13:42:38.094" v="221" actId="1076"/>
          <ac:picMkLst>
            <pc:docMk/>
            <pc:sldMk cId="1251871063" sldId="321"/>
            <ac:picMk id="5" creationId="{8020B3C6-7749-C139-9527-7FE889C53816}"/>
          </ac:picMkLst>
        </pc:picChg>
      </pc:sldChg>
      <pc:sldChg chg="addSp delSp modSp add mod">
        <pc:chgData name="Ganghyeok Lim" userId="27155264df4fa9c1" providerId="LiveId" clId="{E75D6885-DF6C-417C-9C15-56A5037EE5E4}" dt="2024-02-09T13:45:11.431" v="303" actId="20577"/>
        <pc:sldMkLst>
          <pc:docMk/>
          <pc:sldMk cId="1650421010" sldId="321"/>
        </pc:sldMkLst>
        <pc:spChg chg="mod">
          <ac:chgData name="Ganghyeok Lim" userId="27155264df4fa9c1" providerId="LiveId" clId="{E75D6885-DF6C-417C-9C15-56A5037EE5E4}" dt="2024-02-09T13:45:11.431" v="303" actId="20577"/>
          <ac:spMkLst>
            <pc:docMk/>
            <pc:sldMk cId="1650421010" sldId="321"/>
            <ac:spMk id="10" creationId="{80EDD793-5350-86EA-6C17-BAD48B72A511}"/>
          </ac:spMkLst>
        </pc:spChg>
        <pc:picChg chg="del">
          <ac:chgData name="Ganghyeok Lim" userId="27155264df4fa9c1" providerId="LiveId" clId="{E75D6885-DF6C-417C-9C15-56A5037EE5E4}" dt="2024-02-09T13:44:45.550" v="264" actId="478"/>
          <ac:picMkLst>
            <pc:docMk/>
            <pc:sldMk cId="1650421010" sldId="321"/>
            <ac:picMk id="3" creationId="{F22AB5AC-B81D-D040-B582-B3B27FAEB0D2}"/>
          </ac:picMkLst>
        </pc:picChg>
        <pc:picChg chg="add mod">
          <ac:chgData name="Ganghyeok Lim" userId="27155264df4fa9c1" providerId="LiveId" clId="{E75D6885-DF6C-417C-9C15-56A5037EE5E4}" dt="2024-02-09T13:44:55.678" v="267" actId="1076"/>
          <ac:picMkLst>
            <pc:docMk/>
            <pc:sldMk cId="1650421010" sldId="321"/>
            <ac:picMk id="5" creationId="{B00C9CC9-A7C2-795F-2535-D975173E7DE8}"/>
          </ac:picMkLst>
        </pc:picChg>
      </pc:sldChg>
      <pc:sldChg chg="addSp delSp modSp add del mod">
        <pc:chgData name="Ganghyeok Lim" userId="27155264df4fa9c1" providerId="LiveId" clId="{E75D6885-DF6C-417C-9C15-56A5037EE5E4}" dt="2024-02-09T13:44:38.841" v="262" actId="2696"/>
        <pc:sldMkLst>
          <pc:docMk/>
          <pc:sldMk cId="91498197" sldId="322"/>
        </pc:sldMkLst>
        <pc:spChg chg="mod">
          <ac:chgData name="Ganghyeok Lim" userId="27155264df4fa9c1" providerId="LiveId" clId="{E75D6885-DF6C-417C-9C15-56A5037EE5E4}" dt="2024-02-09T13:43:25.279" v="261" actId="20577"/>
          <ac:spMkLst>
            <pc:docMk/>
            <pc:sldMk cId="91498197" sldId="322"/>
            <ac:spMk id="10" creationId="{B3947629-B1EC-FAF0-7B8C-94B2A987D2FA}"/>
          </ac:spMkLst>
        </pc:spChg>
        <pc:picChg chg="add mod">
          <ac:chgData name="Ganghyeok Lim" userId="27155264df4fa9c1" providerId="LiveId" clId="{E75D6885-DF6C-417C-9C15-56A5037EE5E4}" dt="2024-02-09T13:43:20.636" v="252" actId="14100"/>
          <ac:picMkLst>
            <pc:docMk/>
            <pc:sldMk cId="91498197" sldId="322"/>
            <ac:picMk id="3" creationId="{E4F16B4A-C0D2-15FD-64F4-FE84DF0FD9BB}"/>
          </ac:picMkLst>
        </pc:picChg>
        <pc:picChg chg="del">
          <ac:chgData name="Ganghyeok Lim" userId="27155264df4fa9c1" providerId="LiveId" clId="{E75D6885-DF6C-417C-9C15-56A5037EE5E4}" dt="2024-02-09T13:43:08.863" v="248" actId="478"/>
          <ac:picMkLst>
            <pc:docMk/>
            <pc:sldMk cId="91498197" sldId="322"/>
            <ac:picMk id="5" creationId="{9D90F664-A12E-2623-735B-4B304B2FB7F2}"/>
          </ac:picMkLst>
        </pc:picChg>
      </pc:sldChg>
      <pc:sldChg chg="addSp delSp modSp add mod">
        <pc:chgData name="Ganghyeok Lim" userId="27155264df4fa9c1" providerId="LiveId" clId="{E75D6885-DF6C-417C-9C15-56A5037EE5E4}" dt="2024-02-09T13:48:00.402" v="309" actId="14100"/>
        <pc:sldMkLst>
          <pc:docMk/>
          <pc:sldMk cId="2021163221" sldId="322"/>
        </pc:sldMkLst>
        <pc:picChg chg="add mod">
          <ac:chgData name="Ganghyeok Lim" userId="27155264df4fa9c1" providerId="LiveId" clId="{E75D6885-DF6C-417C-9C15-56A5037EE5E4}" dt="2024-02-09T13:48:00.402" v="309" actId="14100"/>
          <ac:picMkLst>
            <pc:docMk/>
            <pc:sldMk cId="2021163221" sldId="322"/>
            <ac:picMk id="3" creationId="{DB6BF5B5-08BF-9A66-7099-25EA26F59477}"/>
          </ac:picMkLst>
        </pc:picChg>
        <pc:picChg chg="del">
          <ac:chgData name="Ganghyeok Lim" userId="27155264df4fa9c1" providerId="LiveId" clId="{E75D6885-DF6C-417C-9C15-56A5037EE5E4}" dt="2024-02-09T13:47:48.494" v="305" actId="478"/>
          <ac:picMkLst>
            <pc:docMk/>
            <pc:sldMk cId="2021163221" sldId="322"/>
            <ac:picMk id="5" creationId="{5B6F309B-5B4E-ED2C-9870-4D4896841A52}"/>
          </ac:picMkLst>
        </pc:picChg>
      </pc:sldChg>
      <pc:sldChg chg="addSp delSp modSp add mod">
        <pc:chgData name="Ganghyeok Lim" userId="27155264df4fa9c1" providerId="LiveId" clId="{E75D6885-DF6C-417C-9C15-56A5037EE5E4}" dt="2024-02-09T13:51:33.863" v="375" actId="20577"/>
        <pc:sldMkLst>
          <pc:docMk/>
          <pc:sldMk cId="3257350219" sldId="323"/>
        </pc:sldMkLst>
        <pc:spChg chg="mod">
          <ac:chgData name="Ganghyeok Lim" userId="27155264df4fa9c1" providerId="LiveId" clId="{E75D6885-DF6C-417C-9C15-56A5037EE5E4}" dt="2024-02-09T13:51:33.863" v="375" actId="20577"/>
          <ac:spMkLst>
            <pc:docMk/>
            <pc:sldMk cId="3257350219" sldId="323"/>
            <ac:spMk id="10" creationId="{518B54BB-2F56-2302-5E5D-6C4DE0B0102B}"/>
          </ac:spMkLst>
        </pc:spChg>
        <pc:picChg chg="del">
          <ac:chgData name="Ganghyeok Lim" userId="27155264df4fa9c1" providerId="LiveId" clId="{E75D6885-DF6C-417C-9C15-56A5037EE5E4}" dt="2024-02-09T13:50:39.745" v="311" actId="478"/>
          <ac:picMkLst>
            <pc:docMk/>
            <pc:sldMk cId="3257350219" sldId="323"/>
            <ac:picMk id="3" creationId="{0C416024-5AC1-090D-7D10-4A3429795E48}"/>
          </ac:picMkLst>
        </pc:picChg>
        <pc:picChg chg="add mod">
          <ac:chgData name="Ganghyeok Lim" userId="27155264df4fa9c1" providerId="LiveId" clId="{E75D6885-DF6C-417C-9C15-56A5037EE5E4}" dt="2024-02-09T13:51:03.101" v="315" actId="1076"/>
          <ac:picMkLst>
            <pc:docMk/>
            <pc:sldMk cId="3257350219" sldId="323"/>
            <ac:picMk id="5" creationId="{C5587ADE-AE1A-33CC-C1CC-56DE694D07FF}"/>
          </ac:picMkLst>
        </pc:picChg>
      </pc:sldChg>
      <pc:sldChg chg="addSp delSp modSp add mod">
        <pc:chgData name="Ganghyeok Lim" userId="27155264df4fa9c1" providerId="LiveId" clId="{E75D6885-DF6C-417C-9C15-56A5037EE5E4}" dt="2024-02-09T13:55:24.513" v="388" actId="14100"/>
        <pc:sldMkLst>
          <pc:docMk/>
          <pc:sldMk cId="953824926" sldId="324"/>
        </pc:sldMkLst>
        <pc:spChg chg="mod">
          <ac:chgData name="Ganghyeok Lim" userId="27155264df4fa9c1" providerId="LiveId" clId="{E75D6885-DF6C-417C-9C15-56A5037EE5E4}" dt="2024-02-09T13:55:12.846" v="384" actId="20577"/>
          <ac:spMkLst>
            <pc:docMk/>
            <pc:sldMk cId="953824926" sldId="324"/>
            <ac:spMk id="10" creationId="{AE9080A5-50ED-1C49-59AC-DC54D7205D1B}"/>
          </ac:spMkLst>
        </pc:spChg>
        <pc:picChg chg="add mod">
          <ac:chgData name="Ganghyeok Lim" userId="27155264df4fa9c1" providerId="LiveId" clId="{E75D6885-DF6C-417C-9C15-56A5037EE5E4}" dt="2024-02-09T13:55:24.513" v="388" actId="14100"/>
          <ac:picMkLst>
            <pc:docMk/>
            <pc:sldMk cId="953824926" sldId="324"/>
            <ac:picMk id="3" creationId="{657939A1-6C3D-B52C-976F-65DBF0D7C30E}"/>
          </ac:picMkLst>
        </pc:picChg>
        <pc:picChg chg="del">
          <ac:chgData name="Ganghyeok Lim" userId="27155264df4fa9c1" providerId="LiveId" clId="{E75D6885-DF6C-417C-9C15-56A5037EE5E4}" dt="2024-02-09T13:55:09.326" v="377" actId="478"/>
          <ac:picMkLst>
            <pc:docMk/>
            <pc:sldMk cId="953824926" sldId="324"/>
            <ac:picMk id="5" creationId="{B41FEE88-3C37-24FA-84CD-08E0A8193DB4}"/>
          </ac:picMkLst>
        </pc:picChg>
      </pc:sldChg>
      <pc:sldChg chg="addSp delSp modSp add mod">
        <pc:chgData name="Ganghyeok Lim" userId="27155264df4fa9c1" providerId="LiveId" clId="{E75D6885-DF6C-417C-9C15-56A5037EE5E4}" dt="2024-02-09T14:04:46.956" v="434" actId="14100"/>
        <pc:sldMkLst>
          <pc:docMk/>
          <pc:sldMk cId="2254617516" sldId="325"/>
        </pc:sldMkLst>
        <pc:spChg chg="mod">
          <ac:chgData name="Ganghyeok Lim" userId="27155264df4fa9c1" providerId="LiveId" clId="{E75D6885-DF6C-417C-9C15-56A5037EE5E4}" dt="2024-02-09T14:04:32.349" v="430" actId="20577"/>
          <ac:spMkLst>
            <pc:docMk/>
            <pc:sldMk cId="2254617516" sldId="325"/>
            <ac:spMk id="10" creationId="{FD7C68F5-BC14-2561-C39B-A4E1F41F9CBC}"/>
          </ac:spMkLst>
        </pc:spChg>
        <pc:picChg chg="del">
          <ac:chgData name="Ganghyeok Lim" userId="27155264df4fa9c1" providerId="LiveId" clId="{E75D6885-DF6C-417C-9C15-56A5037EE5E4}" dt="2024-02-09T14:04:20.965" v="390" actId="478"/>
          <ac:picMkLst>
            <pc:docMk/>
            <pc:sldMk cId="2254617516" sldId="325"/>
            <ac:picMk id="3" creationId="{9D55EF9F-8E9B-D4C2-A0C9-EDA438ABA604}"/>
          </ac:picMkLst>
        </pc:picChg>
        <pc:picChg chg="add mod">
          <ac:chgData name="Ganghyeok Lim" userId="27155264df4fa9c1" providerId="LiveId" clId="{E75D6885-DF6C-417C-9C15-56A5037EE5E4}" dt="2024-02-09T14:04:46.956" v="434" actId="14100"/>
          <ac:picMkLst>
            <pc:docMk/>
            <pc:sldMk cId="2254617516" sldId="325"/>
            <ac:picMk id="5" creationId="{3C1ACBE9-8E85-398D-C40D-3768236068E4}"/>
          </ac:picMkLst>
        </pc:picChg>
      </pc:sldChg>
      <pc:sldChg chg="addSp delSp modSp add mod">
        <pc:chgData name="Ganghyeok Lim" userId="27155264df4fa9c1" providerId="LiveId" clId="{E75D6885-DF6C-417C-9C15-56A5037EE5E4}" dt="2024-02-09T14:05:56.440" v="440" actId="1076"/>
        <pc:sldMkLst>
          <pc:docMk/>
          <pc:sldMk cId="3132075398" sldId="326"/>
        </pc:sldMkLst>
        <pc:picChg chg="add mod">
          <ac:chgData name="Ganghyeok Lim" userId="27155264df4fa9c1" providerId="LiveId" clId="{E75D6885-DF6C-417C-9C15-56A5037EE5E4}" dt="2024-02-09T14:05:56.440" v="440" actId="1076"/>
          <ac:picMkLst>
            <pc:docMk/>
            <pc:sldMk cId="3132075398" sldId="326"/>
            <ac:picMk id="3" creationId="{4532F887-522E-904C-3EFC-F0261D4E9A9E}"/>
          </ac:picMkLst>
        </pc:picChg>
        <pc:picChg chg="del">
          <ac:chgData name="Ganghyeok Lim" userId="27155264df4fa9c1" providerId="LiveId" clId="{E75D6885-DF6C-417C-9C15-56A5037EE5E4}" dt="2024-02-09T14:05:46.508" v="436" actId="478"/>
          <ac:picMkLst>
            <pc:docMk/>
            <pc:sldMk cId="3132075398" sldId="326"/>
            <ac:picMk id="5" creationId="{D39B80A3-26D5-8E22-E3EC-D5D9768C5733}"/>
          </ac:picMkLst>
        </pc:picChg>
      </pc:sldChg>
      <pc:sldChg chg="addSp delSp modSp add mod">
        <pc:chgData name="Ganghyeok Lim" userId="27155264df4fa9c1" providerId="LiveId" clId="{E75D6885-DF6C-417C-9C15-56A5037EE5E4}" dt="2024-02-09T14:08:07.205" v="445" actId="1076"/>
        <pc:sldMkLst>
          <pc:docMk/>
          <pc:sldMk cId="2331570528" sldId="327"/>
        </pc:sldMkLst>
        <pc:picChg chg="del">
          <ac:chgData name="Ganghyeok Lim" userId="27155264df4fa9c1" providerId="LiveId" clId="{E75D6885-DF6C-417C-9C15-56A5037EE5E4}" dt="2024-02-09T14:07:51.924" v="442" actId="478"/>
          <ac:picMkLst>
            <pc:docMk/>
            <pc:sldMk cId="2331570528" sldId="327"/>
            <ac:picMk id="3" creationId="{8B54FAFD-1A4A-96B1-4B8A-F665F4F1342F}"/>
          </ac:picMkLst>
        </pc:picChg>
        <pc:picChg chg="add mod">
          <ac:chgData name="Ganghyeok Lim" userId="27155264df4fa9c1" providerId="LiveId" clId="{E75D6885-DF6C-417C-9C15-56A5037EE5E4}" dt="2024-02-09T14:08:07.205" v="445" actId="1076"/>
          <ac:picMkLst>
            <pc:docMk/>
            <pc:sldMk cId="2331570528" sldId="327"/>
            <ac:picMk id="5" creationId="{5B05A85F-C609-FC35-20CF-37D922A47BE0}"/>
          </ac:picMkLst>
        </pc:picChg>
      </pc:sldChg>
      <pc:sldChg chg="addSp delSp modSp add mod">
        <pc:chgData name="Ganghyeok Lim" userId="27155264df4fa9c1" providerId="LiveId" clId="{E75D6885-DF6C-417C-9C15-56A5037EE5E4}" dt="2024-02-09T14:11:21.021" v="451" actId="14100"/>
        <pc:sldMkLst>
          <pc:docMk/>
          <pc:sldMk cId="1314594943" sldId="328"/>
        </pc:sldMkLst>
        <pc:picChg chg="add mod">
          <ac:chgData name="Ganghyeok Lim" userId="27155264df4fa9c1" providerId="LiveId" clId="{E75D6885-DF6C-417C-9C15-56A5037EE5E4}" dt="2024-02-09T14:11:21.021" v="451" actId="14100"/>
          <ac:picMkLst>
            <pc:docMk/>
            <pc:sldMk cId="1314594943" sldId="328"/>
            <ac:picMk id="3" creationId="{BC4C1CD7-A630-9824-3322-D57515BD7A38}"/>
          </ac:picMkLst>
        </pc:picChg>
        <pc:picChg chg="del">
          <ac:chgData name="Ganghyeok Lim" userId="27155264df4fa9c1" providerId="LiveId" clId="{E75D6885-DF6C-417C-9C15-56A5037EE5E4}" dt="2024-02-09T14:11:15.053" v="447" actId="478"/>
          <ac:picMkLst>
            <pc:docMk/>
            <pc:sldMk cId="1314594943" sldId="328"/>
            <ac:picMk id="5" creationId="{4CA2FE2A-0698-6035-49FE-7E5F6F03EC50}"/>
          </ac:picMkLst>
        </pc:picChg>
      </pc:sldChg>
    </pc:docChg>
  </pc:docChgLst>
  <pc:docChgLst>
    <pc:chgData name="Ganghyeok Lim" userId="27155264df4fa9c1" providerId="LiveId" clId="{B82E9D00-0A80-497D-8323-0DF36F2FCF4A}"/>
    <pc:docChg chg="undo custSel addSld delSld modSld sldOrd">
      <pc:chgData name="Ganghyeok Lim" userId="27155264df4fa9c1" providerId="LiveId" clId="{B82E9D00-0A80-497D-8323-0DF36F2FCF4A}" dt="2024-02-08T14:50:54.572" v="267" actId="20577"/>
      <pc:docMkLst>
        <pc:docMk/>
      </pc:docMkLst>
      <pc:sldChg chg="modSp mod">
        <pc:chgData name="Ganghyeok Lim" userId="27155264df4fa9c1" providerId="LiveId" clId="{B82E9D00-0A80-497D-8323-0DF36F2FCF4A}" dt="2024-02-08T00:26:29.683" v="1" actId="20577"/>
        <pc:sldMkLst>
          <pc:docMk/>
          <pc:sldMk cId="2097124787" sldId="256"/>
        </pc:sldMkLst>
        <pc:spChg chg="mod">
          <ac:chgData name="Ganghyeok Lim" userId="27155264df4fa9c1" providerId="LiveId" clId="{B82E9D00-0A80-497D-8323-0DF36F2FCF4A}" dt="2024-02-08T00:26:29.683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B82E9D00-0A80-497D-8323-0DF36F2FCF4A}" dt="2024-02-08T00:35:06.095" v="4" actId="2696"/>
        <pc:sldMkLst>
          <pc:docMk/>
          <pc:sldMk cId="140575642" sldId="287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1699625614" sldId="288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563391886" sldId="289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1045471486" sldId="290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1147329073" sldId="291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12083028" sldId="292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4122853890" sldId="293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857242133" sldId="294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2228008616" sldId="295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3743312332" sldId="296"/>
        </pc:sldMkLst>
      </pc:sldChg>
      <pc:sldChg chg="add del">
        <pc:chgData name="Ganghyeok Lim" userId="27155264df4fa9c1" providerId="LiveId" clId="{B82E9D00-0A80-497D-8323-0DF36F2FCF4A}" dt="2024-02-08T00:35:06.095" v="4" actId="2696"/>
        <pc:sldMkLst>
          <pc:docMk/>
          <pc:sldMk cId="1649280514" sldId="297"/>
        </pc:sldMkLst>
      </pc:sldChg>
      <pc:sldChg chg="addSp delSp modSp add del mod">
        <pc:chgData name="Ganghyeok Lim" userId="27155264df4fa9c1" providerId="LiveId" clId="{B82E9D00-0A80-497D-8323-0DF36F2FCF4A}" dt="2024-02-08T14:50:10.493" v="255" actId="20577"/>
        <pc:sldMkLst>
          <pc:docMk/>
          <pc:sldMk cId="2864777338" sldId="298"/>
        </pc:sldMkLst>
        <pc:spChg chg="mod">
          <ac:chgData name="Ganghyeok Lim" userId="27155264df4fa9c1" providerId="LiveId" clId="{B82E9D00-0A80-497D-8323-0DF36F2FCF4A}" dt="2024-02-08T00:36:25.800" v="53" actId="1076"/>
          <ac:spMkLst>
            <pc:docMk/>
            <pc:sldMk cId="2864777338" sldId="298"/>
            <ac:spMk id="2" creationId="{302E6437-2D2B-ECE7-833D-7B12DEFBD1EC}"/>
          </ac:spMkLst>
        </pc:spChg>
        <pc:spChg chg="add mod">
          <ac:chgData name="Ganghyeok Lim" userId="27155264df4fa9c1" providerId="LiveId" clId="{B82E9D00-0A80-497D-8323-0DF36F2FCF4A}" dt="2024-02-08T00:36:45.529" v="87" actId="1038"/>
          <ac:spMkLst>
            <pc:docMk/>
            <pc:sldMk cId="2864777338" sldId="298"/>
            <ac:spMk id="8" creationId="{CC2700FC-7BFE-D849-976A-109A13B2AF24}"/>
          </ac:spMkLst>
        </pc:spChg>
        <pc:spChg chg="mod">
          <ac:chgData name="Ganghyeok Lim" userId="27155264df4fa9c1" providerId="LiveId" clId="{B82E9D00-0A80-497D-8323-0DF36F2FCF4A}" dt="2024-02-08T14:50:10.493" v="255" actId="20577"/>
          <ac:spMkLst>
            <pc:docMk/>
            <pc:sldMk cId="2864777338" sldId="298"/>
            <ac:spMk id="15" creationId="{9E0321C3-6F72-1D68-E9E2-780FAD86956F}"/>
          </ac:spMkLst>
        </pc:spChg>
        <pc:picChg chg="del">
          <ac:chgData name="Ganghyeok Lim" userId="27155264df4fa9c1" providerId="LiveId" clId="{B82E9D00-0A80-497D-8323-0DF36F2FCF4A}" dt="2024-02-08T00:35:17.729" v="5" actId="478"/>
          <ac:picMkLst>
            <pc:docMk/>
            <pc:sldMk cId="2864777338" sldId="298"/>
            <ac:picMk id="5" creationId="{E85B4482-D97B-8441-2214-12ADFCFA5F01}"/>
          </ac:picMkLst>
        </pc:picChg>
        <pc:picChg chg="add mod">
          <ac:chgData name="Ganghyeok Lim" userId="27155264df4fa9c1" providerId="LiveId" clId="{B82E9D00-0A80-497D-8323-0DF36F2FCF4A}" dt="2024-02-08T00:35:57.052" v="8" actId="1076"/>
          <ac:picMkLst>
            <pc:docMk/>
            <pc:sldMk cId="2864777338" sldId="298"/>
            <ac:picMk id="7" creationId="{D10154D8-FD85-CE12-D92B-81829BA61571}"/>
          </ac:picMkLst>
        </pc:picChg>
      </pc:sldChg>
      <pc:sldChg chg="addSp delSp modSp add mod">
        <pc:chgData name="Ganghyeok Lim" userId="27155264df4fa9c1" providerId="LiveId" clId="{B82E9D00-0A80-497D-8323-0DF36F2FCF4A}" dt="2024-02-08T14:50:16.141" v="257" actId="20577"/>
        <pc:sldMkLst>
          <pc:docMk/>
          <pc:sldMk cId="4285252669" sldId="299"/>
        </pc:sldMkLst>
        <pc:spChg chg="del">
          <ac:chgData name="Ganghyeok Lim" userId="27155264df4fa9c1" providerId="LiveId" clId="{B82E9D00-0A80-497D-8323-0DF36F2FCF4A}" dt="2024-02-08T00:39:30.689" v="93" actId="478"/>
          <ac:spMkLst>
            <pc:docMk/>
            <pc:sldMk cId="4285252669" sldId="299"/>
            <ac:spMk id="2" creationId="{919AF31A-DA58-350B-9BA9-D0377A1CB7E4}"/>
          </ac:spMkLst>
        </pc:spChg>
        <pc:spChg chg="del">
          <ac:chgData name="Ganghyeok Lim" userId="27155264df4fa9c1" providerId="LiveId" clId="{B82E9D00-0A80-497D-8323-0DF36F2FCF4A}" dt="2024-02-08T00:39:32.095" v="94" actId="478"/>
          <ac:spMkLst>
            <pc:docMk/>
            <pc:sldMk cId="4285252669" sldId="299"/>
            <ac:spMk id="8" creationId="{DBF53ABE-8F23-EF2C-59EB-D906A3A443AC}"/>
          </ac:spMkLst>
        </pc:spChg>
        <pc:spChg chg="mod">
          <ac:chgData name="Ganghyeok Lim" userId="27155264df4fa9c1" providerId="LiveId" clId="{B82E9D00-0A80-497D-8323-0DF36F2FCF4A}" dt="2024-02-08T14:50:16.141" v="257" actId="20577"/>
          <ac:spMkLst>
            <pc:docMk/>
            <pc:sldMk cId="4285252669" sldId="299"/>
            <ac:spMk id="15" creationId="{81EC7999-A16D-64F2-D3D6-F74F5ED4C7D2}"/>
          </ac:spMkLst>
        </pc:spChg>
        <pc:picChg chg="add mod">
          <ac:chgData name="Ganghyeok Lim" userId="27155264df4fa9c1" providerId="LiveId" clId="{B82E9D00-0A80-497D-8323-0DF36F2FCF4A}" dt="2024-02-08T00:39:35.750" v="96" actId="14100"/>
          <ac:picMkLst>
            <pc:docMk/>
            <pc:sldMk cId="4285252669" sldId="299"/>
            <ac:picMk id="5" creationId="{87A90150-1B73-2502-541E-F9634403E84E}"/>
          </ac:picMkLst>
        </pc:picChg>
        <pc:picChg chg="del">
          <ac:chgData name="Ganghyeok Lim" userId="27155264df4fa9c1" providerId="LiveId" clId="{B82E9D00-0A80-497D-8323-0DF36F2FCF4A}" dt="2024-02-08T00:39:25.722" v="89" actId="478"/>
          <ac:picMkLst>
            <pc:docMk/>
            <pc:sldMk cId="4285252669" sldId="299"/>
            <ac:picMk id="7" creationId="{54BDE00E-BA65-F756-47A0-701D4E39C6EC}"/>
          </ac:picMkLst>
        </pc:picChg>
      </pc:sldChg>
      <pc:sldChg chg="delSp modSp add mod ord">
        <pc:chgData name="Ganghyeok Lim" userId="27155264df4fa9c1" providerId="LiveId" clId="{B82E9D00-0A80-497D-8323-0DF36F2FCF4A}" dt="2024-02-08T00:41:28.299" v="150" actId="1076"/>
        <pc:sldMkLst>
          <pc:docMk/>
          <pc:sldMk cId="1676857788" sldId="300"/>
        </pc:sldMkLst>
        <pc:spChg chg="mod">
          <ac:chgData name="Ganghyeok Lim" userId="27155264df4fa9c1" providerId="LiveId" clId="{B82E9D00-0A80-497D-8323-0DF36F2FCF4A}" dt="2024-02-08T00:41:28.299" v="150" actId="1076"/>
          <ac:spMkLst>
            <pc:docMk/>
            <pc:sldMk cId="1676857788" sldId="300"/>
            <ac:spMk id="12" creationId="{312B7AD6-6DF0-5071-C8F3-AF251A18D3CC}"/>
          </ac:spMkLst>
        </pc:spChg>
        <pc:spChg chg="del">
          <ac:chgData name="Ganghyeok Lim" userId="27155264df4fa9c1" providerId="LiveId" clId="{B82E9D00-0A80-497D-8323-0DF36F2FCF4A}" dt="2024-02-08T00:41:11.104" v="105" actId="478"/>
          <ac:spMkLst>
            <pc:docMk/>
            <pc:sldMk cId="1676857788" sldId="300"/>
            <ac:spMk id="13" creationId="{8AC0D135-0E34-D1A5-F5CB-256A4511F28B}"/>
          </ac:spMkLst>
        </pc:spChg>
        <pc:spChg chg="del">
          <ac:chgData name="Ganghyeok Lim" userId="27155264df4fa9c1" providerId="LiveId" clId="{B82E9D00-0A80-497D-8323-0DF36F2FCF4A}" dt="2024-02-08T00:41:08.225" v="102" actId="478"/>
          <ac:spMkLst>
            <pc:docMk/>
            <pc:sldMk cId="1676857788" sldId="300"/>
            <ac:spMk id="14" creationId="{23A1FF06-DBF3-87D1-3203-C115D79D4270}"/>
          </ac:spMkLst>
        </pc:spChg>
        <pc:spChg chg="del">
          <ac:chgData name="Ganghyeok Lim" userId="27155264df4fa9c1" providerId="LiveId" clId="{B82E9D00-0A80-497D-8323-0DF36F2FCF4A}" dt="2024-02-08T00:41:10.024" v="104" actId="478"/>
          <ac:spMkLst>
            <pc:docMk/>
            <pc:sldMk cId="1676857788" sldId="300"/>
            <ac:spMk id="18" creationId="{0D2F3686-B11A-0D9C-8EFF-F7F330984C3A}"/>
          </ac:spMkLst>
        </pc:spChg>
        <pc:cxnChg chg="del">
          <ac:chgData name="Ganghyeok Lim" userId="27155264df4fa9c1" providerId="LiveId" clId="{B82E9D00-0A80-497D-8323-0DF36F2FCF4A}" dt="2024-02-08T00:41:09.065" v="103" actId="478"/>
          <ac:cxnSpMkLst>
            <pc:docMk/>
            <pc:sldMk cId="1676857788" sldId="300"/>
            <ac:cxnSpMk id="16" creationId="{72B959EF-5032-99C3-0243-B851D6E78737}"/>
          </ac:cxnSpMkLst>
        </pc:cxnChg>
      </pc:sldChg>
      <pc:sldChg chg="add del setBg">
        <pc:chgData name="Ganghyeok Lim" userId="27155264df4fa9c1" providerId="LiveId" clId="{B82E9D00-0A80-497D-8323-0DF36F2FCF4A}" dt="2024-02-08T00:41:02.571" v="98" actId="2696"/>
        <pc:sldMkLst>
          <pc:docMk/>
          <pc:sldMk cId="1890916098" sldId="300"/>
        </pc:sldMkLst>
      </pc:sldChg>
      <pc:sldChg chg="addSp delSp modSp add mod ord">
        <pc:chgData name="Ganghyeok Lim" userId="27155264df4fa9c1" providerId="LiveId" clId="{B82E9D00-0A80-497D-8323-0DF36F2FCF4A}" dt="2024-02-08T14:50:32.053" v="259" actId="20577"/>
        <pc:sldMkLst>
          <pc:docMk/>
          <pc:sldMk cId="2160481798" sldId="301"/>
        </pc:sldMkLst>
        <pc:spChg chg="mod">
          <ac:chgData name="Ganghyeok Lim" userId="27155264df4fa9c1" providerId="LiveId" clId="{B82E9D00-0A80-497D-8323-0DF36F2FCF4A}" dt="2024-02-08T00:42:36.876" v="179" actId="20577"/>
          <ac:spMkLst>
            <pc:docMk/>
            <pc:sldMk cId="2160481798" sldId="301"/>
            <ac:spMk id="10" creationId="{97B52424-45BB-2888-D3F8-0A315EFD0051}"/>
          </ac:spMkLst>
        </pc:spChg>
        <pc:spChg chg="mod">
          <ac:chgData name="Ganghyeok Lim" userId="27155264df4fa9c1" providerId="LiveId" clId="{B82E9D00-0A80-497D-8323-0DF36F2FCF4A}" dt="2024-02-08T14:50:32.053" v="259" actId="20577"/>
          <ac:spMkLst>
            <pc:docMk/>
            <pc:sldMk cId="2160481798" sldId="301"/>
            <ac:spMk id="15" creationId="{DC256D56-EF98-3D3B-B2EB-254A2E2EFB0B}"/>
          </ac:spMkLst>
        </pc:spChg>
        <pc:picChg chg="add mod">
          <ac:chgData name="Ganghyeok Lim" userId="27155264df4fa9c1" providerId="LiveId" clId="{B82E9D00-0A80-497D-8323-0DF36F2FCF4A}" dt="2024-02-08T00:43:01.843" v="183" actId="14100"/>
          <ac:picMkLst>
            <pc:docMk/>
            <pc:sldMk cId="2160481798" sldId="301"/>
            <ac:picMk id="3" creationId="{69388276-395E-59EC-17A0-AAF7961D1ADD}"/>
          </ac:picMkLst>
        </pc:picChg>
        <pc:picChg chg="del">
          <ac:chgData name="Ganghyeok Lim" userId="27155264df4fa9c1" providerId="LiveId" clId="{B82E9D00-0A80-497D-8323-0DF36F2FCF4A}" dt="2024-02-08T00:42:30.768" v="154" actId="478"/>
          <ac:picMkLst>
            <pc:docMk/>
            <pc:sldMk cId="2160481798" sldId="301"/>
            <ac:picMk id="5" creationId="{9E2F8FF1-3F35-DFE7-61BD-821C5FAE9C6B}"/>
          </ac:picMkLst>
        </pc:picChg>
      </pc:sldChg>
      <pc:sldChg chg="addSp delSp modSp add mod">
        <pc:chgData name="Ganghyeok Lim" userId="27155264df4fa9c1" providerId="LiveId" clId="{B82E9D00-0A80-497D-8323-0DF36F2FCF4A}" dt="2024-02-08T14:50:39.044" v="261" actId="20577"/>
        <pc:sldMkLst>
          <pc:docMk/>
          <pc:sldMk cId="1715356051" sldId="302"/>
        </pc:sldMkLst>
        <pc:spChg chg="mod">
          <ac:chgData name="Ganghyeok Lim" userId="27155264df4fa9c1" providerId="LiveId" clId="{B82E9D00-0A80-497D-8323-0DF36F2FCF4A}" dt="2024-02-08T00:48:07.400" v="197" actId="20577"/>
          <ac:spMkLst>
            <pc:docMk/>
            <pc:sldMk cId="1715356051" sldId="302"/>
            <ac:spMk id="10" creationId="{594218DC-9161-C4C4-BC24-371B22700427}"/>
          </ac:spMkLst>
        </pc:spChg>
        <pc:spChg chg="mod">
          <ac:chgData name="Ganghyeok Lim" userId="27155264df4fa9c1" providerId="LiveId" clId="{B82E9D00-0A80-497D-8323-0DF36F2FCF4A}" dt="2024-02-08T14:50:39.044" v="261" actId="20577"/>
          <ac:spMkLst>
            <pc:docMk/>
            <pc:sldMk cId="1715356051" sldId="302"/>
            <ac:spMk id="15" creationId="{5AB3EC7A-CEFA-92E3-4DE0-D0E63994930C}"/>
          </ac:spMkLst>
        </pc:spChg>
        <pc:picChg chg="del">
          <ac:chgData name="Ganghyeok Lim" userId="27155264df4fa9c1" providerId="LiveId" clId="{B82E9D00-0A80-497D-8323-0DF36F2FCF4A}" dt="2024-02-08T00:47:45.017" v="185" actId="478"/>
          <ac:picMkLst>
            <pc:docMk/>
            <pc:sldMk cId="1715356051" sldId="302"/>
            <ac:picMk id="3" creationId="{460593AA-280E-228D-FDE4-358FAF32C638}"/>
          </ac:picMkLst>
        </pc:picChg>
        <pc:picChg chg="add mod">
          <ac:chgData name="Ganghyeok Lim" userId="27155264df4fa9c1" providerId="LiveId" clId="{B82E9D00-0A80-497D-8323-0DF36F2FCF4A}" dt="2024-02-08T00:48:03.139" v="190" actId="14100"/>
          <ac:picMkLst>
            <pc:docMk/>
            <pc:sldMk cId="1715356051" sldId="302"/>
            <ac:picMk id="5" creationId="{DBC8290F-924E-7153-26BF-2A6A6D2DAF9A}"/>
          </ac:picMkLst>
        </pc:picChg>
        <pc:picChg chg="add mod">
          <ac:chgData name="Ganghyeok Lim" userId="27155264df4fa9c1" providerId="LiveId" clId="{B82E9D00-0A80-497D-8323-0DF36F2FCF4A}" dt="2024-02-08T00:55:02.696" v="200" actId="1076"/>
          <ac:picMkLst>
            <pc:docMk/>
            <pc:sldMk cId="1715356051" sldId="302"/>
            <ac:picMk id="8" creationId="{D69A286E-9709-62F8-B74A-52EDCB39D44A}"/>
          </ac:picMkLst>
        </pc:picChg>
      </pc:sldChg>
      <pc:sldChg chg="addSp delSp modSp add mod">
        <pc:chgData name="Ganghyeok Lim" userId="27155264df4fa9c1" providerId="LiveId" clId="{B82E9D00-0A80-497D-8323-0DF36F2FCF4A}" dt="2024-02-08T14:50:45.100" v="263" actId="20577"/>
        <pc:sldMkLst>
          <pc:docMk/>
          <pc:sldMk cId="3215870092" sldId="303"/>
        </pc:sldMkLst>
        <pc:spChg chg="mod">
          <ac:chgData name="Ganghyeok Lim" userId="27155264df4fa9c1" providerId="LiveId" clId="{B82E9D00-0A80-497D-8323-0DF36F2FCF4A}" dt="2024-02-08T14:50:45.100" v="263" actId="20577"/>
          <ac:spMkLst>
            <pc:docMk/>
            <pc:sldMk cId="3215870092" sldId="303"/>
            <ac:spMk id="15" creationId="{6CF928AC-752F-697E-32EB-7311C40B3AF7}"/>
          </ac:spMkLst>
        </pc:spChg>
        <pc:picChg chg="add mod">
          <ac:chgData name="Ganghyeok Lim" userId="27155264df4fa9c1" providerId="LiveId" clId="{B82E9D00-0A80-497D-8323-0DF36F2FCF4A}" dt="2024-02-08T14:32:52.656" v="208" actId="14100"/>
          <ac:picMkLst>
            <pc:docMk/>
            <pc:sldMk cId="3215870092" sldId="303"/>
            <ac:picMk id="3" creationId="{558A0E2E-E0B9-3FBB-EE6D-C40556FC7BEE}"/>
          </ac:picMkLst>
        </pc:picChg>
        <pc:picChg chg="del">
          <ac:chgData name="Ganghyeok Lim" userId="27155264df4fa9c1" providerId="LiveId" clId="{B82E9D00-0A80-497D-8323-0DF36F2FCF4A}" dt="2024-02-08T14:32:34.246" v="202" actId="478"/>
          <ac:picMkLst>
            <pc:docMk/>
            <pc:sldMk cId="3215870092" sldId="303"/>
            <ac:picMk id="5" creationId="{A63E1951-056D-9D5C-9057-4EE86FF0986F}"/>
          </ac:picMkLst>
        </pc:picChg>
        <pc:picChg chg="del">
          <ac:chgData name="Ganghyeok Lim" userId="27155264df4fa9c1" providerId="LiveId" clId="{B82E9D00-0A80-497D-8323-0DF36F2FCF4A}" dt="2024-02-08T14:32:56.038" v="209" actId="478"/>
          <ac:picMkLst>
            <pc:docMk/>
            <pc:sldMk cId="3215870092" sldId="303"/>
            <ac:picMk id="8" creationId="{1585308C-0FC8-812D-C879-FA8150412CC9}"/>
          </ac:picMkLst>
        </pc:picChg>
        <pc:picChg chg="add mod">
          <ac:chgData name="Ganghyeok Lim" userId="27155264df4fa9c1" providerId="LiveId" clId="{B82E9D00-0A80-497D-8323-0DF36F2FCF4A}" dt="2024-02-08T14:46:49.189" v="212" actId="1076"/>
          <ac:picMkLst>
            <pc:docMk/>
            <pc:sldMk cId="3215870092" sldId="303"/>
            <ac:picMk id="9" creationId="{9822C4E1-53C2-26E7-ACE7-7C0DE1E5396D}"/>
          </ac:picMkLst>
        </pc:picChg>
      </pc:sldChg>
      <pc:sldChg chg="addSp delSp modSp add mod">
        <pc:chgData name="Ganghyeok Lim" userId="27155264df4fa9c1" providerId="LiveId" clId="{B82E9D00-0A80-497D-8323-0DF36F2FCF4A}" dt="2024-02-08T14:50:50.316" v="265" actId="20577"/>
        <pc:sldMkLst>
          <pc:docMk/>
          <pc:sldMk cId="1022666571" sldId="304"/>
        </pc:sldMkLst>
        <pc:spChg chg="mod">
          <ac:chgData name="Ganghyeok Lim" userId="27155264df4fa9c1" providerId="LiveId" clId="{B82E9D00-0A80-497D-8323-0DF36F2FCF4A}" dt="2024-02-08T14:47:23.197" v="248" actId="20577"/>
          <ac:spMkLst>
            <pc:docMk/>
            <pc:sldMk cId="1022666571" sldId="304"/>
            <ac:spMk id="10" creationId="{B7F94E4C-826C-968C-9B7A-918D2E7BA9BF}"/>
          </ac:spMkLst>
        </pc:spChg>
        <pc:spChg chg="mod">
          <ac:chgData name="Ganghyeok Lim" userId="27155264df4fa9c1" providerId="LiveId" clId="{B82E9D00-0A80-497D-8323-0DF36F2FCF4A}" dt="2024-02-08T14:50:50.316" v="265" actId="20577"/>
          <ac:spMkLst>
            <pc:docMk/>
            <pc:sldMk cId="1022666571" sldId="304"/>
            <ac:spMk id="15" creationId="{4EE93C22-5E9E-DC69-7714-DB8C6B2F5DAF}"/>
          </ac:spMkLst>
        </pc:spChg>
        <pc:picChg chg="del">
          <ac:chgData name="Ganghyeok Lim" userId="27155264df4fa9c1" providerId="LiveId" clId="{B82E9D00-0A80-497D-8323-0DF36F2FCF4A}" dt="2024-02-08T14:46:55.604" v="214" actId="478"/>
          <ac:picMkLst>
            <pc:docMk/>
            <pc:sldMk cId="1022666571" sldId="304"/>
            <ac:picMk id="3" creationId="{5C7E57FA-676C-CFC4-5BF4-BF35E2780FED}"/>
          </ac:picMkLst>
        </pc:picChg>
        <pc:picChg chg="add mod">
          <ac:chgData name="Ganghyeok Lim" userId="27155264df4fa9c1" providerId="LiveId" clId="{B82E9D00-0A80-497D-8323-0DF36F2FCF4A}" dt="2024-02-08T14:47:12.667" v="220" actId="14100"/>
          <ac:picMkLst>
            <pc:docMk/>
            <pc:sldMk cId="1022666571" sldId="304"/>
            <ac:picMk id="5" creationId="{FAEC7E02-2B91-FFB5-F1D7-56AAF97EDD93}"/>
          </ac:picMkLst>
        </pc:picChg>
        <pc:picChg chg="del">
          <ac:chgData name="Ganghyeok Lim" userId="27155264df4fa9c1" providerId="LiveId" clId="{B82E9D00-0A80-497D-8323-0DF36F2FCF4A}" dt="2024-02-08T14:46:56.173" v="215" actId="478"/>
          <ac:picMkLst>
            <pc:docMk/>
            <pc:sldMk cId="1022666571" sldId="304"/>
            <ac:picMk id="9" creationId="{33FDE10C-40A9-C4D9-581C-3ADD88BB8BB3}"/>
          </ac:picMkLst>
        </pc:picChg>
      </pc:sldChg>
      <pc:sldChg chg="addSp delSp modSp add mod">
        <pc:chgData name="Ganghyeok Lim" userId="27155264df4fa9c1" providerId="LiveId" clId="{B82E9D00-0A80-497D-8323-0DF36F2FCF4A}" dt="2024-02-08T14:50:54.572" v="267" actId="20577"/>
        <pc:sldMkLst>
          <pc:docMk/>
          <pc:sldMk cId="1026617328" sldId="305"/>
        </pc:sldMkLst>
        <pc:spChg chg="mod">
          <ac:chgData name="Ganghyeok Lim" userId="27155264df4fa9c1" providerId="LiveId" clId="{B82E9D00-0A80-497D-8323-0DF36F2FCF4A}" dt="2024-02-08T14:50:54.572" v="267" actId="20577"/>
          <ac:spMkLst>
            <pc:docMk/>
            <pc:sldMk cId="1026617328" sldId="305"/>
            <ac:spMk id="15" creationId="{50FB349C-C4F5-4CD5-81C2-076F2F48C7AA}"/>
          </ac:spMkLst>
        </pc:spChg>
        <pc:picChg chg="add mod">
          <ac:chgData name="Ganghyeok Lim" userId="27155264df4fa9c1" providerId="LiveId" clId="{B82E9D00-0A80-497D-8323-0DF36F2FCF4A}" dt="2024-02-08T14:48:58.636" v="253" actId="1076"/>
          <ac:picMkLst>
            <pc:docMk/>
            <pc:sldMk cId="1026617328" sldId="305"/>
            <ac:picMk id="3" creationId="{C1069ED3-A146-2C34-D57D-222F01733CFF}"/>
          </ac:picMkLst>
        </pc:picChg>
        <pc:picChg chg="del">
          <ac:chgData name="Ganghyeok Lim" userId="27155264df4fa9c1" providerId="LiveId" clId="{B82E9D00-0A80-497D-8323-0DF36F2FCF4A}" dt="2024-02-08T14:48:47.725" v="250" actId="478"/>
          <ac:picMkLst>
            <pc:docMk/>
            <pc:sldMk cId="1026617328" sldId="305"/>
            <ac:picMk id="5" creationId="{9CD2CDB3-F0FC-6D3E-7D2F-7DCC519C7754}"/>
          </ac:picMkLst>
        </pc:picChg>
      </pc:sldChg>
    </pc:docChg>
  </pc:docChgLst>
  <pc:docChgLst>
    <pc:chgData name="Ganghyeok Lim" userId="27155264df4fa9c1" providerId="LiveId" clId="{D86D989D-0739-4949-9FBB-D15CCE58A7E7}"/>
    <pc:docChg chg="undo redo custSel addSld delSld modSld sldOrd">
      <pc:chgData name="Ganghyeok Lim" userId="27155264df4fa9c1" providerId="LiveId" clId="{D86D989D-0739-4949-9FBB-D15CCE58A7E7}" dt="2024-01-01T02:00:37.679" v="4888" actId="20577"/>
      <pc:docMkLst>
        <pc:docMk/>
      </pc:docMkLst>
      <pc:sldChg chg="modSp mod">
        <pc:chgData name="Ganghyeok Lim" userId="27155264df4fa9c1" providerId="LiveId" clId="{D86D989D-0739-4949-9FBB-D15CCE58A7E7}" dt="2023-12-24T16:29:30.265" v="249" actId="20577"/>
        <pc:sldMkLst>
          <pc:docMk/>
          <pc:sldMk cId="2097124787" sldId="256"/>
        </pc:sldMkLst>
        <pc:spChg chg="mod">
          <ac:chgData name="Ganghyeok Lim" userId="27155264df4fa9c1" providerId="LiveId" clId="{D86D989D-0739-4949-9FBB-D15CCE58A7E7}" dt="2023-12-24T16:29:30.265" v="249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D86D989D-0739-4949-9FBB-D15CCE58A7E7}" dt="2023-12-24T16:26:46.538" v="12"/>
          <ac:spMkLst>
            <pc:docMk/>
            <pc:sldMk cId="2097124787" sldId="256"/>
            <ac:spMk id="12" creationId="{8594D9F8-EE09-49E4-803C-566325981F79}"/>
          </ac:spMkLst>
        </pc:spChg>
        <pc:spChg chg="mod">
          <ac:chgData name="Ganghyeok Lim" userId="27155264df4fa9c1" providerId="LiveId" clId="{D86D989D-0739-4949-9FBB-D15CCE58A7E7}" dt="2023-12-24T16:27:27.769" v="79" actId="20577"/>
          <ac:spMkLst>
            <pc:docMk/>
            <pc:sldMk cId="2097124787" sldId="256"/>
            <ac:spMk id="13" creationId="{F1DC75FE-4A7F-3D5B-2B7D-55C7BAB162B1}"/>
          </ac:spMkLst>
        </pc:spChg>
        <pc:spChg chg="mod">
          <ac:chgData name="Ganghyeok Lim" userId="27155264df4fa9c1" providerId="LiveId" clId="{D86D989D-0739-4949-9FBB-D15CCE58A7E7}" dt="2023-12-24T16:27:36.985" v="83" actId="20577"/>
          <ac:spMkLst>
            <pc:docMk/>
            <pc:sldMk cId="2097124787" sldId="256"/>
            <ac:spMk id="14" creationId="{063DBBDF-B2C8-0936-9D1F-A0DACC76793C}"/>
          </ac:spMkLst>
        </pc:spChg>
        <pc:spChg chg="mod">
          <ac:chgData name="Ganghyeok Lim" userId="27155264df4fa9c1" providerId="LiveId" clId="{D86D989D-0739-4949-9FBB-D15CCE58A7E7}" dt="2023-12-24T16:28:22.961" v="203" actId="20577"/>
          <ac:spMkLst>
            <pc:docMk/>
            <pc:sldMk cId="2097124787" sldId="256"/>
            <ac:spMk id="18" creationId="{5E7834BA-26E9-E3C3-1D69-23F6BDE31AB5}"/>
          </ac:spMkLst>
        </pc:spChg>
      </pc:sldChg>
      <pc:sldChg chg="addSp delSp modSp mod">
        <pc:chgData name="Ganghyeok Lim" userId="27155264df4fa9c1" providerId="LiveId" clId="{D86D989D-0739-4949-9FBB-D15CCE58A7E7}" dt="2023-12-24T23:40:34.335" v="902"/>
        <pc:sldMkLst>
          <pc:docMk/>
          <pc:sldMk cId="3448728406" sldId="266"/>
        </pc:sldMkLst>
        <pc:spChg chg="add mod">
          <ac:chgData name="Ganghyeok Lim" userId="27155264df4fa9c1" providerId="LiveId" clId="{D86D989D-0739-4949-9FBB-D15CCE58A7E7}" dt="2023-12-24T23:40:34.335" v="902"/>
          <ac:spMkLst>
            <pc:docMk/>
            <pc:sldMk cId="3448728406" sldId="266"/>
            <ac:spMk id="3" creationId="{9D1C3FF7-84B1-B7D4-25AD-1575EF8012B6}"/>
          </ac:spMkLst>
        </pc:spChg>
        <pc:spChg chg="mod">
          <ac:chgData name="Ganghyeok Lim" userId="27155264df4fa9c1" providerId="LiveId" clId="{D86D989D-0739-4949-9FBB-D15CCE58A7E7}" dt="2023-12-24T23:39:51.640" v="894" actId="1076"/>
          <ac:spMkLst>
            <pc:docMk/>
            <pc:sldMk cId="3448728406" sldId="266"/>
            <ac:spMk id="4" creationId="{184E2227-D97E-7DE0-642C-9D9C16F584E7}"/>
          </ac:spMkLst>
        </pc:spChg>
        <pc:spChg chg="mod">
          <ac:chgData name="Ganghyeok Lim" userId="27155264df4fa9c1" providerId="LiveId" clId="{D86D989D-0739-4949-9FBB-D15CCE58A7E7}" dt="2023-12-24T23:39:54.332" v="896" actId="1076"/>
          <ac:spMkLst>
            <pc:docMk/>
            <pc:sldMk cId="3448728406" sldId="266"/>
            <ac:spMk id="8" creationId="{B1D78C37-8E2F-0654-6CF4-34DFADA32780}"/>
          </ac:spMkLst>
        </pc:spChg>
        <pc:spChg chg="del">
          <ac:chgData name="Ganghyeok Lim" userId="27155264df4fa9c1" providerId="LiveId" clId="{D86D989D-0739-4949-9FBB-D15CCE58A7E7}" dt="2023-12-24T16:29:43.392" v="253" actId="478"/>
          <ac:spMkLst>
            <pc:docMk/>
            <pc:sldMk cId="3448728406" sldId="266"/>
            <ac:spMk id="9" creationId="{6F9561C0-65E4-8DF4-5276-48DC63E43D63}"/>
          </ac:spMkLst>
        </pc:spChg>
        <pc:spChg chg="add mod">
          <ac:chgData name="Ganghyeok Lim" userId="27155264df4fa9c1" providerId="LiveId" clId="{D86D989D-0739-4949-9FBB-D15CCE58A7E7}" dt="2023-12-24T23:38:46.619" v="868" actId="20577"/>
          <ac:spMkLst>
            <pc:docMk/>
            <pc:sldMk cId="3448728406" sldId="266"/>
            <ac:spMk id="10" creationId="{9781B5F6-CF52-94AD-1572-826751326251}"/>
          </ac:spMkLst>
        </pc:spChg>
        <pc:spChg chg="del">
          <ac:chgData name="Ganghyeok Lim" userId="27155264df4fa9c1" providerId="LiveId" clId="{D86D989D-0739-4949-9FBB-D15CCE58A7E7}" dt="2023-12-24T23:40:34.115" v="901" actId="478"/>
          <ac:spMkLst>
            <pc:docMk/>
            <pc:sldMk cId="3448728406" sldId="266"/>
            <ac:spMk id="15" creationId="{71265F53-1020-3F11-35E3-771C1A5D0EEC}"/>
          </ac:spMkLst>
        </pc:spChg>
        <pc:spChg chg="del mod">
          <ac:chgData name="Ganghyeok Lim" userId="27155264df4fa9c1" providerId="LiveId" clId="{D86D989D-0739-4949-9FBB-D15CCE58A7E7}" dt="2023-12-24T16:31:23.744" v="282" actId="478"/>
          <ac:spMkLst>
            <pc:docMk/>
            <pc:sldMk cId="3448728406" sldId="266"/>
            <ac:spMk id="19" creationId="{88F75B53-AA93-AF67-279C-8A1699033B47}"/>
          </ac:spMkLst>
        </pc:spChg>
        <pc:picChg chg="add mod">
          <ac:chgData name="Ganghyeok Lim" userId="27155264df4fa9c1" providerId="LiveId" clId="{D86D989D-0739-4949-9FBB-D15CCE58A7E7}" dt="2023-12-24T23:39:42.399" v="891" actId="14100"/>
          <ac:picMkLst>
            <pc:docMk/>
            <pc:sldMk cId="3448728406" sldId="266"/>
            <ac:picMk id="2" creationId="{3F765478-C6AC-0EDC-B89C-DEE3C19B358B}"/>
          </ac:picMkLst>
        </pc:picChg>
        <pc:picChg chg="add del mod">
          <ac:chgData name="Ganghyeok Lim" userId="27155264df4fa9c1" providerId="LiveId" clId="{D86D989D-0739-4949-9FBB-D15CCE58A7E7}" dt="2023-12-24T16:30:37.696" v="259" actId="478"/>
          <ac:picMkLst>
            <pc:docMk/>
            <pc:sldMk cId="3448728406" sldId="266"/>
            <ac:picMk id="3" creationId="{C6FEDF65-A0B1-CA29-2EE5-38C44EA0FA22}"/>
          </ac:picMkLst>
        </pc:picChg>
        <pc:picChg chg="add mod">
          <ac:chgData name="Ganghyeok Lim" userId="27155264df4fa9c1" providerId="LiveId" clId="{D86D989D-0739-4949-9FBB-D15CCE58A7E7}" dt="2023-12-24T23:39:44.402" v="892" actId="1076"/>
          <ac:picMkLst>
            <pc:docMk/>
            <pc:sldMk cId="3448728406" sldId="266"/>
            <ac:picMk id="7" creationId="{AB9BA4BD-3402-F5BA-6179-5AB210EE486D}"/>
          </ac:picMkLst>
        </pc:picChg>
        <pc:picChg chg="del">
          <ac:chgData name="Ganghyeok Lim" userId="27155264df4fa9c1" providerId="LiveId" clId="{D86D989D-0739-4949-9FBB-D15CCE58A7E7}" dt="2023-12-24T16:28:57.834" v="209" actId="478"/>
          <ac:picMkLst>
            <pc:docMk/>
            <pc:sldMk cId="3448728406" sldId="266"/>
            <ac:picMk id="11" creationId="{4229676C-EED4-CF27-7A22-4A40CAE51178}"/>
          </ac:picMkLst>
        </pc:picChg>
        <pc:picChg chg="add del mod">
          <ac:chgData name="Ganghyeok Lim" userId="27155264df4fa9c1" providerId="LiveId" clId="{D86D989D-0739-4949-9FBB-D15CCE58A7E7}" dt="2023-12-24T16:32:56.073" v="374"/>
          <ac:picMkLst>
            <pc:docMk/>
            <pc:sldMk cId="3448728406" sldId="266"/>
            <ac:picMk id="12" creationId="{646DF71A-1030-69C7-034D-EDD1CB58D30E}"/>
          </ac:picMkLst>
        </pc:picChg>
      </pc:sldChg>
      <pc:sldChg chg="del">
        <pc:chgData name="Ganghyeok Lim" userId="27155264df4fa9c1" providerId="LiveId" clId="{D86D989D-0739-4949-9FBB-D15CCE58A7E7}" dt="2023-12-24T16:25:52.468" v="0" actId="2696"/>
        <pc:sldMkLst>
          <pc:docMk/>
          <pc:sldMk cId="2327547399" sldId="273"/>
        </pc:sldMkLst>
      </pc:sldChg>
      <pc:sldChg chg="del">
        <pc:chgData name="Ganghyeok Lim" userId="27155264df4fa9c1" providerId="LiveId" clId="{D86D989D-0739-4949-9FBB-D15CCE58A7E7}" dt="2023-12-24T16:25:52.468" v="0" actId="2696"/>
        <pc:sldMkLst>
          <pc:docMk/>
          <pc:sldMk cId="4286527532" sldId="274"/>
        </pc:sldMkLst>
      </pc:sldChg>
      <pc:sldChg chg="del">
        <pc:chgData name="Ganghyeok Lim" userId="27155264df4fa9c1" providerId="LiveId" clId="{D86D989D-0739-4949-9FBB-D15CCE58A7E7}" dt="2023-12-24T16:25:52.468" v="0" actId="2696"/>
        <pc:sldMkLst>
          <pc:docMk/>
          <pc:sldMk cId="3776049588" sldId="275"/>
        </pc:sldMkLst>
      </pc:sldChg>
      <pc:sldChg chg="del">
        <pc:chgData name="Ganghyeok Lim" userId="27155264df4fa9c1" providerId="LiveId" clId="{D86D989D-0739-4949-9FBB-D15CCE58A7E7}" dt="2023-12-24T16:25:55.844" v="1" actId="2696"/>
        <pc:sldMkLst>
          <pc:docMk/>
          <pc:sldMk cId="3881113819" sldId="277"/>
        </pc:sldMkLst>
      </pc:sldChg>
      <pc:sldChg chg="del">
        <pc:chgData name="Ganghyeok Lim" userId="27155264df4fa9c1" providerId="LiveId" clId="{D86D989D-0739-4949-9FBB-D15CCE58A7E7}" dt="2023-12-24T16:25:55.844" v="1" actId="2696"/>
        <pc:sldMkLst>
          <pc:docMk/>
          <pc:sldMk cId="3057757519" sldId="278"/>
        </pc:sldMkLst>
      </pc:sldChg>
      <pc:sldChg chg="del">
        <pc:chgData name="Ganghyeok Lim" userId="27155264df4fa9c1" providerId="LiveId" clId="{D86D989D-0739-4949-9FBB-D15CCE58A7E7}" dt="2023-12-24T16:25:55.844" v="1" actId="2696"/>
        <pc:sldMkLst>
          <pc:docMk/>
          <pc:sldMk cId="1380373128" sldId="279"/>
        </pc:sldMkLst>
      </pc:sldChg>
      <pc:sldChg chg="modSp mod">
        <pc:chgData name="Ganghyeok Lim" userId="27155264df4fa9c1" providerId="LiveId" clId="{D86D989D-0739-4949-9FBB-D15CCE58A7E7}" dt="2023-12-24T16:29:33.880" v="251" actId="20577"/>
        <pc:sldMkLst>
          <pc:docMk/>
          <pc:sldMk cId="2189179800" sldId="280"/>
        </pc:sldMkLst>
        <pc:spChg chg="mod">
          <ac:chgData name="Ganghyeok Lim" userId="27155264df4fa9c1" providerId="LiveId" clId="{D86D989D-0739-4949-9FBB-D15CCE58A7E7}" dt="2023-12-24T16:29:33.880" v="251" actId="20577"/>
          <ac:spMkLst>
            <pc:docMk/>
            <pc:sldMk cId="2189179800" sldId="280"/>
            <ac:spMk id="2" creationId="{A4125E92-D2D4-A369-ACEE-37C046C5AB70}"/>
          </ac:spMkLst>
        </pc:spChg>
        <pc:spChg chg="mod">
          <ac:chgData name="Ganghyeok Lim" userId="27155264df4fa9c1" providerId="LiveId" clId="{D86D989D-0739-4949-9FBB-D15CCE58A7E7}" dt="2023-12-24T16:29:18.761" v="247" actId="20577"/>
          <ac:spMkLst>
            <pc:docMk/>
            <pc:sldMk cId="2189179800" sldId="280"/>
            <ac:spMk id="12" creationId="{8594D9F8-EE09-49E4-803C-566325981F79}"/>
          </ac:spMkLst>
        </pc:spChg>
      </pc:sldChg>
      <pc:sldChg chg="addSp delSp modSp add del mod">
        <pc:chgData name="Ganghyeok Lim" userId="27155264df4fa9c1" providerId="LiveId" clId="{D86D989D-0739-4949-9FBB-D15CCE58A7E7}" dt="2023-12-24T23:39:57.942" v="897" actId="2696"/>
        <pc:sldMkLst>
          <pc:docMk/>
          <pc:sldMk cId="772309804" sldId="281"/>
        </pc:sldMkLst>
        <pc:spChg chg="add del mod">
          <ac:chgData name="Ganghyeok Lim" userId="27155264df4fa9c1" providerId="LiveId" clId="{D86D989D-0739-4949-9FBB-D15CCE58A7E7}" dt="2023-12-24T23:38:54.898" v="869" actId="478"/>
          <ac:spMkLst>
            <pc:docMk/>
            <pc:sldMk cId="772309804" sldId="281"/>
            <ac:spMk id="2" creationId="{562648A8-9984-7602-D29E-0D94A0F0C0BC}"/>
          </ac:spMkLst>
        </pc:spChg>
        <pc:spChg chg="add mod">
          <ac:chgData name="Ganghyeok Lim" userId="27155264df4fa9c1" providerId="LiveId" clId="{D86D989D-0739-4949-9FBB-D15CCE58A7E7}" dt="2023-12-24T16:35:13.171" v="410"/>
          <ac:spMkLst>
            <pc:docMk/>
            <pc:sldMk cId="772309804" sldId="281"/>
            <ac:spMk id="5" creationId="{AB815FA6-E577-00FD-9189-6179E583DE64}"/>
          </ac:spMkLst>
        </pc:spChg>
        <pc:spChg chg="del">
          <ac:chgData name="Ganghyeok Lim" userId="27155264df4fa9c1" providerId="LiveId" clId="{D86D989D-0739-4949-9FBB-D15CCE58A7E7}" dt="2023-12-24T16:35:12.951" v="409" actId="478"/>
          <ac:spMkLst>
            <pc:docMk/>
            <pc:sldMk cId="772309804" sldId="281"/>
            <ac:spMk id="8" creationId="{B1D78C37-8E2F-0654-6CF4-34DFADA32780}"/>
          </ac:spMkLst>
        </pc:spChg>
        <pc:spChg chg="add mod">
          <ac:chgData name="Ganghyeok Lim" userId="27155264df4fa9c1" providerId="LiveId" clId="{D86D989D-0739-4949-9FBB-D15CCE58A7E7}" dt="2023-12-24T23:38:55.047" v="870"/>
          <ac:spMkLst>
            <pc:docMk/>
            <pc:sldMk cId="772309804" sldId="281"/>
            <ac:spMk id="9" creationId="{B6DFB3F9-DC25-E8C6-86AF-7130A7A2CFFB}"/>
          </ac:spMkLst>
        </pc:spChg>
        <pc:spChg chg="del">
          <ac:chgData name="Ganghyeok Lim" userId="27155264df4fa9c1" providerId="LiveId" clId="{D86D989D-0739-4949-9FBB-D15CCE58A7E7}" dt="2023-12-24T16:35:06.447" v="407" actId="478"/>
          <ac:spMkLst>
            <pc:docMk/>
            <pc:sldMk cId="772309804" sldId="281"/>
            <ac:spMk id="19" creationId="{88F75B53-AA93-AF67-279C-8A1699033B47}"/>
          </ac:spMkLst>
        </pc:spChg>
        <pc:picChg chg="add del mod">
          <ac:chgData name="Ganghyeok Lim" userId="27155264df4fa9c1" providerId="LiveId" clId="{D86D989D-0739-4949-9FBB-D15CCE58A7E7}" dt="2023-12-24T23:31:32.028" v="417" actId="21"/>
          <ac:picMkLst>
            <pc:docMk/>
            <pc:sldMk cId="772309804" sldId="281"/>
            <ac:picMk id="8" creationId="{2D680282-4F33-919D-43C1-8A4F96C5EB47}"/>
          </ac:picMkLst>
        </pc:picChg>
      </pc:sldChg>
      <pc:sldChg chg="del">
        <pc:chgData name="Ganghyeok Lim" userId="27155264df4fa9c1" providerId="LiveId" clId="{D86D989D-0739-4949-9FBB-D15CCE58A7E7}" dt="2023-12-24T16:25:55.844" v="1" actId="2696"/>
        <pc:sldMkLst>
          <pc:docMk/>
          <pc:sldMk cId="2302334912" sldId="281"/>
        </pc:sldMkLst>
      </pc:sldChg>
      <pc:sldChg chg="addSp delSp modSp add mod ord">
        <pc:chgData name="Ganghyeok Lim" userId="27155264df4fa9c1" providerId="LiveId" clId="{D86D989D-0739-4949-9FBB-D15CCE58A7E7}" dt="2023-12-24T23:40:31.346" v="900" actId="1076"/>
        <pc:sldMkLst>
          <pc:docMk/>
          <pc:sldMk cId="2866981423" sldId="282"/>
        </pc:sldMkLst>
        <pc:spChg chg="mod">
          <ac:chgData name="Ganghyeok Lim" userId="27155264df4fa9c1" providerId="LiveId" clId="{D86D989D-0739-4949-9FBB-D15CCE58A7E7}" dt="2023-12-24T23:33:26.556" v="644" actId="20577"/>
          <ac:spMkLst>
            <pc:docMk/>
            <pc:sldMk cId="2866981423" sldId="282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4T23:32:08.725" v="489" actId="20577"/>
          <ac:spMkLst>
            <pc:docMk/>
            <pc:sldMk cId="2866981423" sldId="282"/>
            <ac:spMk id="10" creationId="{9781B5F6-CF52-94AD-1572-826751326251}"/>
          </ac:spMkLst>
        </pc:spChg>
        <pc:spChg chg="mod">
          <ac:chgData name="Ganghyeok Lim" userId="27155264df4fa9c1" providerId="LiveId" clId="{D86D989D-0739-4949-9FBB-D15CCE58A7E7}" dt="2023-12-24T23:40:31.346" v="900" actId="1076"/>
          <ac:spMkLst>
            <pc:docMk/>
            <pc:sldMk cId="2866981423" sldId="282"/>
            <ac:spMk id="15" creationId="{71265F53-1020-3F11-35E3-771C1A5D0EEC}"/>
          </ac:spMkLst>
        </pc:spChg>
        <pc:picChg chg="add del mod">
          <ac:chgData name="Ganghyeok Lim" userId="27155264df4fa9c1" providerId="LiveId" clId="{D86D989D-0739-4949-9FBB-D15CCE58A7E7}" dt="2023-12-24T23:34:04.187" v="645" actId="478"/>
          <ac:picMkLst>
            <pc:docMk/>
            <pc:sldMk cId="2866981423" sldId="282"/>
            <ac:picMk id="2" creationId="{C7D01C3D-D60E-0ADA-46CD-1EBF3B404855}"/>
          </ac:picMkLst>
        </pc:picChg>
        <pc:picChg chg="add mod">
          <ac:chgData name="Ganghyeok Lim" userId="27155264df4fa9c1" providerId="LiveId" clId="{D86D989D-0739-4949-9FBB-D15CCE58A7E7}" dt="2023-12-24T23:34:23.796" v="648" actId="1076"/>
          <ac:picMkLst>
            <pc:docMk/>
            <pc:sldMk cId="2866981423" sldId="282"/>
            <ac:picMk id="5" creationId="{DBBB76DF-E600-6830-9322-E19C72E28437}"/>
          </ac:picMkLst>
        </pc:picChg>
        <pc:picChg chg="del">
          <ac:chgData name="Ganghyeok Lim" userId="27155264df4fa9c1" providerId="LiveId" clId="{D86D989D-0739-4949-9FBB-D15CCE58A7E7}" dt="2023-12-24T23:31:35.749" v="420" actId="478"/>
          <ac:picMkLst>
            <pc:docMk/>
            <pc:sldMk cId="2866981423" sldId="282"/>
            <ac:picMk id="7" creationId="{AB9BA4BD-3402-F5BA-6179-5AB210EE486D}"/>
          </ac:picMkLst>
        </pc:picChg>
      </pc:sldChg>
      <pc:sldChg chg="addSp delSp modSp add mod ord addCm">
        <pc:chgData name="Ganghyeok Lim" userId="27155264df4fa9c1" providerId="LiveId" clId="{D86D989D-0739-4949-9FBB-D15CCE58A7E7}" dt="2023-12-24T23:47:12.745" v="1183"/>
        <pc:sldMkLst>
          <pc:docMk/>
          <pc:sldMk cId="393229006" sldId="283"/>
        </pc:sldMkLst>
        <pc:spChg chg="mod">
          <ac:chgData name="Ganghyeok Lim" userId="27155264df4fa9c1" providerId="LiveId" clId="{D86D989D-0739-4949-9FBB-D15CCE58A7E7}" dt="2023-12-24T23:46:23.411" v="1180" actId="14100"/>
          <ac:spMkLst>
            <pc:docMk/>
            <pc:sldMk cId="393229006" sldId="283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4T23:46:25.392" v="1182" actId="20577"/>
          <ac:spMkLst>
            <pc:docMk/>
            <pc:sldMk cId="393229006" sldId="283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4T23:41:30.547" v="914" actId="1076"/>
          <ac:picMkLst>
            <pc:docMk/>
            <pc:sldMk cId="393229006" sldId="283"/>
            <ac:picMk id="3" creationId="{7815ECE4-5B92-CF57-CFF9-B55848D63A18}"/>
          </ac:picMkLst>
        </pc:picChg>
        <pc:picChg chg="del">
          <ac:chgData name="Ganghyeok Lim" userId="27155264df4fa9c1" providerId="LiveId" clId="{D86D989D-0739-4949-9FBB-D15CCE58A7E7}" dt="2023-12-24T23:41:21.393" v="909" actId="478"/>
          <ac:picMkLst>
            <pc:docMk/>
            <pc:sldMk cId="393229006" sldId="283"/>
            <ac:picMk id="5" creationId="{DBBB76DF-E600-6830-9322-E19C72E28437}"/>
          </ac:picMkLst>
        </pc:picChg>
        <pc:picChg chg="add mod">
          <ac:chgData name="Ganghyeok Lim" userId="27155264df4fa9c1" providerId="LiveId" clId="{D86D989D-0739-4949-9FBB-D15CCE58A7E7}" dt="2023-12-24T23:44:11.637" v="1084" actId="14100"/>
          <ac:picMkLst>
            <pc:docMk/>
            <pc:sldMk cId="393229006" sldId="283"/>
            <ac:picMk id="9" creationId="{DAC96B33-88ED-20C7-4A2C-BC755B8A8B5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nghyeok Lim" userId="27155264df4fa9c1" providerId="LiveId" clId="{D86D989D-0739-4949-9FBB-D15CCE58A7E7}" dt="2023-12-24T23:47:12.745" v="1183"/>
              <pc2:cmMkLst xmlns:pc2="http://schemas.microsoft.com/office/powerpoint/2019/9/main/command">
                <pc:docMk/>
                <pc:sldMk cId="393229006" sldId="283"/>
                <pc2:cmMk id="{F972DD33-11DA-4176-BE59-1868BDAB4CAE}"/>
              </pc2:cmMkLst>
            </pc226:cmChg>
          </p:ext>
        </pc:extLst>
      </pc:sldChg>
      <pc:sldChg chg="addSp delSp modSp add mod">
        <pc:chgData name="Ganghyeok Lim" userId="27155264df4fa9c1" providerId="LiveId" clId="{D86D989D-0739-4949-9FBB-D15CCE58A7E7}" dt="2023-12-24T23:50:34.571" v="1406" actId="20577"/>
        <pc:sldMkLst>
          <pc:docMk/>
          <pc:sldMk cId="1843268628" sldId="284"/>
        </pc:sldMkLst>
        <pc:spChg chg="mod">
          <ac:chgData name="Ganghyeok Lim" userId="27155264df4fa9c1" providerId="LiveId" clId="{D86D989D-0739-4949-9FBB-D15CCE58A7E7}" dt="2023-12-24T23:50:34.571" v="1406" actId="20577"/>
          <ac:spMkLst>
            <pc:docMk/>
            <pc:sldMk cId="1843268628" sldId="284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4T23:50:05.128" v="1244" actId="20577"/>
          <ac:spMkLst>
            <pc:docMk/>
            <pc:sldMk cId="1843268628" sldId="284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4T23:49:38.183" v="1185" actId="478"/>
          <ac:picMkLst>
            <pc:docMk/>
            <pc:sldMk cId="1843268628" sldId="284"/>
            <ac:picMk id="3" creationId="{7815ECE4-5B92-CF57-CFF9-B55848D63A18}"/>
          </ac:picMkLst>
        </pc:picChg>
        <pc:picChg chg="add mod">
          <ac:chgData name="Ganghyeok Lim" userId="27155264df4fa9c1" providerId="LiveId" clId="{D86D989D-0739-4949-9FBB-D15CCE58A7E7}" dt="2023-12-24T23:49:42.609" v="1189" actId="1076"/>
          <ac:picMkLst>
            <pc:docMk/>
            <pc:sldMk cId="1843268628" sldId="284"/>
            <ac:picMk id="5" creationId="{A1AE0973-2F80-DE94-A005-77CE4AC1933A}"/>
          </ac:picMkLst>
        </pc:picChg>
        <pc:picChg chg="del">
          <ac:chgData name="Ganghyeok Lim" userId="27155264df4fa9c1" providerId="LiveId" clId="{D86D989D-0739-4949-9FBB-D15CCE58A7E7}" dt="2023-12-24T23:49:38.575" v="1186" actId="478"/>
          <ac:picMkLst>
            <pc:docMk/>
            <pc:sldMk cId="1843268628" sldId="284"/>
            <ac:picMk id="9" creationId="{DAC96B33-88ED-20C7-4A2C-BC755B8A8B5B}"/>
          </ac:picMkLst>
        </pc:picChg>
      </pc:sldChg>
      <pc:sldChg chg="addSp delSp modSp add mod">
        <pc:chgData name="Ganghyeok Lim" userId="27155264df4fa9c1" providerId="LiveId" clId="{D86D989D-0739-4949-9FBB-D15CCE58A7E7}" dt="2023-12-24T23:53:55.690" v="1638" actId="20577"/>
        <pc:sldMkLst>
          <pc:docMk/>
          <pc:sldMk cId="1711494353" sldId="285"/>
        </pc:sldMkLst>
        <pc:spChg chg="mod">
          <ac:chgData name="Ganghyeok Lim" userId="27155264df4fa9c1" providerId="LiveId" clId="{D86D989D-0739-4949-9FBB-D15CCE58A7E7}" dt="2023-12-24T23:53:55.690" v="1638" actId="20577"/>
          <ac:spMkLst>
            <pc:docMk/>
            <pc:sldMk cId="1711494353" sldId="285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4T23:53:12.975" v="1448" actId="20577"/>
          <ac:spMkLst>
            <pc:docMk/>
            <pc:sldMk cId="1711494353" sldId="285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4T23:53:03.052" v="1414" actId="1076"/>
          <ac:picMkLst>
            <pc:docMk/>
            <pc:sldMk cId="1711494353" sldId="285"/>
            <ac:picMk id="3" creationId="{F45AC589-9A11-098F-47BD-4AC04F8B7438}"/>
          </ac:picMkLst>
        </pc:picChg>
        <pc:picChg chg="del">
          <ac:chgData name="Ganghyeok Lim" userId="27155264df4fa9c1" providerId="LiveId" clId="{D86D989D-0739-4949-9FBB-D15CCE58A7E7}" dt="2023-12-24T23:53:00.038" v="1411" actId="478"/>
          <ac:picMkLst>
            <pc:docMk/>
            <pc:sldMk cId="1711494353" sldId="285"/>
            <ac:picMk id="5" creationId="{A1AE0973-2F80-DE94-A005-77CE4AC1933A}"/>
          </ac:picMkLst>
        </pc:picChg>
      </pc:sldChg>
      <pc:sldChg chg="addSp delSp modSp add mod">
        <pc:chgData name="Ganghyeok Lim" userId="27155264df4fa9c1" providerId="LiveId" clId="{D86D989D-0739-4949-9FBB-D15CCE58A7E7}" dt="2023-12-25T00:04:03.887" v="1943" actId="20577"/>
        <pc:sldMkLst>
          <pc:docMk/>
          <pc:sldMk cId="2975010499" sldId="286"/>
        </pc:sldMkLst>
        <pc:spChg chg="mod">
          <ac:chgData name="Ganghyeok Lim" userId="27155264df4fa9c1" providerId="LiveId" clId="{D86D989D-0739-4949-9FBB-D15CCE58A7E7}" dt="2023-12-25T00:04:03.887" v="1943" actId="20577"/>
          <ac:spMkLst>
            <pc:docMk/>
            <pc:sldMk cId="2975010499" sldId="286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5T00:00:57.245" v="1667" actId="20577"/>
          <ac:spMkLst>
            <pc:docMk/>
            <pc:sldMk cId="2975010499" sldId="286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5T00:00:45.523" v="1640" actId="478"/>
          <ac:picMkLst>
            <pc:docMk/>
            <pc:sldMk cId="2975010499" sldId="286"/>
            <ac:picMk id="3" creationId="{F45AC589-9A11-098F-47BD-4AC04F8B7438}"/>
          </ac:picMkLst>
        </pc:picChg>
        <pc:picChg chg="add mod">
          <ac:chgData name="Ganghyeok Lim" userId="27155264df4fa9c1" providerId="LiveId" clId="{D86D989D-0739-4949-9FBB-D15CCE58A7E7}" dt="2023-12-25T00:00:49.732" v="1643" actId="1076"/>
          <ac:picMkLst>
            <pc:docMk/>
            <pc:sldMk cId="2975010499" sldId="286"/>
            <ac:picMk id="5" creationId="{7EBA0C1D-25B0-5657-71CB-9A2CE7858CBE}"/>
          </ac:picMkLst>
        </pc:picChg>
      </pc:sldChg>
      <pc:sldChg chg="addSp delSp modSp add mod ord">
        <pc:chgData name="Ganghyeok Lim" userId="27155264df4fa9c1" providerId="LiveId" clId="{D86D989D-0739-4949-9FBB-D15CCE58A7E7}" dt="2023-12-25T00:05:02.380" v="2014"/>
        <pc:sldMkLst>
          <pc:docMk/>
          <pc:sldMk cId="1104186672" sldId="287"/>
        </pc:sldMkLst>
        <pc:spChg chg="mod">
          <ac:chgData name="Ganghyeok Lim" userId="27155264df4fa9c1" providerId="LiveId" clId="{D86D989D-0739-4949-9FBB-D15CCE58A7E7}" dt="2023-12-25T00:04:58.681" v="2010" actId="20577"/>
          <ac:spMkLst>
            <pc:docMk/>
            <pc:sldMk cId="1104186672" sldId="287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5T00:04:33.844" v="1961" actId="20577"/>
          <ac:spMkLst>
            <pc:docMk/>
            <pc:sldMk cId="1104186672" sldId="287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5T00:04:49.110" v="1966" actId="14100"/>
          <ac:picMkLst>
            <pc:docMk/>
            <pc:sldMk cId="1104186672" sldId="287"/>
            <ac:picMk id="3" creationId="{9A1D1EF6-2F6B-3058-5E06-D92EB6E7D855}"/>
          </ac:picMkLst>
        </pc:picChg>
        <pc:picChg chg="del">
          <ac:chgData name="Ganghyeok Lim" userId="27155264df4fa9c1" providerId="LiveId" clId="{D86D989D-0739-4949-9FBB-D15CCE58A7E7}" dt="2023-12-25T00:04:35.363" v="1962" actId="478"/>
          <ac:picMkLst>
            <pc:docMk/>
            <pc:sldMk cId="1104186672" sldId="287"/>
            <ac:picMk id="5" creationId="{7EBA0C1D-25B0-5657-71CB-9A2CE7858CBE}"/>
          </ac:picMkLst>
        </pc:picChg>
      </pc:sldChg>
      <pc:sldChg chg="addSp delSp modSp add mod">
        <pc:chgData name="Ganghyeok Lim" userId="27155264df4fa9c1" providerId="LiveId" clId="{D86D989D-0739-4949-9FBB-D15CCE58A7E7}" dt="2023-12-25T00:07:58.825" v="2208" actId="478"/>
        <pc:sldMkLst>
          <pc:docMk/>
          <pc:sldMk cId="1789466373" sldId="288"/>
        </pc:sldMkLst>
        <pc:spChg chg="mod">
          <ac:chgData name="Ganghyeok Lim" userId="27155264df4fa9c1" providerId="LiveId" clId="{D86D989D-0739-4949-9FBB-D15CCE58A7E7}" dt="2023-12-25T00:07:11.393" v="2203" actId="14100"/>
          <ac:spMkLst>
            <pc:docMk/>
            <pc:sldMk cId="1789466373" sldId="288"/>
            <ac:spMk id="8" creationId="{B1D78C37-8E2F-0654-6CF4-34DFADA32780}"/>
          </ac:spMkLst>
        </pc:spChg>
        <pc:picChg chg="add mod">
          <ac:chgData name="Ganghyeok Lim" userId="27155264df4fa9c1" providerId="LiveId" clId="{D86D989D-0739-4949-9FBB-D15CCE58A7E7}" dt="2023-12-25T00:06:24.994" v="2019" actId="1076"/>
          <ac:picMkLst>
            <pc:docMk/>
            <pc:sldMk cId="1789466373" sldId="288"/>
            <ac:picMk id="3" creationId="{F688CA30-D354-7C29-7C55-6CDA3E2B5263}"/>
          </ac:picMkLst>
        </pc:picChg>
        <pc:picChg chg="del">
          <ac:chgData name="Ganghyeok Lim" userId="27155264df4fa9c1" providerId="LiveId" clId="{D86D989D-0739-4949-9FBB-D15CCE58A7E7}" dt="2023-12-25T00:06:21.386" v="2016" actId="478"/>
          <ac:picMkLst>
            <pc:docMk/>
            <pc:sldMk cId="1789466373" sldId="288"/>
            <ac:picMk id="5" creationId="{7EBA0C1D-25B0-5657-71CB-9A2CE7858CBE}"/>
          </ac:picMkLst>
        </pc:picChg>
        <pc:picChg chg="add del mod">
          <ac:chgData name="Ganghyeok Lim" userId="27155264df4fa9c1" providerId="LiveId" clId="{D86D989D-0739-4949-9FBB-D15CCE58A7E7}" dt="2023-12-25T00:07:58.825" v="2208" actId="478"/>
          <ac:picMkLst>
            <pc:docMk/>
            <pc:sldMk cId="1789466373" sldId="288"/>
            <ac:picMk id="9" creationId="{2723F526-DCF4-D0ED-B749-801CCE233280}"/>
          </ac:picMkLst>
        </pc:picChg>
      </pc:sldChg>
      <pc:sldChg chg="delSp modSp add mod">
        <pc:chgData name="Ganghyeok Lim" userId="27155264df4fa9c1" providerId="LiveId" clId="{D86D989D-0739-4949-9FBB-D15CCE58A7E7}" dt="2023-12-25T00:08:01.898" v="2210" actId="1076"/>
        <pc:sldMkLst>
          <pc:docMk/>
          <pc:sldMk cId="240505257" sldId="289"/>
        </pc:sldMkLst>
        <pc:picChg chg="del">
          <ac:chgData name="Ganghyeok Lim" userId="27155264df4fa9c1" providerId="LiveId" clId="{D86D989D-0739-4949-9FBB-D15CCE58A7E7}" dt="2023-12-25T00:08:00.130" v="2209" actId="478"/>
          <ac:picMkLst>
            <pc:docMk/>
            <pc:sldMk cId="240505257" sldId="289"/>
            <ac:picMk id="3" creationId="{F688CA30-D354-7C29-7C55-6CDA3E2B5263}"/>
          </ac:picMkLst>
        </pc:picChg>
        <pc:picChg chg="mod">
          <ac:chgData name="Ganghyeok Lim" userId="27155264df4fa9c1" providerId="LiveId" clId="{D86D989D-0739-4949-9FBB-D15CCE58A7E7}" dt="2023-12-25T00:08:01.898" v="2210" actId="1076"/>
          <ac:picMkLst>
            <pc:docMk/>
            <pc:sldMk cId="240505257" sldId="289"/>
            <ac:picMk id="9" creationId="{2723F526-DCF4-D0ED-B749-801CCE233280}"/>
          </ac:picMkLst>
        </pc:picChg>
      </pc:sldChg>
      <pc:sldChg chg="addSp delSp modSp add mod">
        <pc:chgData name="Ganghyeok Lim" userId="27155264df4fa9c1" providerId="LiveId" clId="{D86D989D-0739-4949-9FBB-D15CCE58A7E7}" dt="2023-12-25T00:08:30.631" v="2215" actId="1076"/>
        <pc:sldMkLst>
          <pc:docMk/>
          <pc:sldMk cId="542800577" sldId="290"/>
        </pc:sldMkLst>
        <pc:picChg chg="add mod">
          <ac:chgData name="Ganghyeok Lim" userId="27155264df4fa9c1" providerId="LiveId" clId="{D86D989D-0739-4949-9FBB-D15CCE58A7E7}" dt="2023-12-25T00:08:30.631" v="2215" actId="1076"/>
          <ac:picMkLst>
            <pc:docMk/>
            <pc:sldMk cId="542800577" sldId="290"/>
            <ac:picMk id="3" creationId="{90EE5682-A13A-48D9-F838-ADB9686F0C2E}"/>
          </ac:picMkLst>
        </pc:picChg>
        <pc:picChg chg="del">
          <ac:chgData name="Ganghyeok Lim" userId="27155264df4fa9c1" providerId="LiveId" clId="{D86D989D-0739-4949-9FBB-D15CCE58A7E7}" dt="2023-12-25T00:08:27.153" v="2212" actId="478"/>
          <ac:picMkLst>
            <pc:docMk/>
            <pc:sldMk cId="542800577" sldId="290"/>
            <ac:picMk id="9" creationId="{2723F526-DCF4-D0ED-B749-801CCE233280}"/>
          </ac:picMkLst>
        </pc:picChg>
      </pc:sldChg>
      <pc:sldChg chg="addSp delSp modSp add mod addCm">
        <pc:chgData name="Ganghyeok Lim" userId="27155264df4fa9c1" providerId="LiveId" clId="{D86D989D-0739-4949-9FBB-D15CCE58A7E7}" dt="2023-12-25T13:24:43.634" v="2373" actId="1076"/>
        <pc:sldMkLst>
          <pc:docMk/>
          <pc:sldMk cId="1156122887" sldId="291"/>
        </pc:sldMkLst>
        <pc:spChg chg="mod">
          <ac:chgData name="Ganghyeok Lim" userId="27155264df4fa9c1" providerId="LiveId" clId="{D86D989D-0739-4949-9FBB-D15CCE58A7E7}" dt="2023-12-25T13:21:32.620" v="2354" actId="20577"/>
          <ac:spMkLst>
            <pc:docMk/>
            <pc:sldMk cId="1156122887" sldId="291"/>
            <ac:spMk id="8" creationId="{B1D78C37-8E2F-0654-6CF4-34DFADA32780}"/>
          </ac:spMkLst>
        </pc:spChg>
        <pc:spChg chg="mod">
          <ac:chgData name="Ganghyeok Lim" userId="27155264df4fa9c1" providerId="LiveId" clId="{D86D989D-0739-4949-9FBB-D15CCE58A7E7}" dt="2023-12-25T13:21:00.954" v="2250" actId="20577"/>
          <ac:spMkLst>
            <pc:docMk/>
            <pc:sldMk cId="1156122887" sldId="291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5T13:20:45.225" v="2217" actId="478"/>
          <ac:picMkLst>
            <pc:docMk/>
            <pc:sldMk cId="1156122887" sldId="291"/>
            <ac:picMk id="3" creationId="{90EE5682-A13A-48D9-F838-ADB9686F0C2E}"/>
          </ac:picMkLst>
        </pc:picChg>
        <pc:picChg chg="add mod">
          <ac:chgData name="Ganghyeok Lim" userId="27155264df4fa9c1" providerId="LiveId" clId="{D86D989D-0739-4949-9FBB-D15CCE58A7E7}" dt="2023-12-25T13:20:51.421" v="2222" actId="1076"/>
          <ac:picMkLst>
            <pc:docMk/>
            <pc:sldMk cId="1156122887" sldId="291"/>
            <ac:picMk id="5" creationId="{8B6795EF-A0D2-D182-9998-6F66CD045578}"/>
          </ac:picMkLst>
        </pc:picChg>
        <pc:picChg chg="add mod">
          <ac:chgData name="Ganghyeok Lim" userId="27155264df4fa9c1" providerId="LiveId" clId="{D86D989D-0739-4949-9FBB-D15CCE58A7E7}" dt="2023-12-25T13:24:41.841" v="2372" actId="1076"/>
          <ac:picMkLst>
            <pc:docMk/>
            <pc:sldMk cId="1156122887" sldId="291"/>
            <ac:picMk id="9" creationId="{ACF79D55-EF4B-720C-BF5F-475DDEDDD2F8}"/>
          </ac:picMkLst>
        </pc:picChg>
        <pc:picChg chg="add mod">
          <ac:chgData name="Ganghyeok Lim" userId="27155264df4fa9c1" providerId="LiveId" clId="{D86D989D-0739-4949-9FBB-D15CCE58A7E7}" dt="2023-12-25T13:24:43.634" v="2373" actId="1076"/>
          <ac:picMkLst>
            <pc:docMk/>
            <pc:sldMk cId="1156122887" sldId="291"/>
            <ac:picMk id="12" creationId="{D13FD7D5-91CF-04DC-8CF8-5A9B92F1C0B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nghyeok Lim" userId="27155264df4fa9c1" providerId="LiveId" clId="{D86D989D-0739-4949-9FBB-D15CCE58A7E7}" dt="2023-12-25T13:22:23.967" v="2361"/>
              <pc2:cmMkLst xmlns:pc2="http://schemas.microsoft.com/office/powerpoint/2019/9/main/command">
                <pc:docMk/>
                <pc:sldMk cId="1156122887" sldId="291"/>
                <pc2:cmMk id="{295FE11D-270B-460A-8107-A7487495804C}"/>
              </pc2:cmMkLst>
            </pc226:cmChg>
            <pc226:cmChg xmlns:pc226="http://schemas.microsoft.com/office/powerpoint/2022/06/main/command" chg="add">
              <pc226:chgData name="Ganghyeok Lim" userId="27155264df4fa9c1" providerId="LiveId" clId="{D86D989D-0739-4949-9FBB-D15CCE58A7E7}" dt="2023-12-25T13:23:30.906" v="2367"/>
              <pc2:cmMkLst xmlns:pc2="http://schemas.microsoft.com/office/powerpoint/2019/9/main/command">
                <pc:docMk/>
                <pc:sldMk cId="1156122887" sldId="291"/>
                <pc2:cmMk id="{D800254E-A70E-4593-898C-AF027B725C3C}"/>
              </pc2:cmMkLst>
            </pc226:cmChg>
          </p:ext>
        </pc:extLst>
      </pc:sldChg>
      <pc:sldChg chg="addSp delSp modSp add mod addCm">
        <pc:chgData name="Ganghyeok Lim" userId="27155264df4fa9c1" providerId="LiveId" clId="{D86D989D-0739-4949-9FBB-D15CCE58A7E7}" dt="2023-12-25T13:26:24.456" v="2386"/>
        <pc:sldMkLst>
          <pc:docMk/>
          <pc:sldMk cId="3935878266" sldId="292"/>
        </pc:sldMkLst>
        <pc:picChg chg="add mod">
          <ac:chgData name="Ganghyeok Lim" userId="27155264df4fa9c1" providerId="LiveId" clId="{D86D989D-0739-4949-9FBB-D15CCE58A7E7}" dt="2023-12-25T13:25:02.249" v="2380" actId="1076"/>
          <ac:picMkLst>
            <pc:docMk/>
            <pc:sldMk cId="3935878266" sldId="292"/>
            <ac:picMk id="3" creationId="{223A93B4-F15D-CE63-66DA-EEC7F0AC0DA2}"/>
          </ac:picMkLst>
        </pc:picChg>
        <pc:picChg chg="del">
          <ac:chgData name="Ganghyeok Lim" userId="27155264df4fa9c1" providerId="LiveId" clId="{D86D989D-0739-4949-9FBB-D15CCE58A7E7}" dt="2023-12-25T13:24:46.078" v="2374" actId="478"/>
          <ac:picMkLst>
            <pc:docMk/>
            <pc:sldMk cId="3935878266" sldId="292"/>
            <ac:picMk id="9" creationId="{ACF79D55-EF4B-720C-BF5F-475DDEDDD2F8}"/>
          </ac:picMkLst>
        </pc:picChg>
        <pc:picChg chg="add mod">
          <ac:chgData name="Ganghyeok Lim" userId="27155264df4fa9c1" providerId="LiveId" clId="{D86D989D-0739-4949-9FBB-D15CCE58A7E7}" dt="2023-12-25T13:26:07.020" v="2385" actId="14100"/>
          <ac:picMkLst>
            <pc:docMk/>
            <pc:sldMk cId="3935878266" sldId="292"/>
            <ac:picMk id="11" creationId="{362E231C-49D0-44ED-4872-988885A32784}"/>
          </ac:picMkLst>
        </pc:picChg>
        <pc:picChg chg="del">
          <ac:chgData name="Ganghyeok Lim" userId="27155264df4fa9c1" providerId="LiveId" clId="{D86D989D-0739-4949-9FBB-D15CCE58A7E7}" dt="2023-12-25T13:24:46.575" v="2375" actId="478"/>
          <ac:picMkLst>
            <pc:docMk/>
            <pc:sldMk cId="3935878266" sldId="292"/>
            <ac:picMk id="12" creationId="{D13FD7D5-91CF-04DC-8CF8-5A9B92F1C0B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nghyeok Lim" userId="27155264df4fa9c1" providerId="LiveId" clId="{D86D989D-0739-4949-9FBB-D15CCE58A7E7}" dt="2023-12-25T13:25:31.172" v="2381"/>
              <pc2:cmMkLst xmlns:pc2="http://schemas.microsoft.com/office/powerpoint/2019/9/main/command">
                <pc:docMk/>
                <pc:sldMk cId="3935878266" sldId="292"/>
                <pc2:cmMk id="{46799A13-5074-4F41-85F0-60E686808AA4}"/>
              </pc2:cmMkLst>
            </pc226:cmChg>
            <pc226:cmChg xmlns:pc226="http://schemas.microsoft.com/office/powerpoint/2022/06/main/command" chg="add">
              <pc226:chgData name="Ganghyeok Lim" userId="27155264df4fa9c1" providerId="LiveId" clId="{D86D989D-0739-4949-9FBB-D15CCE58A7E7}" dt="2023-12-25T13:26:24.456" v="2386"/>
              <pc2:cmMkLst xmlns:pc2="http://schemas.microsoft.com/office/powerpoint/2019/9/main/command">
                <pc:docMk/>
                <pc:sldMk cId="3935878266" sldId="292"/>
                <pc2:cmMk id="{D7980748-5AC2-432B-96CF-366728B0DE28}"/>
              </pc2:cmMkLst>
            </pc226:cmChg>
          </p:ext>
        </pc:extLst>
      </pc:sldChg>
      <pc:sldChg chg="addSp modSp mod">
        <pc:chgData name="Ganghyeok Lim" userId="27155264df4fa9c1" providerId="LiveId" clId="{D86D989D-0739-4949-9FBB-D15CCE58A7E7}" dt="2023-12-26T22:53:58.127" v="2482" actId="1076"/>
        <pc:sldMkLst>
          <pc:docMk/>
          <pc:sldMk cId="3184664028" sldId="304"/>
        </pc:sldMkLst>
        <pc:picChg chg="add mod">
          <ac:chgData name="Ganghyeok Lim" userId="27155264df4fa9c1" providerId="LiveId" clId="{D86D989D-0739-4949-9FBB-D15CCE58A7E7}" dt="2023-12-26T22:53:58.127" v="2482" actId="1076"/>
          <ac:picMkLst>
            <pc:docMk/>
            <pc:sldMk cId="3184664028" sldId="304"/>
            <ac:picMk id="7" creationId="{51FE0DAC-5B96-AA9A-F705-8B5E340282D7}"/>
          </ac:picMkLst>
        </pc:picChg>
      </pc:sldChg>
      <pc:sldChg chg="addSp delSp modSp add mod">
        <pc:chgData name="Ganghyeok Lim" userId="27155264df4fa9c1" providerId="LiveId" clId="{D86D989D-0739-4949-9FBB-D15CCE58A7E7}" dt="2023-12-26T23:06:05.548" v="2543" actId="20577"/>
        <pc:sldMkLst>
          <pc:docMk/>
          <pc:sldMk cId="2878876669" sldId="305"/>
        </pc:sldMkLst>
        <pc:spChg chg="mod">
          <ac:chgData name="Ganghyeok Lim" userId="27155264df4fa9c1" providerId="LiveId" clId="{D86D989D-0739-4949-9FBB-D15CCE58A7E7}" dt="2023-12-26T22:35:03.020" v="2440" actId="20577"/>
          <ac:spMkLst>
            <pc:docMk/>
            <pc:sldMk cId="2878876669" sldId="305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6T23:06:05.548" v="2543" actId="20577"/>
          <ac:spMkLst>
            <pc:docMk/>
            <pc:sldMk cId="2878876669" sldId="305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6T22:34:51.053" v="2410" actId="478"/>
          <ac:picMkLst>
            <pc:docMk/>
            <pc:sldMk cId="2878876669" sldId="305"/>
            <ac:picMk id="3" creationId="{B218BE41-365A-9D6F-3DB9-AAE7C87BD647}"/>
          </ac:picMkLst>
        </pc:picChg>
        <pc:picChg chg="del">
          <ac:chgData name="Ganghyeok Lim" userId="27155264df4fa9c1" providerId="LiveId" clId="{D86D989D-0739-4949-9FBB-D15CCE58A7E7}" dt="2023-12-26T22:34:54.363" v="2413" actId="478"/>
          <ac:picMkLst>
            <pc:docMk/>
            <pc:sldMk cId="2878876669" sldId="305"/>
            <ac:picMk id="4" creationId="{5124F484-9F04-65CA-993F-9DA8447D1A60}"/>
          </ac:picMkLst>
        </pc:picChg>
        <pc:picChg chg="add mod">
          <ac:chgData name="Ganghyeok Lim" userId="27155264df4fa9c1" providerId="LiveId" clId="{D86D989D-0739-4949-9FBB-D15CCE58A7E7}" dt="2023-12-26T22:34:53.667" v="2412" actId="14100"/>
          <ac:picMkLst>
            <pc:docMk/>
            <pc:sldMk cId="2878876669" sldId="305"/>
            <ac:picMk id="7" creationId="{C767A132-3378-5CA7-5959-CD898AD6E5C3}"/>
          </ac:picMkLst>
        </pc:picChg>
        <pc:picChg chg="add mod">
          <ac:chgData name="Ganghyeok Lim" userId="27155264df4fa9c1" providerId="LiveId" clId="{D86D989D-0739-4949-9FBB-D15CCE58A7E7}" dt="2023-12-26T22:35:19.462" v="2445" actId="1076"/>
          <ac:picMkLst>
            <pc:docMk/>
            <pc:sldMk cId="2878876669" sldId="305"/>
            <ac:picMk id="11" creationId="{09A229CB-48B8-FAAC-F713-3DEBCA05F7AE}"/>
          </ac:picMkLst>
        </pc:picChg>
      </pc:sldChg>
      <pc:sldChg chg="addSp delSp modSp add mod">
        <pc:chgData name="Ganghyeok Lim" userId="27155264df4fa9c1" providerId="LiveId" clId="{D86D989D-0739-4949-9FBB-D15CCE58A7E7}" dt="2023-12-26T22:37:25.386" v="2479" actId="20577"/>
        <pc:sldMkLst>
          <pc:docMk/>
          <pc:sldMk cId="1353252031" sldId="306"/>
        </pc:sldMkLst>
        <pc:spChg chg="mod">
          <ac:chgData name="Ganghyeok Lim" userId="27155264df4fa9c1" providerId="LiveId" clId="{D86D989D-0739-4949-9FBB-D15CCE58A7E7}" dt="2023-12-26T22:37:25.386" v="2479" actId="20577"/>
          <ac:spMkLst>
            <pc:docMk/>
            <pc:sldMk cId="1353252031" sldId="306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6T22:37:04.756" v="2472" actId="20577"/>
          <ac:spMkLst>
            <pc:docMk/>
            <pc:sldMk cId="1353252031" sldId="306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6T22:37:22.720" v="2477" actId="1076"/>
          <ac:picMkLst>
            <pc:docMk/>
            <pc:sldMk cId="1353252031" sldId="306"/>
            <ac:picMk id="3" creationId="{0ADFD3BD-4B6C-9484-BC8B-5A5EDC17593D}"/>
          </ac:picMkLst>
        </pc:picChg>
        <pc:picChg chg="del">
          <ac:chgData name="Ganghyeok Lim" userId="27155264df4fa9c1" providerId="LiveId" clId="{D86D989D-0739-4949-9FBB-D15CCE58A7E7}" dt="2023-12-26T22:37:21.385" v="2476" actId="478"/>
          <ac:picMkLst>
            <pc:docMk/>
            <pc:sldMk cId="1353252031" sldId="306"/>
            <ac:picMk id="7" creationId="{C767A132-3378-5CA7-5959-CD898AD6E5C3}"/>
          </ac:picMkLst>
        </pc:picChg>
        <pc:picChg chg="del">
          <ac:chgData name="Ganghyeok Lim" userId="27155264df4fa9c1" providerId="LiveId" clId="{D86D989D-0739-4949-9FBB-D15CCE58A7E7}" dt="2023-12-26T22:37:23.209" v="2478" actId="478"/>
          <ac:picMkLst>
            <pc:docMk/>
            <pc:sldMk cId="1353252031" sldId="306"/>
            <ac:picMk id="11" creationId="{09A229CB-48B8-FAAC-F713-3DEBCA05F7AE}"/>
          </ac:picMkLst>
        </pc:picChg>
      </pc:sldChg>
      <pc:sldChg chg="addSp delSp modSp add mod">
        <pc:chgData name="Ganghyeok Lim" userId="27155264df4fa9c1" providerId="LiveId" clId="{D86D989D-0739-4949-9FBB-D15CCE58A7E7}" dt="2024-01-01T02:00:37.679" v="4888" actId="20577"/>
        <pc:sldMkLst>
          <pc:docMk/>
          <pc:sldMk cId="3145434194" sldId="307"/>
        </pc:sldMkLst>
        <pc:spChg chg="mod">
          <ac:chgData name="Ganghyeok Lim" userId="27155264df4fa9c1" providerId="LiveId" clId="{D86D989D-0739-4949-9FBB-D15CCE58A7E7}" dt="2024-01-01T02:00:37.679" v="4888" actId="20577"/>
          <ac:spMkLst>
            <pc:docMk/>
            <pc:sldMk cId="3145434194" sldId="307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6T22:57:28.256" v="2519" actId="478"/>
          <ac:picMkLst>
            <pc:docMk/>
            <pc:sldMk cId="3145434194" sldId="307"/>
            <ac:picMk id="3" creationId="{0ADFD3BD-4B6C-9484-BC8B-5A5EDC17593D}"/>
          </ac:picMkLst>
        </pc:picChg>
        <pc:picChg chg="add mod">
          <ac:chgData name="Ganghyeok Lim" userId="27155264df4fa9c1" providerId="LiveId" clId="{D86D989D-0739-4949-9FBB-D15CCE58A7E7}" dt="2023-12-26T22:57:43.360" v="2522" actId="1076"/>
          <ac:picMkLst>
            <pc:docMk/>
            <pc:sldMk cId="3145434194" sldId="307"/>
            <ac:picMk id="4" creationId="{654B59C7-0ED6-F549-63E5-5673A0B07B68}"/>
          </ac:picMkLst>
        </pc:picChg>
        <pc:picChg chg="add mod">
          <ac:chgData name="Ganghyeok Lim" userId="27155264df4fa9c1" providerId="LiveId" clId="{D86D989D-0739-4949-9FBB-D15CCE58A7E7}" dt="2023-12-26T22:58:40.459" v="2527" actId="1076"/>
          <ac:picMkLst>
            <pc:docMk/>
            <pc:sldMk cId="3145434194" sldId="307"/>
            <ac:picMk id="8" creationId="{B4FD73F7-7632-BB66-2BA1-8BE3A6531075}"/>
          </ac:picMkLst>
        </pc:picChg>
      </pc:sldChg>
      <pc:sldChg chg="addSp delSp modSp add mod">
        <pc:chgData name="Ganghyeok Lim" userId="27155264df4fa9c1" providerId="LiveId" clId="{D86D989D-0739-4949-9FBB-D15CCE58A7E7}" dt="2023-12-26T23:06:23.451" v="2556" actId="478"/>
        <pc:sldMkLst>
          <pc:docMk/>
          <pc:sldMk cId="2525191535" sldId="308"/>
        </pc:sldMkLst>
        <pc:spChg chg="mod">
          <ac:chgData name="Ganghyeok Lim" userId="27155264df4fa9c1" providerId="LiveId" clId="{D86D989D-0739-4949-9FBB-D15CCE58A7E7}" dt="2023-12-26T23:06:15.043" v="2551" actId="20577"/>
          <ac:spMkLst>
            <pc:docMk/>
            <pc:sldMk cId="2525191535" sldId="308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6T23:06:23.082" v="2555" actId="1076"/>
          <ac:picMkLst>
            <pc:docMk/>
            <pc:sldMk cId="2525191535" sldId="308"/>
            <ac:picMk id="3" creationId="{9C0AFA69-3661-E407-C2D0-DD37C551B65E}"/>
          </ac:picMkLst>
        </pc:picChg>
        <pc:picChg chg="del">
          <ac:chgData name="Ganghyeok Lim" userId="27155264df4fa9c1" providerId="LiveId" clId="{D86D989D-0739-4949-9FBB-D15CCE58A7E7}" dt="2023-12-26T23:06:20.356" v="2552" actId="478"/>
          <ac:picMkLst>
            <pc:docMk/>
            <pc:sldMk cId="2525191535" sldId="308"/>
            <ac:picMk id="4" creationId="{654B59C7-0ED6-F549-63E5-5673A0B07B68}"/>
          </ac:picMkLst>
        </pc:picChg>
        <pc:picChg chg="del">
          <ac:chgData name="Ganghyeok Lim" userId="27155264df4fa9c1" providerId="LiveId" clId="{D86D989D-0739-4949-9FBB-D15CCE58A7E7}" dt="2023-12-26T23:06:23.451" v="2556" actId="478"/>
          <ac:picMkLst>
            <pc:docMk/>
            <pc:sldMk cId="2525191535" sldId="308"/>
            <ac:picMk id="8" creationId="{B4FD73F7-7632-BB66-2BA1-8BE3A6531075}"/>
          </ac:picMkLst>
        </pc:picChg>
      </pc:sldChg>
      <pc:sldChg chg="addSp delSp modSp add mod">
        <pc:chgData name="Ganghyeok Lim" userId="27155264df4fa9c1" providerId="LiveId" clId="{D86D989D-0739-4949-9FBB-D15CCE58A7E7}" dt="2023-12-26T23:14:28.145" v="2613" actId="1076"/>
        <pc:sldMkLst>
          <pc:docMk/>
          <pc:sldMk cId="1776610210" sldId="309"/>
        </pc:sldMkLst>
        <pc:spChg chg="mod">
          <ac:chgData name="Ganghyeok Lim" userId="27155264df4fa9c1" providerId="LiveId" clId="{D86D989D-0739-4949-9FBB-D15CCE58A7E7}" dt="2023-12-26T23:14:04.104" v="2608" actId="20577"/>
          <ac:spMkLst>
            <pc:docMk/>
            <pc:sldMk cId="1776610210" sldId="309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6T23:14:26.695" v="2612" actId="478"/>
          <ac:picMkLst>
            <pc:docMk/>
            <pc:sldMk cId="1776610210" sldId="309"/>
            <ac:picMk id="3" creationId="{9C0AFA69-3661-E407-C2D0-DD37C551B65E}"/>
          </ac:picMkLst>
        </pc:picChg>
        <pc:picChg chg="add mod">
          <ac:chgData name="Ganghyeok Lim" userId="27155264df4fa9c1" providerId="LiveId" clId="{D86D989D-0739-4949-9FBB-D15CCE58A7E7}" dt="2023-12-26T23:14:28.145" v="2613" actId="1076"/>
          <ac:picMkLst>
            <pc:docMk/>
            <pc:sldMk cId="1776610210" sldId="309"/>
            <ac:picMk id="4" creationId="{219DD602-360F-E652-6E74-6A897FD9C4B1}"/>
          </ac:picMkLst>
        </pc:picChg>
      </pc:sldChg>
      <pc:sldChg chg="modSp add mod ord">
        <pc:chgData name="Ganghyeok Lim" userId="27155264df4fa9c1" providerId="LiveId" clId="{D86D989D-0739-4949-9FBB-D15CCE58A7E7}" dt="2023-12-29T04:26:00.042" v="2675" actId="20577"/>
        <pc:sldMkLst>
          <pc:docMk/>
          <pc:sldMk cId="2977830141" sldId="310"/>
        </pc:sldMkLst>
        <pc:spChg chg="mod">
          <ac:chgData name="Ganghyeok Lim" userId="27155264df4fa9c1" providerId="LiveId" clId="{D86D989D-0739-4949-9FBB-D15CCE58A7E7}" dt="2023-12-29T04:26:00.042" v="2675" actId="20577"/>
          <ac:spMkLst>
            <pc:docMk/>
            <pc:sldMk cId="2977830141" sldId="310"/>
            <ac:spMk id="12" creationId="{8594D9F8-EE09-49E4-803C-566325981F79}"/>
          </ac:spMkLst>
        </pc:spChg>
      </pc:sldChg>
      <pc:sldChg chg="addSp delSp modSp add mod ord">
        <pc:chgData name="Ganghyeok Lim" userId="27155264df4fa9c1" providerId="LiveId" clId="{D86D989D-0739-4949-9FBB-D15CCE58A7E7}" dt="2023-12-29T06:36:42.525" v="2752" actId="20577"/>
        <pc:sldMkLst>
          <pc:docMk/>
          <pc:sldMk cId="2667618236" sldId="311"/>
        </pc:sldMkLst>
        <pc:spChg chg="mod">
          <ac:chgData name="Ganghyeok Lim" userId="27155264df4fa9c1" providerId="LiveId" clId="{D86D989D-0739-4949-9FBB-D15CCE58A7E7}" dt="2023-12-29T06:36:26.053" v="2715" actId="20577"/>
          <ac:spMkLst>
            <pc:docMk/>
            <pc:sldMk cId="2667618236" sldId="311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9T06:36:30.572" v="2716" actId="14100"/>
          <ac:spMkLst>
            <pc:docMk/>
            <pc:sldMk cId="2667618236" sldId="311"/>
            <ac:spMk id="9" creationId="{219CA993-9C95-8ECF-3D0E-FD87D864A66E}"/>
          </ac:spMkLst>
        </pc:spChg>
        <pc:spChg chg="mod">
          <ac:chgData name="Ganghyeok Lim" userId="27155264df4fa9c1" providerId="LiveId" clId="{D86D989D-0739-4949-9FBB-D15CCE58A7E7}" dt="2023-12-29T06:36:42.525" v="2752" actId="20577"/>
          <ac:spMkLst>
            <pc:docMk/>
            <pc:sldMk cId="2667618236" sldId="311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9T06:36:34.503" v="2720" actId="1076"/>
          <ac:picMkLst>
            <pc:docMk/>
            <pc:sldMk cId="2667618236" sldId="311"/>
            <ac:picMk id="3" creationId="{6C6C5B78-0170-2677-8589-C62CCC2B1D43}"/>
          </ac:picMkLst>
        </pc:picChg>
        <pc:picChg chg="del">
          <ac:chgData name="Ganghyeok Lim" userId="27155264df4fa9c1" providerId="LiveId" clId="{D86D989D-0739-4949-9FBB-D15CCE58A7E7}" dt="2023-12-29T06:36:10.742" v="2682" actId="478"/>
          <ac:picMkLst>
            <pc:docMk/>
            <pc:sldMk cId="2667618236" sldId="311"/>
            <ac:picMk id="4" creationId="{219DD602-360F-E652-6E74-6A897FD9C4B1}"/>
          </ac:picMkLst>
        </pc:picChg>
      </pc:sldChg>
      <pc:sldChg chg="addSp delSp modSp add mod">
        <pc:chgData name="Ganghyeok Lim" userId="27155264df4fa9c1" providerId="LiveId" clId="{D86D989D-0739-4949-9FBB-D15CCE58A7E7}" dt="2023-12-29T20:55:44.114" v="2804" actId="20577"/>
        <pc:sldMkLst>
          <pc:docMk/>
          <pc:sldMk cId="1670142731" sldId="312"/>
        </pc:sldMkLst>
        <pc:spChg chg="mod">
          <ac:chgData name="Ganghyeok Lim" userId="27155264df4fa9c1" providerId="LiveId" clId="{D86D989D-0739-4949-9FBB-D15CCE58A7E7}" dt="2023-12-29T20:55:44.114" v="2804" actId="20577"/>
          <ac:spMkLst>
            <pc:docMk/>
            <pc:sldMk cId="1670142731" sldId="312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9T20:55:10.304" v="2801" actId="14100"/>
          <ac:spMkLst>
            <pc:docMk/>
            <pc:sldMk cId="1670142731" sldId="312"/>
            <ac:spMk id="9" creationId="{219CA993-9C95-8ECF-3D0E-FD87D864A66E}"/>
          </ac:spMkLst>
        </pc:spChg>
        <pc:spChg chg="mod">
          <ac:chgData name="Ganghyeok Lim" userId="27155264df4fa9c1" providerId="LiveId" clId="{D86D989D-0739-4949-9FBB-D15CCE58A7E7}" dt="2023-12-29T20:54:53.361" v="2796" actId="20577"/>
          <ac:spMkLst>
            <pc:docMk/>
            <pc:sldMk cId="1670142731" sldId="312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9T20:54:37.149" v="2754" actId="478"/>
          <ac:picMkLst>
            <pc:docMk/>
            <pc:sldMk cId="1670142731" sldId="312"/>
            <ac:picMk id="3" creationId="{6C6C5B78-0170-2677-8589-C62CCC2B1D43}"/>
          </ac:picMkLst>
        </pc:picChg>
        <pc:picChg chg="add mod">
          <ac:chgData name="Ganghyeok Lim" userId="27155264df4fa9c1" providerId="LiveId" clId="{D86D989D-0739-4949-9FBB-D15CCE58A7E7}" dt="2023-12-29T20:55:13.634" v="2802" actId="1076"/>
          <ac:picMkLst>
            <pc:docMk/>
            <pc:sldMk cId="1670142731" sldId="312"/>
            <ac:picMk id="4" creationId="{06AE8003-C8A6-26E4-8C09-BCAE17374BDD}"/>
          </ac:picMkLst>
        </pc:picChg>
      </pc:sldChg>
      <pc:sldChg chg="addSp delSp modSp add mod">
        <pc:chgData name="Ganghyeok Lim" userId="27155264df4fa9c1" providerId="LiveId" clId="{D86D989D-0739-4949-9FBB-D15CCE58A7E7}" dt="2023-12-29T21:05:07.733" v="2991" actId="20577"/>
        <pc:sldMkLst>
          <pc:docMk/>
          <pc:sldMk cId="333182285" sldId="313"/>
        </pc:sldMkLst>
        <pc:spChg chg="mod">
          <ac:chgData name="Ganghyeok Lim" userId="27155264df4fa9c1" providerId="LiveId" clId="{D86D989D-0739-4949-9FBB-D15CCE58A7E7}" dt="2023-12-29T21:05:07.733" v="2991" actId="20577"/>
          <ac:spMkLst>
            <pc:docMk/>
            <pc:sldMk cId="333182285" sldId="313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9T21:04:36.746" v="2828" actId="20577"/>
          <ac:spMkLst>
            <pc:docMk/>
            <pc:sldMk cId="333182285" sldId="313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9T21:04:29.795" v="2812" actId="1076"/>
          <ac:picMkLst>
            <pc:docMk/>
            <pc:sldMk cId="333182285" sldId="313"/>
            <ac:picMk id="3" creationId="{A1D51CA9-C307-2E0D-09F0-B022A7CC9170}"/>
          </ac:picMkLst>
        </pc:picChg>
        <pc:picChg chg="del">
          <ac:chgData name="Ganghyeok Lim" userId="27155264df4fa9c1" providerId="LiveId" clId="{D86D989D-0739-4949-9FBB-D15CCE58A7E7}" dt="2023-12-29T21:04:18.217" v="2806" actId="478"/>
          <ac:picMkLst>
            <pc:docMk/>
            <pc:sldMk cId="333182285" sldId="313"/>
            <ac:picMk id="4" creationId="{06AE8003-C8A6-26E4-8C09-BCAE17374BDD}"/>
          </ac:picMkLst>
        </pc:picChg>
      </pc:sldChg>
      <pc:sldChg chg="addSp delSp modSp add mod">
        <pc:chgData name="Ganghyeok Lim" userId="27155264df4fa9c1" providerId="LiveId" clId="{D86D989D-0739-4949-9FBB-D15CCE58A7E7}" dt="2023-12-29T21:07:11.385" v="3137" actId="20577"/>
        <pc:sldMkLst>
          <pc:docMk/>
          <pc:sldMk cId="2685610879" sldId="314"/>
        </pc:sldMkLst>
        <pc:spChg chg="mod">
          <ac:chgData name="Ganghyeok Lim" userId="27155264df4fa9c1" providerId="LiveId" clId="{D86D989D-0739-4949-9FBB-D15CCE58A7E7}" dt="2023-12-29T21:07:11.385" v="3137" actId="20577"/>
          <ac:spMkLst>
            <pc:docMk/>
            <pc:sldMk cId="2685610879" sldId="314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9T21:06:53.216" v="3057" actId="20577"/>
          <ac:spMkLst>
            <pc:docMk/>
            <pc:sldMk cId="2685610879" sldId="314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29T21:05:33.497" v="2993" actId="478"/>
          <ac:picMkLst>
            <pc:docMk/>
            <pc:sldMk cId="2685610879" sldId="314"/>
            <ac:picMk id="3" creationId="{A1D51CA9-C307-2E0D-09F0-B022A7CC9170}"/>
          </ac:picMkLst>
        </pc:picChg>
        <pc:picChg chg="add mod">
          <ac:chgData name="Ganghyeok Lim" userId="27155264df4fa9c1" providerId="LiveId" clId="{D86D989D-0739-4949-9FBB-D15CCE58A7E7}" dt="2023-12-29T21:05:46.830" v="2998" actId="1076"/>
          <ac:picMkLst>
            <pc:docMk/>
            <pc:sldMk cId="2685610879" sldId="314"/>
            <ac:picMk id="4" creationId="{8F26D8CA-79E4-7CCE-0C7D-54E838D2842F}"/>
          </ac:picMkLst>
        </pc:picChg>
      </pc:sldChg>
      <pc:sldChg chg="addSp delSp modSp add mod">
        <pc:chgData name="Ganghyeok Lim" userId="27155264df4fa9c1" providerId="LiveId" clId="{D86D989D-0739-4949-9FBB-D15CCE58A7E7}" dt="2023-12-29T21:25:22.034" v="3529" actId="20577"/>
        <pc:sldMkLst>
          <pc:docMk/>
          <pc:sldMk cId="2119825445" sldId="315"/>
        </pc:sldMkLst>
        <pc:spChg chg="mod">
          <ac:chgData name="Ganghyeok Lim" userId="27155264df4fa9c1" providerId="LiveId" clId="{D86D989D-0739-4949-9FBB-D15CCE58A7E7}" dt="2023-12-29T21:25:22.034" v="3529" actId="20577"/>
          <ac:spMkLst>
            <pc:docMk/>
            <pc:sldMk cId="2119825445" sldId="315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29T21:25:02.070" v="3484" actId="1076"/>
          <ac:spMkLst>
            <pc:docMk/>
            <pc:sldMk cId="2119825445" sldId="315"/>
            <ac:spMk id="9" creationId="{219CA993-9C95-8ECF-3D0E-FD87D864A66E}"/>
          </ac:spMkLst>
        </pc:spChg>
        <pc:spChg chg="mod">
          <ac:chgData name="Ganghyeok Lim" userId="27155264df4fa9c1" providerId="LiveId" clId="{D86D989D-0739-4949-9FBB-D15CCE58A7E7}" dt="2023-12-29T21:22:27.003" v="3201" actId="20577"/>
          <ac:spMkLst>
            <pc:docMk/>
            <pc:sldMk cId="2119825445" sldId="315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29T21:25:02.070" v="3484" actId="1076"/>
          <ac:picMkLst>
            <pc:docMk/>
            <pc:sldMk cId="2119825445" sldId="315"/>
            <ac:picMk id="3" creationId="{44698BD6-848A-CB72-4770-E0A3F781A8A3}"/>
          </ac:picMkLst>
        </pc:picChg>
        <pc:picChg chg="del">
          <ac:chgData name="Ganghyeok Lim" userId="27155264df4fa9c1" providerId="LiveId" clId="{D86D989D-0739-4949-9FBB-D15CCE58A7E7}" dt="2023-12-29T21:21:43.163" v="3139" actId="478"/>
          <ac:picMkLst>
            <pc:docMk/>
            <pc:sldMk cId="2119825445" sldId="315"/>
            <ac:picMk id="4" creationId="{8F26D8CA-79E4-7CCE-0C7D-54E838D2842F}"/>
          </ac:picMkLst>
        </pc:picChg>
      </pc:sldChg>
      <pc:sldChg chg="addSp delSp modSp add mod">
        <pc:chgData name="Ganghyeok Lim" userId="27155264df4fa9c1" providerId="LiveId" clId="{D86D989D-0739-4949-9FBB-D15CCE58A7E7}" dt="2023-12-30T12:51:41.607" v="3828" actId="20577"/>
        <pc:sldMkLst>
          <pc:docMk/>
          <pc:sldMk cId="3311511746" sldId="316"/>
        </pc:sldMkLst>
        <pc:spChg chg="mod">
          <ac:chgData name="Ganghyeok Lim" userId="27155264df4fa9c1" providerId="LiveId" clId="{D86D989D-0739-4949-9FBB-D15CCE58A7E7}" dt="2023-12-30T12:51:41.607" v="3828" actId="20577"/>
          <ac:spMkLst>
            <pc:docMk/>
            <pc:sldMk cId="3311511746" sldId="316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30T12:49:14.704" v="3572" actId="20577"/>
          <ac:spMkLst>
            <pc:docMk/>
            <pc:sldMk cId="3311511746" sldId="316"/>
            <ac:spMk id="10" creationId="{9781B5F6-CF52-94AD-1572-826751326251}"/>
          </ac:spMkLst>
        </pc:spChg>
        <pc:picChg chg="del mod">
          <ac:chgData name="Ganghyeok Lim" userId="27155264df4fa9c1" providerId="LiveId" clId="{D86D989D-0739-4949-9FBB-D15CCE58A7E7}" dt="2023-12-30T12:48:59.537" v="3532" actId="478"/>
          <ac:picMkLst>
            <pc:docMk/>
            <pc:sldMk cId="3311511746" sldId="316"/>
            <ac:picMk id="3" creationId="{44698BD6-848A-CB72-4770-E0A3F781A8A3}"/>
          </ac:picMkLst>
        </pc:picChg>
        <pc:picChg chg="add mod">
          <ac:chgData name="Ganghyeok Lim" userId="27155264df4fa9c1" providerId="LiveId" clId="{D86D989D-0739-4949-9FBB-D15CCE58A7E7}" dt="2023-12-30T12:49:06.398" v="3535" actId="1076"/>
          <ac:picMkLst>
            <pc:docMk/>
            <pc:sldMk cId="3311511746" sldId="316"/>
            <ac:picMk id="4" creationId="{3787968E-5D97-6984-784B-2CFAA8B86C24}"/>
          </ac:picMkLst>
        </pc:picChg>
      </pc:sldChg>
      <pc:sldChg chg="addSp delSp modSp add del mod">
        <pc:chgData name="Ganghyeok Lim" userId="27155264df4fa9c1" providerId="LiveId" clId="{D86D989D-0739-4949-9FBB-D15CCE58A7E7}" dt="2023-12-31T02:20:08.563" v="4211" actId="2696"/>
        <pc:sldMkLst>
          <pc:docMk/>
          <pc:sldMk cId="3017559069" sldId="317"/>
        </pc:sldMkLst>
        <pc:spChg chg="mod">
          <ac:chgData name="Ganghyeok Lim" userId="27155264df4fa9c1" providerId="LiveId" clId="{D86D989D-0739-4949-9FBB-D15CCE58A7E7}" dt="2023-12-31T02:15:38.277" v="3889" actId="20577"/>
          <ac:spMkLst>
            <pc:docMk/>
            <pc:sldMk cId="3017559069" sldId="317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31T02:15:11.021" v="3835" actId="1076"/>
          <ac:picMkLst>
            <pc:docMk/>
            <pc:sldMk cId="3017559069" sldId="317"/>
            <ac:picMk id="3" creationId="{701C94EB-C1A7-7772-FD95-58D5D2868E5F}"/>
          </ac:picMkLst>
        </pc:picChg>
        <pc:picChg chg="del">
          <ac:chgData name="Ganghyeok Lim" userId="27155264df4fa9c1" providerId="LiveId" clId="{D86D989D-0739-4949-9FBB-D15CCE58A7E7}" dt="2023-12-31T02:14:57.017" v="3830" actId="478"/>
          <ac:picMkLst>
            <pc:docMk/>
            <pc:sldMk cId="3017559069" sldId="317"/>
            <ac:picMk id="4" creationId="{3787968E-5D97-6984-784B-2CFAA8B86C24}"/>
          </ac:picMkLst>
        </pc:picChg>
      </pc:sldChg>
      <pc:sldChg chg="addSp delSp modSp add mod ord">
        <pc:chgData name="Ganghyeok Lim" userId="27155264df4fa9c1" providerId="LiveId" clId="{D86D989D-0739-4949-9FBB-D15CCE58A7E7}" dt="2023-12-31T02:20:51.137" v="4219" actId="14100"/>
        <pc:sldMkLst>
          <pc:docMk/>
          <pc:sldMk cId="429609595" sldId="318"/>
        </pc:sldMkLst>
        <pc:spChg chg="mod">
          <ac:chgData name="Ganghyeok Lim" userId="27155264df4fa9c1" providerId="LiveId" clId="{D86D989D-0739-4949-9FBB-D15CCE58A7E7}" dt="2023-12-31T02:18:44.964" v="4207" actId="20577"/>
          <ac:spMkLst>
            <pc:docMk/>
            <pc:sldMk cId="429609595" sldId="318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31T02:17:23.412" v="3916" actId="20577"/>
          <ac:spMkLst>
            <pc:docMk/>
            <pc:sldMk cId="429609595" sldId="318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31T02:16:57.915" v="3893" actId="478"/>
          <ac:picMkLst>
            <pc:docMk/>
            <pc:sldMk cId="429609595" sldId="318"/>
            <ac:picMk id="3" creationId="{701C94EB-C1A7-7772-FD95-58D5D2868E5F}"/>
          </ac:picMkLst>
        </pc:picChg>
        <pc:picChg chg="add mod">
          <ac:chgData name="Ganghyeok Lim" userId="27155264df4fa9c1" providerId="LiveId" clId="{D86D989D-0739-4949-9FBB-D15CCE58A7E7}" dt="2023-12-31T02:17:07.181" v="3896" actId="1076"/>
          <ac:picMkLst>
            <pc:docMk/>
            <pc:sldMk cId="429609595" sldId="318"/>
            <ac:picMk id="4" creationId="{ECCD77B4-C484-2510-FCDD-0F69FFED1420}"/>
          </ac:picMkLst>
        </pc:picChg>
        <pc:picChg chg="add mod">
          <ac:chgData name="Ganghyeok Lim" userId="27155264df4fa9c1" providerId="LiveId" clId="{D86D989D-0739-4949-9FBB-D15CCE58A7E7}" dt="2023-12-31T02:20:47.620" v="4217" actId="1076"/>
          <ac:picMkLst>
            <pc:docMk/>
            <pc:sldMk cId="429609595" sldId="318"/>
            <ac:picMk id="7" creationId="{45424AD4-A3F3-E672-2965-FD550105F005}"/>
          </ac:picMkLst>
        </pc:picChg>
        <pc:picChg chg="add mod">
          <ac:chgData name="Ganghyeok Lim" userId="27155264df4fa9c1" providerId="LiveId" clId="{D86D989D-0739-4949-9FBB-D15CCE58A7E7}" dt="2023-12-31T02:20:51.137" v="4219" actId="14100"/>
          <ac:picMkLst>
            <pc:docMk/>
            <pc:sldMk cId="429609595" sldId="318"/>
            <ac:picMk id="11" creationId="{40185123-59C5-4768-A5FC-535BCE778E45}"/>
          </ac:picMkLst>
        </pc:picChg>
      </pc:sldChg>
      <pc:sldChg chg="modSp add mod ord">
        <pc:chgData name="Ganghyeok Lim" userId="27155264df4fa9c1" providerId="LiveId" clId="{D86D989D-0739-4949-9FBB-D15CCE58A7E7}" dt="2023-12-31T04:54:23.218" v="4253" actId="1076"/>
        <pc:sldMkLst>
          <pc:docMk/>
          <pc:sldMk cId="1125324920" sldId="319"/>
        </pc:sldMkLst>
        <pc:spChg chg="mod">
          <ac:chgData name="Ganghyeok Lim" userId="27155264df4fa9c1" providerId="LiveId" clId="{D86D989D-0739-4949-9FBB-D15CCE58A7E7}" dt="2023-12-31T04:54:23.218" v="4253" actId="1076"/>
          <ac:spMkLst>
            <pc:docMk/>
            <pc:sldMk cId="1125324920" sldId="319"/>
            <ac:spMk id="12" creationId="{8594D9F8-EE09-49E4-803C-566325981F79}"/>
          </ac:spMkLst>
        </pc:spChg>
      </pc:sldChg>
      <pc:sldChg chg="addSp delSp modSp add mod ord">
        <pc:chgData name="Ganghyeok Lim" userId="27155264df4fa9c1" providerId="LiveId" clId="{D86D989D-0739-4949-9FBB-D15CCE58A7E7}" dt="2023-12-31T05:34:25.813" v="4497" actId="20577"/>
        <pc:sldMkLst>
          <pc:docMk/>
          <pc:sldMk cId="856617836" sldId="320"/>
        </pc:sldMkLst>
        <pc:spChg chg="mod">
          <ac:chgData name="Ganghyeok Lim" userId="27155264df4fa9c1" providerId="LiveId" clId="{D86D989D-0739-4949-9FBB-D15CCE58A7E7}" dt="2023-12-31T05:34:25.813" v="4497" actId="20577"/>
          <ac:spMkLst>
            <pc:docMk/>
            <pc:sldMk cId="856617836" sldId="320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31T05:33:54.111" v="4382" actId="20577"/>
          <ac:spMkLst>
            <pc:docMk/>
            <pc:sldMk cId="856617836" sldId="320"/>
            <ac:spMk id="10" creationId="{9781B5F6-CF52-94AD-1572-826751326251}"/>
          </ac:spMkLst>
        </pc:spChg>
        <pc:picChg chg="add del mod">
          <ac:chgData name="Ganghyeok Lim" userId="27155264df4fa9c1" providerId="LiveId" clId="{D86D989D-0739-4949-9FBB-D15CCE58A7E7}" dt="2023-12-31T05:33:39.087" v="4353" actId="478"/>
          <ac:picMkLst>
            <pc:docMk/>
            <pc:sldMk cId="856617836" sldId="320"/>
            <ac:picMk id="3" creationId="{E4AD0FB9-3A52-678D-DFDA-B4D19A58C055}"/>
          </ac:picMkLst>
        </pc:picChg>
        <pc:picChg chg="del">
          <ac:chgData name="Ganghyeok Lim" userId="27155264df4fa9c1" providerId="LiveId" clId="{D86D989D-0739-4949-9FBB-D15CCE58A7E7}" dt="2023-12-31T04:54:32.763" v="4257" actId="478"/>
          <ac:picMkLst>
            <pc:docMk/>
            <pc:sldMk cId="856617836" sldId="320"/>
            <ac:picMk id="4" creationId="{ECCD77B4-C484-2510-FCDD-0F69FFED1420}"/>
          </ac:picMkLst>
        </pc:picChg>
        <pc:picChg chg="del">
          <ac:chgData name="Ganghyeok Lim" userId="27155264df4fa9c1" providerId="LiveId" clId="{D86D989D-0739-4949-9FBB-D15CCE58A7E7}" dt="2023-12-31T04:54:32.985" v="4258" actId="478"/>
          <ac:picMkLst>
            <pc:docMk/>
            <pc:sldMk cId="856617836" sldId="320"/>
            <ac:picMk id="7" creationId="{45424AD4-A3F3-E672-2965-FD550105F005}"/>
          </ac:picMkLst>
        </pc:picChg>
        <pc:picChg chg="del mod">
          <ac:chgData name="Ganghyeok Lim" userId="27155264df4fa9c1" providerId="LiveId" clId="{D86D989D-0739-4949-9FBB-D15CCE58A7E7}" dt="2023-12-31T04:54:33.242" v="4260" actId="478"/>
          <ac:picMkLst>
            <pc:docMk/>
            <pc:sldMk cId="856617836" sldId="320"/>
            <ac:picMk id="11" creationId="{40185123-59C5-4768-A5FC-535BCE778E45}"/>
          </ac:picMkLst>
        </pc:picChg>
        <pc:picChg chg="add mod">
          <ac:chgData name="Ganghyeok Lim" userId="27155264df4fa9c1" providerId="LiveId" clId="{D86D989D-0739-4949-9FBB-D15CCE58A7E7}" dt="2023-12-31T05:33:46.108" v="4358" actId="1076"/>
          <ac:picMkLst>
            <pc:docMk/>
            <pc:sldMk cId="856617836" sldId="320"/>
            <ac:picMk id="12" creationId="{8E9C055F-09F7-7ED5-EC5F-CB7D18F71B72}"/>
          </ac:picMkLst>
        </pc:picChg>
      </pc:sldChg>
      <pc:sldChg chg="add">
        <pc:chgData name="Ganghyeok Lim" userId="27155264df4fa9c1" providerId="LiveId" clId="{D86D989D-0739-4949-9FBB-D15CCE58A7E7}" dt="2023-12-31T05:32:53.517" v="4352" actId="2890"/>
        <pc:sldMkLst>
          <pc:docMk/>
          <pc:sldMk cId="1400604572" sldId="321"/>
        </pc:sldMkLst>
      </pc:sldChg>
      <pc:sldChg chg="addSp delSp modSp add mod">
        <pc:chgData name="Ganghyeok Lim" userId="27155264df4fa9c1" providerId="LiveId" clId="{D86D989D-0739-4949-9FBB-D15CCE58A7E7}" dt="2023-12-31T05:36:12.352" v="4640" actId="20577"/>
        <pc:sldMkLst>
          <pc:docMk/>
          <pc:sldMk cId="1662281755" sldId="322"/>
        </pc:sldMkLst>
        <pc:spChg chg="mod">
          <ac:chgData name="Ganghyeok Lim" userId="27155264df4fa9c1" providerId="LiveId" clId="{D86D989D-0739-4949-9FBB-D15CCE58A7E7}" dt="2023-12-31T05:36:12.352" v="4640" actId="20577"/>
          <ac:spMkLst>
            <pc:docMk/>
            <pc:sldMk cId="1662281755" sldId="322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31T05:35:49.606" v="4527" actId="20577"/>
          <ac:spMkLst>
            <pc:docMk/>
            <pc:sldMk cId="1662281755" sldId="322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31T05:35:25.087" v="4499" actId="478"/>
          <ac:picMkLst>
            <pc:docMk/>
            <pc:sldMk cId="1662281755" sldId="322"/>
            <ac:picMk id="3" creationId="{E4AD0FB9-3A52-678D-DFDA-B4D19A58C055}"/>
          </ac:picMkLst>
        </pc:picChg>
        <pc:picChg chg="add mod">
          <ac:chgData name="Ganghyeok Lim" userId="27155264df4fa9c1" providerId="LiveId" clId="{D86D989D-0739-4949-9FBB-D15CCE58A7E7}" dt="2023-12-31T05:35:33.872" v="4504" actId="1076"/>
          <ac:picMkLst>
            <pc:docMk/>
            <pc:sldMk cId="1662281755" sldId="322"/>
            <ac:picMk id="4" creationId="{68CEDD50-FCE1-94BD-73D1-6F9380E67306}"/>
          </ac:picMkLst>
        </pc:picChg>
      </pc:sldChg>
      <pc:sldChg chg="addSp delSp modSp add mod">
        <pc:chgData name="Ganghyeok Lim" userId="27155264df4fa9c1" providerId="LiveId" clId="{D86D989D-0739-4949-9FBB-D15CCE58A7E7}" dt="2023-12-31T11:04:35.982" v="4824" actId="166"/>
        <pc:sldMkLst>
          <pc:docMk/>
          <pc:sldMk cId="618190023" sldId="323"/>
        </pc:sldMkLst>
        <pc:spChg chg="mod ord">
          <ac:chgData name="Ganghyeok Lim" userId="27155264df4fa9c1" providerId="LiveId" clId="{D86D989D-0739-4949-9FBB-D15CCE58A7E7}" dt="2023-12-31T11:04:35.982" v="4824" actId="166"/>
          <ac:spMkLst>
            <pc:docMk/>
            <pc:sldMk cId="618190023" sldId="323"/>
            <ac:spMk id="5" creationId="{3F0B5681-E611-C266-B185-8985DFA4F93C}"/>
          </ac:spMkLst>
        </pc:spChg>
        <pc:spChg chg="mod">
          <ac:chgData name="Ganghyeok Lim" userId="27155264df4fa9c1" providerId="LiveId" clId="{D86D989D-0739-4949-9FBB-D15CCE58A7E7}" dt="2023-12-31T11:03:25.811" v="4690" actId="20577"/>
          <ac:spMkLst>
            <pc:docMk/>
            <pc:sldMk cId="618190023" sldId="323"/>
            <ac:spMk id="10" creationId="{9781B5F6-CF52-94AD-1572-826751326251}"/>
          </ac:spMkLst>
        </pc:spChg>
        <pc:picChg chg="add mod">
          <ac:chgData name="Ganghyeok Lim" userId="27155264df4fa9c1" providerId="LiveId" clId="{D86D989D-0739-4949-9FBB-D15CCE58A7E7}" dt="2023-12-31T11:03:04.488" v="4645" actId="1076"/>
          <ac:picMkLst>
            <pc:docMk/>
            <pc:sldMk cId="618190023" sldId="323"/>
            <ac:picMk id="3" creationId="{577E1D01-0C21-AF28-5C93-DB32133F8BF5}"/>
          </ac:picMkLst>
        </pc:picChg>
        <pc:picChg chg="del">
          <ac:chgData name="Ganghyeok Lim" userId="27155264df4fa9c1" providerId="LiveId" clId="{D86D989D-0739-4949-9FBB-D15CCE58A7E7}" dt="2023-12-31T11:02:54.011" v="4642" actId="478"/>
          <ac:picMkLst>
            <pc:docMk/>
            <pc:sldMk cId="618190023" sldId="323"/>
            <ac:picMk id="4" creationId="{68CEDD50-FCE1-94BD-73D1-6F9380E67306}"/>
          </ac:picMkLst>
        </pc:picChg>
        <pc:picChg chg="add mod">
          <ac:chgData name="Ganghyeok Lim" userId="27155264df4fa9c1" providerId="LiveId" clId="{D86D989D-0739-4949-9FBB-D15CCE58A7E7}" dt="2023-12-31T11:04:12.589" v="4820" actId="1076"/>
          <ac:picMkLst>
            <pc:docMk/>
            <pc:sldMk cId="618190023" sldId="323"/>
            <ac:picMk id="8" creationId="{8BBCE8AA-11CF-89B6-AFD4-CBD11D42C5C7}"/>
          </ac:picMkLst>
        </pc:picChg>
        <pc:picChg chg="add mod">
          <ac:chgData name="Ganghyeok Lim" userId="27155264df4fa9c1" providerId="LiveId" clId="{D86D989D-0739-4949-9FBB-D15CCE58A7E7}" dt="2023-12-31T11:04:32.884" v="4823" actId="1076"/>
          <ac:picMkLst>
            <pc:docMk/>
            <pc:sldMk cId="618190023" sldId="323"/>
            <ac:picMk id="12" creationId="{E49D94C8-5C7B-394B-E3F8-7C96C21116D5}"/>
          </ac:picMkLst>
        </pc:picChg>
      </pc:sldChg>
      <pc:sldChg chg="addSp delSp modSp add mod">
        <pc:chgData name="Ganghyeok Lim" userId="27155264df4fa9c1" providerId="LiveId" clId="{D86D989D-0739-4949-9FBB-D15CCE58A7E7}" dt="2023-12-31T11:10:51.749" v="4885" actId="1076"/>
        <pc:sldMkLst>
          <pc:docMk/>
          <pc:sldMk cId="2754144678" sldId="324"/>
        </pc:sldMkLst>
        <pc:spChg chg="mod">
          <ac:chgData name="Ganghyeok Lim" userId="27155264df4fa9c1" providerId="LiveId" clId="{D86D989D-0739-4949-9FBB-D15CCE58A7E7}" dt="2023-12-31T11:10:28.472" v="4882" actId="20577"/>
          <ac:spMkLst>
            <pc:docMk/>
            <pc:sldMk cId="2754144678" sldId="324"/>
            <ac:spMk id="10" creationId="{9781B5F6-CF52-94AD-1572-826751326251}"/>
          </ac:spMkLst>
        </pc:spChg>
        <pc:picChg chg="del">
          <ac:chgData name="Ganghyeok Lim" userId="27155264df4fa9c1" providerId="LiveId" clId="{D86D989D-0739-4949-9FBB-D15CCE58A7E7}" dt="2023-12-31T11:08:13.175" v="4826" actId="478"/>
          <ac:picMkLst>
            <pc:docMk/>
            <pc:sldMk cId="2754144678" sldId="324"/>
            <ac:picMk id="3" creationId="{577E1D01-0C21-AF28-5C93-DB32133F8BF5}"/>
          </ac:picMkLst>
        </pc:picChg>
        <pc:picChg chg="add mod">
          <ac:chgData name="Ganghyeok Lim" userId="27155264df4fa9c1" providerId="LiveId" clId="{D86D989D-0739-4949-9FBB-D15CCE58A7E7}" dt="2023-12-31T11:10:51.749" v="4885" actId="1076"/>
          <ac:picMkLst>
            <pc:docMk/>
            <pc:sldMk cId="2754144678" sldId="324"/>
            <ac:picMk id="4" creationId="{25158A57-970C-EE92-FC4E-44F6F2E577F7}"/>
          </ac:picMkLst>
        </pc:picChg>
        <pc:picChg chg="del">
          <ac:chgData name="Ganghyeok Lim" userId="27155264df4fa9c1" providerId="LiveId" clId="{D86D989D-0739-4949-9FBB-D15CCE58A7E7}" dt="2023-12-31T11:08:13.535" v="4827" actId="478"/>
          <ac:picMkLst>
            <pc:docMk/>
            <pc:sldMk cId="2754144678" sldId="324"/>
            <ac:picMk id="8" creationId="{8BBCE8AA-11CF-89B6-AFD4-CBD11D42C5C7}"/>
          </ac:picMkLst>
        </pc:picChg>
        <pc:picChg chg="del">
          <ac:chgData name="Ganghyeok Lim" userId="27155264df4fa9c1" providerId="LiveId" clId="{D86D989D-0739-4949-9FBB-D15CCE58A7E7}" dt="2023-12-31T11:08:13.871" v="4828" actId="478"/>
          <ac:picMkLst>
            <pc:docMk/>
            <pc:sldMk cId="2754144678" sldId="324"/>
            <ac:picMk id="12" creationId="{E49D94C8-5C7B-394B-E3F8-7C96C21116D5}"/>
          </ac:picMkLst>
        </pc:picChg>
      </pc:sldChg>
    </pc:docChg>
  </pc:docChgLst>
  <pc:docChgLst>
    <pc:chgData name="Ganghyeok Lim" userId="27155264df4fa9c1" providerId="LiveId" clId="{54B9A86B-9421-45CA-BBDF-FE529A6592E8}"/>
    <pc:docChg chg="undo custSel addSld delSld modSld sldOrd">
      <pc:chgData name="Ganghyeok Lim" userId="27155264df4fa9c1" providerId="LiveId" clId="{54B9A86B-9421-45CA-BBDF-FE529A6592E8}" dt="2024-01-29T09:14:47.842" v="1274" actId="14100"/>
      <pc:docMkLst>
        <pc:docMk/>
      </pc:docMkLst>
      <pc:sldChg chg="modSp mod">
        <pc:chgData name="Ganghyeok Lim" userId="27155264df4fa9c1" providerId="LiveId" clId="{54B9A86B-9421-45CA-BBDF-FE529A6592E8}" dt="2024-01-28T16:22:16.402" v="200" actId="20577"/>
        <pc:sldMkLst>
          <pc:docMk/>
          <pc:sldMk cId="2097124787" sldId="256"/>
        </pc:sldMkLst>
        <pc:spChg chg="mod">
          <ac:chgData name="Ganghyeok Lim" userId="27155264df4fa9c1" providerId="LiveId" clId="{54B9A86B-9421-45CA-BBDF-FE529A6592E8}" dt="2024-01-28T16:22:16.402" v="200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54B9A86B-9421-45CA-BBDF-FE529A6592E8}" dt="2024-01-28T16:16:12.306" v="13" actId="20577"/>
          <ac:spMkLst>
            <pc:docMk/>
            <pc:sldMk cId="2097124787" sldId="256"/>
            <ac:spMk id="13" creationId="{F1DC75FE-4A7F-3D5B-2B7D-55C7BAB162B1}"/>
          </ac:spMkLst>
        </pc:spChg>
        <pc:spChg chg="mod">
          <ac:chgData name="Ganghyeok Lim" userId="27155264df4fa9c1" providerId="LiveId" clId="{54B9A86B-9421-45CA-BBDF-FE529A6592E8}" dt="2024-01-28T16:17:34.229" v="31" actId="14100"/>
          <ac:spMkLst>
            <pc:docMk/>
            <pc:sldMk cId="2097124787" sldId="256"/>
            <ac:spMk id="14" creationId="{063DBBDF-B2C8-0936-9D1F-A0DACC76793C}"/>
          </ac:spMkLst>
        </pc:spChg>
        <pc:spChg chg="mod">
          <ac:chgData name="Ganghyeok Lim" userId="27155264df4fa9c1" providerId="LiveId" clId="{54B9A86B-9421-45CA-BBDF-FE529A6592E8}" dt="2024-01-28T16:18:52.338" v="112" actId="20577"/>
          <ac:spMkLst>
            <pc:docMk/>
            <pc:sldMk cId="2097124787" sldId="256"/>
            <ac:spMk id="18" creationId="{5E7834BA-26E9-E3C3-1D69-23F6BDE31AB5}"/>
          </ac:spMkLst>
        </pc:sp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448728406" sldId="266"/>
        </pc:sldMkLst>
      </pc:sldChg>
      <pc:sldChg chg="addSp delSp modSp mod">
        <pc:chgData name="Ganghyeok Lim" userId="27155264df4fa9c1" providerId="LiveId" clId="{54B9A86B-9421-45CA-BBDF-FE529A6592E8}" dt="2024-01-28T16:22:21.226" v="202"/>
        <pc:sldMkLst>
          <pc:docMk/>
          <pc:sldMk cId="2189179800" sldId="280"/>
        </pc:sldMkLst>
        <pc:spChg chg="del">
          <ac:chgData name="Ganghyeok Lim" userId="27155264df4fa9c1" providerId="LiveId" clId="{54B9A86B-9421-45CA-BBDF-FE529A6592E8}" dt="2024-01-28T16:22:21.014" v="201" actId="478"/>
          <ac:spMkLst>
            <pc:docMk/>
            <pc:sldMk cId="2189179800" sldId="280"/>
            <ac:spMk id="2" creationId="{A4125E92-D2D4-A369-ACEE-37C046C5AB70}"/>
          </ac:spMkLst>
        </pc:spChg>
        <pc:spChg chg="add mod">
          <ac:chgData name="Ganghyeok Lim" userId="27155264df4fa9c1" providerId="LiveId" clId="{54B9A86B-9421-45CA-BBDF-FE529A6592E8}" dt="2024-01-28T16:22:21.226" v="202"/>
          <ac:spMkLst>
            <pc:docMk/>
            <pc:sldMk cId="2189179800" sldId="280"/>
            <ac:spMk id="3" creationId="{0D5F0E10-5C43-E2D1-77CF-1B4DF2BA933B}"/>
          </ac:spMkLst>
        </pc:spChg>
        <pc:spChg chg="mod">
          <ac:chgData name="Ganghyeok Lim" userId="27155264df4fa9c1" providerId="LiveId" clId="{54B9A86B-9421-45CA-BBDF-FE529A6592E8}" dt="2024-01-28T16:22:03.458" v="178" actId="20577"/>
          <ac:spMkLst>
            <pc:docMk/>
            <pc:sldMk cId="2189179800" sldId="280"/>
            <ac:spMk id="12" creationId="{8594D9F8-EE09-49E4-803C-566325981F79}"/>
          </ac:spMkLst>
        </pc:spChg>
      </pc:sldChg>
      <pc:sldChg chg="addSp delSp modSp mod">
        <pc:chgData name="Ganghyeok Lim" userId="27155264df4fa9c1" providerId="LiveId" clId="{54B9A86B-9421-45CA-BBDF-FE529A6592E8}" dt="2024-01-28T16:34:13.756" v="684" actId="313"/>
        <pc:sldMkLst>
          <pc:docMk/>
          <pc:sldMk cId="2866981423" sldId="282"/>
        </pc:sldMkLst>
        <pc:spChg chg="mod">
          <ac:chgData name="Ganghyeok Lim" userId="27155264df4fa9c1" providerId="LiveId" clId="{54B9A86B-9421-45CA-BBDF-FE529A6592E8}" dt="2024-01-28T16:23:13.937" v="241" actId="14100"/>
          <ac:spMkLst>
            <pc:docMk/>
            <pc:sldMk cId="2866981423" sldId="282"/>
            <ac:spMk id="4" creationId="{184E2227-D97E-7DE0-642C-9D9C16F584E7}"/>
          </ac:spMkLst>
        </pc:spChg>
        <pc:spChg chg="mod">
          <ac:chgData name="Ganghyeok Lim" userId="27155264df4fa9c1" providerId="LiveId" clId="{54B9A86B-9421-45CA-BBDF-FE529A6592E8}" dt="2024-01-28T16:23:04.832" v="239" actId="1076"/>
          <ac:spMkLst>
            <pc:docMk/>
            <pc:sldMk cId="2866981423" sldId="282"/>
            <ac:spMk id="8" creationId="{B1D78C37-8E2F-0654-6CF4-34DFADA32780}"/>
          </ac:spMkLst>
        </pc:spChg>
        <pc:spChg chg="mod">
          <ac:chgData name="Ganghyeok Lim" userId="27155264df4fa9c1" providerId="LiveId" clId="{54B9A86B-9421-45CA-BBDF-FE529A6592E8}" dt="2024-01-28T16:34:13.756" v="684" actId="313"/>
          <ac:spMkLst>
            <pc:docMk/>
            <pc:sldMk cId="2866981423" sldId="282"/>
            <ac:spMk id="10" creationId="{9781B5F6-CF52-94AD-1572-826751326251}"/>
          </ac:spMkLst>
        </pc:spChg>
        <pc:spChg chg="mod">
          <ac:chgData name="Ganghyeok Lim" userId="27155264df4fa9c1" providerId="LiveId" clId="{54B9A86B-9421-45CA-BBDF-FE529A6592E8}" dt="2024-01-28T16:22:50.146" v="235" actId="1076"/>
          <ac:spMkLst>
            <pc:docMk/>
            <pc:sldMk cId="2866981423" sldId="282"/>
            <ac:spMk id="15" creationId="{71265F53-1020-3F11-35E3-771C1A5D0EEC}"/>
          </ac:spMkLst>
        </pc:spChg>
        <pc:picChg chg="add mod">
          <ac:chgData name="Ganghyeok Lim" userId="27155264df4fa9c1" providerId="LiveId" clId="{54B9A86B-9421-45CA-BBDF-FE529A6592E8}" dt="2024-01-28T16:23:15.948" v="242" actId="1076"/>
          <ac:picMkLst>
            <pc:docMk/>
            <pc:sldMk cId="2866981423" sldId="282"/>
            <ac:picMk id="3" creationId="{EDCA2687-E674-1A9F-E2B1-339DDCE776FB}"/>
          </ac:picMkLst>
        </pc:picChg>
        <pc:picChg chg="del">
          <ac:chgData name="Ganghyeok Lim" userId="27155264df4fa9c1" providerId="LiveId" clId="{54B9A86B-9421-45CA-BBDF-FE529A6592E8}" dt="2024-01-28T16:16:38.091" v="20" actId="478"/>
          <ac:picMkLst>
            <pc:docMk/>
            <pc:sldMk cId="2866981423" sldId="282"/>
            <ac:picMk id="5" creationId="{DBBB76DF-E600-6830-9322-E19C72E28437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93229006" sldId="283"/>
        </pc:sldMkLst>
      </pc:sldChg>
      <pc:sldChg chg="addSp delSp modSp add mod">
        <pc:chgData name="Ganghyeok Lim" userId="27155264df4fa9c1" providerId="LiveId" clId="{54B9A86B-9421-45CA-BBDF-FE529A6592E8}" dt="2024-01-28T16:34:31.893" v="705" actId="313"/>
        <pc:sldMkLst>
          <pc:docMk/>
          <pc:sldMk cId="1497045818" sldId="283"/>
        </pc:sldMkLst>
        <pc:spChg chg="mod">
          <ac:chgData name="Ganghyeok Lim" userId="27155264df4fa9c1" providerId="LiveId" clId="{54B9A86B-9421-45CA-BBDF-FE529A6592E8}" dt="2024-01-28T16:24:22.138" v="268" actId="14100"/>
          <ac:spMkLst>
            <pc:docMk/>
            <pc:sldMk cId="1497045818" sldId="283"/>
            <ac:spMk id="4" creationId="{184E2227-D97E-7DE0-642C-9D9C16F584E7}"/>
          </ac:spMkLst>
        </pc:spChg>
        <pc:spChg chg="add del">
          <ac:chgData name="Ganghyeok Lim" userId="27155264df4fa9c1" providerId="LiveId" clId="{54B9A86B-9421-45CA-BBDF-FE529A6592E8}" dt="2024-01-28T16:23:59.162" v="259" actId="478"/>
          <ac:spMkLst>
            <pc:docMk/>
            <pc:sldMk cId="1497045818" sldId="283"/>
            <ac:spMk id="5" creationId="{8C8CFB9F-AD00-2F40-179B-ED0002209DEE}"/>
          </ac:spMkLst>
        </pc:spChg>
        <pc:spChg chg="mod">
          <ac:chgData name="Ganghyeok Lim" userId="27155264df4fa9c1" providerId="LiveId" clId="{54B9A86B-9421-45CA-BBDF-FE529A6592E8}" dt="2024-01-28T16:25:54.676" v="384" actId="1076"/>
          <ac:spMkLst>
            <pc:docMk/>
            <pc:sldMk cId="1497045818" sldId="283"/>
            <ac:spMk id="8" creationId="{B1D78C37-8E2F-0654-6CF4-34DFADA32780}"/>
          </ac:spMkLst>
        </pc:spChg>
        <pc:spChg chg="mod">
          <ac:chgData name="Ganghyeok Lim" userId="27155264df4fa9c1" providerId="LiveId" clId="{54B9A86B-9421-45CA-BBDF-FE529A6592E8}" dt="2024-01-28T16:34:31.893" v="705" actId="313"/>
          <ac:spMkLst>
            <pc:docMk/>
            <pc:sldMk cId="1497045818" sldId="283"/>
            <ac:spMk id="10" creationId="{9781B5F6-CF52-94AD-1572-826751326251}"/>
          </ac:spMkLst>
        </pc:spChg>
        <pc:picChg chg="del">
          <ac:chgData name="Ganghyeok Lim" userId="27155264df4fa9c1" providerId="LiveId" clId="{54B9A86B-9421-45CA-BBDF-FE529A6592E8}" dt="2024-01-28T16:23:41.186" v="257" actId="478"/>
          <ac:picMkLst>
            <pc:docMk/>
            <pc:sldMk cId="1497045818" sldId="283"/>
            <ac:picMk id="3" creationId="{EDCA2687-E674-1A9F-E2B1-339DDCE776FB}"/>
          </ac:picMkLst>
        </pc:picChg>
        <pc:picChg chg="add mod">
          <ac:chgData name="Ganghyeok Lim" userId="27155264df4fa9c1" providerId="LiveId" clId="{54B9A86B-9421-45CA-BBDF-FE529A6592E8}" dt="2024-01-28T16:24:19.424" v="267" actId="1076"/>
          <ac:picMkLst>
            <pc:docMk/>
            <pc:sldMk cId="1497045818" sldId="283"/>
            <ac:picMk id="9" creationId="{1158878B-8DCE-717E-7EC6-282F28A9B51C}"/>
          </ac:picMkLst>
        </pc:picChg>
      </pc:sldChg>
      <pc:sldChg chg="addSp delSp modSp add del mod">
        <pc:chgData name="Ganghyeok Lim" userId="27155264df4fa9c1" providerId="LiveId" clId="{54B9A86B-9421-45CA-BBDF-FE529A6592E8}" dt="2024-01-28T16:29:16.523" v="550" actId="2696"/>
        <pc:sldMkLst>
          <pc:docMk/>
          <pc:sldMk cId="872958681" sldId="284"/>
        </pc:sldMkLst>
        <pc:spChg chg="mod">
          <ac:chgData name="Ganghyeok Lim" userId="27155264df4fa9c1" providerId="LiveId" clId="{54B9A86B-9421-45CA-BBDF-FE529A6592E8}" dt="2024-01-28T16:27:13.211" v="457" actId="14100"/>
          <ac:spMkLst>
            <pc:docMk/>
            <pc:sldMk cId="872958681" sldId="284"/>
            <ac:spMk id="4" creationId="{184E2227-D97E-7DE0-642C-9D9C16F584E7}"/>
          </ac:spMkLst>
        </pc:spChg>
        <pc:spChg chg="mod">
          <ac:chgData name="Ganghyeok Lim" userId="27155264df4fa9c1" providerId="LiveId" clId="{54B9A86B-9421-45CA-BBDF-FE529A6592E8}" dt="2024-01-28T16:28:09.171" v="501" actId="1076"/>
          <ac:spMkLst>
            <pc:docMk/>
            <pc:sldMk cId="872958681" sldId="284"/>
            <ac:spMk id="8" creationId="{B1D78C37-8E2F-0654-6CF4-34DFADA32780}"/>
          </ac:spMkLst>
        </pc:spChg>
        <pc:spChg chg="mod">
          <ac:chgData name="Ganghyeok Lim" userId="27155264df4fa9c1" providerId="LiveId" clId="{54B9A86B-9421-45CA-BBDF-FE529A6592E8}" dt="2024-01-28T16:27:31.522" v="500" actId="20577"/>
          <ac:spMkLst>
            <pc:docMk/>
            <pc:sldMk cId="872958681" sldId="284"/>
            <ac:spMk id="10" creationId="{9781B5F6-CF52-94AD-1572-826751326251}"/>
          </ac:spMkLst>
        </pc:spChg>
        <pc:picChg chg="add del">
          <ac:chgData name="Ganghyeok Lim" userId="27155264df4fa9c1" providerId="LiveId" clId="{54B9A86B-9421-45CA-BBDF-FE529A6592E8}" dt="2024-01-28T16:26:54.282" v="449" actId="478"/>
          <ac:picMkLst>
            <pc:docMk/>
            <pc:sldMk cId="872958681" sldId="284"/>
            <ac:picMk id="3" creationId="{86443C8E-32DF-CC76-247B-C83571112F4E}"/>
          </ac:picMkLst>
        </pc:picChg>
        <pc:picChg chg="add mod">
          <ac:chgData name="Ganghyeok Lim" userId="27155264df4fa9c1" providerId="LiveId" clId="{54B9A86B-9421-45CA-BBDF-FE529A6592E8}" dt="2024-01-28T16:27:10.805" v="456" actId="14100"/>
          <ac:picMkLst>
            <pc:docMk/>
            <pc:sldMk cId="872958681" sldId="284"/>
            <ac:picMk id="7" creationId="{76411910-7CFB-36EC-9357-9C6D151ACCCF}"/>
          </ac:picMkLst>
        </pc:picChg>
        <pc:picChg chg="del">
          <ac:chgData name="Ganghyeok Lim" userId="27155264df4fa9c1" providerId="LiveId" clId="{54B9A86B-9421-45CA-BBDF-FE529A6592E8}" dt="2024-01-28T16:26:56.035" v="450" actId="478"/>
          <ac:picMkLst>
            <pc:docMk/>
            <pc:sldMk cId="872958681" sldId="284"/>
            <ac:picMk id="9" creationId="{1158878B-8DCE-717E-7EC6-282F28A9B51C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843268628" sldId="284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711494353" sldId="285"/>
        </pc:sldMkLst>
      </pc:sldChg>
      <pc:sldChg chg="delSp modSp add del mod ord">
        <pc:chgData name="Ganghyeok Lim" userId="27155264df4fa9c1" providerId="LiveId" clId="{54B9A86B-9421-45CA-BBDF-FE529A6592E8}" dt="2024-01-28T16:44:04.157" v="897" actId="2696"/>
        <pc:sldMkLst>
          <pc:docMk/>
          <pc:sldMk cId="3782803448" sldId="285"/>
        </pc:sldMkLst>
        <pc:spChg chg="mod">
          <ac:chgData name="Ganghyeok Lim" userId="27155264df4fa9c1" providerId="LiveId" clId="{54B9A86B-9421-45CA-BBDF-FE529A6592E8}" dt="2024-01-28T16:28:26.962" v="508" actId="14100"/>
          <ac:spMkLst>
            <pc:docMk/>
            <pc:sldMk cId="3782803448" sldId="285"/>
            <ac:spMk id="4" creationId="{184E2227-D97E-7DE0-642C-9D9C16F584E7}"/>
          </ac:spMkLst>
        </pc:spChg>
        <pc:spChg chg="mod">
          <ac:chgData name="Ganghyeok Lim" userId="27155264df4fa9c1" providerId="LiveId" clId="{54B9A86B-9421-45CA-BBDF-FE529A6592E8}" dt="2024-01-28T16:28:39.886" v="520" actId="14100"/>
          <ac:spMkLst>
            <pc:docMk/>
            <pc:sldMk cId="3782803448" sldId="285"/>
            <ac:spMk id="8" creationId="{B1D78C37-8E2F-0654-6CF4-34DFADA32780}"/>
          </ac:spMkLst>
        </pc:spChg>
        <pc:spChg chg="mod">
          <ac:chgData name="Ganghyeok Lim" userId="27155264df4fa9c1" providerId="LiveId" clId="{54B9A86B-9421-45CA-BBDF-FE529A6592E8}" dt="2024-01-28T16:28:50.875" v="541" actId="20577"/>
          <ac:spMkLst>
            <pc:docMk/>
            <pc:sldMk cId="3782803448" sldId="285"/>
            <ac:spMk id="10" creationId="{9781B5F6-CF52-94AD-1572-826751326251}"/>
          </ac:spMkLst>
        </pc:spChg>
        <pc:spChg chg="mod">
          <ac:chgData name="Ganghyeok Lim" userId="27155264df4fa9c1" providerId="LiveId" clId="{54B9A86B-9421-45CA-BBDF-FE529A6592E8}" dt="2024-01-28T16:29:00.082" v="545" actId="20577"/>
          <ac:spMkLst>
            <pc:docMk/>
            <pc:sldMk cId="3782803448" sldId="285"/>
            <ac:spMk id="15" creationId="{71265F53-1020-3F11-35E3-771C1A5D0EEC}"/>
          </ac:spMkLst>
        </pc:spChg>
        <pc:picChg chg="del">
          <ac:chgData name="Ganghyeok Lim" userId="27155264df4fa9c1" providerId="LiveId" clId="{54B9A86B-9421-45CA-BBDF-FE529A6592E8}" dt="2024-01-28T16:28:24.410" v="507" actId="478"/>
          <ac:picMkLst>
            <pc:docMk/>
            <pc:sldMk cId="3782803448" sldId="285"/>
            <ac:picMk id="7" creationId="{76411910-7CFB-36EC-9357-9C6D151ACCCF}"/>
          </ac:picMkLst>
        </pc:picChg>
      </pc:sldChg>
      <pc:sldChg chg="addSp modSp add mod ord">
        <pc:chgData name="Ganghyeok Lim" userId="27155264df4fa9c1" providerId="LiveId" clId="{54B9A86B-9421-45CA-BBDF-FE529A6592E8}" dt="2024-01-28T16:33:54.875" v="672" actId="20577"/>
        <pc:sldMkLst>
          <pc:docMk/>
          <pc:sldMk cId="2715365658" sldId="286"/>
        </pc:sldMkLst>
        <pc:spChg chg="add mod">
          <ac:chgData name="Ganghyeok Lim" userId="27155264df4fa9c1" providerId="LiveId" clId="{54B9A86B-9421-45CA-BBDF-FE529A6592E8}" dt="2024-01-28T16:29:54.482" v="616" actId="1076"/>
          <ac:spMkLst>
            <pc:docMk/>
            <pc:sldMk cId="2715365658" sldId="286"/>
            <ac:spMk id="3" creationId="{02C1CFC7-519E-8C97-4B3F-215A4466E4EE}"/>
          </ac:spMkLst>
        </pc:spChg>
        <pc:spChg chg="add mod">
          <ac:chgData name="Ganghyeok Lim" userId="27155264df4fa9c1" providerId="LiveId" clId="{54B9A86B-9421-45CA-BBDF-FE529A6592E8}" dt="2024-01-28T16:29:59.578" v="620" actId="20577"/>
          <ac:spMkLst>
            <pc:docMk/>
            <pc:sldMk cId="2715365658" sldId="286"/>
            <ac:spMk id="5" creationId="{23468D66-9BDC-5112-47BA-C2DD4E623122}"/>
          </ac:spMkLst>
        </pc:spChg>
        <pc:spChg chg="mod">
          <ac:chgData name="Ganghyeok Lim" userId="27155264df4fa9c1" providerId="LiveId" clId="{54B9A86B-9421-45CA-BBDF-FE529A6592E8}" dt="2024-01-28T16:33:54.875" v="672" actId="20577"/>
          <ac:spMkLst>
            <pc:docMk/>
            <pc:sldMk cId="2715365658" sldId="286"/>
            <ac:spMk id="10" creationId="{9781B5F6-CF52-94AD-1572-826751326251}"/>
          </ac:spMkLst>
        </pc:spChg>
        <pc:picChg chg="add mod">
          <ac:chgData name="Ganghyeok Lim" userId="27155264df4fa9c1" providerId="LiveId" clId="{54B9A86B-9421-45CA-BBDF-FE529A6592E8}" dt="2024-01-28T16:29:13.478" v="549"/>
          <ac:picMkLst>
            <pc:docMk/>
            <pc:sldMk cId="2715365658" sldId="286"/>
            <ac:picMk id="2" creationId="{84A291CA-B20D-269B-EC52-9BA0EECF9242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975010499" sldId="286"/>
        </pc:sldMkLst>
      </pc:sldChg>
      <pc:sldChg chg="addSp delSp modSp add mod ord">
        <pc:chgData name="Ganghyeok Lim" userId="27155264df4fa9c1" providerId="LiveId" clId="{54B9A86B-9421-45CA-BBDF-FE529A6592E8}" dt="2024-01-28T16:37:22.522" v="735" actId="20577"/>
        <pc:sldMkLst>
          <pc:docMk/>
          <pc:sldMk cId="988952682" sldId="287"/>
        </pc:sldMkLst>
        <pc:spChg chg="add mod">
          <ac:chgData name="Ganghyeok Lim" userId="27155264df4fa9c1" providerId="LiveId" clId="{54B9A86B-9421-45CA-BBDF-FE529A6592E8}" dt="2024-01-28T16:37:22.522" v="735" actId="20577"/>
          <ac:spMkLst>
            <pc:docMk/>
            <pc:sldMk cId="988952682" sldId="287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8T16:30:44.509" v="631" actId="14100"/>
          <ac:spMkLst>
            <pc:docMk/>
            <pc:sldMk cId="988952682" sldId="287"/>
            <ac:spMk id="4" creationId="{184E2227-D97E-7DE0-642C-9D9C16F584E7}"/>
          </ac:spMkLst>
        </pc:spChg>
        <pc:spChg chg="del">
          <ac:chgData name="Ganghyeok Lim" userId="27155264df4fa9c1" providerId="LiveId" clId="{54B9A86B-9421-45CA-BBDF-FE529A6592E8}" dt="2024-01-28T16:30:19.339" v="624" actId="478"/>
          <ac:spMkLst>
            <pc:docMk/>
            <pc:sldMk cId="988952682" sldId="287"/>
            <ac:spMk id="10" creationId="{9781B5F6-CF52-94AD-1572-826751326251}"/>
          </ac:spMkLst>
        </pc:spChg>
        <pc:picChg chg="add mod">
          <ac:chgData name="Ganghyeok Lim" userId="27155264df4fa9c1" providerId="LiveId" clId="{54B9A86B-9421-45CA-BBDF-FE529A6592E8}" dt="2024-01-28T16:30:41.021" v="630" actId="1076"/>
          <ac:picMkLst>
            <pc:docMk/>
            <pc:sldMk cId="988952682" sldId="287"/>
            <ac:picMk id="5" creationId="{550DF92C-3FC6-5540-310E-4619688E78C3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104186672" sldId="287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789466373" sldId="288"/>
        </pc:sldMkLst>
      </pc:sldChg>
      <pc:sldChg chg="add del ord">
        <pc:chgData name="Ganghyeok Lim" userId="27155264df4fa9c1" providerId="LiveId" clId="{54B9A86B-9421-45CA-BBDF-FE529A6592E8}" dt="2024-01-28T16:37:06.317" v="710" actId="2696"/>
        <pc:sldMkLst>
          <pc:docMk/>
          <pc:sldMk cId="3420301119" sldId="288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40505257" sldId="289"/>
        </pc:sldMkLst>
      </pc:sldChg>
      <pc:sldChg chg="addSp delSp modSp add mod">
        <pc:chgData name="Ganghyeok Lim" userId="27155264df4fa9c1" providerId="LiveId" clId="{54B9A86B-9421-45CA-BBDF-FE529A6592E8}" dt="2024-01-28T16:37:58.587" v="743" actId="14100"/>
        <pc:sldMkLst>
          <pc:docMk/>
          <pc:sldMk cId="3195229439" sldId="289"/>
        </pc:sldMkLst>
        <pc:spChg chg="mod">
          <ac:chgData name="Ganghyeok Lim" userId="27155264df4fa9c1" providerId="LiveId" clId="{54B9A86B-9421-45CA-BBDF-FE529A6592E8}" dt="2024-01-28T16:37:58.587" v="743" actId="14100"/>
          <ac:spMkLst>
            <pc:docMk/>
            <pc:sldMk cId="3195229439" sldId="289"/>
            <ac:spMk id="4" creationId="{184E2227-D97E-7DE0-642C-9D9C16F584E7}"/>
          </ac:spMkLst>
        </pc:spChg>
        <pc:picChg chg="del">
          <ac:chgData name="Ganghyeok Lim" userId="27155264df4fa9c1" providerId="LiveId" clId="{54B9A86B-9421-45CA-BBDF-FE529A6592E8}" dt="2024-01-28T16:37:31.393" v="736" actId="478"/>
          <ac:picMkLst>
            <pc:docMk/>
            <pc:sldMk cId="3195229439" sldId="289"/>
            <ac:picMk id="5" creationId="{550DF92C-3FC6-5540-310E-4619688E78C3}"/>
          </ac:picMkLst>
        </pc:picChg>
        <pc:picChg chg="add mod">
          <ac:chgData name="Ganghyeok Lim" userId="27155264df4fa9c1" providerId="LiveId" clId="{54B9A86B-9421-45CA-BBDF-FE529A6592E8}" dt="2024-01-28T16:37:55.039" v="742" actId="1076"/>
          <ac:picMkLst>
            <pc:docMk/>
            <pc:sldMk cId="3195229439" sldId="289"/>
            <ac:picMk id="7" creationId="{86A6BAA4-A29B-84A5-1319-83ACE3F5487E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542800577" sldId="290"/>
        </pc:sldMkLst>
      </pc:sldChg>
      <pc:sldChg chg="addSp delSp modSp add mod">
        <pc:chgData name="Ganghyeok Lim" userId="27155264df4fa9c1" providerId="LiveId" clId="{54B9A86B-9421-45CA-BBDF-FE529A6592E8}" dt="2024-01-28T16:39:34.822" v="810" actId="1076"/>
        <pc:sldMkLst>
          <pc:docMk/>
          <pc:sldMk cId="1613807299" sldId="290"/>
        </pc:sldMkLst>
        <pc:spChg chg="mod">
          <ac:chgData name="Ganghyeok Lim" userId="27155264df4fa9c1" providerId="LiveId" clId="{54B9A86B-9421-45CA-BBDF-FE529A6592E8}" dt="2024-01-28T16:39:05.283" v="801" actId="20577"/>
          <ac:spMkLst>
            <pc:docMk/>
            <pc:sldMk cId="1613807299" sldId="290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8T16:39:32.746" v="809" actId="14100"/>
          <ac:spMkLst>
            <pc:docMk/>
            <pc:sldMk cId="1613807299" sldId="290"/>
            <ac:spMk id="4" creationId="{184E2227-D97E-7DE0-642C-9D9C16F584E7}"/>
          </ac:spMkLst>
        </pc:spChg>
        <pc:picChg chg="add mod">
          <ac:chgData name="Ganghyeok Lim" userId="27155264df4fa9c1" providerId="LiveId" clId="{54B9A86B-9421-45CA-BBDF-FE529A6592E8}" dt="2024-01-28T16:39:34.822" v="810" actId="1076"/>
          <ac:picMkLst>
            <pc:docMk/>
            <pc:sldMk cId="1613807299" sldId="290"/>
            <ac:picMk id="5" creationId="{0607C39F-66E7-25E2-E03F-ED52D4CECC15}"/>
          </ac:picMkLst>
        </pc:picChg>
        <pc:picChg chg="del">
          <ac:chgData name="Ganghyeok Lim" userId="27155264df4fa9c1" providerId="LiveId" clId="{54B9A86B-9421-45CA-BBDF-FE529A6592E8}" dt="2024-01-28T16:39:22.049" v="804" actId="478"/>
          <ac:picMkLst>
            <pc:docMk/>
            <pc:sldMk cId="1613807299" sldId="290"/>
            <ac:picMk id="7" creationId="{86A6BAA4-A29B-84A5-1319-83ACE3F5487E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156122887" sldId="291"/>
        </pc:sldMkLst>
      </pc:sldChg>
      <pc:sldChg chg="addSp delSp modSp add mod">
        <pc:chgData name="Ganghyeok Lim" userId="27155264df4fa9c1" providerId="LiveId" clId="{54B9A86B-9421-45CA-BBDF-FE529A6592E8}" dt="2024-01-28T16:43:20.850" v="896" actId="20577"/>
        <pc:sldMkLst>
          <pc:docMk/>
          <pc:sldMk cId="3181047189" sldId="291"/>
        </pc:sldMkLst>
        <pc:spChg chg="mod">
          <ac:chgData name="Ganghyeok Lim" userId="27155264df4fa9c1" providerId="LiveId" clId="{54B9A86B-9421-45CA-BBDF-FE529A6592E8}" dt="2024-01-28T16:43:20.850" v="896" actId="20577"/>
          <ac:spMkLst>
            <pc:docMk/>
            <pc:sldMk cId="3181047189" sldId="291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8T16:42:49.436" v="818" actId="14100"/>
          <ac:spMkLst>
            <pc:docMk/>
            <pc:sldMk cId="3181047189" sldId="291"/>
            <ac:spMk id="4" creationId="{184E2227-D97E-7DE0-642C-9D9C16F584E7}"/>
          </ac:spMkLst>
        </pc:spChg>
        <pc:picChg chg="del">
          <ac:chgData name="Ganghyeok Lim" userId="27155264df4fa9c1" providerId="LiveId" clId="{54B9A86B-9421-45CA-BBDF-FE529A6592E8}" dt="2024-01-28T16:42:26.169" v="812" actId="478"/>
          <ac:picMkLst>
            <pc:docMk/>
            <pc:sldMk cId="3181047189" sldId="291"/>
            <ac:picMk id="5" creationId="{0607C39F-66E7-25E2-E03F-ED52D4CECC15}"/>
          </ac:picMkLst>
        </pc:picChg>
        <pc:picChg chg="add mod">
          <ac:chgData name="Ganghyeok Lim" userId="27155264df4fa9c1" providerId="LiveId" clId="{54B9A86B-9421-45CA-BBDF-FE529A6592E8}" dt="2024-01-28T16:42:46.762" v="817" actId="14100"/>
          <ac:picMkLst>
            <pc:docMk/>
            <pc:sldMk cId="3181047189" sldId="291"/>
            <ac:picMk id="7" creationId="{75BB0222-4421-74C2-E1D7-54B1F50B2561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935878266" sldId="292"/>
        </pc:sldMkLst>
      </pc:sldChg>
      <pc:sldChg chg="addSp delSp modSp add mod">
        <pc:chgData name="Ganghyeok Lim" userId="27155264df4fa9c1" providerId="LiveId" clId="{54B9A86B-9421-45CA-BBDF-FE529A6592E8}" dt="2024-01-29T08:45:00.702" v="921" actId="20577"/>
        <pc:sldMkLst>
          <pc:docMk/>
          <pc:sldMk cId="4040046151" sldId="292"/>
        </pc:sldMkLst>
        <pc:spChg chg="mod">
          <ac:chgData name="Ganghyeok Lim" userId="27155264df4fa9c1" providerId="LiveId" clId="{54B9A86B-9421-45CA-BBDF-FE529A6592E8}" dt="2024-01-29T08:45:00.702" v="921" actId="20577"/>
          <ac:spMkLst>
            <pc:docMk/>
            <pc:sldMk cId="4040046151" sldId="292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8:44:25.943" v="908" actId="14100"/>
          <ac:spMkLst>
            <pc:docMk/>
            <pc:sldMk cId="4040046151" sldId="292"/>
            <ac:spMk id="4" creationId="{184E2227-D97E-7DE0-642C-9D9C16F584E7}"/>
          </ac:spMkLst>
        </pc:spChg>
        <pc:picChg chg="add mod">
          <ac:chgData name="Ganghyeok Lim" userId="27155264df4fa9c1" providerId="LiveId" clId="{54B9A86B-9421-45CA-BBDF-FE529A6592E8}" dt="2024-01-29T08:44:23.235" v="907" actId="1076"/>
          <ac:picMkLst>
            <pc:docMk/>
            <pc:sldMk cId="4040046151" sldId="292"/>
            <ac:picMk id="5" creationId="{768DE2B0-AC85-189F-2AC5-7C7213C9BE36}"/>
          </ac:picMkLst>
        </pc:picChg>
        <pc:picChg chg="del">
          <ac:chgData name="Ganghyeok Lim" userId="27155264df4fa9c1" providerId="LiveId" clId="{54B9A86B-9421-45CA-BBDF-FE529A6592E8}" dt="2024-01-29T08:44:06.036" v="899" actId="478"/>
          <ac:picMkLst>
            <pc:docMk/>
            <pc:sldMk cId="4040046151" sldId="292"/>
            <ac:picMk id="7" creationId="{75BB0222-4421-74C2-E1D7-54B1F50B2561}"/>
          </ac:picMkLst>
        </pc:picChg>
      </pc:sldChg>
      <pc:sldChg chg="addSp delSp modSp add mod">
        <pc:chgData name="Ganghyeok Lim" userId="27155264df4fa9c1" providerId="LiveId" clId="{54B9A86B-9421-45CA-BBDF-FE529A6592E8}" dt="2024-01-29T08:59:14.718" v="968" actId="20577"/>
        <pc:sldMkLst>
          <pc:docMk/>
          <pc:sldMk cId="1083242163" sldId="293"/>
        </pc:sldMkLst>
        <pc:spChg chg="mod">
          <ac:chgData name="Ganghyeok Lim" userId="27155264df4fa9c1" providerId="LiveId" clId="{54B9A86B-9421-45CA-BBDF-FE529A6592E8}" dt="2024-01-29T08:59:14.718" v="968" actId="20577"/>
          <ac:spMkLst>
            <pc:docMk/>
            <pc:sldMk cId="1083242163" sldId="293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8:59:01.967" v="934" actId="14100"/>
          <ac:spMkLst>
            <pc:docMk/>
            <pc:sldMk cId="1083242163" sldId="293"/>
            <ac:spMk id="4" creationId="{184E2227-D97E-7DE0-642C-9D9C16F584E7}"/>
          </ac:spMkLst>
        </pc:spChg>
        <pc:picChg chg="del">
          <ac:chgData name="Ganghyeok Lim" userId="27155264df4fa9c1" providerId="LiveId" clId="{54B9A86B-9421-45CA-BBDF-FE529A6592E8}" dt="2024-01-29T08:57:56.063" v="923" actId="478"/>
          <ac:picMkLst>
            <pc:docMk/>
            <pc:sldMk cId="1083242163" sldId="293"/>
            <ac:picMk id="5" creationId="{768DE2B0-AC85-189F-2AC5-7C7213C9BE36}"/>
          </ac:picMkLst>
        </pc:picChg>
        <pc:picChg chg="add del mod">
          <ac:chgData name="Ganghyeok Lim" userId="27155264df4fa9c1" providerId="LiveId" clId="{54B9A86B-9421-45CA-BBDF-FE529A6592E8}" dt="2024-01-29T08:58:51.937" v="929" actId="478"/>
          <ac:picMkLst>
            <pc:docMk/>
            <pc:sldMk cId="1083242163" sldId="293"/>
            <ac:picMk id="7" creationId="{50A56807-7B5C-04D3-33DE-859A490A2A04}"/>
          </ac:picMkLst>
        </pc:picChg>
        <pc:picChg chg="add mod">
          <ac:chgData name="Ganghyeok Lim" userId="27155264df4fa9c1" providerId="LiveId" clId="{54B9A86B-9421-45CA-BBDF-FE529A6592E8}" dt="2024-01-29T08:58:59.318" v="933" actId="14100"/>
          <ac:picMkLst>
            <pc:docMk/>
            <pc:sldMk cId="1083242163" sldId="293"/>
            <ac:picMk id="10" creationId="{FBBFB32B-2DD7-A2E0-2651-D605C8A9E8A3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901032105" sldId="293"/>
        </pc:sldMkLst>
      </pc:sldChg>
      <pc:sldChg chg="addSp delSp modSp add mod">
        <pc:chgData name="Ganghyeok Lim" userId="27155264df4fa9c1" providerId="LiveId" clId="{54B9A86B-9421-45CA-BBDF-FE529A6592E8}" dt="2024-01-29T09:01:25.645" v="982" actId="20577"/>
        <pc:sldMkLst>
          <pc:docMk/>
          <pc:sldMk cId="2230977808" sldId="294"/>
        </pc:sldMkLst>
        <pc:spChg chg="mod">
          <ac:chgData name="Ganghyeok Lim" userId="27155264df4fa9c1" providerId="LiveId" clId="{54B9A86B-9421-45CA-BBDF-FE529A6592E8}" dt="2024-01-29T09:01:25.645" v="982" actId="20577"/>
          <ac:spMkLst>
            <pc:docMk/>
            <pc:sldMk cId="2230977808" sldId="294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01:19.709" v="974" actId="14100"/>
          <ac:spMkLst>
            <pc:docMk/>
            <pc:sldMk cId="2230977808" sldId="294"/>
            <ac:spMk id="4" creationId="{184E2227-D97E-7DE0-642C-9D9C16F584E7}"/>
          </ac:spMkLst>
        </pc:spChg>
        <pc:picChg chg="add mod">
          <ac:chgData name="Ganghyeok Lim" userId="27155264df4fa9c1" providerId="LiveId" clId="{54B9A86B-9421-45CA-BBDF-FE529A6592E8}" dt="2024-01-29T09:01:22.251" v="975" actId="1076"/>
          <ac:picMkLst>
            <pc:docMk/>
            <pc:sldMk cId="2230977808" sldId="294"/>
            <ac:picMk id="5" creationId="{22D2676B-C135-500F-2C84-A1D2B1BBE886}"/>
          </ac:picMkLst>
        </pc:picChg>
        <pc:picChg chg="del">
          <ac:chgData name="Ganghyeok Lim" userId="27155264df4fa9c1" providerId="LiveId" clId="{54B9A86B-9421-45CA-BBDF-FE529A6592E8}" dt="2024-01-29T09:01:05.502" v="970" actId="478"/>
          <ac:picMkLst>
            <pc:docMk/>
            <pc:sldMk cId="2230977808" sldId="294"/>
            <ac:picMk id="10" creationId="{FBBFB32B-2DD7-A2E0-2651-D605C8A9E8A3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355622466" sldId="294"/>
        </pc:sldMkLst>
      </pc:sldChg>
      <pc:sldChg chg="addSp delSp modSp add mod">
        <pc:chgData name="Ganghyeok Lim" userId="27155264df4fa9c1" providerId="LiveId" clId="{54B9A86B-9421-45CA-BBDF-FE529A6592E8}" dt="2024-01-29T09:02:29.471" v="1009" actId="20577"/>
        <pc:sldMkLst>
          <pc:docMk/>
          <pc:sldMk cId="3020889568" sldId="295"/>
        </pc:sldMkLst>
        <pc:spChg chg="mod">
          <ac:chgData name="Ganghyeok Lim" userId="27155264df4fa9c1" providerId="LiveId" clId="{54B9A86B-9421-45CA-BBDF-FE529A6592E8}" dt="2024-01-29T09:02:29.471" v="1009" actId="20577"/>
          <ac:spMkLst>
            <pc:docMk/>
            <pc:sldMk cId="3020889568" sldId="295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02:04.134" v="991" actId="14100"/>
          <ac:spMkLst>
            <pc:docMk/>
            <pc:sldMk cId="3020889568" sldId="295"/>
            <ac:spMk id="4" creationId="{184E2227-D97E-7DE0-642C-9D9C16F584E7}"/>
          </ac:spMkLst>
        </pc:spChg>
        <pc:picChg chg="del">
          <ac:chgData name="Ganghyeok Lim" userId="27155264df4fa9c1" providerId="LiveId" clId="{54B9A86B-9421-45CA-BBDF-FE529A6592E8}" dt="2024-01-29T09:01:44.805" v="984" actId="478"/>
          <ac:picMkLst>
            <pc:docMk/>
            <pc:sldMk cId="3020889568" sldId="295"/>
            <ac:picMk id="5" creationId="{22D2676B-C135-500F-2C84-A1D2B1BBE886}"/>
          </ac:picMkLst>
        </pc:picChg>
        <pc:picChg chg="add del">
          <ac:chgData name="Ganghyeok Lim" userId="27155264df4fa9c1" providerId="LiveId" clId="{54B9A86B-9421-45CA-BBDF-FE529A6592E8}" dt="2024-01-29T09:01:55.078" v="986" actId="478"/>
          <ac:picMkLst>
            <pc:docMk/>
            <pc:sldMk cId="3020889568" sldId="295"/>
            <ac:picMk id="7" creationId="{DEB00050-BFB1-4595-FE22-690B7CE9F373}"/>
          </ac:picMkLst>
        </pc:picChg>
        <pc:picChg chg="add mod">
          <ac:chgData name="Ganghyeok Lim" userId="27155264df4fa9c1" providerId="LiveId" clId="{54B9A86B-9421-45CA-BBDF-FE529A6592E8}" dt="2024-01-29T09:01:59.213" v="989" actId="1076"/>
          <ac:picMkLst>
            <pc:docMk/>
            <pc:sldMk cId="3020889568" sldId="295"/>
            <ac:picMk id="10" creationId="{9AB2DDDF-2189-5434-B560-94ECBD14254D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473348641" sldId="295"/>
        </pc:sldMkLst>
      </pc:sldChg>
      <pc:sldChg chg="addSp delSp modSp add mod">
        <pc:chgData name="Ganghyeok Lim" userId="27155264df4fa9c1" providerId="LiveId" clId="{54B9A86B-9421-45CA-BBDF-FE529A6592E8}" dt="2024-01-29T09:10:20.333" v="1167" actId="20577"/>
        <pc:sldMkLst>
          <pc:docMk/>
          <pc:sldMk cId="1330370381" sldId="296"/>
        </pc:sldMkLst>
        <pc:spChg chg="mod">
          <ac:chgData name="Ganghyeok Lim" userId="27155264df4fa9c1" providerId="LiveId" clId="{54B9A86B-9421-45CA-BBDF-FE529A6592E8}" dt="2024-01-29T09:10:20.333" v="1167" actId="20577"/>
          <ac:spMkLst>
            <pc:docMk/>
            <pc:sldMk cId="1330370381" sldId="296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05:45.835" v="1017" actId="14100"/>
          <ac:spMkLst>
            <pc:docMk/>
            <pc:sldMk cId="1330370381" sldId="296"/>
            <ac:spMk id="4" creationId="{184E2227-D97E-7DE0-642C-9D9C16F584E7}"/>
          </ac:spMkLst>
        </pc:spChg>
        <pc:picChg chg="add mod">
          <ac:chgData name="Ganghyeok Lim" userId="27155264df4fa9c1" providerId="LiveId" clId="{54B9A86B-9421-45CA-BBDF-FE529A6592E8}" dt="2024-01-29T09:05:44.164" v="1016" actId="14100"/>
          <ac:picMkLst>
            <pc:docMk/>
            <pc:sldMk cId="1330370381" sldId="296"/>
            <ac:picMk id="5" creationId="{1DDE2D0F-1369-2B17-6B8A-F593526EE521}"/>
          </ac:picMkLst>
        </pc:picChg>
        <pc:picChg chg="del">
          <ac:chgData name="Ganghyeok Lim" userId="27155264df4fa9c1" providerId="LiveId" clId="{54B9A86B-9421-45CA-BBDF-FE529A6592E8}" dt="2024-01-29T09:05:35.365" v="1011" actId="478"/>
          <ac:picMkLst>
            <pc:docMk/>
            <pc:sldMk cId="1330370381" sldId="296"/>
            <ac:picMk id="10" creationId="{9AB2DDDF-2189-5434-B560-94ECBD14254D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151469720" sldId="296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160986617" sldId="297"/>
        </pc:sldMkLst>
      </pc:sldChg>
      <pc:sldChg chg="addSp delSp modSp add mod">
        <pc:chgData name="Ganghyeok Lim" userId="27155264df4fa9c1" providerId="LiveId" clId="{54B9A86B-9421-45CA-BBDF-FE529A6592E8}" dt="2024-01-29T09:10:36.253" v="1183" actId="20577"/>
        <pc:sldMkLst>
          <pc:docMk/>
          <pc:sldMk cId="2175203725" sldId="297"/>
        </pc:sldMkLst>
        <pc:spChg chg="mod">
          <ac:chgData name="Ganghyeok Lim" userId="27155264df4fa9c1" providerId="LiveId" clId="{54B9A86B-9421-45CA-BBDF-FE529A6592E8}" dt="2024-01-29T09:10:36.253" v="1183" actId="20577"/>
          <ac:spMkLst>
            <pc:docMk/>
            <pc:sldMk cId="2175203725" sldId="297"/>
            <ac:spMk id="2" creationId="{7088B695-3E3B-BB4F-331D-F9BDB79721DA}"/>
          </ac:spMkLst>
        </pc:spChg>
        <pc:picChg chg="del">
          <ac:chgData name="Ganghyeok Lim" userId="27155264df4fa9c1" providerId="LiveId" clId="{54B9A86B-9421-45CA-BBDF-FE529A6592E8}" dt="2024-01-29T09:07:06.980" v="1049" actId="478"/>
          <ac:picMkLst>
            <pc:docMk/>
            <pc:sldMk cId="2175203725" sldId="297"/>
            <ac:picMk id="5" creationId="{1DDE2D0F-1369-2B17-6B8A-F593526EE521}"/>
          </ac:picMkLst>
        </pc:picChg>
        <pc:picChg chg="add mod">
          <ac:chgData name="Ganghyeok Lim" userId="27155264df4fa9c1" providerId="LiveId" clId="{54B9A86B-9421-45CA-BBDF-FE529A6592E8}" dt="2024-01-29T09:07:12.524" v="1052" actId="1076"/>
          <ac:picMkLst>
            <pc:docMk/>
            <pc:sldMk cId="2175203725" sldId="297"/>
            <ac:picMk id="7" creationId="{F0C11E6F-C98B-8D49-038D-39D9C7B56084}"/>
          </ac:picMkLst>
        </pc:picChg>
      </pc:sldChg>
      <pc:sldChg chg="addSp delSp modSp add mod">
        <pc:chgData name="Ganghyeok Lim" userId="27155264df4fa9c1" providerId="LiveId" clId="{54B9A86B-9421-45CA-BBDF-FE529A6592E8}" dt="2024-01-29T09:08:35.142" v="1134" actId="20577"/>
        <pc:sldMkLst>
          <pc:docMk/>
          <pc:sldMk cId="338172579" sldId="298"/>
        </pc:sldMkLst>
        <pc:spChg chg="mod">
          <ac:chgData name="Ganghyeok Lim" userId="27155264df4fa9c1" providerId="LiveId" clId="{54B9A86B-9421-45CA-BBDF-FE529A6592E8}" dt="2024-01-29T09:08:35.142" v="1134" actId="20577"/>
          <ac:spMkLst>
            <pc:docMk/>
            <pc:sldMk cId="338172579" sldId="298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08:04.154" v="1069" actId="14100"/>
          <ac:spMkLst>
            <pc:docMk/>
            <pc:sldMk cId="338172579" sldId="298"/>
            <ac:spMk id="4" creationId="{184E2227-D97E-7DE0-642C-9D9C16F584E7}"/>
          </ac:spMkLst>
        </pc:spChg>
        <pc:picChg chg="add mod">
          <ac:chgData name="Ganghyeok Lim" userId="27155264df4fa9c1" providerId="LiveId" clId="{54B9A86B-9421-45CA-BBDF-FE529A6592E8}" dt="2024-01-29T09:08:01.073" v="1068" actId="1076"/>
          <ac:picMkLst>
            <pc:docMk/>
            <pc:sldMk cId="338172579" sldId="298"/>
            <ac:picMk id="5" creationId="{EE79561F-72D1-D6F9-80C4-30689CDF637E}"/>
          </ac:picMkLst>
        </pc:picChg>
        <pc:picChg chg="del">
          <ac:chgData name="Ganghyeok Lim" userId="27155264df4fa9c1" providerId="LiveId" clId="{54B9A86B-9421-45CA-BBDF-FE529A6592E8}" dt="2024-01-29T09:07:56.196" v="1065" actId="478"/>
          <ac:picMkLst>
            <pc:docMk/>
            <pc:sldMk cId="338172579" sldId="298"/>
            <ac:picMk id="7" creationId="{F0C11E6F-C98B-8D49-038D-39D9C7B56084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422692696" sldId="298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899303550" sldId="299"/>
        </pc:sldMkLst>
      </pc:sldChg>
      <pc:sldChg chg="addSp delSp modSp add mod">
        <pc:chgData name="Ganghyeok Lim" userId="27155264df4fa9c1" providerId="LiveId" clId="{54B9A86B-9421-45CA-BBDF-FE529A6592E8}" dt="2024-01-29T09:11:22.950" v="1235" actId="20577"/>
        <pc:sldMkLst>
          <pc:docMk/>
          <pc:sldMk cId="3958389159" sldId="299"/>
        </pc:sldMkLst>
        <pc:spChg chg="mod">
          <ac:chgData name="Ganghyeok Lim" userId="27155264df4fa9c1" providerId="LiveId" clId="{54B9A86B-9421-45CA-BBDF-FE529A6592E8}" dt="2024-01-29T09:11:22.950" v="1235" actId="20577"/>
          <ac:spMkLst>
            <pc:docMk/>
            <pc:sldMk cId="3958389159" sldId="299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11:09.985" v="1193" actId="14100"/>
          <ac:spMkLst>
            <pc:docMk/>
            <pc:sldMk cId="3958389159" sldId="299"/>
            <ac:spMk id="4" creationId="{184E2227-D97E-7DE0-642C-9D9C16F584E7}"/>
          </ac:spMkLst>
        </pc:spChg>
        <pc:spChg chg="mod">
          <ac:chgData name="Ganghyeok Lim" userId="27155264df4fa9c1" providerId="LiveId" clId="{54B9A86B-9421-45CA-BBDF-FE529A6592E8}" dt="2024-01-29T09:11:03.715" v="1191" actId="1076"/>
          <ac:spMkLst>
            <pc:docMk/>
            <pc:sldMk cId="3958389159" sldId="299"/>
            <ac:spMk id="8" creationId="{B1D78C37-8E2F-0654-6CF4-34DFADA32780}"/>
          </ac:spMkLst>
        </pc:spChg>
        <pc:picChg chg="del">
          <ac:chgData name="Ganghyeok Lim" userId="27155264df4fa9c1" providerId="LiveId" clId="{54B9A86B-9421-45CA-BBDF-FE529A6592E8}" dt="2024-01-29T09:10:52.325" v="1185" actId="478"/>
          <ac:picMkLst>
            <pc:docMk/>
            <pc:sldMk cId="3958389159" sldId="299"/>
            <ac:picMk id="5" creationId="{EE79561F-72D1-D6F9-80C4-30689CDF637E}"/>
          </ac:picMkLst>
        </pc:picChg>
        <pc:picChg chg="add del">
          <ac:chgData name="Ganghyeok Lim" userId="27155264df4fa9c1" providerId="LiveId" clId="{54B9A86B-9421-45CA-BBDF-FE529A6592E8}" dt="2024-01-29T09:10:53.402" v="1187" actId="22"/>
          <ac:picMkLst>
            <pc:docMk/>
            <pc:sldMk cId="3958389159" sldId="299"/>
            <ac:picMk id="7" creationId="{BC541776-F789-6207-C2DA-4FE2056C048C}"/>
          </ac:picMkLst>
        </pc:picChg>
        <pc:picChg chg="add mod">
          <ac:chgData name="Ganghyeok Lim" userId="27155264df4fa9c1" providerId="LiveId" clId="{54B9A86B-9421-45CA-BBDF-FE529A6592E8}" dt="2024-01-29T09:11:01.261" v="1190" actId="1076"/>
          <ac:picMkLst>
            <pc:docMk/>
            <pc:sldMk cId="3958389159" sldId="299"/>
            <ac:picMk id="10" creationId="{479B1DD1-6E8D-7F9C-E9D3-39CF1358DD5E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292569728" sldId="300"/>
        </pc:sldMkLst>
      </pc:sldChg>
      <pc:sldChg chg="addSp delSp modSp add mod">
        <pc:chgData name="Ganghyeok Lim" userId="27155264df4fa9c1" providerId="LiveId" clId="{54B9A86B-9421-45CA-BBDF-FE529A6592E8}" dt="2024-01-29T09:12:14.318" v="1264" actId="20577"/>
        <pc:sldMkLst>
          <pc:docMk/>
          <pc:sldMk cId="1455292454" sldId="300"/>
        </pc:sldMkLst>
        <pc:spChg chg="mod">
          <ac:chgData name="Ganghyeok Lim" userId="27155264df4fa9c1" providerId="LiveId" clId="{54B9A86B-9421-45CA-BBDF-FE529A6592E8}" dt="2024-01-29T09:12:14.318" v="1264" actId="20577"/>
          <ac:spMkLst>
            <pc:docMk/>
            <pc:sldMk cId="1455292454" sldId="300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12:02.313" v="1248" actId="14100"/>
          <ac:spMkLst>
            <pc:docMk/>
            <pc:sldMk cId="1455292454" sldId="300"/>
            <ac:spMk id="4" creationId="{184E2227-D97E-7DE0-642C-9D9C16F584E7}"/>
          </ac:spMkLst>
        </pc:spChg>
        <pc:picChg chg="add del mod">
          <ac:chgData name="Ganghyeok Lim" userId="27155264df4fa9c1" providerId="LiveId" clId="{54B9A86B-9421-45CA-BBDF-FE529A6592E8}" dt="2024-01-29T09:11:51.084" v="1241" actId="478"/>
          <ac:picMkLst>
            <pc:docMk/>
            <pc:sldMk cId="1455292454" sldId="300"/>
            <ac:picMk id="5" creationId="{D0F85DE1-6D48-C705-E024-BD5643AF6ECE}"/>
          </ac:picMkLst>
        </pc:picChg>
        <pc:picChg chg="add mod">
          <ac:chgData name="Ganghyeok Lim" userId="27155264df4fa9c1" providerId="LiveId" clId="{54B9A86B-9421-45CA-BBDF-FE529A6592E8}" dt="2024-01-29T09:11:59.532" v="1247" actId="14100"/>
          <ac:picMkLst>
            <pc:docMk/>
            <pc:sldMk cId="1455292454" sldId="300"/>
            <ac:picMk id="9" creationId="{6D41EB1A-BFDA-A3A7-C509-FD331F3BE3C5}"/>
          </ac:picMkLst>
        </pc:picChg>
        <pc:picChg chg="del">
          <ac:chgData name="Ganghyeok Lim" userId="27155264df4fa9c1" providerId="LiveId" clId="{54B9A86B-9421-45CA-BBDF-FE529A6592E8}" dt="2024-01-29T09:11:38.428" v="1237" actId="478"/>
          <ac:picMkLst>
            <pc:docMk/>
            <pc:sldMk cId="1455292454" sldId="300"/>
            <ac:picMk id="10" creationId="{479B1DD1-6E8D-7F9C-E9D3-39CF1358DD5E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221416425" sldId="301"/>
        </pc:sldMkLst>
      </pc:sldChg>
      <pc:sldChg chg="addSp delSp modSp add mod">
        <pc:chgData name="Ganghyeok Lim" userId="27155264df4fa9c1" providerId="LiveId" clId="{54B9A86B-9421-45CA-BBDF-FE529A6592E8}" dt="2024-01-29T09:14:47.842" v="1274" actId="14100"/>
        <pc:sldMkLst>
          <pc:docMk/>
          <pc:sldMk cId="3880346233" sldId="301"/>
        </pc:sldMkLst>
        <pc:spChg chg="mod">
          <ac:chgData name="Ganghyeok Lim" userId="27155264df4fa9c1" providerId="LiveId" clId="{54B9A86B-9421-45CA-BBDF-FE529A6592E8}" dt="2024-01-29T09:14:41.377" v="1273"/>
          <ac:spMkLst>
            <pc:docMk/>
            <pc:sldMk cId="3880346233" sldId="301"/>
            <ac:spMk id="2" creationId="{7088B695-3E3B-BB4F-331D-F9BDB79721DA}"/>
          </ac:spMkLst>
        </pc:spChg>
        <pc:spChg chg="mod">
          <ac:chgData name="Ganghyeok Lim" userId="27155264df4fa9c1" providerId="LiveId" clId="{54B9A86B-9421-45CA-BBDF-FE529A6592E8}" dt="2024-01-29T09:14:32.350" v="1272" actId="14100"/>
          <ac:spMkLst>
            <pc:docMk/>
            <pc:sldMk cId="3880346233" sldId="301"/>
            <ac:spMk id="4" creationId="{184E2227-D97E-7DE0-642C-9D9C16F584E7}"/>
          </ac:spMkLst>
        </pc:spChg>
        <pc:spChg chg="mod">
          <ac:chgData name="Ganghyeok Lim" userId="27155264df4fa9c1" providerId="LiveId" clId="{54B9A86B-9421-45CA-BBDF-FE529A6592E8}" dt="2024-01-29T09:14:47.842" v="1274" actId="14100"/>
          <ac:spMkLst>
            <pc:docMk/>
            <pc:sldMk cId="3880346233" sldId="301"/>
            <ac:spMk id="8" creationId="{B1D78C37-8E2F-0654-6CF4-34DFADA32780}"/>
          </ac:spMkLst>
        </pc:spChg>
        <pc:picChg chg="add del">
          <ac:chgData name="Ganghyeok Lim" userId="27155264df4fa9c1" providerId="LiveId" clId="{54B9A86B-9421-45CA-BBDF-FE529A6592E8}" dt="2024-01-29T09:14:24.558" v="1268" actId="22"/>
          <ac:picMkLst>
            <pc:docMk/>
            <pc:sldMk cId="3880346233" sldId="301"/>
            <ac:picMk id="5" creationId="{4A68C278-AA25-E0A1-C67B-E3B7866679F7}"/>
          </ac:picMkLst>
        </pc:picChg>
        <pc:picChg chg="del">
          <ac:chgData name="Ganghyeok Lim" userId="27155264df4fa9c1" providerId="LiveId" clId="{54B9A86B-9421-45CA-BBDF-FE529A6592E8}" dt="2024-01-29T09:14:15.924" v="1266" actId="478"/>
          <ac:picMkLst>
            <pc:docMk/>
            <pc:sldMk cId="3880346233" sldId="301"/>
            <ac:picMk id="9" creationId="{6D41EB1A-BFDA-A3A7-C509-FD331F3BE3C5}"/>
          </ac:picMkLst>
        </pc:picChg>
        <pc:picChg chg="add mod">
          <ac:chgData name="Ganghyeok Lim" userId="27155264df4fa9c1" providerId="LiveId" clId="{54B9A86B-9421-45CA-BBDF-FE529A6592E8}" dt="2024-01-29T09:14:28.997" v="1271" actId="1076"/>
          <ac:picMkLst>
            <pc:docMk/>
            <pc:sldMk cId="3880346233" sldId="301"/>
            <ac:picMk id="10" creationId="{0A25F9E8-1A09-9F3C-2929-5739E4421FF4}"/>
          </ac:picMkLst>
        </pc:picChg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083256690" sldId="302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369325130" sldId="303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184664028" sldId="304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878876669" sldId="305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353252031" sldId="306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145434194" sldId="307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525191535" sldId="308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776610210" sldId="309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977830141" sldId="310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667618236" sldId="311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1670142731" sldId="312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33182285" sldId="313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685610879" sldId="314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2119825445" sldId="315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3311511746" sldId="316"/>
        </pc:sldMkLst>
      </pc:sldChg>
      <pc:sldChg chg="del">
        <pc:chgData name="Ganghyeok Lim" userId="27155264df4fa9c1" providerId="LiveId" clId="{54B9A86B-9421-45CA-BBDF-FE529A6592E8}" dt="2024-01-28T16:16:30.664" v="18" actId="2696"/>
        <pc:sldMkLst>
          <pc:docMk/>
          <pc:sldMk cId="429609595" sldId="318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1125324920" sldId="319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856617836" sldId="320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1400604572" sldId="321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1662281755" sldId="322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618190023" sldId="323"/>
        </pc:sldMkLst>
      </pc:sldChg>
      <pc:sldChg chg="del">
        <pc:chgData name="Ganghyeok Lim" userId="27155264df4fa9c1" providerId="LiveId" clId="{54B9A86B-9421-45CA-BBDF-FE529A6592E8}" dt="2024-01-28T16:16:35.679" v="19" actId="2696"/>
        <pc:sldMkLst>
          <pc:docMk/>
          <pc:sldMk cId="2754144678" sldId="324"/>
        </pc:sldMkLst>
      </pc:sldChg>
    </pc:docChg>
  </pc:docChgLst>
  <pc:docChgLst>
    <pc:chgData name="Ganghyeok Lim" userId="27155264df4fa9c1" providerId="LiveId" clId="{56A7EEA5-C59E-442E-8732-252D61AC1704}"/>
    <pc:docChg chg="undo custSel addSld delSld modSld">
      <pc:chgData name="Ganghyeok Lim" userId="27155264df4fa9c1" providerId="LiveId" clId="{56A7EEA5-C59E-442E-8732-252D61AC1704}" dt="2024-01-30T07:00:31.522" v="176" actId="14100"/>
      <pc:docMkLst>
        <pc:docMk/>
      </pc:docMkLst>
      <pc:sldChg chg="modSp mod">
        <pc:chgData name="Ganghyeok Lim" userId="27155264df4fa9c1" providerId="LiveId" clId="{56A7EEA5-C59E-442E-8732-252D61AC1704}" dt="2024-01-30T06:36:34.023" v="1" actId="20577"/>
        <pc:sldMkLst>
          <pc:docMk/>
          <pc:sldMk cId="2097124787" sldId="256"/>
        </pc:sldMkLst>
        <pc:spChg chg="mod">
          <ac:chgData name="Ganghyeok Lim" userId="27155264df4fa9c1" providerId="LiveId" clId="{56A7EEA5-C59E-442E-8732-252D61AC1704}" dt="2024-01-30T06:36:34.023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modSp del mod">
        <pc:chgData name="Ganghyeok Lim" userId="27155264df4fa9c1" providerId="LiveId" clId="{56A7EEA5-C59E-442E-8732-252D61AC1704}" dt="2024-01-30T06:37:18.684" v="4" actId="2696"/>
        <pc:sldMkLst>
          <pc:docMk/>
          <pc:sldMk cId="1841462381" sldId="283"/>
        </pc:sldMkLst>
        <pc:spChg chg="mod">
          <ac:chgData name="Ganghyeok Lim" userId="27155264df4fa9c1" providerId="LiveId" clId="{56A7EEA5-C59E-442E-8732-252D61AC1704}" dt="2024-01-30T06:36:39.967" v="3" actId="20577"/>
          <ac:spMkLst>
            <pc:docMk/>
            <pc:sldMk cId="1841462381" sldId="283"/>
            <ac:spMk id="15" creationId="{71265F53-1020-3F11-35E3-771C1A5D0EEC}"/>
          </ac:spMkLst>
        </pc:spChg>
      </pc:sldChg>
      <pc:sldChg chg="addSp delSp modSp mod">
        <pc:chgData name="Ganghyeok Lim" userId="27155264df4fa9c1" providerId="LiveId" clId="{56A7EEA5-C59E-442E-8732-252D61AC1704}" dt="2024-01-30T06:48:09.728" v="38" actId="20577"/>
        <pc:sldMkLst>
          <pc:docMk/>
          <pc:sldMk cId="3606283339" sldId="284"/>
        </pc:sldMkLst>
        <pc:spChg chg="mod">
          <ac:chgData name="Ganghyeok Lim" userId="27155264df4fa9c1" providerId="LiveId" clId="{56A7EEA5-C59E-442E-8732-252D61AC1704}" dt="2024-01-30T06:48:09.728" v="38" actId="20577"/>
          <ac:spMkLst>
            <pc:docMk/>
            <pc:sldMk cId="3606283339" sldId="284"/>
            <ac:spMk id="8" creationId="{B1D78C37-8E2F-0654-6CF4-34DFADA32780}"/>
          </ac:spMkLst>
        </pc:spChg>
        <pc:spChg chg="mod">
          <ac:chgData name="Ganghyeok Lim" userId="27155264df4fa9c1" providerId="LiveId" clId="{56A7EEA5-C59E-442E-8732-252D61AC1704}" dt="2024-01-30T06:48:06.159" v="37" actId="20577"/>
          <ac:spMkLst>
            <pc:docMk/>
            <pc:sldMk cId="3606283339" sldId="284"/>
            <ac:spMk id="10" creationId="{9781B5F6-CF52-94AD-1572-826751326251}"/>
          </ac:spMkLst>
        </pc:spChg>
        <pc:picChg chg="add mod">
          <ac:chgData name="Ganghyeok Lim" userId="27155264df4fa9c1" providerId="LiveId" clId="{56A7EEA5-C59E-442E-8732-252D61AC1704}" dt="2024-01-30T06:47:57.274" v="9" actId="1076"/>
          <ac:picMkLst>
            <pc:docMk/>
            <pc:sldMk cId="3606283339" sldId="284"/>
            <ac:picMk id="3" creationId="{A4A9E77A-270A-7F29-ED13-AA0429B0558E}"/>
          </ac:picMkLst>
        </pc:picChg>
        <pc:picChg chg="del">
          <ac:chgData name="Ganghyeok Lim" userId="27155264df4fa9c1" providerId="LiveId" clId="{56A7EEA5-C59E-442E-8732-252D61AC1704}" dt="2024-01-30T06:47:52.382" v="6" actId="478"/>
          <ac:picMkLst>
            <pc:docMk/>
            <pc:sldMk cId="3606283339" sldId="284"/>
            <ac:picMk id="9" creationId="{C5010A23-4A77-7FCB-FCE2-FE31E45C8E6C}"/>
          </ac:picMkLst>
        </pc:picChg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1129934970" sldId="285"/>
        </pc:sldMkLst>
      </pc:sldChg>
      <pc:sldChg chg="addSp delSp modSp add mod">
        <pc:chgData name="Ganghyeok Lim" userId="27155264df4fa9c1" providerId="LiveId" clId="{56A7EEA5-C59E-442E-8732-252D61AC1704}" dt="2024-01-30T06:49:34.823" v="61" actId="20577"/>
        <pc:sldMkLst>
          <pc:docMk/>
          <pc:sldMk cId="2746481800" sldId="285"/>
        </pc:sldMkLst>
        <pc:spChg chg="mod">
          <ac:chgData name="Ganghyeok Lim" userId="27155264df4fa9c1" providerId="LiveId" clId="{56A7EEA5-C59E-442E-8732-252D61AC1704}" dt="2024-01-30T06:49:34.823" v="61" actId="20577"/>
          <ac:spMkLst>
            <pc:docMk/>
            <pc:sldMk cId="2746481800" sldId="285"/>
            <ac:spMk id="10" creationId="{9781B5F6-CF52-94AD-1572-826751326251}"/>
          </ac:spMkLst>
        </pc:spChg>
        <pc:picChg chg="del">
          <ac:chgData name="Ganghyeok Lim" userId="27155264df4fa9c1" providerId="LiveId" clId="{56A7EEA5-C59E-442E-8732-252D61AC1704}" dt="2024-01-30T06:48:19.768" v="40" actId="478"/>
          <ac:picMkLst>
            <pc:docMk/>
            <pc:sldMk cId="2746481800" sldId="285"/>
            <ac:picMk id="3" creationId="{A4A9E77A-270A-7F29-ED13-AA0429B0558E}"/>
          </ac:picMkLst>
        </pc:picChg>
        <pc:picChg chg="add del">
          <ac:chgData name="Ganghyeok Lim" userId="27155264df4fa9c1" providerId="LiveId" clId="{56A7EEA5-C59E-442E-8732-252D61AC1704}" dt="2024-01-30T06:48:21.378" v="42" actId="22"/>
          <ac:picMkLst>
            <pc:docMk/>
            <pc:sldMk cId="2746481800" sldId="285"/>
            <ac:picMk id="5" creationId="{F4D90373-35E4-15ED-0B03-0579471D9939}"/>
          </ac:picMkLst>
        </pc:picChg>
        <pc:picChg chg="add mod">
          <ac:chgData name="Ganghyeok Lim" userId="27155264df4fa9c1" providerId="LiveId" clId="{56A7EEA5-C59E-442E-8732-252D61AC1704}" dt="2024-01-30T06:48:30.351" v="47" actId="1076"/>
          <ac:picMkLst>
            <pc:docMk/>
            <pc:sldMk cId="2746481800" sldId="285"/>
            <ac:picMk id="9" creationId="{55A72A40-317E-E722-231B-986E675980E0}"/>
          </ac:picMkLst>
        </pc:picChg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976258139" sldId="286"/>
        </pc:sldMkLst>
      </pc:sldChg>
      <pc:sldChg chg="addSp delSp modSp add mod">
        <pc:chgData name="Ganghyeok Lim" userId="27155264df4fa9c1" providerId="LiveId" clId="{56A7EEA5-C59E-442E-8732-252D61AC1704}" dt="2024-01-30T06:51:45.207" v="97" actId="1076"/>
        <pc:sldMkLst>
          <pc:docMk/>
          <pc:sldMk cId="3879226301" sldId="286"/>
        </pc:sldMkLst>
        <pc:spChg chg="mod">
          <ac:chgData name="Ganghyeok Lim" userId="27155264df4fa9c1" providerId="LiveId" clId="{56A7EEA5-C59E-442E-8732-252D61AC1704}" dt="2024-01-30T06:51:32.119" v="90" actId="20577"/>
          <ac:spMkLst>
            <pc:docMk/>
            <pc:sldMk cId="3879226301" sldId="286"/>
            <ac:spMk id="10" creationId="{9781B5F6-CF52-94AD-1572-826751326251}"/>
          </ac:spMkLst>
        </pc:spChg>
        <pc:picChg chg="add mod">
          <ac:chgData name="Ganghyeok Lim" userId="27155264df4fa9c1" providerId="LiveId" clId="{56A7EEA5-C59E-442E-8732-252D61AC1704}" dt="2024-01-30T06:51:45.207" v="97" actId="1076"/>
          <ac:picMkLst>
            <pc:docMk/>
            <pc:sldMk cId="3879226301" sldId="286"/>
            <ac:picMk id="3" creationId="{AEB5DF48-BBA9-DC2A-5D72-16E4E46AA1B2}"/>
          </ac:picMkLst>
        </pc:picChg>
        <pc:picChg chg="del">
          <ac:chgData name="Ganghyeok Lim" userId="27155264df4fa9c1" providerId="LiveId" clId="{56A7EEA5-C59E-442E-8732-252D61AC1704}" dt="2024-01-30T06:51:21.343" v="63" actId="478"/>
          <ac:picMkLst>
            <pc:docMk/>
            <pc:sldMk cId="3879226301" sldId="286"/>
            <ac:picMk id="9" creationId="{55A72A40-317E-E722-231B-986E675980E0}"/>
          </ac:picMkLst>
        </pc:picChg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1081630179" sldId="287"/>
        </pc:sldMkLst>
      </pc:sldChg>
      <pc:sldChg chg="addSp delSp modSp add mod">
        <pc:chgData name="Ganghyeok Lim" userId="27155264df4fa9c1" providerId="LiveId" clId="{56A7EEA5-C59E-442E-8732-252D61AC1704}" dt="2024-01-30T06:55:07.571" v="127" actId="1076"/>
        <pc:sldMkLst>
          <pc:docMk/>
          <pc:sldMk cId="4280865611" sldId="287"/>
        </pc:sldMkLst>
        <pc:spChg chg="mod">
          <ac:chgData name="Ganghyeok Lim" userId="27155264df4fa9c1" providerId="LiveId" clId="{56A7EEA5-C59E-442E-8732-252D61AC1704}" dt="2024-01-30T06:54:56.111" v="124" actId="20577"/>
          <ac:spMkLst>
            <pc:docMk/>
            <pc:sldMk cId="4280865611" sldId="287"/>
            <ac:spMk id="10" creationId="{9781B5F6-CF52-94AD-1572-826751326251}"/>
          </ac:spMkLst>
        </pc:spChg>
        <pc:picChg chg="del">
          <ac:chgData name="Ganghyeok Lim" userId="27155264df4fa9c1" providerId="LiveId" clId="{56A7EEA5-C59E-442E-8732-252D61AC1704}" dt="2024-01-30T06:54:46.135" v="99" actId="478"/>
          <ac:picMkLst>
            <pc:docMk/>
            <pc:sldMk cId="4280865611" sldId="287"/>
            <ac:picMk id="3" creationId="{AEB5DF48-BBA9-DC2A-5D72-16E4E46AA1B2}"/>
          </ac:picMkLst>
        </pc:picChg>
        <pc:picChg chg="add mod">
          <ac:chgData name="Ganghyeok Lim" userId="27155264df4fa9c1" providerId="LiveId" clId="{56A7EEA5-C59E-442E-8732-252D61AC1704}" dt="2024-01-30T06:55:07.571" v="127" actId="1076"/>
          <ac:picMkLst>
            <pc:docMk/>
            <pc:sldMk cId="4280865611" sldId="287"/>
            <ac:picMk id="5" creationId="{675D80D7-953B-6BCE-037F-61319CE03BC0}"/>
          </ac:picMkLst>
        </pc:picChg>
      </pc:sldChg>
      <pc:sldChg chg="addSp delSp modSp add mod">
        <pc:chgData name="Ganghyeok Lim" userId="27155264df4fa9c1" providerId="LiveId" clId="{56A7EEA5-C59E-442E-8732-252D61AC1704}" dt="2024-01-30T06:57:47.686" v="152" actId="14100"/>
        <pc:sldMkLst>
          <pc:docMk/>
          <pc:sldMk cId="1426684658" sldId="288"/>
        </pc:sldMkLst>
        <pc:spChg chg="mod">
          <ac:chgData name="Ganghyeok Lim" userId="27155264df4fa9c1" providerId="LiveId" clId="{56A7EEA5-C59E-442E-8732-252D61AC1704}" dt="2024-01-30T06:57:34.759" v="148" actId="20577"/>
          <ac:spMkLst>
            <pc:docMk/>
            <pc:sldMk cId="1426684658" sldId="288"/>
            <ac:spMk id="10" creationId="{9781B5F6-CF52-94AD-1572-826751326251}"/>
          </ac:spMkLst>
        </pc:spChg>
        <pc:picChg chg="add mod">
          <ac:chgData name="Ganghyeok Lim" userId="27155264df4fa9c1" providerId="LiveId" clId="{56A7EEA5-C59E-442E-8732-252D61AC1704}" dt="2024-01-30T06:57:47.686" v="152" actId="14100"/>
          <ac:picMkLst>
            <pc:docMk/>
            <pc:sldMk cId="1426684658" sldId="288"/>
            <ac:picMk id="3" creationId="{F3C407FA-3FAE-7A4D-7FEB-805C847BE06E}"/>
          </ac:picMkLst>
        </pc:picChg>
        <pc:picChg chg="del">
          <ac:chgData name="Ganghyeok Lim" userId="27155264df4fa9c1" providerId="LiveId" clId="{56A7EEA5-C59E-442E-8732-252D61AC1704}" dt="2024-01-30T06:57:24.670" v="129" actId="478"/>
          <ac:picMkLst>
            <pc:docMk/>
            <pc:sldMk cId="1426684658" sldId="288"/>
            <ac:picMk id="5" creationId="{675D80D7-953B-6BCE-037F-61319CE03BC0}"/>
          </ac:picMkLst>
        </pc:picChg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4160738573" sldId="288"/>
        </pc:sldMkLst>
      </pc:sldChg>
      <pc:sldChg chg="addSp delSp modSp add mod">
        <pc:chgData name="Ganghyeok Lim" userId="27155264df4fa9c1" providerId="LiveId" clId="{56A7EEA5-C59E-442E-8732-252D61AC1704}" dt="2024-01-30T07:00:31.522" v="176" actId="14100"/>
        <pc:sldMkLst>
          <pc:docMk/>
          <pc:sldMk cId="1324857644" sldId="289"/>
        </pc:sldMkLst>
        <pc:spChg chg="mod">
          <ac:chgData name="Ganghyeok Lim" userId="27155264df4fa9c1" providerId="LiveId" clId="{56A7EEA5-C59E-442E-8732-252D61AC1704}" dt="2024-01-30T07:00:14.822" v="171" actId="20577"/>
          <ac:spMkLst>
            <pc:docMk/>
            <pc:sldMk cId="1324857644" sldId="289"/>
            <ac:spMk id="10" creationId="{9781B5F6-CF52-94AD-1572-826751326251}"/>
          </ac:spMkLst>
        </pc:spChg>
        <pc:picChg chg="del">
          <ac:chgData name="Ganghyeok Lim" userId="27155264df4fa9c1" providerId="LiveId" clId="{56A7EEA5-C59E-442E-8732-252D61AC1704}" dt="2024-01-30T07:00:17.406" v="172" actId="478"/>
          <ac:picMkLst>
            <pc:docMk/>
            <pc:sldMk cId="1324857644" sldId="289"/>
            <ac:picMk id="3" creationId="{F3C407FA-3FAE-7A4D-7FEB-805C847BE06E}"/>
          </ac:picMkLst>
        </pc:picChg>
        <pc:picChg chg="add mod">
          <ac:chgData name="Ganghyeok Lim" userId="27155264df4fa9c1" providerId="LiveId" clId="{56A7EEA5-C59E-442E-8732-252D61AC1704}" dt="2024-01-30T07:00:31.522" v="176" actId="14100"/>
          <ac:picMkLst>
            <pc:docMk/>
            <pc:sldMk cId="1324857644" sldId="289"/>
            <ac:picMk id="5" creationId="{910A0624-FD97-685B-9F62-96CA29B79B8C}"/>
          </ac:picMkLst>
        </pc:picChg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1411062250" sldId="289"/>
        </pc:sldMkLst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2936012435" sldId="290"/>
        </pc:sldMkLst>
      </pc:sldChg>
      <pc:sldChg chg="del">
        <pc:chgData name="Ganghyeok Lim" userId="27155264df4fa9c1" providerId="LiveId" clId="{56A7EEA5-C59E-442E-8732-252D61AC1704}" dt="2024-01-30T06:37:22.681" v="5" actId="2696"/>
        <pc:sldMkLst>
          <pc:docMk/>
          <pc:sldMk cId="541914435" sldId="291"/>
        </pc:sldMkLst>
      </pc:sldChg>
    </pc:docChg>
  </pc:docChgLst>
  <pc:docChgLst>
    <pc:chgData name="Ganghyeok Lim" userId="27155264df4fa9c1" providerId="LiveId" clId="{B25A4735-7299-4CD5-8E4C-A6F12A5A9D39}"/>
    <pc:docChg chg="undo redo custSel addSld delSld modSld sldOrd">
      <pc:chgData name="Ganghyeok Lim" userId="27155264df4fa9c1" providerId="LiveId" clId="{B25A4735-7299-4CD5-8E4C-A6F12A5A9D39}" dt="2024-02-10T23:59:25.738" v="3501" actId="2890"/>
      <pc:docMkLst>
        <pc:docMk/>
      </pc:docMkLst>
      <pc:sldChg chg="modSp mod">
        <pc:chgData name="Ganghyeok Lim" userId="27155264df4fa9c1" providerId="LiveId" clId="{B25A4735-7299-4CD5-8E4C-A6F12A5A9D39}" dt="2024-02-10T14:58:08.099" v="46" actId="6549"/>
        <pc:sldMkLst>
          <pc:docMk/>
          <pc:sldMk cId="2097124787" sldId="256"/>
        </pc:sldMkLst>
        <pc:spChg chg="mod">
          <ac:chgData name="Ganghyeok Lim" userId="27155264df4fa9c1" providerId="LiveId" clId="{B25A4735-7299-4CD5-8E4C-A6F12A5A9D39}" dt="2024-02-10T14:57:59.401" v="41" actId="20577"/>
          <ac:spMkLst>
            <pc:docMk/>
            <pc:sldMk cId="2097124787" sldId="256"/>
            <ac:spMk id="12" creationId="{8594D9F8-EE09-49E4-803C-566325981F79}"/>
          </ac:spMkLst>
        </pc:spChg>
        <pc:spChg chg="mod">
          <ac:chgData name="Ganghyeok Lim" userId="27155264df4fa9c1" providerId="LiveId" clId="{B25A4735-7299-4CD5-8E4C-A6F12A5A9D39}" dt="2024-02-10T14:58:08.099" v="46" actId="6549"/>
          <ac:spMkLst>
            <pc:docMk/>
            <pc:sldMk cId="2097124787" sldId="256"/>
            <ac:spMk id="13" creationId="{F1DC75FE-4A7F-3D5B-2B7D-55C7BAB162B1}"/>
          </ac:spMkLst>
        </pc:spChg>
      </pc:sldChg>
      <pc:sldChg chg="addSp delSp modSp mod">
        <pc:chgData name="Ganghyeok Lim" userId="27155264df4fa9c1" providerId="LiveId" clId="{B25A4735-7299-4CD5-8E4C-A6F12A5A9D39}" dt="2024-02-10T15:39:46.292" v="675" actId="1076"/>
        <pc:sldMkLst>
          <pc:docMk/>
          <pc:sldMk cId="316647775" sldId="345"/>
        </pc:sldMkLst>
        <pc:spChg chg="add mod">
          <ac:chgData name="Ganghyeok Lim" userId="27155264df4fa9c1" providerId="LiveId" clId="{B25A4735-7299-4CD5-8E4C-A6F12A5A9D39}" dt="2024-02-10T15:31:32.578" v="344" actId="113"/>
          <ac:spMkLst>
            <pc:docMk/>
            <pc:sldMk cId="316647775" sldId="345"/>
            <ac:spMk id="2" creationId="{23EB300A-8EA9-0D59-B694-71E693356DAA}"/>
          </ac:spMkLst>
        </pc:spChg>
        <pc:spChg chg="add mod">
          <ac:chgData name="Ganghyeok Lim" userId="27155264df4fa9c1" providerId="LiveId" clId="{B25A4735-7299-4CD5-8E4C-A6F12A5A9D39}" dt="2024-02-10T15:32:40.096" v="419" actId="1076"/>
          <ac:spMkLst>
            <pc:docMk/>
            <pc:sldMk cId="316647775" sldId="345"/>
            <ac:spMk id="3" creationId="{89531634-8B00-4D10-5687-AF3C5A090C00}"/>
          </ac:spMkLst>
        </pc:spChg>
        <pc:spChg chg="del">
          <ac:chgData name="Ganghyeok Lim" userId="27155264df4fa9c1" providerId="LiveId" clId="{B25A4735-7299-4CD5-8E4C-A6F12A5A9D39}" dt="2024-02-10T14:58:55.337" v="121" actId="478"/>
          <ac:spMkLst>
            <pc:docMk/>
            <pc:sldMk cId="316647775" sldId="345"/>
            <ac:spMk id="4" creationId="{0241BB48-54F0-A3A3-7BE9-BE7804256DC0}"/>
          </ac:spMkLst>
        </pc:spChg>
        <pc:spChg chg="add mod">
          <ac:chgData name="Ganghyeok Lim" userId="27155264df4fa9c1" providerId="LiveId" clId="{B25A4735-7299-4CD5-8E4C-A6F12A5A9D39}" dt="2024-02-10T15:32:43.823" v="420" actId="1076"/>
          <ac:spMkLst>
            <pc:docMk/>
            <pc:sldMk cId="316647775" sldId="345"/>
            <ac:spMk id="7" creationId="{E4414247-4088-EB59-5C1B-26C57E5D42E0}"/>
          </ac:spMkLst>
        </pc:spChg>
        <pc:spChg chg="mod">
          <ac:chgData name="Ganghyeok Lim" userId="27155264df4fa9c1" providerId="LiveId" clId="{B25A4735-7299-4CD5-8E4C-A6F12A5A9D39}" dt="2024-02-10T15:22:27.816" v="134" actId="20577"/>
          <ac:spMkLst>
            <pc:docMk/>
            <pc:sldMk cId="316647775" sldId="345"/>
            <ac:spMk id="10" creationId="{3FB3A0D7-04B2-CA80-4242-29E79F6ACE6A}"/>
          </ac:spMkLst>
        </pc:spChg>
        <pc:spChg chg="mod">
          <ac:chgData name="Ganghyeok Lim" userId="27155264df4fa9c1" providerId="LiveId" clId="{B25A4735-7299-4CD5-8E4C-A6F12A5A9D39}" dt="2024-02-10T14:58:31.755" v="94" actId="20577"/>
          <ac:spMkLst>
            <pc:docMk/>
            <pc:sldMk cId="316647775" sldId="345"/>
            <ac:spMk id="15" creationId="{6D2B7EE1-B901-0AE3-9397-B68DC71BD4F4}"/>
          </ac:spMkLst>
        </pc:spChg>
        <pc:spChg chg="add mod">
          <ac:chgData name="Ganghyeok Lim" userId="27155264df4fa9c1" providerId="LiveId" clId="{B25A4735-7299-4CD5-8E4C-A6F12A5A9D39}" dt="2024-02-10T15:37:48.283" v="571" actId="1076"/>
          <ac:spMkLst>
            <pc:docMk/>
            <pc:sldMk cId="316647775" sldId="345"/>
            <ac:spMk id="22" creationId="{8C5FF879-2891-216B-17DF-60DE038F44CC}"/>
          </ac:spMkLst>
        </pc:spChg>
        <pc:spChg chg="add del mod">
          <ac:chgData name="Ganghyeok Lim" userId="27155264df4fa9c1" providerId="LiveId" clId="{B25A4735-7299-4CD5-8E4C-A6F12A5A9D39}" dt="2024-02-10T15:37:14.824" v="564" actId="478"/>
          <ac:spMkLst>
            <pc:docMk/>
            <pc:sldMk cId="316647775" sldId="345"/>
            <ac:spMk id="23" creationId="{3E2D3758-34E8-3D94-049F-84DAAC6B207E}"/>
          </ac:spMkLst>
        </pc:spChg>
        <pc:spChg chg="add mod">
          <ac:chgData name="Ganghyeok Lim" userId="27155264df4fa9c1" providerId="LiveId" clId="{B25A4735-7299-4CD5-8E4C-A6F12A5A9D39}" dt="2024-02-10T15:39:41.394" v="674" actId="1076"/>
          <ac:spMkLst>
            <pc:docMk/>
            <pc:sldMk cId="316647775" sldId="345"/>
            <ac:spMk id="24" creationId="{1A394408-3EB6-B76B-4588-E1C2664E0D38}"/>
          </ac:spMkLst>
        </pc:spChg>
        <pc:spChg chg="add mod">
          <ac:chgData name="Ganghyeok Lim" userId="27155264df4fa9c1" providerId="LiveId" clId="{B25A4735-7299-4CD5-8E4C-A6F12A5A9D39}" dt="2024-02-10T15:39:46.292" v="675" actId="1076"/>
          <ac:spMkLst>
            <pc:docMk/>
            <pc:sldMk cId="316647775" sldId="345"/>
            <ac:spMk id="25" creationId="{F19EE815-4F43-420E-2FCF-0F515C45FB2E}"/>
          </ac:spMkLst>
        </pc:spChg>
        <pc:spChg chg="add mod">
          <ac:chgData name="Ganghyeok Lim" userId="27155264df4fa9c1" providerId="LiveId" clId="{B25A4735-7299-4CD5-8E4C-A6F12A5A9D39}" dt="2024-02-10T15:37:52.228" v="572" actId="1076"/>
          <ac:spMkLst>
            <pc:docMk/>
            <pc:sldMk cId="316647775" sldId="345"/>
            <ac:spMk id="26" creationId="{131518E7-0A68-095C-5102-77B889D2B700}"/>
          </ac:spMkLst>
        </pc:spChg>
        <pc:spChg chg="add mod">
          <ac:chgData name="Ganghyeok Lim" userId="27155264df4fa9c1" providerId="LiveId" clId="{B25A4735-7299-4CD5-8E4C-A6F12A5A9D39}" dt="2024-02-10T15:39:23.117" v="671" actId="14100"/>
          <ac:spMkLst>
            <pc:docMk/>
            <pc:sldMk cId="316647775" sldId="345"/>
            <ac:spMk id="27" creationId="{0517ED43-4D59-DDCE-750C-5DDC5FE29D07}"/>
          </ac:spMkLst>
        </pc:spChg>
        <pc:spChg chg="add mod">
          <ac:chgData name="Ganghyeok Lim" userId="27155264df4fa9c1" providerId="LiveId" clId="{B25A4735-7299-4CD5-8E4C-A6F12A5A9D39}" dt="2024-02-10T15:37:02.665" v="558" actId="1076"/>
          <ac:spMkLst>
            <pc:docMk/>
            <pc:sldMk cId="316647775" sldId="345"/>
            <ac:spMk id="28" creationId="{CCCC42DB-9CCA-B3B3-AA1B-5420842412ED}"/>
          </ac:spMkLst>
        </pc:spChg>
        <pc:spChg chg="add mod">
          <ac:chgData name="Ganghyeok Lim" userId="27155264df4fa9c1" providerId="LiveId" clId="{B25A4735-7299-4CD5-8E4C-A6F12A5A9D39}" dt="2024-02-10T15:38:52.093" v="655" actId="1035"/>
          <ac:spMkLst>
            <pc:docMk/>
            <pc:sldMk cId="316647775" sldId="345"/>
            <ac:spMk id="43" creationId="{5E5B869F-3104-D0AC-F13C-B4D60F5B7CB3}"/>
          </ac:spMkLst>
        </pc:spChg>
        <pc:spChg chg="add mod">
          <ac:chgData name="Ganghyeok Lim" userId="27155264df4fa9c1" providerId="LiveId" clId="{B25A4735-7299-4CD5-8E4C-A6F12A5A9D39}" dt="2024-02-10T15:39:27.393" v="672" actId="14100"/>
          <ac:spMkLst>
            <pc:docMk/>
            <pc:sldMk cId="316647775" sldId="345"/>
            <ac:spMk id="44" creationId="{37090EAF-AED5-0AF3-7CE5-7F009234B171}"/>
          </ac:spMkLst>
        </pc:spChg>
        <pc:spChg chg="add mod">
          <ac:chgData name="Ganghyeok Lim" userId="27155264df4fa9c1" providerId="LiveId" clId="{B25A4735-7299-4CD5-8E4C-A6F12A5A9D39}" dt="2024-02-10T15:39:01.080" v="657" actId="1076"/>
          <ac:spMkLst>
            <pc:docMk/>
            <pc:sldMk cId="316647775" sldId="345"/>
            <ac:spMk id="45" creationId="{1B7083F4-D373-4C14-5D88-A2EBFBD9F1D4}"/>
          </ac:spMkLst>
        </pc:spChg>
        <pc:spChg chg="add mod">
          <ac:chgData name="Ganghyeok Lim" userId="27155264df4fa9c1" providerId="LiveId" clId="{B25A4735-7299-4CD5-8E4C-A6F12A5A9D39}" dt="2024-02-10T15:39:31.397" v="673" actId="1076"/>
          <ac:spMkLst>
            <pc:docMk/>
            <pc:sldMk cId="316647775" sldId="345"/>
            <ac:spMk id="46" creationId="{05C5C8D0-5125-EC1E-312C-E358897BDA95}"/>
          </ac:spMkLst>
        </pc:spChg>
        <pc:picChg chg="del">
          <ac:chgData name="Ganghyeok Lim" userId="27155264df4fa9c1" providerId="LiveId" clId="{B25A4735-7299-4CD5-8E4C-A6F12A5A9D39}" dt="2024-02-10T14:58:14.121" v="47" actId="478"/>
          <ac:picMkLst>
            <pc:docMk/>
            <pc:sldMk cId="316647775" sldId="345"/>
            <ac:picMk id="5" creationId="{8A3F2AF1-AAA2-389E-455D-9CD8B364F334}"/>
          </ac:picMkLst>
        </pc:picChg>
        <pc:picChg chg="add del mod">
          <ac:chgData name="Ganghyeok Lim" userId="27155264df4fa9c1" providerId="LiveId" clId="{B25A4735-7299-4CD5-8E4C-A6F12A5A9D39}" dt="2024-02-10T15:31:28.525" v="343" actId="478"/>
          <ac:picMkLst>
            <pc:docMk/>
            <pc:sldMk cId="316647775" sldId="345"/>
            <ac:picMk id="9" creationId="{F731D8FA-8FAA-DBA0-62A1-7510C352D6E4}"/>
          </ac:picMkLst>
        </pc:picChg>
        <pc:picChg chg="add del">
          <ac:chgData name="Ganghyeok Lim" userId="27155264df4fa9c1" providerId="LiveId" clId="{B25A4735-7299-4CD5-8E4C-A6F12A5A9D39}" dt="2024-02-10T15:31:01.606" v="326" actId="478"/>
          <ac:picMkLst>
            <pc:docMk/>
            <pc:sldMk cId="316647775" sldId="345"/>
            <ac:picMk id="12" creationId="{C87C99C6-4EB2-F37F-F5A7-C1D13C5691DA}"/>
          </ac:picMkLst>
        </pc:picChg>
        <pc:picChg chg="add mod">
          <ac:chgData name="Ganghyeok Lim" userId="27155264df4fa9c1" providerId="LiveId" clId="{B25A4735-7299-4CD5-8E4C-A6F12A5A9D39}" dt="2024-02-10T15:32:47.987" v="422" actId="1076"/>
          <ac:picMkLst>
            <pc:docMk/>
            <pc:sldMk cId="316647775" sldId="345"/>
            <ac:picMk id="14" creationId="{2C4E9F8C-CDAB-D6BD-1739-17A1F5AAFD81}"/>
          </ac:picMkLst>
        </pc:picChg>
        <pc:cxnChg chg="add mod">
          <ac:chgData name="Ganghyeok Lim" userId="27155264df4fa9c1" providerId="LiveId" clId="{B25A4735-7299-4CD5-8E4C-A6F12A5A9D39}" dt="2024-02-10T15:37:21.274" v="566" actId="14100"/>
          <ac:cxnSpMkLst>
            <pc:docMk/>
            <pc:sldMk cId="316647775" sldId="345"/>
            <ac:cxnSpMk id="17" creationId="{C588A780-7028-8E07-EB06-314BC159B297}"/>
          </ac:cxnSpMkLst>
        </pc:cxnChg>
        <pc:cxnChg chg="add mod">
          <ac:chgData name="Ganghyeok Lim" userId="27155264df4fa9c1" providerId="LiveId" clId="{B25A4735-7299-4CD5-8E4C-A6F12A5A9D39}" dt="2024-02-10T15:37:35.157" v="569" actId="14100"/>
          <ac:cxnSpMkLst>
            <pc:docMk/>
            <pc:sldMk cId="316647775" sldId="345"/>
            <ac:cxnSpMk id="18" creationId="{6A4F61E2-0B8F-80E6-A55E-11E3EB7E320C}"/>
          </ac:cxnSpMkLst>
        </pc:cxnChg>
        <pc:cxnChg chg="add mod">
          <ac:chgData name="Ganghyeok Lim" userId="27155264df4fa9c1" providerId="LiveId" clId="{B25A4735-7299-4CD5-8E4C-A6F12A5A9D39}" dt="2024-02-10T15:37:31.069" v="568" actId="14100"/>
          <ac:cxnSpMkLst>
            <pc:docMk/>
            <pc:sldMk cId="316647775" sldId="345"/>
            <ac:cxnSpMk id="29" creationId="{3F53E5E2-D2A3-5D05-8AB6-E863ACF5F6D1}"/>
          </ac:cxnSpMkLst>
        </pc:cxnChg>
        <pc:cxnChg chg="add mod">
          <ac:chgData name="Ganghyeok Lim" userId="27155264df4fa9c1" providerId="LiveId" clId="{B25A4735-7299-4CD5-8E4C-A6F12A5A9D39}" dt="2024-02-10T15:37:23.539" v="567" actId="14100"/>
          <ac:cxnSpMkLst>
            <pc:docMk/>
            <pc:sldMk cId="316647775" sldId="345"/>
            <ac:cxnSpMk id="36" creationId="{B97D2B3D-4033-EB05-F7C0-2C610F522B57}"/>
          </ac:cxnSpMkLst>
        </pc:cxnChg>
        <pc:cxnChg chg="add mod">
          <ac:chgData name="Ganghyeok Lim" userId="27155264df4fa9c1" providerId="LiveId" clId="{B25A4735-7299-4CD5-8E4C-A6F12A5A9D39}" dt="2024-02-10T15:37:38.209" v="570" actId="14100"/>
          <ac:cxnSpMkLst>
            <pc:docMk/>
            <pc:sldMk cId="316647775" sldId="345"/>
            <ac:cxnSpMk id="37" creationId="{89CA1BF1-4229-B35B-2C10-DA5436DA72EB}"/>
          </ac:cxnSpMkLst>
        </pc:cxnChg>
      </pc:sldChg>
      <pc:sldChg chg="add del setBg">
        <pc:chgData name="Ganghyeok Lim" userId="27155264df4fa9c1" providerId="LiveId" clId="{B25A4735-7299-4CD5-8E4C-A6F12A5A9D39}" dt="2024-02-10T15:40:27.020" v="678" actId="2696"/>
        <pc:sldMkLst>
          <pc:docMk/>
          <pc:sldMk cId="588224856" sldId="346"/>
        </pc:sldMkLst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924599717" sldId="346"/>
        </pc:sldMkLst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1111937395" sldId="347"/>
        </pc:sldMkLst>
      </pc:sldChg>
      <pc:sldChg chg="delSp modSp add mod">
        <pc:chgData name="Ganghyeok Lim" userId="27155264df4fa9c1" providerId="LiveId" clId="{B25A4735-7299-4CD5-8E4C-A6F12A5A9D39}" dt="2024-02-10T15:43:17.237" v="786" actId="478"/>
        <pc:sldMkLst>
          <pc:docMk/>
          <pc:sldMk cId="2885566725" sldId="347"/>
        </pc:sldMkLst>
        <pc:spChg chg="del">
          <ac:chgData name="Ganghyeok Lim" userId="27155264df4fa9c1" providerId="LiveId" clId="{B25A4735-7299-4CD5-8E4C-A6F12A5A9D39}" dt="2024-02-10T15:43:17.237" v="786" actId="478"/>
          <ac:spMkLst>
            <pc:docMk/>
            <pc:sldMk cId="2885566725" sldId="347"/>
            <ac:spMk id="2" creationId="{E12CEB6C-876C-4496-13EA-18E373D998A7}"/>
          </ac:spMkLst>
        </pc:spChg>
        <pc:spChg chg="mod">
          <ac:chgData name="Ganghyeok Lim" userId="27155264df4fa9c1" providerId="LiveId" clId="{B25A4735-7299-4CD5-8E4C-A6F12A5A9D39}" dt="2024-02-10T15:42:49.119" v="760" actId="1076"/>
          <ac:spMkLst>
            <pc:docMk/>
            <pc:sldMk cId="2885566725" sldId="347"/>
            <ac:spMk id="12" creationId="{64522A65-8761-1364-135D-92FA667F91C9}"/>
          </ac:spMkLst>
        </pc:spChg>
        <pc:spChg chg="del">
          <ac:chgData name="Ganghyeok Lim" userId="27155264df4fa9c1" providerId="LiveId" clId="{B25A4735-7299-4CD5-8E4C-A6F12A5A9D39}" dt="2024-02-10T15:40:36.797" v="701" actId="478"/>
          <ac:spMkLst>
            <pc:docMk/>
            <pc:sldMk cId="2885566725" sldId="347"/>
            <ac:spMk id="13" creationId="{352949E3-025B-B95A-466D-BE2B1B2799FD}"/>
          </ac:spMkLst>
        </pc:spChg>
        <pc:spChg chg="del">
          <ac:chgData name="Ganghyeok Lim" userId="27155264df4fa9c1" providerId="LiveId" clId="{B25A4735-7299-4CD5-8E4C-A6F12A5A9D39}" dt="2024-02-10T15:40:38.365" v="702" actId="478"/>
          <ac:spMkLst>
            <pc:docMk/>
            <pc:sldMk cId="2885566725" sldId="347"/>
            <ac:spMk id="14" creationId="{5F5460B0-99B6-DF58-0FE6-0A4E2A330765}"/>
          </ac:spMkLst>
        </pc:spChg>
        <pc:spChg chg="del">
          <ac:chgData name="Ganghyeok Lim" userId="27155264df4fa9c1" providerId="LiveId" clId="{B25A4735-7299-4CD5-8E4C-A6F12A5A9D39}" dt="2024-02-10T15:40:38.861" v="703" actId="478"/>
          <ac:spMkLst>
            <pc:docMk/>
            <pc:sldMk cId="2885566725" sldId="347"/>
            <ac:spMk id="18" creationId="{CD6279FC-5849-04ED-B25C-C1A311A13C6C}"/>
          </ac:spMkLst>
        </pc:spChg>
        <pc:cxnChg chg="del">
          <ac:chgData name="Ganghyeok Lim" userId="27155264df4fa9c1" providerId="LiveId" clId="{B25A4735-7299-4CD5-8E4C-A6F12A5A9D39}" dt="2024-02-10T15:40:39.709" v="704" actId="478"/>
          <ac:cxnSpMkLst>
            <pc:docMk/>
            <pc:sldMk cId="2885566725" sldId="347"/>
            <ac:cxnSpMk id="16" creationId="{A6A784E9-97D0-BAD1-4350-540407BDBD20}"/>
          </ac:cxnSpMkLst>
        </pc:cxn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2031456077" sldId="348"/>
        </pc:sldMkLst>
      </pc:sldChg>
      <pc:sldChg chg="modSp add del mod ord">
        <pc:chgData name="Ganghyeok Lim" userId="27155264df4fa9c1" providerId="LiveId" clId="{B25A4735-7299-4CD5-8E4C-A6F12A5A9D39}" dt="2024-02-10T15:42:54.591" v="764" actId="2696"/>
        <pc:sldMkLst>
          <pc:docMk/>
          <pc:sldMk cId="4144850727" sldId="348"/>
        </pc:sldMkLst>
        <pc:spChg chg="mod">
          <ac:chgData name="Ganghyeok Lim" userId="27155264df4fa9c1" providerId="LiveId" clId="{B25A4735-7299-4CD5-8E4C-A6F12A5A9D39}" dt="2024-02-10T15:41:58.769" v="744" actId="20577"/>
          <ac:spMkLst>
            <pc:docMk/>
            <pc:sldMk cId="4144850727" sldId="348"/>
            <ac:spMk id="12" creationId="{F7D50CDE-DBC9-111B-E6AB-DD71DA996557}"/>
          </ac:spMkLst>
        </pc:sp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2750024599" sldId="349"/>
        </pc:sldMkLst>
      </pc:sldChg>
      <pc:sldChg chg="delSp modSp add mod ord">
        <pc:chgData name="Ganghyeok Lim" userId="27155264df4fa9c1" providerId="LiveId" clId="{B25A4735-7299-4CD5-8E4C-A6F12A5A9D39}" dt="2024-02-10T15:44:11.104" v="844" actId="1076"/>
        <pc:sldMkLst>
          <pc:docMk/>
          <pc:sldMk cId="3387335509" sldId="349"/>
        </pc:sldMkLst>
        <pc:spChg chg="del">
          <ac:chgData name="Ganghyeok Lim" userId="27155264df4fa9c1" providerId="LiveId" clId="{B25A4735-7299-4CD5-8E4C-A6F12A5A9D39}" dt="2024-02-10T15:43:19.396" v="787" actId="478"/>
          <ac:spMkLst>
            <pc:docMk/>
            <pc:sldMk cId="3387335509" sldId="349"/>
            <ac:spMk id="2" creationId="{6BE0827E-F245-9573-920E-F940FBC9D293}"/>
          </ac:spMkLst>
        </pc:spChg>
        <pc:spChg chg="mod">
          <ac:chgData name="Ganghyeok Lim" userId="27155264df4fa9c1" providerId="LiveId" clId="{B25A4735-7299-4CD5-8E4C-A6F12A5A9D39}" dt="2024-02-10T15:44:11.104" v="844" actId="1076"/>
          <ac:spMkLst>
            <pc:docMk/>
            <pc:sldMk cId="3387335509" sldId="349"/>
            <ac:spMk id="12" creationId="{CCCAE136-1287-1352-9F52-8AE8A7BD49C8}"/>
          </ac:spMkLst>
        </pc:spChg>
      </pc:sldChg>
      <pc:sldChg chg="addSp delSp modSp add mod ord">
        <pc:chgData name="Ganghyeok Lim" userId="27155264df4fa9c1" providerId="LiveId" clId="{B25A4735-7299-4CD5-8E4C-A6F12A5A9D39}" dt="2024-02-10T16:13:34.528" v="1631" actId="1076"/>
        <pc:sldMkLst>
          <pc:docMk/>
          <pc:sldMk cId="50895745" sldId="350"/>
        </pc:sldMkLst>
        <pc:spChg chg="add del">
          <ac:chgData name="Ganghyeok Lim" userId="27155264df4fa9c1" providerId="LiveId" clId="{B25A4735-7299-4CD5-8E4C-A6F12A5A9D39}" dt="2024-02-10T15:50:30.240" v="920" actId="478"/>
          <ac:spMkLst>
            <pc:docMk/>
            <pc:sldMk cId="50895745" sldId="350"/>
            <ac:spMk id="2" creationId="{C014416E-FD67-20BC-60EF-21763B85BA27}"/>
          </ac:spMkLst>
        </pc:spChg>
        <pc:spChg chg="add del">
          <ac:chgData name="Ganghyeok Lim" userId="27155264df4fa9c1" providerId="LiveId" clId="{B25A4735-7299-4CD5-8E4C-A6F12A5A9D39}" dt="2024-02-10T15:50:30.240" v="920" actId="478"/>
          <ac:spMkLst>
            <pc:docMk/>
            <pc:sldMk cId="50895745" sldId="350"/>
            <ac:spMk id="3" creationId="{AB14884E-14AE-FA04-326B-BD39E6E32923}"/>
          </ac:spMkLst>
        </pc:spChg>
        <pc:spChg chg="add mod">
          <ac:chgData name="Ganghyeok Lim" userId="27155264df4fa9c1" providerId="LiveId" clId="{B25A4735-7299-4CD5-8E4C-A6F12A5A9D39}" dt="2024-02-10T15:53:50.941" v="1226" actId="6549"/>
          <ac:spMkLst>
            <pc:docMk/>
            <pc:sldMk cId="50895745" sldId="350"/>
            <ac:spMk id="4" creationId="{9C6CD2F9-6318-AE51-10EA-5369028B6902}"/>
          </ac:spMkLst>
        </pc:spChg>
        <pc:spChg chg="add mod">
          <ac:chgData name="Ganghyeok Lim" userId="27155264df4fa9c1" providerId="LiveId" clId="{B25A4735-7299-4CD5-8E4C-A6F12A5A9D39}" dt="2024-02-10T15:54:28.893" v="1272" actId="14100"/>
          <ac:spMkLst>
            <pc:docMk/>
            <pc:sldMk cId="50895745" sldId="350"/>
            <ac:spMk id="5" creationId="{A3E96104-79CC-B831-D365-5571A1E99BD5}"/>
          </ac:spMkLst>
        </pc:spChg>
        <pc:spChg chg="add del">
          <ac:chgData name="Ganghyeok Lim" userId="27155264df4fa9c1" providerId="LiveId" clId="{B25A4735-7299-4CD5-8E4C-A6F12A5A9D39}" dt="2024-02-10T15:50:30.240" v="920" actId="478"/>
          <ac:spMkLst>
            <pc:docMk/>
            <pc:sldMk cId="50895745" sldId="350"/>
            <ac:spMk id="7" creationId="{F63EFA9E-5925-5FAA-B38A-2B2054EB7EBA}"/>
          </ac:spMkLst>
        </pc:spChg>
        <pc:spChg chg="add mod">
          <ac:chgData name="Ganghyeok Lim" userId="27155264df4fa9c1" providerId="LiveId" clId="{B25A4735-7299-4CD5-8E4C-A6F12A5A9D39}" dt="2024-02-10T15:57:55.825" v="1390" actId="1076"/>
          <ac:spMkLst>
            <pc:docMk/>
            <pc:sldMk cId="50895745" sldId="350"/>
            <ac:spMk id="8" creationId="{72C1D3D3-E283-EF5B-3545-F05A450A0067}"/>
          </ac:spMkLst>
        </pc:spChg>
        <pc:spChg chg="add mod">
          <ac:chgData name="Ganghyeok Lim" userId="27155264df4fa9c1" providerId="LiveId" clId="{B25A4735-7299-4CD5-8E4C-A6F12A5A9D39}" dt="2024-02-10T15:58:08.133" v="1395" actId="1076"/>
          <ac:spMkLst>
            <pc:docMk/>
            <pc:sldMk cId="50895745" sldId="350"/>
            <ac:spMk id="9" creationId="{05924DE8-7639-AD48-AD35-703EFD30ACCE}"/>
          </ac:spMkLst>
        </pc:spChg>
        <pc:spChg chg="mod">
          <ac:chgData name="Ganghyeok Lim" userId="27155264df4fa9c1" providerId="LiveId" clId="{B25A4735-7299-4CD5-8E4C-A6F12A5A9D39}" dt="2024-02-10T15:50:33.572" v="929" actId="20577"/>
          <ac:spMkLst>
            <pc:docMk/>
            <pc:sldMk cId="50895745" sldId="350"/>
            <ac:spMk id="10" creationId="{471E96DC-9143-07CB-AEA9-56A661513720}"/>
          </ac:spMkLst>
        </pc:spChg>
        <pc:spChg chg="add mod">
          <ac:chgData name="Ganghyeok Lim" userId="27155264df4fa9c1" providerId="LiveId" clId="{B25A4735-7299-4CD5-8E4C-A6F12A5A9D39}" dt="2024-02-10T16:13:34.528" v="1631" actId="1076"/>
          <ac:spMkLst>
            <pc:docMk/>
            <pc:sldMk cId="50895745" sldId="350"/>
            <ac:spMk id="11" creationId="{9E6B2032-D371-8774-C94B-64144E000EF4}"/>
          </ac:spMkLst>
        </pc:spChg>
        <pc:spChg chg="mod">
          <ac:chgData name="Ganghyeok Lim" userId="27155264df4fa9c1" providerId="LiveId" clId="{B25A4735-7299-4CD5-8E4C-A6F12A5A9D39}" dt="2024-02-10T15:46:43.548" v="852" actId="20577"/>
          <ac:spMkLst>
            <pc:docMk/>
            <pc:sldMk cId="50895745" sldId="350"/>
            <ac:spMk id="15" creationId="{07A346A8-4C60-E9A5-1375-51719496D847}"/>
          </ac:spMkLst>
        </pc:spChg>
        <pc:spChg chg="add mod">
          <ac:chgData name="Ganghyeok Lim" userId="27155264df4fa9c1" providerId="LiveId" clId="{B25A4735-7299-4CD5-8E4C-A6F12A5A9D39}" dt="2024-02-10T15:58:15.160" v="1396" actId="1076"/>
          <ac:spMkLst>
            <pc:docMk/>
            <pc:sldMk cId="50895745" sldId="350"/>
            <ac:spMk id="16" creationId="{44D4A998-E075-75D8-18DC-766BD94B1424}"/>
          </ac:spMkLst>
        </pc:spChg>
        <pc:spChg chg="add mod">
          <ac:chgData name="Ganghyeok Lim" userId="27155264df4fa9c1" providerId="LiveId" clId="{B25A4735-7299-4CD5-8E4C-A6F12A5A9D39}" dt="2024-02-10T16:13:18.336" v="1630" actId="14100"/>
          <ac:spMkLst>
            <pc:docMk/>
            <pc:sldMk cId="50895745" sldId="350"/>
            <ac:spMk id="19" creationId="{C687DBF7-42E6-B444-D46F-27B495DB0110}"/>
          </ac:spMkLst>
        </pc:spChg>
        <pc:spChg chg="add del mod">
          <ac:chgData name="Ganghyeok Lim" userId="27155264df4fa9c1" providerId="LiveId" clId="{B25A4735-7299-4CD5-8E4C-A6F12A5A9D39}" dt="2024-02-10T16:11:43.409" v="1479" actId="478"/>
          <ac:spMkLst>
            <pc:docMk/>
            <pc:sldMk cId="50895745" sldId="350"/>
            <ac:spMk id="20" creationId="{1F6BCCCA-43A1-3AB4-F69D-ECFDD040D641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22" creationId="{08FBD28B-DFA3-ADAB-8516-7F81A473D292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24" creationId="{CBFD92E2-7434-157A-FA84-1210FC501A99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25" creationId="{8EDFA871-BD31-F8A4-511C-73B2577266E2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26" creationId="{57643327-B34A-FC6D-5E50-201EF0AF3240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27" creationId="{FFA96562-EA46-CC44-3B28-35AB5167AB9A}"/>
          </ac:spMkLst>
        </pc:spChg>
        <pc:spChg chg="del">
          <ac:chgData name="Ganghyeok Lim" userId="27155264df4fa9c1" providerId="LiveId" clId="{B25A4735-7299-4CD5-8E4C-A6F12A5A9D39}" dt="2024-02-10T15:44:27.572" v="850" actId="478"/>
          <ac:spMkLst>
            <pc:docMk/>
            <pc:sldMk cId="50895745" sldId="350"/>
            <ac:spMk id="28" creationId="{9E20B2F9-382A-5417-E161-BB067E8887F4}"/>
          </ac:spMkLst>
        </pc:spChg>
        <pc:spChg chg="add mod">
          <ac:chgData name="Ganghyeok Lim" userId="27155264df4fa9c1" providerId="LiveId" clId="{B25A4735-7299-4CD5-8E4C-A6F12A5A9D39}" dt="2024-02-10T16:10:48.729" v="1475" actId="164"/>
          <ac:spMkLst>
            <pc:docMk/>
            <pc:sldMk cId="50895745" sldId="350"/>
            <ac:spMk id="30" creationId="{70380693-F11B-488C-743C-94E16DB5AA31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43" creationId="{36A68C32-F561-3FB5-EC66-B1A3703503EC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44" creationId="{BECB5EB7-0657-1C2E-8A42-02759D586635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45" creationId="{325D755F-F4AC-34D2-DD40-BB6DE9AED342}"/>
          </ac:spMkLst>
        </pc:spChg>
        <pc:spChg chg="del">
          <ac:chgData name="Ganghyeok Lim" userId="27155264df4fa9c1" providerId="LiveId" clId="{B25A4735-7299-4CD5-8E4C-A6F12A5A9D39}" dt="2024-02-10T15:44:26.116" v="848" actId="478"/>
          <ac:spMkLst>
            <pc:docMk/>
            <pc:sldMk cId="50895745" sldId="350"/>
            <ac:spMk id="46" creationId="{C9909898-7DB3-4143-00AC-93C43B776494}"/>
          </ac:spMkLst>
        </pc:spChg>
        <pc:grpChg chg="add mod">
          <ac:chgData name="Ganghyeok Lim" userId="27155264df4fa9c1" providerId="LiveId" clId="{B25A4735-7299-4CD5-8E4C-A6F12A5A9D39}" dt="2024-02-10T16:11:00.502" v="1478" actId="1076"/>
          <ac:grpSpMkLst>
            <pc:docMk/>
            <pc:sldMk cId="50895745" sldId="350"/>
            <ac:grpSpMk id="31" creationId="{68078409-080A-0D30-2B4D-AA9D4BAD0F2A}"/>
          </ac:grpSpMkLst>
        </pc:grpChg>
        <pc:picChg chg="add mod">
          <ac:chgData name="Ganghyeok Lim" userId="27155264df4fa9c1" providerId="LiveId" clId="{B25A4735-7299-4CD5-8E4C-A6F12A5A9D39}" dt="2024-02-10T15:56:12.569" v="1338" actId="1076"/>
          <ac:picMkLst>
            <pc:docMk/>
            <pc:sldMk cId="50895745" sldId="350"/>
            <ac:picMk id="13" creationId="{3A1A1636-B9DD-8C21-F35D-3274D66BEDC0}"/>
          </ac:picMkLst>
        </pc:picChg>
        <pc:picChg chg="del">
          <ac:chgData name="Ganghyeok Lim" userId="27155264df4fa9c1" providerId="LiveId" clId="{B25A4735-7299-4CD5-8E4C-A6F12A5A9D39}" dt="2024-02-10T15:44:26.422" v="849" actId="478"/>
          <ac:picMkLst>
            <pc:docMk/>
            <pc:sldMk cId="50895745" sldId="350"/>
            <ac:picMk id="14" creationId="{6353E864-3E74-D6C1-2FF3-973225FE080A}"/>
          </ac:picMkLst>
        </pc:picChg>
        <pc:picChg chg="add mod">
          <ac:chgData name="Ganghyeok Lim" userId="27155264df4fa9c1" providerId="LiveId" clId="{B25A4735-7299-4CD5-8E4C-A6F12A5A9D39}" dt="2024-02-10T16:10:48.729" v="1475" actId="164"/>
          <ac:picMkLst>
            <pc:docMk/>
            <pc:sldMk cId="50895745" sldId="350"/>
            <ac:picMk id="23" creationId="{B058543D-0936-EC88-9AD8-494548386170}"/>
          </ac:picMkLst>
        </pc:picChg>
        <pc:cxnChg chg="del">
          <ac:chgData name="Ganghyeok Lim" userId="27155264df4fa9c1" providerId="LiveId" clId="{B25A4735-7299-4CD5-8E4C-A6F12A5A9D39}" dt="2024-02-10T15:44:26.116" v="848" actId="478"/>
          <ac:cxnSpMkLst>
            <pc:docMk/>
            <pc:sldMk cId="50895745" sldId="350"/>
            <ac:cxnSpMk id="17" creationId="{5BC85715-4B4E-685C-AF81-2510E4CCD988}"/>
          </ac:cxnSpMkLst>
        </pc:cxnChg>
        <pc:cxnChg chg="del">
          <ac:chgData name="Ganghyeok Lim" userId="27155264df4fa9c1" providerId="LiveId" clId="{B25A4735-7299-4CD5-8E4C-A6F12A5A9D39}" dt="2024-02-10T15:44:26.116" v="848" actId="478"/>
          <ac:cxnSpMkLst>
            <pc:docMk/>
            <pc:sldMk cId="50895745" sldId="350"/>
            <ac:cxnSpMk id="18" creationId="{B8B0AB8C-B1EC-0359-4CB7-1381D956161F}"/>
          </ac:cxnSpMkLst>
        </pc:cxnChg>
        <pc:cxnChg chg="del">
          <ac:chgData name="Ganghyeok Lim" userId="27155264df4fa9c1" providerId="LiveId" clId="{B25A4735-7299-4CD5-8E4C-A6F12A5A9D39}" dt="2024-02-10T15:44:26.116" v="848" actId="478"/>
          <ac:cxnSpMkLst>
            <pc:docMk/>
            <pc:sldMk cId="50895745" sldId="350"/>
            <ac:cxnSpMk id="29" creationId="{36BC47C1-B04B-27C0-7A18-686C5138280A}"/>
          </ac:cxnSpMkLst>
        </pc:cxnChg>
        <pc:cxnChg chg="del">
          <ac:chgData name="Ganghyeok Lim" userId="27155264df4fa9c1" providerId="LiveId" clId="{B25A4735-7299-4CD5-8E4C-A6F12A5A9D39}" dt="2024-02-10T15:44:26.116" v="848" actId="478"/>
          <ac:cxnSpMkLst>
            <pc:docMk/>
            <pc:sldMk cId="50895745" sldId="350"/>
            <ac:cxnSpMk id="36" creationId="{B7F84269-1252-8F8C-855A-8608F3A49529}"/>
          </ac:cxnSpMkLst>
        </pc:cxnChg>
        <pc:cxnChg chg="del">
          <ac:chgData name="Ganghyeok Lim" userId="27155264df4fa9c1" providerId="LiveId" clId="{B25A4735-7299-4CD5-8E4C-A6F12A5A9D39}" dt="2024-02-10T15:44:26.116" v="848" actId="478"/>
          <ac:cxnSpMkLst>
            <pc:docMk/>
            <pc:sldMk cId="50895745" sldId="350"/>
            <ac:cxnSpMk id="37" creationId="{BDB98D2A-E218-9272-0867-0275BB34382E}"/>
          </ac:cxnSpMkLst>
        </pc:cxn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3120597950" sldId="350"/>
        </pc:sldMkLst>
      </pc:sldChg>
      <pc:sldChg chg="addSp delSp modSp add mod">
        <pc:chgData name="Ganghyeok Lim" userId="27155264df4fa9c1" providerId="LiveId" clId="{B25A4735-7299-4CD5-8E4C-A6F12A5A9D39}" dt="2024-02-10T16:37:12.193" v="2566" actId="1076"/>
        <pc:sldMkLst>
          <pc:docMk/>
          <pc:sldMk cId="42929694" sldId="351"/>
        </pc:sldMkLst>
        <pc:spChg chg="del">
          <ac:chgData name="Ganghyeok Lim" userId="27155264df4fa9c1" providerId="LiveId" clId="{B25A4735-7299-4CD5-8E4C-A6F12A5A9D39}" dt="2024-02-10T16:20:13.161" v="1639" actId="478"/>
          <ac:spMkLst>
            <pc:docMk/>
            <pc:sldMk cId="42929694" sldId="351"/>
            <ac:spMk id="4" creationId="{DF699660-E258-4E89-50A3-7599B30DE274}"/>
          </ac:spMkLst>
        </pc:spChg>
        <pc:spChg chg="del">
          <ac:chgData name="Ganghyeok Lim" userId="27155264df4fa9c1" providerId="LiveId" clId="{B25A4735-7299-4CD5-8E4C-A6F12A5A9D39}" dt="2024-02-10T16:20:03.953" v="1633" actId="478"/>
          <ac:spMkLst>
            <pc:docMk/>
            <pc:sldMk cId="42929694" sldId="351"/>
            <ac:spMk id="5" creationId="{6F0FD019-8FCE-A4DC-B4DF-DD50D511682F}"/>
          </ac:spMkLst>
        </pc:spChg>
        <pc:spChg chg="del">
          <ac:chgData name="Ganghyeok Lim" userId="27155264df4fa9c1" providerId="LiveId" clId="{B25A4735-7299-4CD5-8E4C-A6F12A5A9D39}" dt="2024-02-10T16:23:51.480" v="1652" actId="478"/>
          <ac:spMkLst>
            <pc:docMk/>
            <pc:sldMk cId="42929694" sldId="351"/>
            <ac:spMk id="8" creationId="{3AB9081A-858A-FCC9-403D-49DBD16FA48F}"/>
          </ac:spMkLst>
        </pc:spChg>
        <pc:spChg chg="del">
          <ac:chgData name="Ganghyeok Lim" userId="27155264df4fa9c1" providerId="LiveId" clId="{B25A4735-7299-4CD5-8E4C-A6F12A5A9D39}" dt="2024-02-10T16:23:52.056" v="1653" actId="478"/>
          <ac:spMkLst>
            <pc:docMk/>
            <pc:sldMk cId="42929694" sldId="351"/>
            <ac:spMk id="9" creationId="{A2EAA3B3-3919-6725-A242-1C03C27ADE4B}"/>
          </ac:spMkLst>
        </pc:spChg>
        <pc:spChg chg="del">
          <ac:chgData name="Ganghyeok Lim" userId="27155264df4fa9c1" providerId="LiveId" clId="{B25A4735-7299-4CD5-8E4C-A6F12A5A9D39}" dt="2024-02-10T16:20:09.425" v="1637" actId="478"/>
          <ac:spMkLst>
            <pc:docMk/>
            <pc:sldMk cId="42929694" sldId="351"/>
            <ac:spMk id="11" creationId="{6D228AAE-A561-DF33-83C7-B253B2FF0D96}"/>
          </ac:spMkLst>
        </pc:spChg>
        <pc:spChg chg="del">
          <ac:chgData name="Ganghyeok Lim" userId="27155264df4fa9c1" providerId="LiveId" clId="{B25A4735-7299-4CD5-8E4C-A6F12A5A9D39}" dt="2024-02-10T16:20:06.248" v="1635" actId="478"/>
          <ac:spMkLst>
            <pc:docMk/>
            <pc:sldMk cId="42929694" sldId="351"/>
            <ac:spMk id="16" creationId="{591F1C0F-9717-BB40-79A6-76E9F55AEEAD}"/>
          </ac:spMkLst>
        </pc:spChg>
        <pc:spChg chg="add mod">
          <ac:chgData name="Ganghyeok Lim" userId="27155264df4fa9c1" providerId="LiveId" clId="{B25A4735-7299-4CD5-8E4C-A6F12A5A9D39}" dt="2024-02-10T16:26:50.108" v="1975" actId="20577"/>
          <ac:spMkLst>
            <pc:docMk/>
            <pc:sldMk cId="42929694" sldId="351"/>
            <ac:spMk id="18" creationId="{45A0FA2C-6491-83CE-B028-6F2EEB166CA5}"/>
          </ac:spMkLst>
        </pc:spChg>
        <pc:spChg chg="del">
          <ac:chgData name="Ganghyeok Lim" userId="27155264df4fa9c1" providerId="LiveId" clId="{B25A4735-7299-4CD5-8E4C-A6F12A5A9D39}" dt="2024-02-10T16:20:05.200" v="1634" actId="478"/>
          <ac:spMkLst>
            <pc:docMk/>
            <pc:sldMk cId="42929694" sldId="351"/>
            <ac:spMk id="19" creationId="{620D7328-38CE-9864-959F-DE63EBA6EBE8}"/>
          </ac:spMkLst>
        </pc:spChg>
        <pc:spChg chg="add mod">
          <ac:chgData name="Ganghyeok Lim" userId="27155264df4fa9c1" providerId="LiveId" clId="{B25A4735-7299-4CD5-8E4C-A6F12A5A9D39}" dt="2024-02-10T16:26:52.705" v="1976" actId="1076"/>
          <ac:spMkLst>
            <pc:docMk/>
            <pc:sldMk cId="42929694" sldId="351"/>
            <ac:spMk id="20" creationId="{5CC33389-1C9A-9C7F-9D1D-7AC54381B7D3}"/>
          </ac:spMkLst>
        </pc:spChg>
        <pc:spChg chg="add mod">
          <ac:chgData name="Ganghyeok Lim" userId="27155264df4fa9c1" providerId="LiveId" clId="{B25A4735-7299-4CD5-8E4C-A6F12A5A9D39}" dt="2024-02-10T16:27:20.402" v="2045" actId="14100"/>
          <ac:spMkLst>
            <pc:docMk/>
            <pc:sldMk cId="42929694" sldId="351"/>
            <ac:spMk id="21" creationId="{014B1F8E-1597-D2A6-6A3E-C10947CADCCF}"/>
          </ac:spMkLst>
        </pc:spChg>
        <pc:spChg chg="add mod">
          <ac:chgData name="Ganghyeok Lim" userId="27155264df4fa9c1" providerId="LiveId" clId="{B25A4735-7299-4CD5-8E4C-A6F12A5A9D39}" dt="2024-02-10T16:29:20.680" v="2317" actId="113"/>
          <ac:spMkLst>
            <pc:docMk/>
            <pc:sldMk cId="42929694" sldId="351"/>
            <ac:spMk id="22" creationId="{9FCDED6D-9FA9-CE8C-15FB-29B52D6E8EA7}"/>
          </ac:spMkLst>
        </pc:spChg>
        <pc:spChg chg="mod topLvl">
          <ac:chgData name="Ganghyeok Lim" userId="27155264df4fa9c1" providerId="LiveId" clId="{B25A4735-7299-4CD5-8E4C-A6F12A5A9D39}" dt="2024-02-10T16:30:33.643" v="2326" actId="164"/>
          <ac:spMkLst>
            <pc:docMk/>
            <pc:sldMk cId="42929694" sldId="351"/>
            <ac:spMk id="26" creationId="{90A7A9F9-84C8-77F3-7F6A-339C2600AEF4}"/>
          </ac:spMkLst>
        </pc:spChg>
        <pc:spChg chg="mod topLvl">
          <ac:chgData name="Ganghyeok Lim" userId="27155264df4fa9c1" providerId="LiveId" clId="{B25A4735-7299-4CD5-8E4C-A6F12A5A9D39}" dt="2024-02-10T16:35:38.201" v="2342" actId="1076"/>
          <ac:spMkLst>
            <pc:docMk/>
            <pc:sldMk cId="42929694" sldId="351"/>
            <ac:spMk id="34" creationId="{137D595A-FF9F-864D-BACE-CB85B50615B2}"/>
          </ac:spMkLst>
        </pc:spChg>
        <pc:spChg chg="add mod">
          <ac:chgData name="Ganghyeok Lim" userId="27155264df4fa9c1" providerId="LiveId" clId="{B25A4735-7299-4CD5-8E4C-A6F12A5A9D39}" dt="2024-02-10T16:37:12.193" v="2566" actId="1076"/>
          <ac:spMkLst>
            <pc:docMk/>
            <pc:sldMk cId="42929694" sldId="351"/>
            <ac:spMk id="35" creationId="{13637BB4-D19A-A357-C9EA-90017DC79336}"/>
          </ac:spMkLst>
        </pc:spChg>
        <pc:grpChg chg="add del mod">
          <ac:chgData name="Ganghyeok Lim" userId="27155264df4fa9c1" providerId="LiveId" clId="{B25A4735-7299-4CD5-8E4C-A6F12A5A9D39}" dt="2024-02-10T16:30:14.716" v="2321" actId="165"/>
          <ac:grpSpMkLst>
            <pc:docMk/>
            <pc:sldMk cId="42929694" sldId="351"/>
            <ac:grpSpMk id="24" creationId="{4224934B-2046-4505-77CF-2B3C79A820B2}"/>
          </ac:grpSpMkLst>
        </pc:grpChg>
        <pc:grpChg chg="add mod">
          <ac:chgData name="Ganghyeok Lim" userId="27155264df4fa9c1" providerId="LiveId" clId="{B25A4735-7299-4CD5-8E4C-A6F12A5A9D39}" dt="2024-02-10T16:30:36.399" v="2327" actId="1076"/>
          <ac:grpSpMkLst>
            <pc:docMk/>
            <pc:sldMk cId="42929694" sldId="351"/>
            <ac:grpSpMk id="27" creationId="{0FC7EE66-D1C0-76BB-2DBA-6085FCBB3807}"/>
          </ac:grpSpMkLst>
        </pc:grpChg>
        <pc:grpChg chg="del">
          <ac:chgData name="Ganghyeok Lim" userId="27155264df4fa9c1" providerId="LiveId" clId="{B25A4735-7299-4CD5-8E4C-A6F12A5A9D39}" dt="2024-02-10T16:20:07.193" v="1636" actId="478"/>
          <ac:grpSpMkLst>
            <pc:docMk/>
            <pc:sldMk cId="42929694" sldId="351"/>
            <ac:grpSpMk id="31" creationId="{4E59FF55-D774-73AD-2B40-8E6AD34B2189}"/>
          </ac:grpSpMkLst>
        </pc:grpChg>
        <pc:grpChg chg="add del mod">
          <ac:chgData name="Ganghyeok Lim" userId="27155264df4fa9c1" providerId="LiveId" clId="{B25A4735-7299-4CD5-8E4C-A6F12A5A9D39}" dt="2024-02-10T16:35:34.156" v="2340" actId="165"/>
          <ac:grpSpMkLst>
            <pc:docMk/>
            <pc:sldMk cId="42929694" sldId="351"/>
            <ac:grpSpMk id="32" creationId="{E0CA42E7-29DD-69C7-F86A-D4FC7369946B}"/>
          </ac:grpSpMkLst>
        </pc:grpChg>
        <pc:picChg chg="add del mod">
          <ac:chgData name="Ganghyeok Lim" userId="27155264df4fa9c1" providerId="LiveId" clId="{B25A4735-7299-4CD5-8E4C-A6F12A5A9D39}" dt="2024-02-10T16:22:19.864" v="1644" actId="478"/>
          <ac:picMkLst>
            <pc:docMk/>
            <pc:sldMk cId="42929694" sldId="351"/>
            <ac:picMk id="3" creationId="{12EFE202-CFA2-B7C2-19F5-A0FA34157ED9}"/>
          </ac:picMkLst>
        </pc:picChg>
        <pc:picChg chg="add mod">
          <ac:chgData name="Ganghyeok Lim" userId="27155264df4fa9c1" providerId="LiveId" clId="{B25A4735-7299-4CD5-8E4C-A6F12A5A9D39}" dt="2024-02-10T16:30:45.578" v="2328" actId="1076"/>
          <ac:picMkLst>
            <pc:docMk/>
            <pc:sldMk cId="42929694" sldId="351"/>
            <ac:picMk id="12" creationId="{3596D576-36C9-F507-0DDB-2E40EE3425BA}"/>
          </ac:picMkLst>
        </pc:picChg>
        <pc:picChg chg="del">
          <ac:chgData name="Ganghyeok Lim" userId="27155264df4fa9c1" providerId="LiveId" clId="{B25A4735-7299-4CD5-8E4C-A6F12A5A9D39}" dt="2024-02-10T16:20:11.264" v="1638" actId="478"/>
          <ac:picMkLst>
            <pc:docMk/>
            <pc:sldMk cId="42929694" sldId="351"/>
            <ac:picMk id="13" creationId="{FA22C6CF-409B-A790-5303-BAEBBAA009B8}"/>
          </ac:picMkLst>
        </pc:picChg>
        <pc:picChg chg="add mod">
          <ac:chgData name="Ganghyeok Lim" userId="27155264df4fa9c1" providerId="LiveId" clId="{B25A4735-7299-4CD5-8E4C-A6F12A5A9D39}" dt="2024-02-10T16:30:33.643" v="2326" actId="164"/>
          <ac:picMkLst>
            <pc:docMk/>
            <pc:sldMk cId="42929694" sldId="351"/>
            <ac:picMk id="17" creationId="{49546268-144F-4FF9-213B-E9AD8970E856}"/>
          </ac:picMkLst>
        </pc:picChg>
        <pc:picChg chg="del mod topLvl">
          <ac:chgData name="Ganghyeok Lim" userId="27155264df4fa9c1" providerId="LiveId" clId="{B25A4735-7299-4CD5-8E4C-A6F12A5A9D39}" dt="2024-02-10T16:30:16.439" v="2322" actId="478"/>
          <ac:picMkLst>
            <pc:docMk/>
            <pc:sldMk cId="42929694" sldId="351"/>
            <ac:picMk id="25" creationId="{8A2D4D21-EE40-00A7-BB22-38D24A218DF0}"/>
          </ac:picMkLst>
        </pc:picChg>
        <pc:picChg chg="add mod">
          <ac:chgData name="Ganghyeok Lim" userId="27155264df4fa9c1" providerId="LiveId" clId="{B25A4735-7299-4CD5-8E4C-A6F12A5A9D39}" dt="2024-02-10T16:35:28.045" v="2337" actId="1076"/>
          <ac:picMkLst>
            <pc:docMk/>
            <pc:sldMk cId="42929694" sldId="351"/>
            <ac:picMk id="29" creationId="{C583FF02-44E8-1A14-6AE2-CF9436A12A09}"/>
          </ac:picMkLst>
        </pc:picChg>
        <pc:picChg chg="del mod topLvl">
          <ac:chgData name="Ganghyeok Lim" userId="27155264df4fa9c1" providerId="LiveId" clId="{B25A4735-7299-4CD5-8E4C-A6F12A5A9D39}" dt="2024-02-10T16:35:35.983" v="2341" actId="478"/>
          <ac:picMkLst>
            <pc:docMk/>
            <pc:sldMk cId="42929694" sldId="351"/>
            <ac:picMk id="33" creationId="{DC9F0496-624C-9FDC-C16B-93EBE4003719}"/>
          </ac:picMkLst>
        </pc:pic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2577777938" sldId="351"/>
        </pc:sldMkLst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3260143093" sldId="352"/>
        </pc:sldMkLst>
      </pc:sldChg>
      <pc:sldChg chg="addSp delSp modSp add mod">
        <pc:chgData name="Ganghyeok Lim" userId="27155264df4fa9c1" providerId="LiveId" clId="{B25A4735-7299-4CD5-8E4C-A6F12A5A9D39}" dt="2024-02-10T16:45:14.223" v="2876" actId="1076"/>
        <pc:sldMkLst>
          <pc:docMk/>
          <pc:sldMk cId="3551543461" sldId="352"/>
        </pc:sldMkLst>
        <pc:spChg chg="add del mod">
          <ac:chgData name="Ganghyeok Lim" userId="27155264df4fa9c1" providerId="LiveId" clId="{B25A4735-7299-4CD5-8E4C-A6F12A5A9D39}" dt="2024-02-10T16:38:57.719" v="2604" actId="478"/>
          <ac:spMkLst>
            <pc:docMk/>
            <pc:sldMk cId="3551543461" sldId="352"/>
            <ac:spMk id="2" creationId="{30554409-4573-0A33-2787-E53D8DB5D1EC}"/>
          </ac:spMkLst>
        </pc:spChg>
        <pc:spChg chg="add mod">
          <ac:chgData name="Ganghyeok Lim" userId="27155264df4fa9c1" providerId="LiveId" clId="{B25A4735-7299-4CD5-8E4C-A6F12A5A9D39}" dt="2024-02-10T16:45:14.223" v="2876" actId="1076"/>
          <ac:spMkLst>
            <pc:docMk/>
            <pc:sldMk cId="3551543461" sldId="352"/>
            <ac:spMk id="5" creationId="{BEB84CD4-DFDC-0DF5-3B35-35A9BA8B9D60}"/>
          </ac:spMkLst>
        </pc:spChg>
        <pc:spChg chg="del mod">
          <ac:chgData name="Ganghyeok Lim" userId="27155264df4fa9c1" providerId="LiveId" clId="{B25A4735-7299-4CD5-8E4C-A6F12A5A9D39}" dt="2024-02-10T16:45:07.469" v="2874" actId="478"/>
          <ac:spMkLst>
            <pc:docMk/>
            <pc:sldMk cId="3551543461" sldId="352"/>
            <ac:spMk id="18" creationId="{803CFE3C-31FC-C6B3-2916-05A3AD700CEF}"/>
          </ac:spMkLst>
        </pc:spChg>
        <pc:spChg chg="mod">
          <ac:chgData name="Ganghyeok Lim" userId="27155264df4fa9c1" providerId="LiveId" clId="{B25A4735-7299-4CD5-8E4C-A6F12A5A9D39}" dt="2024-02-10T16:45:14.223" v="2876" actId="1076"/>
          <ac:spMkLst>
            <pc:docMk/>
            <pc:sldMk cId="3551543461" sldId="352"/>
            <ac:spMk id="20" creationId="{CD0B43A3-7FF7-F695-D17A-FC373C788823}"/>
          </ac:spMkLst>
        </pc:spChg>
        <pc:spChg chg="del">
          <ac:chgData name="Ganghyeok Lim" userId="27155264df4fa9c1" providerId="LiveId" clId="{B25A4735-7299-4CD5-8E4C-A6F12A5A9D39}" dt="2024-02-10T16:38:50.719" v="2598" actId="478"/>
          <ac:spMkLst>
            <pc:docMk/>
            <pc:sldMk cId="3551543461" sldId="352"/>
            <ac:spMk id="21" creationId="{D714568B-CACD-9B22-1ED1-B99B498F1B2D}"/>
          </ac:spMkLst>
        </pc:spChg>
        <pc:spChg chg="del">
          <ac:chgData name="Ganghyeok Lim" userId="27155264df4fa9c1" providerId="LiveId" clId="{B25A4735-7299-4CD5-8E4C-A6F12A5A9D39}" dt="2024-02-10T16:38:51.305" v="2599" actId="478"/>
          <ac:spMkLst>
            <pc:docMk/>
            <pc:sldMk cId="3551543461" sldId="352"/>
            <ac:spMk id="22" creationId="{D4C1029C-68C8-CD74-E471-07EF951C1322}"/>
          </ac:spMkLst>
        </pc:spChg>
        <pc:spChg chg="del">
          <ac:chgData name="Ganghyeok Lim" userId="27155264df4fa9c1" providerId="LiveId" clId="{B25A4735-7299-4CD5-8E4C-A6F12A5A9D39}" dt="2024-02-10T16:38:52.910" v="2601" actId="478"/>
          <ac:spMkLst>
            <pc:docMk/>
            <pc:sldMk cId="3551543461" sldId="352"/>
            <ac:spMk id="34" creationId="{3F7D1D0A-A676-F4C0-554A-F321A524CBEA}"/>
          </ac:spMkLst>
        </pc:spChg>
        <pc:spChg chg="del">
          <ac:chgData name="Ganghyeok Lim" userId="27155264df4fa9c1" providerId="LiveId" clId="{B25A4735-7299-4CD5-8E4C-A6F12A5A9D39}" dt="2024-02-10T16:38:53.830" v="2602" actId="478"/>
          <ac:spMkLst>
            <pc:docMk/>
            <pc:sldMk cId="3551543461" sldId="352"/>
            <ac:spMk id="35" creationId="{2E79C7F5-042A-6397-7E7B-86B01A75FE78}"/>
          </ac:spMkLst>
        </pc:spChg>
        <pc:grpChg chg="del">
          <ac:chgData name="Ganghyeok Lim" userId="27155264df4fa9c1" providerId="LiveId" clId="{B25A4735-7299-4CD5-8E4C-A6F12A5A9D39}" dt="2024-02-10T16:45:08.374" v="2875" actId="478"/>
          <ac:grpSpMkLst>
            <pc:docMk/>
            <pc:sldMk cId="3551543461" sldId="352"/>
            <ac:grpSpMk id="27" creationId="{EC82D85D-B115-B1AC-47E0-A2D6F38F6455}"/>
          </ac:grpSpMkLst>
        </pc:grpChg>
        <pc:picChg chg="add mod">
          <ac:chgData name="Ganghyeok Lim" userId="27155264df4fa9c1" providerId="LiveId" clId="{B25A4735-7299-4CD5-8E4C-A6F12A5A9D39}" dt="2024-02-10T16:45:14.223" v="2876" actId="1076"/>
          <ac:picMkLst>
            <pc:docMk/>
            <pc:sldMk cId="3551543461" sldId="352"/>
            <ac:picMk id="4" creationId="{2D0EAC4C-554B-3F3A-A6FC-D9F494631B0E}"/>
          </ac:picMkLst>
        </pc:picChg>
        <pc:picChg chg="del">
          <ac:chgData name="Ganghyeok Lim" userId="27155264df4fa9c1" providerId="LiveId" clId="{B25A4735-7299-4CD5-8E4C-A6F12A5A9D39}" dt="2024-02-10T16:45:06.045" v="2872" actId="478"/>
          <ac:picMkLst>
            <pc:docMk/>
            <pc:sldMk cId="3551543461" sldId="352"/>
            <ac:picMk id="12" creationId="{71E3499A-1AA5-5E04-BDC8-1AB85186C7AD}"/>
          </ac:picMkLst>
        </pc:picChg>
        <pc:picChg chg="del">
          <ac:chgData name="Ganghyeok Lim" userId="27155264df4fa9c1" providerId="LiveId" clId="{B25A4735-7299-4CD5-8E4C-A6F12A5A9D39}" dt="2024-02-10T16:38:51.963" v="2600" actId="478"/>
          <ac:picMkLst>
            <pc:docMk/>
            <pc:sldMk cId="3551543461" sldId="352"/>
            <ac:picMk id="29" creationId="{2A88D984-371D-DB7D-7F8C-8DBFC5C9D3FD}"/>
          </ac:picMkLst>
        </pc:picChg>
      </pc:sldChg>
      <pc:sldChg chg="addSp delSp modSp add mod">
        <pc:chgData name="Ganghyeok Lim" userId="27155264df4fa9c1" providerId="LiveId" clId="{B25A4735-7299-4CD5-8E4C-A6F12A5A9D39}" dt="2024-02-10T23:19:32.679" v="3240" actId="21"/>
        <pc:sldMkLst>
          <pc:docMk/>
          <pc:sldMk cId="3068966031" sldId="353"/>
        </pc:sldMkLst>
        <pc:spChg chg="add mod">
          <ac:chgData name="Ganghyeok Lim" userId="27155264df4fa9c1" providerId="LiveId" clId="{B25A4735-7299-4CD5-8E4C-A6F12A5A9D39}" dt="2024-02-10T23:19:01.974" v="3221" actId="20577"/>
          <ac:spMkLst>
            <pc:docMk/>
            <pc:sldMk cId="3068966031" sldId="353"/>
            <ac:spMk id="2" creationId="{0CA81383-27B7-AA19-5430-AE29459F2549}"/>
          </ac:spMkLst>
        </pc:spChg>
        <pc:spChg chg="add del mod">
          <ac:chgData name="Ganghyeok Lim" userId="27155264df4fa9c1" providerId="LiveId" clId="{B25A4735-7299-4CD5-8E4C-A6F12A5A9D39}" dt="2024-02-10T16:49:23.525" v="2953" actId="478"/>
          <ac:spMkLst>
            <pc:docMk/>
            <pc:sldMk cId="3068966031" sldId="353"/>
            <ac:spMk id="3" creationId="{7272207E-3E45-C4FB-EF50-B1FDC501BC34}"/>
          </ac:spMkLst>
        </pc:spChg>
        <pc:spChg chg="del">
          <ac:chgData name="Ganghyeok Lim" userId="27155264df4fa9c1" providerId="LiveId" clId="{B25A4735-7299-4CD5-8E4C-A6F12A5A9D39}" dt="2024-02-10T16:46:57.477" v="2905" actId="478"/>
          <ac:spMkLst>
            <pc:docMk/>
            <pc:sldMk cId="3068966031" sldId="353"/>
            <ac:spMk id="5" creationId="{435BC54D-4DAB-2B4A-9C86-F08D2D6B2486}"/>
          </ac:spMkLst>
        </pc:spChg>
        <pc:spChg chg="add mod">
          <ac:chgData name="Ganghyeok Lim" userId="27155264df4fa9c1" providerId="LiveId" clId="{B25A4735-7299-4CD5-8E4C-A6F12A5A9D39}" dt="2024-02-10T23:19:00.953" v="3217" actId="20577"/>
          <ac:spMkLst>
            <pc:docMk/>
            <pc:sldMk cId="3068966031" sldId="353"/>
            <ac:spMk id="9" creationId="{2194C556-7554-914B-A033-2F79FA29883A}"/>
          </ac:spMkLst>
        </pc:spChg>
        <pc:spChg chg="mod">
          <ac:chgData name="Ganghyeok Lim" userId="27155264df4fa9c1" providerId="LiveId" clId="{B25A4735-7299-4CD5-8E4C-A6F12A5A9D39}" dt="2024-02-10T23:19:24.643" v="3239" actId="20577"/>
          <ac:spMkLst>
            <pc:docMk/>
            <pc:sldMk cId="3068966031" sldId="353"/>
            <ac:spMk id="10" creationId="{EA7974BF-1FD4-0D83-ED09-B9824D0006CB}"/>
          </ac:spMkLst>
        </pc:spChg>
        <pc:spChg chg="add mod">
          <ac:chgData name="Ganghyeok Lim" userId="27155264df4fa9c1" providerId="LiveId" clId="{B25A4735-7299-4CD5-8E4C-A6F12A5A9D39}" dt="2024-02-10T16:50:22.809" v="3074" actId="20577"/>
          <ac:spMkLst>
            <pc:docMk/>
            <pc:sldMk cId="3068966031" sldId="353"/>
            <ac:spMk id="11" creationId="{250B1819-69DC-90FA-910C-FA12C20F6494}"/>
          </ac:spMkLst>
        </pc:spChg>
        <pc:spChg chg="del">
          <ac:chgData name="Ganghyeok Lim" userId="27155264df4fa9c1" providerId="LiveId" clId="{B25A4735-7299-4CD5-8E4C-A6F12A5A9D39}" dt="2024-02-10T16:46:57.477" v="2905" actId="478"/>
          <ac:spMkLst>
            <pc:docMk/>
            <pc:sldMk cId="3068966031" sldId="353"/>
            <ac:spMk id="20" creationId="{FD8DAC1E-A1E4-51FC-BCB1-879AACA53F89}"/>
          </ac:spMkLst>
        </pc:spChg>
        <pc:picChg chg="del">
          <ac:chgData name="Ganghyeok Lim" userId="27155264df4fa9c1" providerId="LiveId" clId="{B25A4735-7299-4CD5-8E4C-A6F12A5A9D39}" dt="2024-02-10T16:46:55.806" v="2904" actId="478"/>
          <ac:picMkLst>
            <pc:docMk/>
            <pc:sldMk cId="3068966031" sldId="353"/>
            <ac:picMk id="4" creationId="{14EEBB2B-DE77-1C67-9A6D-870CC9EC7848}"/>
          </ac:picMkLst>
        </pc:picChg>
        <pc:picChg chg="add mod">
          <ac:chgData name="Ganghyeok Lim" userId="27155264df4fa9c1" providerId="LiveId" clId="{B25A4735-7299-4CD5-8E4C-A6F12A5A9D39}" dt="2024-02-10T23:09:49.630" v="3092" actId="1076"/>
          <ac:picMkLst>
            <pc:docMk/>
            <pc:sldMk cId="3068966031" sldId="353"/>
            <ac:picMk id="4" creationId="{15718BAA-62E6-7251-DB93-4CA41A69DBED}"/>
          </ac:picMkLst>
        </pc:picChg>
        <pc:picChg chg="add del mod">
          <ac:chgData name="Ganghyeok Lim" userId="27155264df4fa9c1" providerId="LiveId" clId="{B25A4735-7299-4CD5-8E4C-A6F12A5A9D39}" dt="2024-02-10T23:19:32.679" v="3240" actId="21"/>
          <ac:picMkLst>
            <pc:docMk/>
            <pc:sldMk cId="3068966031" sldId="353"/>
            <ac:picMk id="7" creationId="{82CC7DD9-64A8-C128-84E8-6F84EC3AEBB3}"/>
          </ac:picMkLst>
        </pc:picChg>
        <pc:picChg chg="add del mod">
          <ac:chgData name="Ganghyeok Lim" userId="27155264df4fa9c1" providerId="LiveId" clId="{B25A4735-7299-4CD5-8E4C-A6F12A5A9D39}" dt="2024-02-10T16:51:39.981" v="3080" actId="478"/>
          <ac:picMkLst>
            <pc:docMk/>
            <pc:sldMk cId="3068966031" sldId="353"/>
            <ac:picMk id="8" creationId="{0A4CF894-FAC5-72AB-79DF-EFBDB7FE4D2A}"/>
          </ac:picMkLst>
        </pc:picChg>
        <pc:picChg chg="add del mod">
          <ac:chgData name="Ganghyeok Lim" userId="27155264df4fa9c1" providerId="LiveId" clId="{B25A4735-7299-4CD5-8E4C-A6F12A5A9D39}" dt="2024-02-10T23:18:59.615" v="3211" actId="22"/>
          <ac:picMkLst>
            <pc:docMk/>
            <pc:sldMk cId="3068966031" sldId="353"/>
            <ac:picMk id="12" creationId="{82F83CE3-981F-40B2-3E9C-8BF776310A81}"/>
          </ac:picMkLst>
        </pc:picChg>
        <pc:picChg chg="add del">
          <ac:chgData name="Ganghyeok Lim" userId="27155264df4fa9c1" providerId="LiveId" clId="{B25A4735-7299-4CD5-8E4C-A6F12A5A9D39}" dt="2024-02-10T16:51:33.247" v="3076" actId="22"/>
          <ac:picMkLst>
            <pc:docMk/>
            <pc:sldMk cId="3068966031" sldId="353"/>
            <ac:picMk id="13" creationId="{B7FB14C7-E248-AA48-C6BA-73BE0AA52A55}"/>
          </ac:picMkLst>
        </pc:picChg>
        <pc:picChg chg="add del mod">
          <ac:chgData name="Ganghyeok Lim" userId="27155264df4fa9c1" providerId="LiveId" clId="{B25A4735-7299-4CD5-8E4C-A6F12A5A9D39}" dt="2024-02-10T23:18:55.821" v="3207" actId="478"/>
          <ac:picMkLst>
            <pc:docMk/>
            <pc:sldMk cId="3068966031" sldId="353"/>
            <ac:picMk id="16" creationId="{90DFB82C-9AFE-5B23-5CEF-911342DCE320}"/>
          </ac:picMkLst>
        </pc:picChg>
        <pc:picChg chg="add mod">
          <ac:chgData name="Ganghyeok Lim" userId="27155264df4fa9c1" providerId="LiveId" clId="{B25A4735-7299-4CD5-8E4C-A6F12A5A9D39}" dt="2024-02-10T16:53:12.620" v="3089" actId="1076"/>
          <ac:picMkLst>
            <pc:docMk/>
            <pc:sldMk cId="3068966031" sldId="353"/>
            <ac:picMk id="18" creationId="{3A99755E-365B-FEE0-C58A-BF9F45EB74C2}"/>
          </ac:picMkLst>
        </pc:pic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4230805102" sldId="353"/>
        </pc:sldMkLst>
      </pc:sldChg>
      <pc:sldChg chg="addSp delSp modSp new del mod">
        <pc:chgData name="Ganghyeok Lim" userId="27155264df4fa9c1" providerId="LiveId" clId="{B25A4735-7299-4CD5-8E4C-A6F12A5A9D39}" dt="2024-02-10T23:19:00.731" v="3216" actId="680"/>
        <pc:sldMkLst>
          <pc:docMk/>
          <pc:sldMk cId="1641538439" sldId="354"/>
        </pc:sldMkLst>
        <pc:spChg chg="add del">
          <ac:chgData name="Ganghyeok Lim" userId="27155264df4fa9c1" providerId="LiveId" clId="{B25A4735-7299-4CD5-8E4C-A6F12A5A9D39}" dt="2024-02-10T23:19:00.525" v="3215" actId="478"/>
          <ac:spMkLst>
            <pc:docMk/>
            <pc:sldMk cId="1641538439" sldId="354"/>
            <ac:spMk id="2" creationId="{D961A962-DE32-A893-117F-DD77CF694449}"/>
          </ac:spMkLst>
        </pc:spChg>
        <pc:spChg chg="add del">
          <ac:chgData name="Ganghyeok Lim" userId="27155264df4fa9c1" providerId="LiveId" clId="{B25A4735-7299-4CD5-8E4C-A6F12A5A9D39}" dt="2024-02-10T23:19:00.525" v="3215" actId="478"/>
          <ac:spMkLst>
            <pc:docMk/>
            <pc:sldMk cId="1641538439" sldId="354"/>
            <ac:spMk id="3" creationId="{5A23987C-A3C8-CAC4-8DC0-F6EE9FBC7BF4}"/>
          </ac:spMkLst>
        </pc:spChg>
        <pc:picChg chg="add mod">
          <ac:chgData name="Ganghyeok Lim" userId="27155264df4fa9c1" providerId="LiveId" clId="{B25A4735-7299-4CD5-8E4C-A6F12A5A9D39}" dt="2024-02-10T23:19:00.141" v="3214" actId="1076"/>
          <ac:picMkLst>
            <pc:docMk/>
            <pc:sldMk cId="1641538439" sldId="354"/>
            <ac:picMk id="4" creationId="{EDF829E0-62B8-5C31-0B62-5ABAC2C5E676}"/>
          </ac:picMkLst>
        </pc:picChg>
      </pc:sldChg>
      <pc:sldChg chg="addSp delSp modSp add mod">
        <pc:chgData name="Ganghyeok Lim" userId="27155264df4fa9c1" providerId="LiveId" clId="{B25A4735-7299-4CD5-8E4C-A6F12A5A9D39}" dt="2024-02-10T23:52:07.246" v="3438" actId="1076"/>
        <pc:sldMkLst>
          <pc:docMk/>
          <pc:sldMk cId="1879431192" sldId="354"/>
        </pc:sldMkLst>
        <pc:spChg chg="mod">
          <ac:chgData name="Ganghyeok Lim" userId="27155264df4fa9c1" providerId="LiveId" clId="{B25A4735-7299-4CD5-8E4C-A6F12A5A9D39}" dt="2024-02-10T23:19:54.388" v="3293" actId="20577"/>
          <ac:spMkLst>
            <pc:docMk/>
            <pc:sldMk cId="1879431192" sldId="354"/>
            <ac:spMk id="2" creationId="{48F97BC2-25D0-B690-5A75-2D0FF4BE41CA}"/>
          </ac:spMkLst>
        </pc:spChg>
        <pc:spChg chg="mod">
          <ac:chgData name="Ganghyeok Lim" userId="27155264df4fa9c1" providerId="LiveId" clId="{B25A4735-7299-4CD5-8E4C-A6F12A5A9D39}" dt="2024-02-10T23:20:00.650" v="3313" actId="20577"/>
          <ac:spMkLst>
            <pc:docMk/>
            <pc:sldMk cId="1879431192" sldId="354"/>
            <ac:spMk id="9" creationId="{8CD7375A-E822-A800-6FF3-F7D8F909CE60}"/>
          </ac:spMkLst>
        </pc:spChg>
        <pc:spChg chg="del">
          <ac:chgData name="Ganghyeok Lim" userId="27155264df4fa9c1" providerId="LiveId" clId="{B25A4735-7299-4CD5-8E4C-A6F12A5A9D39}" dt="2024-02-10T23:19:42.131" v="3245" actId="478"/>
          <ac:spMkLst>
            <pc:docMk/>
            <pc:sldMk cId="1879431192" sldId="354"/>
            <ac:spMk id="11" creationId="{1D47DA40-E909-A076-F626-A2137532BF3F}"/>
          </ac:spMkLst>
        </pc:spChg>
        <pc:spChg chg="add mod">
          <ac:chgData name="Ganghyeok Lim" userId="27155264df4fa9c1" providerId="LiveId" clId="{B25A4735-7299-4CD5-8E4C-A6F12A5A9D39}" dt="2024-02-10T23:51:59.422" v="3435" actId="1036"/>
          <ac:spMkLst>
            <pc:docMk/>
            <pc:sldMk cId="1879431192" sldId="354"/>
            <ac:spMk id="37" creationId="{F33C5A83-7C07-50CB-63C1-F97D7F00242E}"/>
          </ac:spMkLst>
        </pc:spChg>
        <pc:spChg chg="add mod">
          <ac:chgData name="Ganghyeok Lim" userId="27155264df4fa9c1" providerId="LiveId" clId="{B25A4735-7299-4CD5-8E4C-A6F12A5A9D39}" dt="2024-02-10T23:52:07.246" v="3438" actId="1076"/>
          <ac:spMkLst>
            <pc:docMk/>
            <pc:sldMk cId="1879431192" sldId="354"/>
            <ac:spMk id="38" creationId="{FBEA720A-826C-D500-1BE2-939434233B32}"/>
          </ac:spMkLst>
        </pc:spChg>
        <pc:picChg chg="del">
          <ac:chgData name="Ganghyeok Lim" userId="27155264df4fa9c1" providerId="LiveId" clId="{B25A4735-7299-4CD5-8E4C-A6F12A5A9D39}" dt="2024-02-10T23:21:01.210" v="3329" actId="478"/>
          <ac:picMkLst>
            <pc:docMk/>
            <pc:sldMk cId="1879431192" sldId="354"/>
            <ac:picMk id="4" creationId="{FD9CF89A-0A74-E8A8-B37E-3C7245E6C55E}"/>
          </ac:picMkLst>
        </pc:picChg>
        <pc:picChg chg="add mod">
          <ac:chgData name="Ganghyeok Lim" userId="27155264df4fa9c1" providerId="LiveId" clId="{B25A4735-7299-4CD5-8E4C-A6F12A5A9D39}" dt="2024-02-10T23:21:03.780" v="3330" actId="1076"/>
          <ac:picMkLst>
            <pc:docMk/>
            <pc:sldMk cId="1879431192" sldId="354"/>
            <ac:picMk id="5" creationId="{A5256408-8249-1A60-B874-578790E483D3}"/>
          </ac:picMkLst>
        </pc:picChg>
        <pc:picChg chg="del">
          <ac:chgData name="Ganghyeok Lim" userId="27155264df4fa9c1" providerId="LiveId" clId="{B25A4735-7299-4CD5-8E4C-A6F12A5A9D39}" dt="2024-02-10T23:19:13.258" v="3228" actId="478"/>
          <ac:picMkLst>
            <pc:docMk/>
            <pc:sldMk cId="1879431192" sldId="354"/>
            <ac:picMk id="7" creationId="{5DDF6BB7-992D-8EA8-79D0-4A1CA36C9D3D}"/>
          </ac:picMkLst>
        </pc:picChg>
        <pc:picChg chg="add del mod">
          <ac:chgData name="Ganghyeok Lim" userId="27155264df4fa9c1" providerId="LiveId" clId="{B25A4735-7299-4CD5-8E4C-A6F12A5A9D39}" dt="2024-02-10T23:20:55.722" v="3327" actId="478"/>
          <ac:picMkLst>
            <pc:docMk/>
            <pc:sldMk cId="1879431192" sldId="354"/>
            <ac:picMk id="8" creationId="{82CC7DD9-64A8-C128-84E8-6F84EC3AEBB3}"/>
          </ac:picMkLst>
        </pc:picChg>
        <pc:picChg chg="add mod">
          <ac:chgData name="Ganghyeok Lim" userId="27155264df4fa9c1" providerId="LiveId" clId="{B25A4735-7299-4CD5-8E4C-A6F12A5A9D39}" dt="2024-02-10T23:22:23.962" v="3337" actId="1035"/>
          <ac:picMkLst>
            <pc:docMk/>
            <pc:sldMk cId="1879431192" sldId="354"/>
            <ac:picMk id="13" creationId="{75BB95BC-AD45-E7A9-1A44-361C372541AD}"/>
          </ac:picMkLst>
        </pc:picChg>
        <pc:picChg chg="del">
          <ac:chgData name="Ganghyeok Lim" userId="27155264df4fa9c1" providerId="LiveId" clId="{B25A4735-7299-4CD5-8E4C-A6F12A5A9D39}" dt="2024-02-10T23:19:40.035" v="3244" actId="478"/>
          <ac:picMkLst>
            <pc:docMk/>
            <pc:sldMk cId="1879431192" sldId="354"/>
            <ac:picMk id="16" creationId="{04C9B1BF-48F2-D23C-F2BF-2F1FE23E9E82}"/>
          </ac:picMkLst>
        </pc:picChg>
        <pc:picChg chg="add del mod">
          <ac:chgData name="Ganghyeok Lim" userId="27155264df4fa9c1" providerId="LiveId" clId="{B25A4735-7299-4CD5-8E4C-A6F12A5A9D39}" dt="2024-02-10T23:26:00.105" v="3344" actId="478"/>
          <ac:picMkLst>
            <pc:docMk/>
            <pc:sldMk cId="1879431192" sldId="354"/>
            <ac:picMk id="17" creationId="{8F57D733-9735-C9A9-7570-9927618A1608}"/>
          </ac:picMkLst>
        </pc:picChg>
        <pc:picChg chg="del">
          <ac:chgData name="Ganghyeok Lim" userId="27155264df4fa9c1" providerId="LiveId" clId="{B25A4735-7299-4CD5-8E4C-A6F12A5A9D39}" dt="2024-02-10T23:19:42.595" v="3246" actId="478"/>
          <ac:picMkLst>
            <pc:docMk/>
            <pc:sldMk cId="1879431192" sldId="354"/>
            <ac:picMk id="18" creationId="{00C37633-5987-A625-1A6D-37C2D2078E80}"/>
          </ac:picMkLst>
        </pc:picChg>
        <pc:picChg chg="add del mod">
          <ac:chgData name="Ganghyeok Lim" userId="27155264df4fa9c1" providerId="LiveId" clId="{B25A4735-7299-4CD5-8E4C-A6F12A5A9D39}" dt="2024-02-10T23:28:32.090" v="3356" actId="478"/>
          <ac:picMkLst>
            <pc:docMk/>
            <pc:sldMk cId="1879431192" sldId="354"/>
            <ac:picMk id="20" creationId="{F831A4CD-C097-DC03-300E-186A1146B07D}"/>
          </ac:picMkLst>
        </pc:picChg>
        <pc:picChg chg="add del mod">
          <ac:chgData name="Ganghyeok Lim" userId="27155264df4fa9c1" providerId="LiveId" clId="{B25A4735-7299-4CD5-8E4C-A6F12A5A9D39}" dt="2024-02-10T23:28:32.827" v="3357" actId="478"/>
          <ac:picMkLst>
            <pc:docMk/>
            <pc:sldMk cId="1879431192" sldId="354"/>
            <ac:picMk id="22" creationId="{E09EB2AA-D913-E22C-3E0C-47942C980E18}"/>
          </ac:picMkLst>
        </pc:picChg>
        <pc:picChg chg="add del mod">
          <ac:chgData name="Ganghyeok Lim" userId="27155264df4fa9c1" providerId="LiveId" clId="{B25A4735-7299-4CD5-8E4C-A6F12A5A9D39}" dt="2024-02-10T23:28:31.257" v="3355" actId="478"/>
          <ac:picMkLst>
            <pc:docMk/>
            <pc:sldMk cId="1879431192" sldId="354"/>
            <ac:picMk id="24" creationId="{1669A49E-BE35-1B67-88E3-E7E911B857F7}"/>
          </ac:picMkLst>
        </pc:picChg>
        <pc:picChg chg="add del mod">
          <ac:chgData name="Ganghyeok Lim" userId="27155264df4fa9c1" providerId="LiveId" clId="{B25A4735-7299-4CD5-8E4C-A6F12A5A9D39}" dt="2024-02-10T23:29:05.378" v="3370" actId="478"/>
          <ac:picMkLst>
            <pc:docMk/>
            <pc:sldMk cId="1879431192" sldId="354"/>
            <ac:picMk id="26" creationId="{AE125390-5388-0563-B722-52CBE0F2B1C8}"/>
          </ac:picMkLst>
        </pc:picChg>
        <pc:picChg chg="add mod">
          <ac:chgData name="Ganghyeok Lim" userId="27155264df4fa9c1" providerId="LiveId" clId="{B25A4735-7299-4CD5-8E4C-A6F12A5A9D39}" dt="2024-02-10T23:29:34.543" v="3381" actId="1076"/>
          <ac:picMkLst>
            <pc:docMk/>
            <pc:sldMk cId="1879431192" sldId="354"/>
            <ac:picMk id="28" creationId="{6BA88EF1-EA47-52D7-0773-62B7C8504AC1}"/>
          </ac:picMkLst>
        </pc:picChg>
        <pc:picChg chg="add mod">
          <ac:chgData name="Ganghyeok Lim" userId="27155264df4fa9c1" providerId="LiveId" clId="{B25A4735-7299-4CD5-8E4C-A6F12A5A9D39}" dt="2024-02-10T23:29:38.585" v="3382" actId="1076"/>
          <ac:picMkLst>
            <pc:docMk/>
            <pc:sldMk cId="1879431192" sldId="354"/>
            <ac:picMk id="30" creationId="{CE86DDCF-198F-6034-F49E-FA7998CFCBAE}"/>
          </ac:picMkLst>
        </pc:picChg>
        <pc:picChg chg="add del mod">
          <ac:chgData name="Ganghyeok Lim" userId="27155264df4fa9c1" providerId="LiveId" clId="{B25A4735-7299-4CD5-8E4C-A6F12A5A9D39}" dt="2024-02-10T23:50:42.047" v="3390" actId="478"/>
          <ac:picMkLst>
            <pc:docMk/>
            <pc:sldMk cId="1879431192" sldId="354"/>
            <ac:picMk id="32" creationId="{E3C43D29-26F1-30EF-4F4B-9801BF7CCF6D}"/>
          </ac:picMkLst>
        </pc:picChg>
        <pc:picChg chg="add mod">
          <ac:chgData name="Ganghyeok Lim" userId="27155264df4fa9c1" providerId="LiveId" clId="{B25A4735-7299-4CD5-8E4C-A6F12A5A9D39}" dt="2024-02-10T23:51:53.317" v="3432" actId="1076"/>
          <ac:picMkLst>
            <pc:docMk/>
            <pc:sldMk cId="1879431192" sldId="354"/>
            <ac:picMk id="34" creationId="{8DC338AA-6630-0E9A-617A-ACE840720744}"/>
          </ac:picMkLst>
        </pc:picChg>
        <pc:picChg chg="add mod">
          <ac:chgData name="Ganghyeok Lim" userId="27155264df4fa9c1" providerId="LiveId" clId="{B25A4735-7299-4CD5-8E4C-A6F12A5A9D39}" dt="2024-02-10T23:52:04.042" v="3436" actId="1076"/>
          <ac:picMkLst>
            <pc:docMk/>
            <pc:sldMk cId="1879431192" sldId="354"/>
            <ac:picMk id="36" creationId="{5737B69B-0761-1942-70D4-A1E0970E523B}"/>
          </ac:picMkLst>
        </pc:picChg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4227996275" sldId="354"/>
        </pc:sldMkLst>
      </pc:sldChg>
      <pc:sldChg chg="del">
        <pc:chgData name="Ganghyeok Lim" userId="27155264df4fa9c1" providerId="LiveId" clId="{B25A4735-7299-4CD5-8E4C-A6F12A5A9D39}" dt="2024-02-10T14:58:18.712" v="48" actId="2696"/>
        <pc:sldMkLst>
          <pc:docMk/>
          <pc:sldMk cId="1647749630" sldId="355"/>
        </pc:sldMkLst>
      </pc:sldChg>
      <pc:sldChg chg="addSp delSp modSp add mod">
        <pc:chgData name="Ganghyeok Lim" userId="27155264df4fa9c1" providerId="LiveId" clId="{B25A4735-7299-4CD5-8E4C-A6F12A5A9D39}" dt="2024-02-10T23:56:51.281" v="3477" actId="14100"/>
        <pc:sldMkLst>
          <pc:docMk/>
          <pc:sldMk cId="2665021922" sldId="355"/>
        </pc:sldMkLst>
        <pc:spChg chg="del">
          <ac:chgData name="Ganghyeok Lim" userId="27155264df4fa9c1" providerId="LiveId" clId="{B25A4735-7299-4CD5-8E4C-A6F12A5A9D39}" dt="2024-02-10T23:20:22.370" v="3320" actId="478"/>
          <ac:spMkLst>
            <pc:docMk/>
            <pc:sldMk cId="2665021922" sldId="355"/>
            <ac:spMk id="2" creationId="{1D4D6AD5-15C4-4C8F-283D-4AEF68BE1FB3}"/>
          </ac:spMkLst>
        </pc:spChg>
        <pc:spChg chg="add del mod">
          <ac:chgData name="Ganghyeok Lim" userId="27155264df4fa9c1" providerId="LiveId" clId="{B25A4735-7299-4CD5-8E4C-A6F12A5A9D39}" dt="2024-02-10T23:51:09.982" v="3410"/>
          <ac:spMkLst>
            <pc:docMk/>
            <pc:sldMk cId="2665021922" sldId="355"/>
            <ac:spMk id="3" creationId="{EBE18346-FDDB-5624-9F2A-F9E68A7C13E1}"/>
          </ac:spMkLst>
        </pc:spChg>
        <pc:spChg chg="del">
          <ac:chgData name="Ganghyeok Lim" userId="27155264df4fa9c1" providerId="LiveId" clId="{B25A4735-7299-4CD5-8E4C-A6F12A5A9D39}" dt="2024-02-10T23:20:22.370" v="3320" actId="478"/>
          <ac:spMkLst>
            <pc:docMk/>
            <pc:sldMk cId="2665021922" sldId="355"/>
            <ac:spMk id="6" creationId="{AEAFD5BC-A6F8-9EE9-04F1-D8E3D05EDA31}"/>
          </ac:spMkLst>
        </pc:spChg>
        <pc:spChg chg="add mod">
          <ac:chgData name="Ganghyeok Lim" userId="27155264df4fa9c1" providerId="LiveId" clId="{B25A4735-7299-4CD5-8E4C-A6F12A5A9D39}" dt="2024-02-10T23:56:51.281" v="3477" actId="14100"/>
          <ac:spMkLst>
            <pc:docMk/>
            <pc:sldMk cId="2665021922" sldId="355"/>
            <ac:spMk id="7" creationId="{A2EE48BB-D4A2-C845-6ADE-E4480A480DA9}"/>
          </ac:spMkLst>
        </pc:spChg>
        <pc:spChg chg="del">
          <ac:chgData name="Ganghyeok Lim" userId="27155264df4fa9c1" providerId="LiveId" clId="{B25A4735-7299-4CD5-8E4C-A6F12A5A9D39}" dt="2024-02-10T23:20:22.370" v="3320" actId="478"/>
          <ac:spMkLst>
            <pc:docMk/>
            <pc:sldMk cId="2665021922" sldId="355"/>
            <ac:spMk id="9" creationId="{7AA33963-29F1-D146-0F24-5D572BD4DFC9}"/>
          </ac:spMkLst>
        </pc:spChg>
        <pc:spChg chg="del">
          <ac:chgData name="Ganghyeok Lim" userId="27155264df4fa9c1" providerId="LiveId" clId="{B25A4735-7299-4CD5-8E4C-A6F12A5A9D39}" dt="2024-02-10T23:20:22.370" v="3320" actId="478"/>
          <ac:spMkLst>
            <pc:docMk/>
            <pc:sldMk cId="2665021922" sldId="355"/>
            <ac:spMk id="10" creationId="{CD28B1AC-299F-91B7-0CA0-4CF243D39A84}"/>
          </ac:spMkLst>
        </pc:spChg>
        <pc:spChg chg="add mod">
          <ac:chgData name="Ganghyeok Lim" userId="27155264df4fa9c1" providerId="LiveId" clId="{B25A4735-7299-4CD5-8E4C-A6F12A5A9D39}" dt="2024-02-10T23:51:40.590" v="3428" actId="14100"/>
          <ac:spMkLst>
            <pc:docMk/>
            <pc:sldMk cId="2665021922" sldId="355"/>
            <ac:spMk id="11" creationId="{77F21D34-DEA5-0B2E-3393-A05A14B900D6}"/>
          </ac:spMkLst>
        </pc:spChg>
        <pc:spChg chg="del">
          <ac:chgData name="Ganghyeok Lim" userId="27155264df4fa9c1" providerId="LiveId" clId="{B25A4735-7299-4CD5-8E4C-A6F12A5A9D39}" dt="2024-02-10T23:20:22.370" v="3320" actId="478"/>
          <ac:spMkLst>
            <pc:docMk/>
            <pc:sldMk cId="2665021922" sldId="355"/>
            <ac:spMk id="15" creationId="{3AB670EB-3DA9-AF9B-4E66-E7BB6F47769F}"/>
          </ac:spMkLst>
        </pc:spChg>
        <pc:picChg chg="del">
          <ac:chgData name="Ganghyeok Lim" userId="27155264df4fa9c1" providerId="LiveId" clId="{B25A4735-7299-4CD5-8E4C-A6F12A5A9D39}" dt="2024-02-10T23:20:22.370" v="3320" actId="478"/>
          <ac:picMkLst>
            <pc:docMk/>
            <pc:sldMk cId="2665021922" sldId="355"/>
            <ac:picMk id="4" creationId="{F5C48BA7-37A2-3E4A-FD67-6E1E01A2E6B3}"/>
          </ac:picMkLst>
        </pc:picChg>
        <pc:picChg chg="del">
          <ac:chgData name="Ganghyeok Lim" userId="27155264df4fa9c1" providerId="LiveId" clId="{B25A4735-7299-4CD5-8E4C-A6F12A5A9D39}" dt="2024-02-10T23:20:22.370" v="3320" actId="478"/>
          <ac:picMkLst>
            <pc:docMk/>
            <pc:sldMk cId="2665021922" sldId="355"/>
            <ac:picMk id="5" creationId="{119B4FF9-15CF-1AC1-7BC1-B241A32D6C3F}"/>
          </ac:picMkLst>
        </pc:picChg>
        <pc:picChg chg="mod">
          <ac:chgData name="Ganghyeok Lim" userId="27155264df4fa9c1" providerId="LiveId" clId="{B25A4735-7299-4CD5-8E4C-A6F12A5A9D39}" dt="2024-02-10T23:20:35.819" v="3322" actId="14100"/>
          <ac:picMkLst>
            <pc:docMk/>
            <pc:sldMk cId="2665021922" sldId="355"/>
            <ac:picMk id="8" creationId="{7EDF7FDA-D38A-0C5B-F0CF-420BEF37F12A}"/>
          </ac:picMkLst>
        </pc:picChg>
      </pc:sldChg>
      <pc:sldChg chg="addSp modSp add mod">
        <pc:chgData name="Ganghyeok Lim" userId="27155264df4fa9c1" providerId="LiveId" clId="{B25A4735-7299-4CD5-8E4C-A6F12A5A9D39}" dt="2024-02-10T23:59:16.216" v="3500" actId="1076"/>
        <pc:sldMkLst>
          <pc:docMk/>
          <pc:sldMk cId="352714162" sldId="356"/>
        </pc:sldMkLst>
        <pc:spChg chg="add mod">
          <ac:chgData name="Ganghyeok Lim" userId="27155264df4fa9c1" providerId="LiveId" clId="{B25A4735-7299-4CD5-8E4C-A6F12A5A9D39}" dt="2024-02-10T23:58:05.384" v="3486" actId="1076"/>
          <ac:spMkLst>
            <pc:docMk/>
            <pc:sldMk cId="352714162" sldId="356"/>
            <ac:spMk id="3" creationId="{98B32EE7-B33C-467A-D275-6B7C099CA51A}"/>
          </ac:spMkLst>
        </pc:spChg>
        <pc:spChg chg="add mod">
          <ac:chgData name="Ganghyeok Lim" userId="27155264df4fa9c1" providerId="LiveId" clId="{B25A4735-7299-4CD5-8E4C-A6F12A5A9D39}" dt="2024-02-10T23:58:15.156" v="3489" actId="1076"/>
          <ac:spMkLst>
            <pc:docMk/>
            <pc:sldMk cId="352714162" sldId="356"/>
            <ac:spMk id="4" creationId="{3F11CC58-EB60-4D78-44C8-C1593D3912B6}"/>
          </ac:spMkLst>
        </pc:spChg>
        <pc:spChg chg="add mod">
          <ac:chgData name="Ganghyeok Lim" userId="27155264df4fa9c1" providerId="LiveId" clId="{B25A4735-7299-4CD5-8E4C-A6F12A5A9D39}" dt="2024-02-10T23:58:45.421" v="3494" actId="1076"/>
          <ac:spMkLst>
            <pc:docMk/>
            <pc:sldMk cId="352714162" sldId="356"/>
            <ac:spMk id="7" creationId="{081AC20B-6B6F-670C-960E-F91E274A9092}"/>
          </ac:spMkLst>
        </pc:spChg>
        <pc:spChg chg="add mod">
          <ac:chgData name="Ganghyeok Lim" userId="27155264df4fa9c1" providerId="LiveId" clId="{B25A4735-7299-4CD5-8E4C-A6F12A5A9D39}" dt="2024-02-10T23:59:07.141" v="3497" actId="1076"/>
          <ac:spMkLst>
            <pc:docMk/>
            <pc:sldMk cId="352714162" sldId="356"/>
            <ac:spMk id="8" creationId="{492E8D50-F58C-FD0E-0C9C-6E7D538BD784}"/>
          </ac:spMkLst>
        </pc:spChg>
        <pc:spChg chg="mod">
          <ac:chgData name="Ganghyeok Lim" userId="27155264df4fa9c1" providerId="LiveId" clId="{B25A4735-7299-4CD5-8E4C-A6F12A5A9D39}" dt="2024-02-10T23:58:32.055" v="3492" actId="1076"/>
          <ac:spMkLst>
            <pc:docMk/>
            <pc:sldMk cId="352714162" sldId="356"/>
            <ac:spMk id="9" creationId="{16C05A73-253B-0ED7-4573-089DE0372E16}"/>
          </ac:spMkLst>
        </pc:spChg>
        <pc:spChg chg="mod">
          <ac:chgData name="Ganghyeok Lim" userId="27155264df4fa9c1" providerId="LiveId" clId="{B25A4735-7299-4CD5-8E4C-A6F12A5A9D39}" dt="2024-02-10T23:58:22.731" v="3491" actId="1076"/>
          <ac:spMkLst>
            <pc:docMk/>
            <pc:sldMk cId="352714162" sldId="356"/>
            <ac:spMk id="37" creationId="{203FFE41-969D-73B4-A66D-608EFD75CBE3}"/>
          </ac:spMkLst>
        </pc:spChg>
        <pc:spChg chg="mod">
          <ac:chgData name="Ganghyeok Lim" userId="27155264df4fa9c1" providerId="LiveId" clId="{B25A4735-7299-4CD5-8E4C-A6F12A5A9D39}" dt="2024-02-10T23:59:16.216" v="3500" actId="1076"/>
          <ac:spMkLst>
            <pc:docMk/>
            <pc:sldMk cId="352714162" sldId="356"/>
            <ac:spMk id="38" creationId="{103B69FC-8E19-3363-D50D-F96D76FA0000}"/>
          </ac:spMkLst>
        </pc:spChg>
        <pc:picChg chg="mod">
          <ac:chgData name="Ganghyeok Lim" userId="27155264df4fa9c1" providerId="LiveId" clId="{B25A4735-7299-4CD5-8E4C-A6F12A5A9D39}" dt="2024-02-10T23:58:32.055" v="3492" actId="1076"/>
          <ac:picMkLst>
            <pc:docMk/>
            <pc:sldMk cId="352714162" sldId="356"/>
            <ac:picMk id="13" creationId="{9B25E91A-14DB-E02B-15DE-7C8A7ABB0227}"/>
          </ac:picMkLst>
        </pc:picChg>
        <pc:picChg chg="mod">
          <ac:chgData name="Ganghyeok Lim" userId="27155264df4fa9c1" providerId="LiveId" clId="{B25A4735-7299-4CD5-8E4C-A6F12A5A9D39}" dt="2024-02-10T23:58:07.655" v="3487" actId="1076"/>
          <ac:picMkLst>
            <pc:docMk/>
            <pc:sldMk cId="352714162" sldId="356"/>
            <ac:picMk id="28" creationId="{0C1B0977-85FE-AF76-694F-CB2A74801A26}"/>
          </ac:picMkLst>
        </pc:picChg>
        <pc:picChg chg="mod">
          <ac:chgData name="Ganghyeok Lim" userId="27155264df4fa9c1" providerId="LiveId" clId="{B25A4735-7299-4CD5-8E4C-A6F12A5A9D39}" dt="2024-02-10T23:58:52.680" v="3495" actId="1076"/>
          <ac:picMkLst>
            <pc:docMk/>
            <pc:sldMk cId="352714162" sldId="356"/>
            <ac:picMk id="30" creationId="{EA4A35D8-50CF-5649-61AF-ADB5D1B9CB90}"/>
          </ac:picMkLst>
        </pc:picChg>
        <pc:picChg chg="mod">
          <ac:chgData name="Ganghyeok Lim" userId="27155264df4fa9c1" providerId="LiveId" clId="{B25A4735-7299-4CD5-8E4C-A6F12A5A9D39}" dt="2024-02-10T23:58:19.356" v="3490" actId="1076"/>
          <ac:picMkLst>
            <pc:docMk/>
            <pc:sldMk cId="352714162" sldId="356"/>
            <ac:picMk id="34" creationId="{1EF0BB6F-C57E-D5F0-63D8-28F48E4B85DA}"/>
          </ac:picMkLst>
        </pc:picChg>
        <pc:picChg chg="mod">
          <ac:chgData name="Ganghyeok Lim" userId="27155264df4fa9c1" providerId="LiveId" clId="{B25A4735-7299-4CD5-8E4C-A6F12A5A9D39}" dt="2024-02-10T23:59:09.923" v="3498" actId="1076"/>
          <ac:picMkLst>
            <pc:docMk/>
            <pc:sldMk cId="352714162" sldId="356"/>
            <ac:picMk id="36" creationId="{F6B81F07-4804-B4C5-36B2-087265F2D529}"/>
          </ac:picMkLst>
        </pc:picChg>
      </pc:sldChg>
      <pc:sldChg chg="add">
        <pc:chgData name="Ganghyeok Lim" userId="27155264df4fa9c1" providerId="LiveId" clId="{B25A4735-7299-4CD5-8E4C-A6F12A5A9D39}" dt="2024-02-10T23:59:25.738" v="3501" actId="2890"/>
        <pc:sldMkLst>
          <pc:docMk/>
          <pc:sldMk cId="1757359690" sldId="357"/>
        </pc:sldMkLst>
      </pc:sldChg>
    </pc:docChg>
  </pc:docChgLst>
  <pc:docChgLst>
    <pc:chgData name="Ganghyeok Lim" userId="27155264df4fa9c1" providerId="LiveId" clId="{96D0941D-A6DA-46D7-A8DB-028F762929D8}"/>
    <pc:docChg chg="custSel addSld delSld modSld">
      <pc:chgData name="Ganghyeok Lim" userId="27155264df4fa9c1" providerId="LiveId" clId="{96D0941D-A6DA-46D7-A8DB-028F762929D8}" dt="2024-02-10T08:18:53.536" v="345" actId="14100"/>
      <pc:docMkLst>
        <pc:docMk/>
      </pc:docMkLst>
      <pc:sldChg chg="modSp mod">
        <pc:chgData name="Ganghyeok Lim" userId="27155264df4fa9c1" providerId="LiveId" clId="{96D0941D-A6DA-46D7-A8DB-028F762929D8}" dt="2024-02-10T07:36:00.850" v="3" actId="20577"/>
        <pc:sldMkLst>
          <pc:docMk/>
          <pc:sldMk cId="2097124787" sldId="256"/>
        </pc:sldMkLst>
        <pc:spChg chg="mod">
          <ac:chgData name="Ganghyeok Lim" userId="27155264df4fa9c1" providerId="LiveId" clId="{96D0941D-A6DA-46D7-A8DB-028F762929D8}" dt="2024-02-10T07:36:00.850" v="3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1526042723" sldId="331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2980534844" sldId="332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3238310209" sldId="333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900787366" sldId="334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427328584" sldId="335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2952880691" sldId="336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4004816105" sldId="337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2725867848" sldId="338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323530813" sldId="339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3697887563" sldId="340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118206150" sldId="341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3195562109" sldId="342"/>
        </pc:sldMkLst>
      </pc:sldChg>
      <pc:sldChg chg="del">
        <pc:chgData name="Ganghyeok Lim" userId="27155264df4fa9c1" providerId="LiveId" clId="{96D0941D-A6DA-46D7-A8DB-028F762929D8}" dt="2024-02-10T07:36:06.507" v="4" actId="2696"/>
        <pc:sldMkLst>
          <pc:docMk/>
          <pc:sldMk cId="3087837931" sldId="343"/>
        </pc:sldMkLst>
      </pc:sldChg>
      <pc:sldChg chg="del">
        <pc:chgData name="Ganghyeok Lim" userId="27155264df4fa9c1" providerId="LiveId" clId="{96D0941D-A6DA-46D7-A8DB-028F762929D8}" dt="2024-02-10T07:36:08.743" v="5" actId="2696"/>
        <pc:sldMkLst>
          <pc:docMk/>
          <pc:sldMk cId="1301033305" sldId="344"/>
        </pc:sldMkLst>
      </pc:sldChg>
      <pc:sldChg chg="addSp delSp modSp mod">
        <pc:chgData name="Ganghyeok Lim" userId="27155264df4fa9c1" providerId="LiveId" clId="{96D0941D-A6DA-46D7-A8DB-028F762929D8}" dt="2024-02-10T07:37:48.308" v="49" actId="14100"/>
        <pc:sldMkLst>
          <pc:docMk/>
          <pc:sldMk cId="316647775" sldId="345"/>
        </pc:sldMkLst>
        <pc:spChg chg="mod">
          <ac:chgData name="Ganghyeok Lim" userId="27155264df4fa9c1" providerId="LiveId" clId="{96D0941D-A6DA-46D7-A8DB-028F762929D8}" dt="2024-02-10T07:37:35.634" v="45" actId="20577"/>
          <ac:spMkLst>
            <pc:docMk/>
            <pc:sldMk cId="316647775" sldId="345"/>
            <ac:spMk id="10" creationId="{3FB3A0D7-04B2-CA80-4242-29E79F6ACE6A}"/>
          </ac:spMkLst>
        </pc:spChg>
        <pc:spChg chg="mod">
          <ac:chgData name="Ganghyeok Lim" userId="27155264df4fa9c1" providerId="LiveId" clId="{96D0941D-A6DA-46D7-A8DB-028F762929D8}" dt="2024-02-10T07:37:24.866" v="9" actId="20577"/>
          <ac:spMkLst>
            <pc:docMk/>
            <pc:sldMk cId="316647775" sldId="345"/>
            <ac:spMk id="15" creationId="{6D2B7EE1-B901-0AE3-9397-B68DC71BD4F4}"/>
          </ac:spMkLst>
        </pc:spChg>
        <pc:picChg chg="del">
          <ac:chgData name="Ganghyeok Lim" userId="27155264df4fa9c1" providerId="LiveId" clId="{96D0941D-A6DA-46D7-A8DB-028F762929D8}" dt="2024-02-10T07:37:27.642" v="10" actId="478"/>
          <ac:picMkLst>
            <pc:docMk/>
            <pc:sldMk cId="316647775" sldId="345"/>
            <ac:picMk id="3" creationId="{B3D6BF02-ECC4-A983-B6AA-C24DF0872E70}"/>
          </ac:picMkLst>
        </pc:picChg>
        <pc:picChg chg="add mod">
          <ac:chgData name="Ganghyeok Lim" userId="27155264df4fa9c1" providerId="LiveId" clId="{96D0941D-A6DA-46D7-A8DB-028F762929D8}" dt="2024-02-10T07:37:48.308" v="49" actId="14100"/>
          <ac:picMkLst>
            <pc:docMk/>
            <pc:sldMk cId="316647775" sldId="345"/>
            <ac:picMk id="5" creationId="{8A3F2AF1-AAA2-389E-455D-9CD8B364F334}"/>
          </ac:picMkLst>
        </pc:picChg>
      </pc:sldChg>
      <pc:sldChg chg="addSp delSp modSp add mod">
        <pc:chgData name="Ganghyeok Lim" userId="27155264df4fa9c1" providerId="LiveId" clId="{96D0941D-A6DA-46D7-A8DB-028F762929D8}" dt="2024-02-10T07:38:16.114" v="65" actId="1035"/>
        <pc:sldMkLst>
          <pc:docMk/>
          <pc:sldMk cId="924599717" sldId="346"/>
        </pc:sldMkLst>
        <pc:picChg chg="add mod">
          <ac:chgData name="Ganghyeok Lim" userId="27155264df4fa9c1" providerId="LiveId" clId="{96D0941D-A6DA-46D7-A8DB-028F762929D8}" dt="2024-02-10T07:38:16.114" v="65" actId="1035"/>
          <ac:picMkLst>
            <pc:docMk/>
            <pc:sldMk cId="924599717" sldId="346"/>
            <ac:picMk id="3" creationId="{DC0A5A20-6037-0698-71FA-6F7695A2B6BA}"/>
          </ac:picMkLst>
        </pc:picChg>
        <pc:picChg chg="del">
          <ac:chgData name="Ganghyeok Lim" userId="27155264df4fa9c1" providerId="LiveId" clId="{96D0941D-A6DA-46D7-A8DB-028F762929D8}" dt="2024-02-10T07:37:55.257" v="51" actId="478"/>
          <ac:picMkLst>
            <pc:docMk/>
            <pc:sldMk cId="924599717" sldId="346"/>
            <ac:picMk id="5" creationId="{531BC0A9-60A3-8C64-46A2-D43E90E9BCE9}"/>
          </ac:picMkLst>
        </pc:picChg>
      </pc:sldChg>
      <pc:sldChg chg="addSp delSp modSp add mod">
        <pc:chgData name="Ganghyeok Lim" userId="27155264df4fa9c1" providerId="LiveId" clId="{96D0941D-A6DA-46D7-A8DB-028F762929D8}" dt="2024-02-10T07:50:34.784" v="77" actId="1076"/>
        <pc:sldMkLst>
          <pc:docMk/>
          <pc:sldMk cId="1111937395" sldId="347"/>
        </pc:sldMkLst>
        <pc:spChg chg="mod">
          <ac:chgData name="Ganghyeok Lim" userId="27155264df4fa9c1" providerId="LiveId" clId="{96D0941D-A6DA-46D7-A8DB-028F762929D8}" dt="2024-02-10T07:50:32.121" v="75" actId="14100"/>
          <ac:spMkLst>
            <pc:docMk/>
            <pc:sldMk cId="1111937395" sldId="347"/>
            <ac:spMk id="4" creationId="{01816BCE-D1B8-1F0C-9555-D3637C20C41B}"/>
          </ac:spMkLst>
        </pc:spChg>
        <pc:picChg chg="del">
          <ac:chgData name="Ganghyeok Lim" userId="27155264df4fa9c1" providerId="LiveId" clId="{96D0941D-A6DA-46D7-A8DB-028F762929D8}" dt="2024-02-10T07:44:32.640" v="67" actId="478"/>
          <ac:picMkLst>
            <pc:docMk/>
            <pc:sldMk cId="1111937395" sldId="347"/>
            <ac:picMk id="3" creationId="{F13E3327-5115-B742-14B8-B902441A9CC6}"/>
          </ac:picMkLst>
        </pc:picChg>
        <pc:picChg chg="add mod">
          <ac:chgData name="Ganghyeok Lim" userId="27155264df4fa9c1" providerId="LiveId" clId="{96D0941D-A6DA-46D7-A8DB-028F762929D8}" dt="2024-02-10T07:44:45.731" v="71" actId="14100"/>
          <ac:picMkLst>
            <pc:docMk/>
            <pc:sldMk cId="1111937395" sldId="347"/>
            <ac:picMk id="5" creationId="{A25C4F28-D41F-9DD7-2EE4-F9B8319633A7}"/>
          </ac:picMkLst>
        </pc:picChg>
        <pc:picChg chg="add mod">
          <ac:chgData name="Ganghyeok Lim" userId="27155264df4fa9c1" providerId="LiveId" clId="{96D0941D-A6DA-46D7-A8DB-028F762929D8}" dt="2024-02-10T07:50:34.784" v="77" actId="1076"/>
          <ac:picMkLst>
            <pc:docMk/>
            <pc:sldMk cId="1111937395" sldId="347"/>
            <ac:picMk id="8" creationId="{9E040791-332C-8155-E224-F00704491727}"/>
          </ac:picMkLst>
        </pc:picChg>
      </pc:sldChg>
      <pc:sldChg chg="addSp delSp modSp add mod">
        <pc:chgData name="Ganghyeok Lim" userId="27155264df4fa9c1" providerId="LiveId" clId="{96D0941D-A6DA-46D7-A8DB-028F762929D8}" dt="2024-02-10T08:01:24.569" v="123" actId="1076"/>
        <pc:sldMkLst>
          <pc:docMk/>
          <pc:sldMk cId="2031456077" sldId="348"/>
        </pc:sldMkLst>
        <pc:spChg chg="mod">
          <ac:chgData name="Ganghyeok Lim" userId="27155264df4fa9c1" providerId="LiveId" clId="{96D0941D-A6DA-46D7-A8DB-028F762929D8}" dt="2024-02-10T07:50:50.016" v="91" actId="20577"/>
          <ac:spMkLst>
            <pc:docMk/>
            <pc:sldMk cId="2031456077" sldId="348"/>
            <ac:spMk id="10" creationId="{F32BC7DE-64F1-C33B-23D8-1163C86C1803}"/>
          </ac:spMkLst>
        </pc:spChg>
        <pc:picChg chg="add mod">
          <ac:chgData name="Ganghyeok Lim" userId="27155264df4fa9c1" providerId="LiveId" clId="{96D0941D-A6DA-46D7-A8DB-028F762929D8}" dt="2024-02-10T07:51:00.324" v="95" actId="14100"/>
          <ac:picMkLst>
            <pc:docMk/>
            <pc:sldMk cId="2031456077" sldId="348"/>
            <ac:picMk id="3" creationId="{D711731F-1BC1-408A-ABD1-D5A0C3B7A8A6}"/>
          </ac:picMkLst>
        </pc:picChg>
        <pc:picChg chg="del">
          <ac:chgData name="Ganghyeok Lim" userId="27155264df4fa9c1" providerId="LiveId" clId="{96D0941D-A6DA-46D7-A8DB-028F762929D8}" dt="2024-02-10T07:50:39.416" v="79" actId="478"/>
          <ac:picMkLst>
            <pc:docMk/>
            <pc:sldMk cId="2031456077" sldId="348"/>
            <ac:picMk id="5" creationId="{A8DD3DE1-393E-DC17-EFA0-B63F508335AD}"/>
          </ac:picMkLst>
        </pc:picChg>
        <pc:picChg chg="del">
          <ac:chgData name="Ganghyeok Lim" userId="27155264df4fa9c1" providerId="LiveId" clId="{96D0941D-A6DA-46D7-A8DB-028F762929D8}" dt="2024-02-10T07:50:39.752" v="80" actId="478"/>
          <ac:picMkLst>
            <pc:docMk/>
            <pc:sldMk cId="2031456077" sldId="348"/>
            <ac:picMk id="8" creationId="{84E9A0EA-F788-D441-AB28-047B99B20872}"/>
          </ac:picMkLst>
        </pc:picChg>
        <pc:picChg chg="add mod">
          <ac:chgData name="Ganghyeok Lim" userId="27155264df4fa9c1" providerId="LiveId" clId="{96D0941D-A6DA-46D7-A8DB-028F762929D8}" dt="2024-02-10T08:01:24.569" v="123" actId="1076"/>
          <ac:picMkLst>
            <pc:docMk/>
            <pc:sldMk cId="2031456077" sldId="348"/>
            <ac:picMk id="9" creationId="{EC67B581-E41C-07C1-D7DD-DC664C3FCFF0}"/>
          </ac:picMkLst>
        </pc:picChg>
      </pc:sldChg>
      <pc:sldChg chg="addSp delSp modSp add mod">
        <pc:chgData name="Ganghyeok Lim" userId="27155264df4fa9c1" providerId="LiveId" clId="{96D0941D-A6DA-46D7-A8DB-028F762929D8}" dt="2024-02-10T08:05:00.459" v="128" actId="1076"/>
        <pc:sldMkLst>
          <pc:docMk/>
          <pc:sldMk cId="2750024599" sldId="349"/>
        </pc:sldMkLst>
        <pc:spChg chg="mod">
          <ac:chgData name="Ganghyeok Lim" userId="27155264df4fa9c1" providerId="LiveId" clId="{96D0941D-A6DA-46D7-A8DB-028F762929D8}" dt="2024-02-10T07:52:27.824" v="118" actId="20577"/>
          <ac:spMkLst>
            <pc:docMk/>
            <pc:sldMk cId="2750024599" sldId="349"/>
            <ac:spMk id="10" creationId="{326A704D-64B0-F3B5-DEAF-0FFF7CF9B32B}"/>
          </ac:spMkLst>
        </pc:spChg>
        <pc:picChg chg="del">
          <ac:chgData name="Ganghyeok Lim" userId="27155264df4fa9c1" providerId="LiveId" clId="{96D0941D-A6DA-46D7-A8DB-028F762929D8}" dt="2024-02-10T07:51:59.575" v="97" actId="478"/>
          <ac:picMkLst>
            <pc:docMk/>
            <pc:sldMk cId="2750024599" sldId="349"/>
            <ac:picMk id="3" creationId="{1FF438D0-9464-3C63-6A2C-1F302096EEAA}"/>
          </ac:picMkLst>
        </pc:picChg>
        <pc:picChg chg="add mod">
          <ac:chgData name="Ganghyeok Lim" userId="27155264df4fa9c1" providerId="LiveId" clId="{96D0941D-A6DA-46D7-A8DB-028F762929D8}" dt="2024-02-10T07:52:15.835" v="105" actId="14100"/>
          <ac:picMkLst>
            <pc:docMk/>
            <pc:sldMk cId="2750024599" sldId="349"/>
            <ac:picMk id="5" creationId="{DD5B2701-E91A-80F0-49E2-B9C94E10E3F7}"/>
          </ac:picMkLst>
        </pc:picChg>
        <pc:picChg chg="add mod">
          <ac:chgData name="Ganghyeok Lim" userId="27155264df4fa9c1" providerId="LiveId" clId="{96D0941D-A6DA-46D7-A8DB-028F762929D8}" dt="2024-02-10T08:05:00.459" v="128" actId="1076"/>
          <ac:picMkLst>
            <pc:docMk/>
            <pc:sldMk cId="2750024599" sldId="349"/>
            <ac:picMk id="8" creationId="{1B9D00DF-21C2-B1EA-C250-E1067DEC10C0}"/>
          </ac:picMkLst>
        </pc:picChg>
      </pc:sldChg>
      <pc:sldChg chg="addSp delSp modSp add mod">
        <pc:chgData name="Ganghyeok Lim" userId="27155264df4fa9c1" providerId="LiveId" clId="{96D0941D-A6DA-46D7-A8DB-028F762929D8}" dt="2024-02-10T08:06:12.222" v="181" actId="1036"/>
        <pc:sldMkLst>
          <pc:docMk/>
          <pc:sldMk cId="3120597950" sldId="350"/>
        </pc:sldMkLst>
        <pc:spChg chg="mod">
          <ac:chgData name="Ganghyeok Lim" userId="27155264df4fa9c1" providerId="LiveId" clId="{96D0941D-A6DA-46D7-A8DB-028F762929D8}" dt="2024-02-10T08:05:57.160" v="176" actId="20577"/>
          <ac:spMkLst>
            <pc:docMk/>
            <pc:sldMk cId="3120597950" sldId="350"/>
            <ac:spMk id="10" creationId="{6DFAF5D0-22F3-6A80-D8EB-F757C3A8FAA5}"/>
          </ac:spMkLst>
        </pc:spChg>
        <pc:picChg chg="add mod">
          <ac:chgData name="Ganghyeok Lim" userId="27155264df4fa9c1" providerId="LiveId" clId="{96D0941D-A6DA-46D7-A8DB-028F762929D8}" dt="2024-02-10T08:06:12.222" v="181" actId="1036"/>
          <ac:picMkLst>
            <pc:docMk/>
            <pc:sldMk cId="3120597950" sldId="350"/>
            <ac:picMk id="3" creationId="{AAFD0F3B-D0EA-E3C8-5E96-7BE90AC42563}"/>
          </ac:picMkLst>
        </pc:picChg>
        <pc:picChg chg="del">
          <ac:chgData name="Ganghyeok Lim" userId="27155264df4fa9c1" providerId="LiveId" clId="{96D0941D-A6DA-46D7-A8DB-028F762929D8}" dt="2024-02-10T08:05:03.918" v="130" actId="478"/>
          <ac:picMkLst>
            <pc:docMk/>
            <pc:sldMk cId="3120597950" sldId="350"/>
            <ac:picMk id="5" creationId="{1708FF4A-7138-230E-9A1C-A0ED227531B4}"/>
          </ac:picMkLst>
        </pc:picChg>
        <pc:picChg chg="del">
          <ac:chgData name="Ganghyeok Lim" userId="27155264df4fa9c1" providerId="LiveId" clId="{96D0941D-A6DA-46D7-A8DB-028F762929D8}" dt="2024-02-10T08:05:04.134" v="131" actId="478"/>
          <ac:picMkLst>
            <pc:docMk/>
            <pc:sldMk cId="3120597950" sldId="350"/>
            <ac:picMk id="8" creationId="{85C5030E-D73F-7084-E8B6-891A438E9F23}"/>
          </ac:picMkLst>
        </pc:picChg>
      </pc:sldChg>
      <pc:sldChg chg="addSp delSp modSp add mod">
        <pc:chgData name="Ganghyeok Lim" userId="27155264df4fa9c1" providerId="LiveId" clId="{96D0941D-A6DA-46D7-A8DB-028F762929D8}" dt="2024-02-10T08:06:49.386" v="216" actId="14100"/>
        <pc:sldMkLst>
          <pc:docMk/>
          <pc:sldMk cId="2577777938" sldId="351"/>
        </pc:sldMkLst>
        <pc:spChg chg="mod">
          <ac:chgData name="Ganghyeok Lim" userId="27155264df4fa9c1" providerId="LiveId" clId="{96D0941D-A6DA-46D7-A8DB-028F762929D8}" dt="2024-02-10T08:06:31.462" v="212" actId="20577"/>
          <ac:spMkLst>
            <pc:docMk/>
            <pc:sldMk cId="2577777938" sldId="351"/>
            <ac:spMk id="10" creationId="{D2EF3690-2C06-94C3-0748-8F33B76A830B}"/>
          </ac:spMkLst>
        </pc:spChg>
        <pc:picChg chg="del">
          <ac:chgData name="Ganghyeok Lim" userId="27155264df4fa9c1" providerId="LiveId" clId="{96D0941D-A6DA-46D7-A8DB-028F762929D8}" dt="2024-02-10T08:06:22.679" v="183" actId="478"/>
          <ac:picMkLst>
            <pc:docMk/>
            <pc:sldMk cId="2577777938" sldId="351"/>
            <ac:picMk id="3" creationId="{7E8E9F39-B793-C38F-2BAB-3D4BDE43EFAB}"/>
          </ac:picMkLst>
        </pc:picChg>
        <pc:picChg chg="add mod">
          <ac:chgData name="Ganghyeok Lim" userId="27155264df4fa9c1" providerId="LiveId" clId="{96D0941D-A6DA-46D7-A8DB-028F762929D8}" dt="2024-02-10T08:06:49.386" v="216" actId="14100"/>
          <ac:picMkLst>
            <pc:docMk/>
            <pc:sldMk cId="2577777938" sldId="351"/>
            <ac:picMk id="5" creationId="{AA6E26A5-8566-82B4-7A5D-89C2275314A9}"/>
          </ac:picMkLst>
        </pc:picChg>
      </pc:sldChg>
      <pc:sldChg chg="addSp delSp modSp add mod">
        <pc:chgData name="Ganghyeok Lim" userId="27155264df4fa9c1" providerId="LiveId" clId="{96D0941D-A6DA-46D7-A8DB-028F762929D8}" dt="2024-02-10T08:10:10.574" v="250" actId="20577"/>
        <pc:sldMkLst>
          <pc:docMk/>
          <pc:sldMk cId="3260143093" sldId="352"/>
        </pc:sldMkLst>
        <pc:spChg chg="mod">
          <ac:chgData name="Ganghyeok Lim" userId="27155264df4fa9c1" providerId="LiveId" clId="{96D0941D-A6DA-46D7-A8DB-028F762929D8}" dt="2024-02-10T08:10:10.574" v="250" actId="20577"/>
          <ac:spMkLst>
            <pc:docMk/>
            <pc:sldMk cId="3260143093" sldId="352"/>
            <ac:spMk id="10" creationId="{47E39BF8-0B04-5A09-3851-8FC157F3F2C0}"/>
          </ac:spMkLst>
        </pc:spChg>
        <pc:picChg chg="add mod">
          <ac:chgData name="Ganghyeok Lim" userId="27155264df4fa9c1" providerId="LiveId" clId="{96D0941D-A6DA-46D7-A8DB-028F762929D8}" dt="2024-02-10T08:09:56.712" v="221" actId="1076"/>
          <ac:picMkLst>
            <pc:docMk/>
            <pc:sldMk cId="3260143093" sldId="352"/>
            <ac:picMk id="3" creationId="{BBFDD3CB-704E-6BA4-DFB0-389AE774BE67}"/>
          </ac:picMkLst>
        </pc:picChg>
        <pc:picChg chg="del">
          <ac:chgData name="Ganghyeok Lim" userId="27155264df4fa9c1" providerId="LiveId" clId="{96D0941D-A6DA-46D7-A8DB-028F762929D8}" dt="2024-02-10T08:09:47.567" v="218" actId="478"/>
          <ac:picMkLst>
            <pc:docMk/>
            <pc:sldMk cId="3260143093" sldId="352"/>
            <ac:picMk id="5" creationId="{5B49E15D-18D5-7B07-EA78-AD7280A7F520}"/>
          </ac:picMkLst>
        </pc:picChg>
      </pc:sldChg>
      <pc:sldChg chg="addSp delSp modSp add mod">
        <pc:chgData name="Ganghyeok Lim" userId="27155264df4fa9c1" providerId="LiveId" clId="{96D0941D-A6DA-46D7-A8DB-028F762929D8}" dt="2024-02-10T08:11:15.899" v="269" actId="14100"/>
        <pc:sldMkLst>
          <pc:docMk/>
          <pc:sldMk cId="4230805102" sldId="353"/>
        </pc:sldMkLst>
        <pc:spChg chg="mod">
          <ac:chgData name="Ganghyeok Lim" userId="27155264df4fa9c1" providerId="LiveId" clId="{96D0941D-A6DA-46D7-A8DB-028F762929D8}" dt="2024-02-10T08:11:03.832" v="265" actId="20577"/>
          <ac:spMkLst>
            <pc:docMk/>
            <pc:sldMk cId="4230805102" sldId="353"/>
            <ac:spMk id="10" creationId="{363041ED-DF67-E711-0FDC-40BFA76EAFAA}"/>
          </ac:spMkLst>
        </pc:spChg>
        <pc:picChg chg="del">
          <ac:chgData name="Ganghyeok Lim" userId="27155264df4fa9c1" providerId="LiveId" clId="{96D0941D-A6DA-46D7-A8DB-028F762929D8}" dt="2024-02-10T08:10:59.630" v="252" actId="478"/>
          <ac:picMkLst>
            <pc:docMk/>
            <pc:sldMk cId="4230805102" sldId="353"/>
            <ac:picMk id="3" creationId="{38DE97D4-B3BD-454E-AACD-D8D6C2F2D38E}"/>
          </ac:picMkLst>
        </pc:picChg>
        <pc:picChg chg="add mod">
          <ac:chgData name="Ganghyeok Lim" userId="27155264df4fa9c1" providerId="LiveId" clId="{96D0941D-A6DA-46D7-A8DB-028F762929D8}" dt="2024-02-10T08:11:15.899" v="269" actId="14100"/>
          <ac:picMkLst>
            <pc:docMk/>
            <pc:sldMk cId="4230805102" sldId="353"/>
            <ac:picMk id="5" creationId="{9C147D97-9C0C-84A2-83CD-2C02D980A324}"/>
          </ac:picMkLst>
        </pc:picChg>
      </pc:sldChg>
      <pc:sldChg chg="addSp delSp modSp add mod">
        <pc:chgData name="Ganghyeok Lim" userId="27155264df4fa9c1" providerId="LiveId" clId="{96D0941D-A6DA-46D7-A8DB-028F762929D8}" dt="2024-02-10T08:11:58.510" v="275" actId="14100"/>
        <pc:sldMkLst>
          <pc:docMk/>
          <pc:sldMk cId="4227996275" sldId="354"/>
        </pc:sldMkLst>
        <pc:picChg chg="add mod">
          <ac:chgData name="Ganghyeok Lim" userId="27155264df4fa9c1" providerId="LiveId" clId="{96D0941D-A6DA-46D7-A8DB-028F762929D8}" dt="2024-02-10T08:11:58.510" v="275" actId="14100"/>
          <ac:picMkLst>
            <pc:docMk/>
            <pc:sldMk cId="4227996275" sldId="354"/>
            <ac:picMk id="3" creationId="{A56112BF-0396-4C90-8A16-789CEA549A0E}"/>
          </ac:picMkLst>
        </pc:picChg>
        <pc:picChg chg="del">
          <ac:chgData name="Ganghyeok Lim" userId="27155264df4fa9c1" providerId="LiveId" clId="{96D0941D-A6DA-46D7-A8DB-028F762929D8}" dt="2024-02-10T08:11:32.885" v="271" actId="478"/>
          <ac:picMkLst>
            <pc:docMk/>
            <pc:sldMk cId="4227996275" sldId="354"/>
            <ac:picMk id="5" creationId="{77D5CDF2-4D29-CCCD-9417-B1D0281A9279}"/>
          </ac:picMkLst>
        </pc:picChg>
      </pc:sldChg>
      <pc:sldChg chg="addSp delSp modSp add mod">
        <pc:chgData name="Ganghyeok Lim" userId="27155264df4fa9c1" providerId="LiveId" clId="{96D0941D-A6DA-46D7-A8DB-028F762929D8}" dt="2024-02-10T08:18:53.536" v="345" actId="14100"/>
        <pc:sldMkLst>
          <pc:docMk/>
          <pc:sldMk cId="1647749630" sldId="355"/>
        </pc:sldMkLst>
        <pc:spChg chg="mod">
          <ac:chgData name="Ganghyeok Lim" userId="27155264df4fa9c1" providerId="LiveId" clId="{96D0941D-A6DA-46D7-A8DB-028F762929D8}" dt="2024-02-10T08:13:04.214" v="341" actId="20577"/>
          <ac:spMkLst>
            <pc:docMk/>
            <pc:sldMk cId="1647749630" sldId="355"/>
            <ac:spMk id="10" creationId="{D073D2F4-6E9C-A4A0-C127-C0AC7371537E}"/>
          </ac:spMkLst>
        </pc:spChg>
        <pc:picChg chg="del">
          <ac:chgData name="Ganghyeok Lim" userId="27155264df4fa9c1" providerId="LiveId" clId="{96D0941D-A6DA-46D7-A8DB-028F762929D8}" dt="2024-02-10T08:12:30.646" v="277" actId="478"/>
          <ac:picMkLst>
            <pc:docMk/>
            <pc:sldMk cId="1647749630" sldId="355"/>
            <ac:picMk id="3" creationId="{D6E1655E-3293-7DA7-6DF3-CE0F73795B97}"/>
          </ac:picMkLst>
        </pc:picChg>
        <pc:picChg chg="add mod">
          <ac:chgData name="Ganghyeok Lim" userId="27155264df4fa9c1" providerId="LiveId" clId="{96D0941D-A6DA-46D7-A8DB-028F762929D8}" dt="2024-02-10T08:12:47.766" v="287" actId="1035"/>
          <ac:picMkLst>
            <pc:docMk/>
            <pc:sldMk cId="1647749630" sldId="355"/>
            <ac:picMk id="5" creationId="{70E51B59-2FAC-F9BD-8D40-B1404B4A8702}"/>
          </ac:picMkLst>
        </pc:picChg>
        <pc:picChg chg="add mod">
          <ac:chgData name="Ganghyeok Lim" userId="27155264df4fa9c1" providerId="LiveId" clId="{96D0941D-A6DA-46D7-A8DB-028F762929D8}" dt="2024-02-10T08:18:53.536" v="345" actId="14100"/>
          <ac:picMkLst>
            <pc:docMk/>
            <pc:sldMk cId="1647749630" sldId="355"/>
            <ac:picMk id="8" creationId="{2221B97A-7BCA-7B16-B122-576083FC440C}"/>
          </ac:picMkLst>
        </pc:picChg>
      </pc:sldChg>
    </pc:docChg>
  </pc:docChgLst>
  <pc:docChgLst>
    <pc:chgData name="Ganghyeok Lim" userId="27155264df4fa9c1" providerId="LiveId" clId="{5E5D93F8-EA36-4753-8652-BE80BA51E938}"/>
    <pc:docChg chg="undo redo custSel addSld delSld modSld">
      <pc:chgData name="Ganghyeok Lim" userId="27155264df4fa9c1" providerId="LiveId" clId="{5E5D93F8-EA36-4753-8652-BE80BA51E938}" dt="2024-02-09T16:27:42.261" v="83" actId="20577"/>
      <pc:docMkLst>
        <pc:docMk/>
      </pc:docMkLst>
      <pc:sldChg chg="modSp mod">
        <pc:chgData name="Ganghyeok Lim" userId="27155264df4fa9c1" providerId="LiveId" clId="{5E5D93F8-EA36-4753-8652-BE80BA51E938}" dt="2024-02-09T15:58:42.598" v="1" actId="20577"/>
        <pc:sldMkLst>
          <pc:docMk/>
          <pc:sldMk cId="2097124787" sldId="256"/>
        </pc:sldMkLst>
        <pc:spChg chg="mod">
          <ac:chgData name="Ganghyeok Lim" userId="27155264df4fa9c1" providerId="LiveId" clId="{5E5D93F8-EA36-4753-8652-BE80BA51E938}" dt="2024-02-09T15:58:42.598" v="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3761129002" sldId="316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3122428019" sldId="317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3163016119" sldId="318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2308261803" sldId="319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2153141185" sldId="320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1650421010" sldId="321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2021163221" sldId="322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3257350219" sldId="323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953824926" sldId="324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2254617516" sldId="325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3132075398" sldId="326"/>
        </pc:sldMkLst>
      </pc:sldChg>
      <pc:sldChg chg="add del">
        <pc:chgData name="Ganghyeok Lim" userId="27155264df4fa9c1" providerId="LiveId" clId="{5E5D93F8-EA36-4753-8652-BE80BA51E938}" dt="2024-02-09T16:07:20.808" v="4" actId="2696"/>
        <pc:sldMkLst>
          <pc:docMk/>
          <pc:sldMk cId="2331570528" sldId="327"/>
        </pc:sldMkLst>
      </pc:sldChg>
      <pc:sldChg chg="addSp delSp modSp mod">
        <pc:chgData name="Ganghyeok Lim" userId="27155264df4fa9c1" providerId="LiveId" clId="{5E5D93F8-EA36-4753-8652-BE80BA51E938}" dt="2024-02-09T16:13:12.063" v="42" actId="20577"/>
        <pc:sldMkLst>
          <pc:docMk/>
          <pc:sldMk cId="1314594943" sldId="328"/>
        </pc:sldMkLst>
        <pc:spChg chg="mod">
          <ac:chgData name="Ganghyeok Lim" userId="27155264df4fa9c1" providerId="LiveId" clId="{5E5D93F8-EA36-4753-8652-BE80BA51E938}" dt="2024-02-09T16:13:06.144" v="40" actId="20577"/>
          <ac:spMkLst>
            <pc:docMk/>
            <pc:sldMk cId="1314594943" sldId="328"/>
            <ac:spMk id="10" creationId="{72DB312E-8A64-B596-7A1F-67AC96B4CFBA}"/>
          </ac:spMkLst>
        </pc:spChg>
        <pc:spChg chg="mod">
          <ac:chgData name="Ganghyeok Lim" userId="27155264df4fa9c1" providerId="LiveId" clId="{5E5D93F8-EA36-4753-8652-BE80BA51E938}" dt="2024-02-09T16:13:12.063" v="42" actId="20577"/>
          <ac:spMkLst>
            <pc:docMk/>
            <pc:sldMk cId="1314594943" sldId="328"/>
            <ac:spMk id="15" creationId="{B19BCF84-D7EF-79BD-5BAC-35F9F14DE445}"/>
          </ac:spMkLst>
        </pc:spChg>
        <pc:graphicFrameChg chg="add mod">
          <ac:chgData name="Ganghyeok Lim" userId="27155264df4fa9c1" providerId="LiveId" clId="{5E5D93F8-EA36-4753-8652-BE80BA51E938}" dt="2024-02-09T16:12:47.905" v="9"/>
          <ac:graphicFrameMkLst>
            <pc:docMk/>
            <pc:sldMk cId="1314594943" sldId="328"/>
            <ac:graphicFrameMk id="2" creationId="{1B92D583-606B-E966-C444-C42E10677332}"/>
          </ac:graphicFrameMkLst>
        </pc:graphicFrameChg>
        <pc:picChg chg="del">
          <ac:chgData name="Ganghyeok Lim" userId="27155264df4fa9c1" providerId="LiveId" clId="{5E5D93F8-EA36-4753-8652-BE80BA51E938}" dt="2024-02-09T16:12:44.430" v="7" actId="478"/>
          <ac:picMkLst>
            <pc:docMk/>
            <pc:sldMk cId="1314594943" sldId="328"/>
            <ac:picMk id="3" creationId="{BC4C1CD7-A630-9824-3322-D57515BD7A38}"/>
          </ac:picMkLst>
        </pc:picChg>
        <pc:picChg chg="add mod">
          <ac:chgData name="Ganghyeok Lim" userId="27155264df4fa9c1" providerId="LiveId" clId="{5E5D93F8-EA36-4753-8652-BE80BA51E938}" dt="2024-02-09T16:12:58.252" v="15" actId="14100"/>
          <ac:picMkLst>
            <pc:docMk/>
            <pc:sldMk cId="1314594943" sldId="328"/>
            <ac:picMk id="7" creationId="{B25968A9-8290-DD25-9946-B1EA715230B1}"/>
          </ac:picMkLst>
        </pc:picChg>
      </pc:sldChg>
      <pc:sldChg chg="add del">
        <pc:chgData name="Ganghyeok Lim" userId="27155264df4fa9c1" providerId="LiveId" clId="{5E5D93F8-EA36-4753-8652-BE80BA51E938}" dt="2024-02-09T16:12:35.789" v="6" actId="2696"/>
        <pc:sldMkLst>
          <pc:docMk/>
          <pc:sldMk cId="1164036647" sldId="329"/>
        </pc:sldMkLst>
      </pc:sldChg>
      <pc:sldChg chg="addSp delSp modSp add mod">
        <pc:chgData name="Ganghyeok Lim" userId="27155264df4fa9c1" providerId="LiveId" clId="{5E5D93F8-EA36-4753-8652-BE80BA51E938}" dt="2024-02-09T16:17:24.713" v="51" actId="1076"/>
        <pc:sldMkLst>
          <pc:docMk/>
          <pc:sldMk cId="3795822808" sldId="329"/>
        </pc:sldMkLst>
        <pc:picChg chg="add mod">
          <ac:chgData name="Ganghyeok Lim" userId="27155264df4fa9c1" providerId="LiveId" clId="{5E5D93F8-EA36-4753-8652-BE80BA51E938}" dt="2024-02-09T16:17:24.713" v="51" actId="1076"/>
          <ac:picMkLst>
            <pc:docMk/>
            <pc:sldMk cId="3795822808" sldId="329"/>
            <ac:picMk id="3" creationId="{0792718F-A778-8450-16D6-6A0067EDDF2E}"/>
          </ac:picMkLst>
        </pc:picChg>
        <pc:picChg chg="del">
          <ac:chgData name="Ganghyeok Lim" userId="27155264df4fa9c1" providerId="LiveId" clId="{5E5D93F8-EA36-4753-8652-BE80BA51E938}" dt="2024-02-09T16:17:03.013" v="44" actId="478"/>
          <ac:picMkLst>
            <pc:docMk/>
            <pc:sldMk cId="3795822808" sldId="329"/>
            <ac:picMk id="7" creationId="{BC6832D2-C5A5-D5FF-6A13-4DD8DF7B0279}"/>
          </ac:picMkLst>
        </pc:picChg>
      </pc:sldChg>
      <pc:sldChg chg="addSp delSp modSp add mod">
        <pc:chgData name="Ganghyeok Lim" userId="27155264df4fa9c1" providerId="LiveId" clId="{5E5D93F8-EA36-4753-8652-BE80BA51E938}" dt="2024-02-09T16:17:49.005" v="56" actId="1076"/>
        <pc:sldMkLst>
          <pc:docMk/>
          <pc:sldMk cId="2057422969" sldId="330"/>
        </pc:sldMkLst>
        <pc:picChg chg="del">
          <ac:chgData name="Ganghyeok Lim" userId="27155264df4fa9c1" providerId="LiveId" clId="{5E5D93F8-EA36-4753-8652-BE80BA51E938}" dt="2024-02-09T16:17:37.918" v="53" actId="478"/>
          <ac:picMkLst>
            <pc:docMk/>
            <pc:sldMk cId="2057422969" sldId="330"/>
            <ac:picMk id="3" creationId="{3D2A7257-45F8-2884-C01B-3E56C460EEBD}"/>
          </ac:picMkLst>
        </pc:picChg>
        <pc:picChg chg="add mod">
          <ac:chgData name="Ganghyeok Lim" userId="27155264df4fa9c1" providerId="LiveId" clId="{5E5D93F8-EA36-4753-8652-BE80BA51E938}" dt="2024-02-09T16:17:49.005" v="56" actId="1076"/>
          <ac:picMkLst>
            <pc:docMk/>
            <pc:sldMk cId="2057422969" sldId="330"/>
            <ac:picMk id="5" creationId="{BF22039E-11FF-0D01-4DCC-D52A10BB2661}"/>
          </ac:picMkLst>
        </pc:picChg>
      </pc:sldChg>
      <pc:sldChg chg="addSp delSp modSp add mod">
        <pc:chgData name="Ganghyeok Lim" userId="27155264df4fa9c1" providerId="LiveId" clId="{5E5D93F8-EA36-4753-8652-BE80BA51E938}" dt="2024-02-09T16:27:42.261" v="83" actId="20577"/>
        <pc:sldMkLst>
          <pc:docMk/>
          <pc:sldMk cId="1526042723" sldId="331"/>
        </pc:sldMkLst>
        <pc:spChg chg="mod">
          <ac:chgData name="Ganghyeok Lim" userId="27155264df4fa9c1" providerId="LiveId" clId="{5E5D93F8-EA36-4753-8652-BE80BA51E938}" dt="2024-02-09T16:27:42.261" v="83" actId="20577"/>
          <ac:spMkLst>
            <pc:docMk/>
            <pc:sldMk cId="1526042723" sldId="331"/>
            <ac:spMk id="10" creationId="{B5D988C6-8785-41F5-09D9-089FC2523C9F}"/>
          </ac:spMkLst>
        </pc:spChg>
        <pc:picChg chg="add mod">
          <ac:chgData name="Ganghyeok Lim" userId="27155264df4fa9c1" providerId="LiveId" clId="{5E5D93F8-EA36-4753-8652-BE80BA51E938}" dt="2024-02-09T16:27:35.681" v="62" actId="14100"/>
          <ac:picMkLst>
            <pc:docMk/>
            <pc:sldMk cId="1526042723" sldId="331"/>
            <ac:picMk id="3" creationId="{E7081AAD-1158-58BF-D266-EF95B4CAF315}"/>
          </ac:picMkLst>
        </pc:picChg>
        <pc:picChg chg="del">
          <ac:chgData name="Ganghyeok Lim" userId="27155264df4fa9c1" providerId="LiveId" clId="{5E5D93F8-EA36-4753-8652-BE80BA51E938}" dt="2024-02-09T16:27:20.117" v="58" actId="478"/>
          <ac:picMkLst>
            <pc:docMk/>
            <pc:sldMk cId="1526042723" sldId="331"/>
            <ac:picMk id="5" creationId="{D6E6FD8A-83F8-2A42-3568-B6167997967B}"/>
          </ac:picMkLst>
        </pc:picChg>
      </pc:sldChg>
    </pc:docChg>
  </pc:docChgLst>
  <pc:docChgLst>
    <pc:chgData name="Ganghyeok Lim" userId="27155264df4fa9c1" providerId="LiveId" clId="{19F7C129-C6AA-4065-ADFE-178ACF34B494}"/>
    <pc:docChg chg="undo custSel addSld delSld modSld sldOrd">
      <pc:chgData name="Ganghyeok Lim" userId="27155264df4fa9c1" providerId="LiveId" clId="{19F7C129-C6AA-4065-ADFE-178ACF34B494}" dt="2024-02-05T10:28:07.938" v="492" actId="1076"/>
      <pc:docMkLst>
        <pc:docMk/>
      </pc:docMkLst>
      <pc:sldChg chg="modSp mod">
        <pc:chgData name="Ganghyeok Lim" userId="27155264df4fa9c1" providerId="LiveId" clId="{19F7C129-C6AA-4065-ADFE-178ACF34B494}" dt="2024-02-05T09:36:19.763" v="4" actId="20577"/>
        <pc:sldMkLst>
          <pc:docMk/>
          <pc:sldMk cId="2097124787" sldId="256"/>
        </pc:sldMkLst>
        <pc:spChg chg="mod">
          <ac:chgData name="Ganghyeok Lim" userId="27155264df4fa9c1" providerId="LiveId" clId="{19F7C129-C6AA-4065-ADFE-178ACF34B494}" dt="2024-02-05T09:36:19.763" v="4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19F7C129-C6AA-4065-ADFE-178ACF34B494}" dt="2024-02-05T09:36:13.683" v="2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del">
        <pc:chgData name="Ganghyeok Lim" userId="27155264df4fa9c1" providerId="LiveId" clId="{19F7C129-C6AA-4065-ADFE-178ACF34B494}" dt="2024-02-05T09:36:40.433" v="6" actId="2696"/>
        <pc:sldMkLst>
          <pc:docMk/>
          <pc:sldMk cId="3606283339" sldId="284"/>
        </pc:sldMkLst>
      </pc:sldChg>
      <pc:sldChg chg="addSp delSp modSp mod">
        <pc:chgData name="Ganghyeok Lim" userId="27155264df4fa9c1" providerId="LiveId" clId="{19F7C129-C6AA-4065-ADFE-178ACF34B494}" dt="2024-02-05T09:41:17.388" v="67" actId="14100"/>
        <pc:sldMkLst>
          <pc:docMk/>
          <pc:sldMk cId="942355496" sldId="285"/>
        </pc:sldMkLst>
        <pc:spChg chg="mod">
          <ac:chgData name="Ganghyeok Lim" userId="27155264df4fa9c1" providerId="LiveId" clId="{19F7C129-C6AA-4065-ADFE-178ACF34B494}" dt="2024-02-05T09:41:05.434" v="63" actId="20577"/>
          <ac:spMkLst>
            <pc:docMk/>
            <pc:sldMk cId="942355496" sldId="285"/>
            <ac:spMk id="10" creationId="{DDE03CBE-B651-2DDA-CCDC-3272FDED6E86}"/>
          </ac:spMkLst>
        </pc:spChg>
        <pc:spChg chg="mod">
          <ac:chgData name="Ganghyeok Lim" userId="27155264df4fa9c1" providerId="LiveId" clId="{19F7C129-C6AA-4065-ADFE-178ACF34B494}" dt="2024-02-05T09:36:56.771" v="10" actId="1076"/>
          <ac:spMkLst>
            <pc:docMk/>
            <pc:sldMk cId="942355496" sldId="285"/>
            <ac:spMk id="15" creationId="{48DE066C-ED5B-5AD7-BF30-8B25C9F90754}"/>
          </ac:spMkLst>
        </pc:spChg>
        <pc:picChg chg="add mod">
          <ac:chgData name="Ganghyeok Lim" userId="27155264df4fa9c1" providerId="LiveId" clId="{19F7C129-C6AA-4065-ADFE-178ACF34B494}" dt="2024-02-05T09:41:17.388" v="67" actId="14100"/>
          <ac:picMkLst>
            <pc:docMk/>
            <pc:sldMk cId="942355496" sldId="285"/>
            <ac:picMk id="5" creationId="{AD7F4A24-D9B2-7969-F049-29067634E2EA}"/>
          </ac:picMkLst>
        </pc:picChg>
        <pc:picChg chg="del">
          <ac:chgData name="Ganghyeok Lim" userId="27155264df4fa9c1" providerId="LiveId" clId="{19F7C129-C6AA-4065-ADFE-178ACF34B494}" dt="2024-02-05T09:37:00.205" v="11" actId="478"/>
          <ac:picMkLst>
            <pc:docMk/>
            <pc:sldMk cId="942355496" sldId="285"/>
            <ac:picMk id="7" creationId="{9BDE1AD8-603A-CF89-5DCB-23AE1C2C4646}"/>
          </ac:picMkLst>
        </pc:picChg>
      </pc:sldChg>
      <pc:sldChg chg="addSp delSp modSp add mod">
        <pc:chgData name="Ganghyeok Lim" userId="27155264df4fa9c1" providerId="LiveId" clId="{19F7C129-C6AA-4065-ADFE-178ACF34B494}" dt="2024-02-05T09:41:47.747" v="102" actId="20577"/>
        <pc:sldMkLst>
          <pc:docMk/>
          <pc:sldMk cId="1251027685" sldId="286"/>
        </pc:sldMkLst>
        <pc:spChg chg="mod">
          <ac:chgData name="Ganghyeok Lim" userId="27155264df4fa9c1" providerId="LiveId" clId="{19F7C129-C6AA-4065-ADFE-178ACF34B494}" dt="2024-02-05T09:41:47.747" v="102" actId="20577"/>
          <ac:spMkLst>
            <pc:docMk/>
            <pc:sldMk cId="1251027685" sldId="286"/>
            <ac:spMk id="10" creationId="{C9DE645A-1ED6-ADE2-D9B1-AC4AC9AB9B52}"/>
          </ac:spMkLst>
        </pc:spChg>
        <pc:picChg chg="del">
          <ac:chgData name="Ganghyeok Lim" userId="27155264df4fa9c1" providerId="LiveId" clId="{19F7C129-C6AA-4065-ADFE-178ACF34B494}" dt="2024-02-05T09:41:29.201" v="69" actId="478"/>
          <ac:picMkLst>
            <pc:docMk/>
            <pc:sldMk cId="1251027685" sldId="286"/>
            <ac:picMk id="5" creationId="{3A122FC4-6981-B574-52DD-A779919CD901}"/>
          </ac:picMkLst>
        </pc:picChg>
        <pc:picChg chg="add mod">
          <ac:chgData name="Ganghyeok Lim" userId="27155264df4fa9c1" providerId="LiveId" clId="{19F7C129-C6AA-4065-ADFE-178ACF34B494}" dt="2024-02-05T09:41:41.696" v="72" actId="1076"/>
          <ac:picMkLst>
            <pc:docMk/>
            <pc:sldMk cId="1251027685" sldId="286"/>
            <ac:picMk id="7" creationId="{BA957A9B-2854-2E1E-216D-3E39BC74EAE7}"/>
          </ac:picMkLst>
        </pc:picChg>
      </pc:sldChg>
      <pc:sldChg chg="del">
        <pc:chgData name="Ganghyeok Lim" userId="27155264df4fa9c1" providerId="LiveId" clId="{19F7C129-C6AA-4065-ADFE-178ACF34B494}" dt="2024-02-05T09:36:38.281" v="5" actId="2696"/>
        <pc:sldMkLst>
          <pc:docMk/>
          <pc:sldMk cId="4038040628" sldId="286"/>
        </pc:sldMkLst>
      </pc:sldChg>
      <pc:sldChg chg="del">
        <pc:chgData name="Ganghyeok Lim" userId="27155264df4fa9c1" providerId="LiveId" clId="{19F7C129-C6AA-4065-ADFE-178ACF34B494}" dt="2024-02-05T09:36:38.281" v="5" actId="2696"/>
        <pc:sldMkLst>
          <pc:docMk/>
          <pc:sldMk cId="1079281282" sldId="287"/>
        </pc:sldMkLst>
      </pc:sldChg>
      <pc:sldChg chg="addSp delSp modSp add mod">
        <pc:chgData name="Ganghyeok Lim" userId="27155264df4fa9c1" providerId="LiveId" clId="{19F7C129-C6AA-4065-ADFE-178ACF34B494}" dt="2024-02-05T09:43:40.707" v="149" actId="20577"/>
        <pc:sldMkLst>
          <pc:docMk/>
          <pc:sldMk cId="2766658736" sldId="287"/>
        </pc:sldMkLst>
        <pc:spChg chg="mod">
          <ac:chgData name="Ganghyeok Lim" userId="27155264df4fa9c1" providerId="LiveId" clId="{19F7C129-C6AA-4065-ADFE-178ACF34B494}" dt="2024-02-05T09:43:40.707" v="149" actId="20577"/>
          <ac:spMkLst>
            <pc:docMk/>
            <pc:sldMk cId="2766658736" sldId="287"/>
            <ac:spMk id="10" creationId="{6F22C7F0-D9D4-C4D4-3D4E-78C36DE78BE1}"/>
          </ac:spMkLst>
        </pc:spChg>
        <pc:picChg chg="add mod">
          <ac:chgData name="Ganghyeok Lim" userId="27155264df4fa9c1" providerId="LiveId" clId="{19F7C129-C6AA-4065-ADFE-178ACF34B494}" dt="2024-02-05T09:43:24.204" v="109" actId="1076"/>
          <ac:picMkLst>
            <pc:docMk/>
            <pc:sldMk cId="2766658736" sldId="287"/>
            <ac:picMk id="5" creationId="{7221D075-7F49-0F70-9904-271D73BB4211}"/>
          </ac:picMkLst>
        </pc:picChg>
        <pc:picChg chg="del">
          <ac:chgData name="Ganghyeok Lim" userId="27155264df4fa9c1" providerId="LiveId" clId="{19F7C129-C6AA-4065-ADFE-178ACF34B494}" dt="2024-02-05T09:43:10.690" v="104" actId="478"/>
          <ac:picMkLst>
            <pc:docMk/>
            <pc:sldMk cId="2766658736" sldId="287"/>
            <ac:picMk id="7" creationId="{4C515CAC-F0B6-3165-50AA-CABCB2BB95F3}"/>
          </ac:picMkLst>
        </pc:picChg>
      </pc:sldChg>
      <pc:sldChg chg="addSp delSp modSp add mod">
        <pc:chgData name="Ganghyeok Lim" userId="27155264df4fa9c1" providerId="LiveId" clId="{19F7C129-C6AA-4065-ADFE-178ACF34B494}" dt="2024-02-05T09:57:37.427" v="169" actId="1076"/>
        <pc:sldMkLst>
          <pc:docMk/>
          <pc:sldMk cId="457279060" sldId="288"/>
        </pc:sldMkLst>
        <pc:spChg chg="del">
          <ac:chgData name="Ganghyeok Lim" userId="27155264df4fa9c1" providerId="LiveId" clId="{19F7C129-C6AA-4065-ADFE-178ACF34B494}" dt="2024-02-05T09:57:33.940" v="166" actId="478"/>
          <ac:spMkLst>
            <pc:docMk/>
            <pc:sldMk cId="457279060" sldId="288"/>
            <ac:spMk id="2" creationId="{98D7D383-B16B-120B-2594-63D92F8D2381}"/>
          </ac:spMkLst>
        </pc:spChg>
        <pc:spChg chg="mod">
          <ac:chgData name="Ganghyeok Lim" userId="27155264df4fa9c1" providerId="LiveId" clId="{19F7C129-C6AA-4065-ADFE-178ACF34B494}" dt="2024-02-05T09:49:05.515" v="163" actId="20577"/>
          <ac:spMkLst>
            <pc:docMk/>
            <pc:sldMk cId="457279060" sldId="288"/>
            <ac:spMk id="10" creationId="{1637FD0D-A352-E511-2506-AD39C8F6A433}"/>
          </ac:spMkLst>
        </pc:spChg>
        <pc:picChg chg="del">
          <ac:chgData name="Ganghyeok Lim" userId="27155264df4fa9c1" providerId="LiveId" clId="{19F7C129-C6AA-4065-ADFE-178ACF34B494}" dt="2024-02-05T09:48:51.153" v="151" actId="478"/>
          <ac:picMkLst>
            <pc:docMk/>
            <pc:sldMk cId="457279060" sldId="288"/>
            <ac:picMk id="5" creationId="{981CBB43-9B88-D95E-8138-E47BD6AE1239}"/>
          </ac:picMkLst>
        </pc:picChg>
        <pc:picChg chg="add mod">
          <ac:chgData name="Ganghyeok Lim" userId="27155264df4fa9c1" providerId="LiveId" clId="{19F7C129-C6AA-4065-ADFE-178ACF34B494}" dt="2024-02-05T09:49:02.728" v="156" actId="1076"/>
          <ac:picMkLst>
            <pc:docMk/>
            <pc:sldMk cId="457279060" sldId="288"/>
            <ac:picMk id="7" creationId="{968A81B0-4B2B-A281-0673-E1CE589E9E8D}"/>
          </ac:picMkLst>
        </pc:picChg>
        <pc:picChg chg="add mod">
          <ac:chgData name="Ganghyeok Lim" userId="27155264df4fa9c1" providerId="LiveId" clId="{19F7C129-C6AA-4065-ADFE-178ACF34B494}" dt="2024-02-05T09:57:37.427" v="169" actId="1076"/>
          <ac:picMkLst>
            <pc:docMk/>
            <pc:sldMk cId="457279060" sldId="288"/>
            <ac:picMk id="9" creationId="{0F8EB67F-913A-F5F2-33C7-244BE070AB17}"/>
          </ac:picMkLst>
        </pc:picChg>
      </pc:sldChg>
      <pc:sldChg chg="del">
        <pc:chgData name="Ganghyeok Lim" userId="27155264df4fa9c1" providerId="LiveId" clId="{19F7C129-C6AA-4065-ADFE-178ACF34B494}" dt="2024-02-05T09:36:38.281" v="5" actId="2696"/>
        <pc:sldMkLst>
          <pc:docMk/>
          <pc:sldMk cId="1687024474" sldId="288"/>
        </pc:sldMkLst>
      </pc:sldChg>
      <pc:sldChg chg="addSp delSp modSp add mod">
        <pc:chgData name="Ganghyeok Lim" userId="27155264df4fa9c1" providerId="LiveId" clId="{19F7C129-C6AA-4065-ADFE-178ACF34B494}" dt="2024-02-05T10:14:05.406" v="181" actId="1076"/>
        <pc:sldMkLst>
          <pc:docMk/>
          <pc:sldMk cId="2839529485" sldId="289"/>
        </pc:sldMkLst>
        <pc:picChg chg="add mod">
          <ac:chgData name="Ganghyeok Lim" userId="27155264df4fa9c1" providerId="LiveId" clId="{19F7C129-C6AA-4065-ADFE-178ACF34B494}" dt="2024-02-05T09:58:24.071" v="176" actId="14100"/>
          <ac:picMkLst>
            <pc:docMk/>
            <pc:sldMk cId="2839529485" sldId="289"/>
            <ac:picMk id="3" creationId="{2B8E52F3-590F-43B4-D526-00F548313416}"/>
          </ac:picMkLst>
        </pc:picChg>
        <pc:picChg chg="del">
          <ac:chgData name="Ganghyeok Lim" userId="27155264df4fa9c1" providerId="LiveId" clId="{19F7C129-C6AA-4065-ADFE-178ACF34B494}" dt="2024-02-05T09:58:10.281" v="171" actId="478"/>
          <ac:picMkLst>
            <pc:docMk/>
            <pc:sldMk cId="2839529485" sldId="289"/>
            <ac:picMk id="7" creationId="{38AC53E4-DB6C-1E3A-A6CD-392227DDD496}"/>
          </ac:picMkLst>
        </pc:picChg>
        <pc:picChg chg="add mod">
          <ac:chgData name="Ganghyeok Lim" userId="27155264df4fa9c1" providerId="LiveId" clId="{19F7C129-C6AA-4065-ADFE-178ACF34B494}" dt="2024-02-05T10:14:05.406" v="181" actId="1076"/>
          <ac:picMkLst>
            <pc:docMk/>
            <pc:sldMk cId="2839529485" sldId="289"/>
            <ac:picMk id="8" creationId="{6B531F89-6223-6284-A8CE-2C7102A45134}"/>
          </ac:picMkLst>
        </pc:picChg>
        <pc:picChg chg="del">
          <ac:chgData name="Ganghyeok Lim" userId="27155264df4fa9c1" providerId="LiveId" clId="{19F7C129-C6AA-4065-ADFE-178ACF34B494}" dt="2024-02-05T09:58:10.617" v="172" actId="478"/>
          <ac:picMkLst>
            <pc:docMk/>
            <pc:sldMk cId="2839529485" sldId="289"/>
            <ac:picMk id="9" creationId="{8CF7E7E1-9157-60FD-68E1-609031C5BB2B}"/>
          </ac:picMkLst>
        </pc:picChg>
      </pc:sldChg>
      <pc:sldChg chg="del">
        <pc:chgData name="Ganghyeok Lim" userId="27155264df4fa9c1" providerId="LiveId" clId="{19F7C129-C6AA-4065-ADFE-178ACF34B494}" dt="2024-02-05T09:36:38.281" v="5" actId="2696"/>
        <pc:sldMkLst>
          <pc:docMk/>
          <pc:sldMk cId="3463823659" sldId="289"/>
        </pc:sldMkLst>
      </pc:sldChg>
      <pc:sldChg chg="del">
        <pc:chgData name="Ganghyeok Lim" userId="27155264df4fa9c1" providerId="LiveId" clId="{19F7C129-C6AA-4065-ADFE-178ACF34B494}" dt="2024-02-05T09:36:38.281" v="5" actId="2696"/>
        <pc:sldMkLst>
          <pc:docMk/>
          <pc:sldMk cId="1698906456" sldId="290"/>
        </pc:sldMkLst>
      </pc:sldChg>
      <pc:sldChg chg="addSp delSp modSp add mod ord">
        <pc:chgData name="Ganghyeok Lim" userId="27155264df4fa9c1" providerId="LiveId" clId="{19F7C129-C6AA-4065-ADFE-178ACF34B494}" dt="2024-02-05T10:15:26.456" v="251" actId="20577"/>
        <pc:sldMkLst>
          <pc:docMk/>
          <pc:sldMk cId="3657598700" sldId="290"/>
        </pc:sldMkLst>
        <pc:spChg chg="mod">
          <ac:chgData name="Ganghyeok Lim" userId="27155264df4fa9c1" providerId="LiveId" clId="{19F7C129-C6AA-4065-ADFE-178ACF34B494}" dt="2024-02-05T10:15:26.456" v="251" actId="20577"/>
          <ac:spMkLst>
            <pc:docMk/>
            <pc:sldMk cId="3657598700" sldId="290"/>
            <ac:spMk id="10" creationId="{2C65E1AE-54EB-E5A9-217B-65CB6ADB87B1}"/>
          </ac:spMkLst>
        </pc:spChg>
        <pc:picChg chg="del">
          <ac:chgData name="Ganghyeok Lim" userId="27155264df4fa9c1" providerId="LiveId" clId="{19F7C129-C6AA-4065-ADFE-178ACF34B494}" dt="2024-02-05T10:14:49.575" v="185" actId="478"/>
          <ac:picMkLst>
            <pc:docMk/>
            <pc:sldMk cId="3657598700" sldId="290"/>
            <ac:picMk id="5" creationId="{66AB581C-FDB7-A6D3-6BDC-F5648DF6E795}"/>
          </ac:picMkLst>
        </pc:picChg>
        <pc:picChg chg="add mod">
          <ac:chgData name="Ganghyeok Lim" userId="27155264df4fa9c1" providerId="LiveId" clId="{19F7C129-C6AA-4065-ADFE-178ACF34B494}" dt="2024-02-05T10:15:00.772" v="190" actId="1076"/>
          <ac:picMkLst>
            <pc:docMk/>
            <pc:sldMk cId="3657598700" sldId="290"/>
            <ac:picMk id="7" creationId="{A0B7D1AA-9E29-2282-E97A-9031C111EC5B}"/>
          </ac:picMkLst>
        </pc:picChg>
      </pc:sldChg>
      <pc:sldChg chg="addSp delSp modSp add mod">
        <pc:chgData name="Ganghyeok Lim" userId="27155264df4fa9c1" providerId="LiveId" clId="{19F7C129-C6AA-4065-ADFE-178ACF34B494}" dt="2024-02-05T10:17:12.799" v="324" actId="20577"/>
        <pc:sldMkLst>
          <pc:docMk/>
          <pc:sldMk cId="234508834" sldId="291"/>
        </pc:sldMkLst>
        <pc:spChg chg="mod">
          <ac:chgData name="Ganghyeok Lim" userId="27155264df4fa9c1" providerId="LiveId" clId="{19F7C129-C6AA-4065-ADFE-178ACF34B494}" dt="2024-02-05T10:17:12.799" v="324" actId="20577"/>
          <ac:spMkLst>
            <pc:docMk/>
            <pc:sldMk cId="234508834" sldId="291"/>
            <ac:spMk id="10" creationId="{889F4CFD-F770-E297-BFCF-3D2C85E5A18B}"/>
          </ac:spMkLst>
        </pc:spChg>
        <pc:picChg chg="add mod">
          <ac:chgData name="Ganghyeok Lim" userId="27155264df4fa9c1" providerId="LiveId" clId="{19F7C129-C6AA-4065-ADFE-178ACF34B494}" dt="2024-02-05T10:16:49.354" v="256" actId="1076"/>
          <ac:picMkLst>
            <pc:docMk/>
            <pc:sldMk cId="234508834" sldId="291"/>
            <ac:picMk id="5" creationId="{F7DF09FB-96C7-412D-7F92-CC5A3EEC5200}"/>
          </ac:picMkLst>
        </pc:picChg>
        <pc:picChg chg="del">
          <ac:chgData name="Ganghyeok Lim" userId="27155264df4fa9c1" providerId="LiveId" clId="{19F7C129-C6AA-4065-ADFE-178ACF34B494}" dt="2024-02-05T10:16:38.823" v="253" actId="478"/>
          <ac:picMkLst>
            <pc:docMk/>
            <pc:sldMk cId="234508834" sldId="291"/>
            <ac:picMk id="7" creationId="{1C5A6086-6F7E-847C-6136-6593E13AE165}"/>
          </ac:picMkLst>
        </pc:picChg>
      </pc:sldChg>
      <pc:sldChg chg="addSp delSp modSp add mod">
        <pc:chgData name="Ganghyeok Lim" userId="27155264df4fa9c1" providerId="LiveId" clId="{19F7C129-C6AA-4065-ADFE-178ACF34B494}" dt="2024-02-05T10:17:57.759" v="409" actId="20577"/>
        <pc:sldMkLst>
          <pc:docMk/>
          <pc:sldMk cId="2600507083" sldId="292"/>
        </pc:sldMkLst>
        <pc:spChg chg="mod">
          <ac:chgData name="Ganghyeok Lim" userId="27155264df4fa9c1" providerId="LiveId" clId="{19F7C129-C6AA-4065-ADFE-178ACF34B494}" dt="2024-02-05T10:17:57.759" v="409" actId="20577"/>
          <ac:spMkLst>
            <pc:docMk/>
            <pc:sldMk cId="2600507083" sldId="292"/>
            <ac:spMk id="10" creationId="{2049C57E-F23A-DE65-67D0-91A57A1CA2D1}"/>
          </ac:spMkLst>
        </pc:spChg>
        <pc:picChg chg="del">
          <ac:chgData name="Ganghyeok Lim" userId="27155264df4fa9c1" providerId="LiveId" clId="{19F7C129-C6AA-4065-ADFE-178ACF34B494}" dt="2024-02-05T10:17:24.679" v="326" actId="478"/>
          <ac:picMkLst>
            <pc:docMk/>
            <pc:sldMk cId="2600507083" sldId="292"/>
            <ac:picMk id="5" creationId="{FE36E0B0-03D5-C319-B159-894C3A091E8B}"/>
          </ac:picMkLst>
        </pc:picChg>
        <pc:picChg chg="add mod">
          <ac:chgData name="Ganghyeok Lim" userId="27155264df4fa9c1" providerId="LiveId" clId="{19F7C129-C6AA-4065-ADFE-178ACF34B494}" dt="2024-02-05T10:17:39.208" v="330" actId="14100"/>
          <ac:picMkLst>
            <pc:docMk/>
            <pc:sldMk cId="2600507083" sldId="292"/>
            <ac:picMk id="7" creationId="{16AF9EE4-707D-1895-A539-95107293327D}"/>
          </ac:picMkLst>
        </pc:picChg>
      </pc:sldChg>
      <pc:sldChg chg="addSp delSp modSp add mod">
        <pc:chgData name="Ganghyeok Lim" userId="27155264df4fa9c1" providerId="LiveId" clId="{19F7C129-C6AA-4065-ADFE-178ACF34B494}" dt="2024-02-05T10:19:59.614" v="451" actId="20577"/>
        <pc:sldMkLst>
          <pc:docMk/>
          <pc:sldMk cId="1846122810" sldId="293"/>
        </pc:sldMkLst>
        <pc:spChg chg="mod">
          <ac:chgData name="Ganghyeok Lim" userId="27155264df4fa9c1" providerId="LiveId" clId="{19F7C129-C6AA-4065-ADFE-178ACF34B494}" dt="2024-02-05T10:19:59.614" v="451" actId="20577"/>
          <ac:spMkLst>
            <pc:docMk/>
            <pc:sldMk cId="1846122810" sldId="293"/>
            <ac:spMk id="10" creationId="{5FD6199F-8EC3-0DE9-2443-6EC3D7842EE8}"/>
          </ac:spMkLst>
        </pc:spChg>
        <pc:picChg chg="add mod">
          <ac:chgData name="Ganghyeok Lim" userId="27155264df4fa9c1" providerId="LiveId" clId="{19F7C129-C6AA-4065-ADFE-178ACF34B494}" dt="2024-02-05T10:19:47.223" v="415" actId="14100"/>
          <ac:picMkLst>
            <pc:docMk/>
            <pc:sldMk cId="1846122810" sldId="293"/>
            <ac:picMk id="5" creationId="{2B2BB2CC-5463-7759-CF01-22F75B6F8178}"/>
          </ac:picMkLst>
        </pc:picChg>
        <pc:picChg chg="del">
          <ac:chgData name="Ganghyeok Lim" userId="27155264df4fa9c1" providerId="LiveId" clId="{19F7C129-C6AA-4065-ADFE-178ACF34B494}" dt="2024-02-05T10:19:31.207" v="411" actId="478"/>
          <ac:picMkLst>
            <pc:docMk/>
            <pc:sldMk cId="1846122810" sldId="293"/>
            <ac:picMk id="7" creationId="{8A5680BE-C786-348B-1D7C-598CF589B1C0}"/>
          </ac:picMkLst>
        </pc:picChg>
      </pc:sldChg>
      <pc:sldChg chg="addSp delSp modSp add mod">
        <pc:chgData name="Ganghyeok Lim" userId="27155264df4fa9c1" providerId="LiveId" clId="{19F7C129-C6AA-4065-ADFE-178ACF34B494}" dt="2024-02-05T10:23:55.777" v="465" actId="1076"/>
        <pc:sldMkLst>
          <pc:docMk/>
          <pc:sldMk cId="504925557" sldId="294"/>
        </pc:sldMkLst>
        <pc:spChg chg="mod">
          <ac:chgData name="Ganghyeok Lim" userId="27155264df4fa9c1" providerId="LiveId" clId="{19F7C129-C6AA-4065-ADFE-178ACF34B494}" dt="2024-02-05T10:23:39.825" v="459" actId="20577"/>
          <ac:spMkLst>
            <pc:docMk/>
            <pc:sldMk cId="504925557" sldId="294"/>
            <ac:spMk id="10" creationId="{D79E73C7-9D6F-653B-AFD3-81E898E53AB5}"/>
          </ac:spMkLst>
        </pc:spChg>
        <pc:picChg chg="del">
          <ac:chgData name="Ganghyeok Lim" userId="27155264df4fa9c1" providerId="LiveId" clId="{19F7C129-C6AA-4065-ADFE-178ACF34B494}" dt="2024-02-05T10:23:42.574" v="460" actId="478"/>
          <ac:picMkLst>
            <pc:docMk/>
            <pc:sldMk cId="504925557" sldId="294"/>
            <ac:picMk id="5" creationId="{D4BDD7E1-BC53-740F-C120-B75EF6FA99FA}"/>
          </ac:picMkLst>
        </pc:picChg>
        <pc:picChg chg="add mod">
          <ac:chgData name="Ganghyeok Lim" userId="27155264df4fa9c1" providerId="LiveId" clId="{19F7C129-C6AA-4065-ADFE-178ACF34B494}" dt="2024-02-05T10:23:55.777" v="465" actId="1076"/>
          <ac:picMkLst>
            <pc:docMk/>
            <pc:sldMk cId="504925557" sldId="294"/>
            <ac:picMk id="7" creationId="{5921D48E-57AF-6C99-9A39-CE36018847EA}"/>
          </ac:picMkLst>
        </pc:picChg>
      </pc:sldChg>
      <pc:sldChg chg="addSp delSp modSp add mod">
        <pc:chgData name="Ganghyeok Lim" userId="27155264df4fa9c1" providerId="LiveId" clId="{19F7C129-C6AA-4065-ADFE-178ACF34B494}" dt="2024-02-05T10:28:07.938" v="492" actId="1076"/>
        <pc:sldMkLst>
          <pc:docMk/>
          <pc:sldMk cId="823964960" sldId="295"/>
        </pc:sldMkLst>
        <pc:spChg chg="mod">
          <ac:chgData name="Ganghyeok Lim" userId="27155264df4fa9c1" providerId="LiveId" clId="{19F7C129-C6AA-4065-ADFE-178ACF34B494}" dt="2024-02-05T10:24:03.671" v="478" actId="20577"/>
          <ac:spMkLst>
            <pc:docMk/>
            <pc:sldMk cId="823964960" sldId="295"/>
            <ac:spMk id="10" creationId="{799EAB6C-ECD1-1351-EBFF-BF13A6F758FB}"/>
          </ac:spMkLst>
        </pc:spChg>
        <pc:picChg chg="add mod">
          <ac:chgData name="Ganghyeok Lim" userId="27155264df4fa9c1" providerId="LiveId" clId="{19F7C129-C6AA-4065-ADFE-178ACF34B494}" dt="2024-02-05T10:24:13.935" v="481" actId="1076"/>
          <ac:picMkLst>
            <pc:docMk/>
            <pc:sldMk cId="823964960" sldId="295"/>
            <ac:picMk id="5" creationId="{27C573AE-20E1-CFD8-7F2D-CBDBFE9618EC}"/>
          </ac:picMkLst>
        </pc:picChg>
        <pc:picChg chg="del">
          <ac:chgData name="Ganghyeok Lim" userId="27155264df4fa9c1" providerId="LiveId" clId="{19F7C129-C6AA-4065-ADFE-178ACF34B494}" dt="2024-02-05T10:24:00.214" v="467" actId="478"/>
          <ac:picMkLst>
            <pc:docMk/>
            <pc:sldMk cId="823964960" sldId="295"/>
            <ac:picMk id="7" creationId="{D2CD04AB-AA41-8DC4-3CA8-C203982EE4A6}"/>
          </ac:picMkLst>
        </pc:picChg>
        <pc:picChg chg="add mod">
          <ac:chgData name="Ganghyeok Lim" userId="27155264df4fa9c1" providerId="LiveId" clId="{19F7C129-C6AA-4065-ADFE-178ACF34B494}" dt="2024-02-05T10:28:07.938" v="492" actId="1076"/>
          <ac:picMkLst>
            <pc:docMk/>
            <pc:sldMk cId="823964960" sldId="295"/>
            <ac:picMk id="9" creationId="{D0558EFD-8FD9-3C5D-2292-7D255D9EB16E}"/>
          </ac:picMkLst>
        </pc:picChg>
      </pc:sldChg>
    </pc:docChg>
  </pc:docChgLst>
  <pc:docChgLst>
    <pc:chgData name="Ganghyeok Lim" userId="27155264df4fa9c1" providerId="LiveId" clId="{2E217C35-9346-434D-BE1D-902DED62E39B}"/>
    <pc:docChg chg="undo redo custSel addSld delSld modSld sldOrd">
      <pc:chgData name="Ganghyeok Lim" userId="27155264df4fa9c1" providerId="LiveId" clId="{2E217C35-9346-434D-BE1D-902DED62E39B}" dt="2024-01-31T04:04:48.587" v="659" actId="1076"/>
      <pc:docMkLst>
        <pc:docMk/>
      </pc:docMkLst>
      <pc:sldChg chg="modSp mod">
        <pc:chgData name="Ganghyeok Lim" userId="27155264df4fa9c1" providerId="LiveId" clId="{2E217C35-9346-434D-BE1D-902DED62E39B}" dt="2024-01-31T03:17:35.674" v="13" actId="20577"/>
        <pc:sldMkLst>
          <pc:docMk/>
          <pc:sldMk cId="2097124787" sldId="256"/>
        </pc:sldMkLst>
        <pc:spChg chg="mod">
          <ac:chgData name="Ganghyeok Lim" userId="27155264df4fa9c1" providerId="LiveId" clId="{2E217C35-9346-434D-BE1D-902DED62E39B}" dt="2024-01-31T03:17:35.674" v="13" actId="20577"/>
          <ac:spMkLst>
            <pc:docMk/>
            <pc:sldMk cId="2097124787" sldId="256"/>
            <ac:spMk id="2" creationId="{A4125E92-D2D4-A369-ACEE-37C046C5AB70}"/>
          </ac:spMkLst>
        </pc:spChg>
        <pc:spChg chg="mod">
          <ac:chgData name="Ganghyeok Lim" userId="27155264df4fa9c1" providerId="LiveId" clId="{2E217C35-9346-434D-BE1D-902DED62E39B}" dt="2024-01-31T03:17:35.338" v="11" actId="20577"/>
          <ac:spMkLst>
            <pc:docMk/>
            <pc:sldMk cId="2097124787" sldId="256"/>
            <ac:spMk id="13" creationId="{F1DC75FE-4A7F-3D5B-2B7D-55C7BAB162B1}"/>
          </ac:spMkLst>
        </pc:spChg>
      </pc:sldChg>
      <pc:sldChg chg="add del setBg">
        <pc:chgData name="Ganghyeok Lim" userId="27155264df4fa9c1" providerId="LiveId" clId="{2E217C35-9346-434D-BE1D-902DED62E39B}" dt="2024-01-31T03:46:50.671" v="457" actId="47"/>
        <pc:sldMkLst>
          <pc:docMk/>
          <pc:sldMk cId="2189179800" sldId="280"/>
        </pc:sldMkLst>
      </pc:sldChg>
      <pc:sldChg chg="addSp delSp modSp mod">
        <pc:chgData name="Ganghyeok Lim" userId="27155264df4fa9c1" providerId="LiveId" clId="{2E217C35-9346-434D-BE1D-902DED62E39B}" dt="2024-01-31T03:18:20.704" v="66" actId="20577"/>
        <pc:sldMkLst>
          <pc:docMk/>
          <pc:sldMk cId="3606283339" sldId="284"/>
        </pc:sldMkLst>
        <pc:spChg chg="mod">
          <ac:chgData name="Ganghyeok Lim" userId="27155264df4fa9c1" providerId="LiveId" clId="{2E217C35-9346-434D-BE1D-902DED62E39B}" dt="2024-01-31T03:18:15.785" v="64" actId="20577"/>
          <ac:spMkLst>
            <pc:docMk/>
            <pc:sldMk cId="3606283339" sldId="284"/>
            <ac:spMk id="10" creationId="{9781B5F6-CF52-94AD-1572-826751326251}"/>
          </ac:spMkLst>
        </pc:spChg>
        <pc:spChg chg="mod">
          <ac:chgData name="Ganghyeok Lim" userId="27155264df4fa9c1" providerId="LiveId" clId="{2E217C35-9346-434D-BE1D-902DED62E39B}" dt="2024-01-31T03:18:20.704" v="66" actId="20577"/>
          <ac:spMkLst>
            <pc:docMk/>
            <pc:sldMk cId="3606283339" sldId="284"/>
            <ac:spMk id="15" creationId="{71265F53-1020-3F11-35E3-771C1A5D0EEC}"/>
          </ac:spMkLst>
        </pc:spChg>
        <pc:picChg chg="del">
          <ac:chgData name="Ganghyeok Lim" userId="27155264df4fa9c1" providerId="LiveId" clId="{2E217C35-9346-434D-BE1D-902DED62E39B}" dt="2024-01-31T03:17:57.507" v="15" actId="478"/>
          <ac:picMkLst>
            <pc:docMk/>
            <pc:sldMk cId="3606283339" sldId="284"/>
            <ac:picMk id="3" creationId="{A4A9E77A-270A-7F29-ED13-AA0429B0558E}"/>
          </ac:picMkLst>
        </pc:picChg>
        <pc:picChg chg="add mod">
          <ac:chgData name="Ganghyeok Lim" userId="27155264df4fa9c1" providerId="LiveId" clId="{2E217C35-9346-434D-BE1D-902DED62E39B}" dt="2024-01-31T03:18:03.197" v="19" actId="14100"/>
          <ac:picMkLst>
            <pc:docMk/>
            <pc:sldMk cId="3606283339" sldId="284"/>
            <ac:picMk id="5" creationId="{0CF4E60A-86BD-0777-C52A-F57E8C1D650C}"/>
          </ac:picMkLst>
        </pc:picChg>
      </pc:sldChg>
      <pc:sldChg chg="addSp delSp modSp add mod">
        <pc:chgData name="Ganghyeok Lim" userId="27155264df4fa9c1" providerId="LiveId" clId="{2E217C35-9346-434D-BE1D-902DED62E39B}" dt="2024-01-31T03:20:50.469" v="73" actId="1076"/>
        <pc:sldMkLst>
          <pc:docMk/>
          <pc:sldMk cId="2116306895" sldId="285"/>
        </pc:sldMkLst>
        <pc:picChg chg="add mod">
          <ac:chgData name="Ganghyeok Lim" userId="27155264df4fa9c1" providerId="LiveId" clId="{2E217C35-9346-434D-BE1D-902DED62E39B}" dt="2024-01-31T03:20:50.469" v="73" actId="1076"/>
          <ac:picMkLst>
            <pc:docMk/>
            <pc:sldMk cId="2116306895" sldId="285"/>
            <ac:picMk id="3" creationId="{E03EDF9A-57BA-0CAF-2520-CD0D7C698FCE}"/>
          </ac:picMkLst>
        </pc:picChg>
        <pc:picChg chg="del">
          <ac:chgData name="Ganghyeok Lim" userId="27155264df4fa9c1" providerId="LiveId" clId="{2E217C35-9346-434D-BE1D-902DED62E39B}" dt="2024-01-31T03:20:44.600" v="68" actId="478"/>
          <ac:picMkLst>
            <pc:docMk/>
            <pc:sldMk cId="2116306895" sldId="285"/>
            <ac:picMk id="5" creationId="{0CF4E60A-86BD-0777-C52A-F57E8C1D650C}"/>
          </ac:picMkLst>
        </pc:picChg>
      </pc:sldChg>
      <pc:sldChg chg="add del">
        <pc:chgData name="Ganghyeok Lim" userId="27155264df4fa9c1" providerId="LiveId" clId="{2E217C35-9346-434D-BE1D-902DED62E39B}" dt="2024-01-31T03:17:35.829" v="14" actId="2696"/>
        <pc:sldMkLst>
          <pc:docMk/>
          <pc:sldMk cId="2746481800" sldId="285"/>
        </pc:sldMkLst>
      </pc:sldChg>
      <pc:sldChg chg="addSp delSp modSp add mod">
        <pc:chgData name="Ganghyeok Lim" userId="27155264df4fa9c1" providerId="LiveId" clId="{2E217C35-9346-434D-BE1D-902DED62E39B}" dt="2024-01-31T03:32:59.265" v="87" actId="478"/>
        <pc:sldMkLst>
          <pc:docMk/>
          <pc:sldMk cId="956845262" sldId="286"/>
        </pc:sldMkLst>
        <pc:spChg chg="mod">
          <ac:chgData name="Ganghyeok Lim" userId="27155264df4fa9c1" providerId="LiveId" clId="{2E217C35-9346-434D-BE1D-902DED62E39B}" dt="2024-01-31T03:21:13.847" v="80" actId="14100"/>
          <ac:spMkLst>
            <pc:docMk/>
            <pc:sldMk cId="956845262" sldId="286"/>
            <ac:spMk id="4" creationId="{184E2227-D97E-7DE0-642C-9D9C16F584E7}"/>
          </ac:spMkLst>
        </pc:spChg>
        <pc:spChg chg="del">
          <ac:chgData name="Ganghyeok Lim" userId="27155264df4fa9c1" providerId="LiveId" clId="{2E217C35-9346-434D-BE1D-902DED62E39B}" dt="2024-01-31T03:32:59.265" v="87" actId="478"/>
          <ac:spMkLst>
            <pc:docMk/>
            <pc:sldMk cId="956845262" sldId="286"/>
            <ac:spMk id="8" creationId="{B1D78C37-8E2F-0654-6CF4-34DFADA32780}"/>
          </ac:spMkLst>
        </pc:spChg>
        <pc:picChg chg="del">
          <ac:chgData name="Ganghyeok Lim" userId="27155264df4fa9c1" providerId="LiveId" clId="{2E217C35-9346-434D-BE1D-902DED62E39B}" dt="2024-01-31T03:21:00.161" v="75" actId="478"/>
          <ac:picMkLst>
            <pc:docMk/>
            <pc:sldMk cId="956845262" sldId="286"/>
            <ac:picMk id="3" creationId="{E03EDF9A-57BA-0CAF-2520-CD0D7C698FCE}"/>
          </ac:picMkLst>
        </pc:picChg>
        <pc:picChg chg="add mod">
          <ac:chgData name="Ganghyeok Lim" userId="27155264df4fa9c1" providerId="LiveId" clId="{2E217C35-9346-434D-BE1D-902DED62E39B}" dt="2024-01-31T03:21:15.880" v="81" actId="14100"/>
          <ac:picMkLst>
            <pc:docMk/>
            <pc:sldMk cId="956845262" sldId="286"/>
            <ac:picMk id="5" creationId="{5503917A-A735-A4E6-B2B3-8551201DA185}"/>
          </ac:picMkLst>
        </pc:picChg>
        <pc:picChg chg="add mod">
          <ac:chgData name="Ganghyeok Lim" userId="27155264df4fa9c1" providerId="LiveId" clId="{2E217C35-9346-434D-BE1D-902DED62E39B}" dt="2024-01-31T03:32:56.323" v="86" actId="1076"/>
          <ac:picMkLst>
            <pc:docMk/>
            <pc:sldMk cId="956845262" sldId="286"/>
            <ac:picMk id="9" creationId="{5396275F-96D4-0D5B-1B80-4B23F1A9F38F}"/>
          </ac:picMkLst>
        </pc:picChg>
      </pc:sldChg>
      <pc:sldChg chg="add del">
        <pc:chgData name="Ganghyeok Lim" userId="27155264df4fa9c1" providerId="LiveId" clId="{2E217C35-9346-434D-BE1D-902DED62E39B}" dt="2024-01-31T03:17:35.829" v="14" actId="2696"/>
        <pc:sldMkLst>
          <pc:docMk/>
          <pc:sldMk cId="3879226301" sldId="286"/>
        </pc:sldMkLst>
      </pc:sldChg>
      <pc:sldChg chg="addSp delSp modSp add mod ord">
        <pc:chgData name="Ganghyeok Lim" userId="27155264df4fa9c1" providerId="LiveId" clId="{2E217C35-9346-434D-BE1D-902DED62E39B}" dt="2024-01-31T03:34:12.993" v="114" actId="1038"/>
        <pc:sldMkLst>
          <pc:docMk/>
          <pc:sldMk cId="1043125908" sldId="287"/>
        </pc:sldMkLst>
        <pc:spChg chg="mod">
          <ac:chgData name="Ganghyeok Lim" userId="27155264df4fa9c1" providerId="LiveId" clId="{2E217C35-9346-434D-BE1D-902DED62E39B}" dt="2024-01-31T03:34:07.942" v="108" actId="14100"/>
          <ac:spMkLst>
            <pc:docMk/>
            <pc:sldMk cId="1043125908" sldId="287"/>
            <ac:spMk id="4" creationId="{184E2227-D97E-7DE0-642C-9D9C16F584E7}"/>
          </ac:spMkLst>
        </pc:spChg>
        <pc:spChg chg="mod">
          <ac:chgData name="Ganghyeok Lim" userId="27155264df4fa9c1" providerId="LiveId" clId="{2E217C35-9346-434D-BE1D-902DED62E39B}" dt="2024-01-31T03:33:40.833" v="101" actId="20577"/>
          <ac:spMkLst>
            <pc:docMk/>
            <pc:sldMk cId="1043125908" sldId="287"/>
            <ac:spMk id="10" creationId="{9781B5F6-CF52-94AD-1572-826751326251}"/>
          </ac:spMkLst>
        </pc:spChg>
        <pc:picChg chg="del">
          <ac:chgData name="Ganghyeok Lim" userId="27155264df4fa9c1" providerId="LiveId" clId="{2E217C35-9346-434D-BE1D-902DED62E39B}" dt="2024-01-31T03:33:21.937" v="91" actId="478"/>
          <ac:picMkLst>
            <pc:docMk/>
            <pc:sldMk cId="1043125908" sldId="287"/>
            <ac:picMk id="3" creationId="{E03EDF9A-57BA-0CAF-2520-CD0D7C698FCE}"/>
          </ac:picMkLst>
        </pc:picChg>
        <pc:picChg chg="add mod">
          <ac:chgData name="Ganghyeok Lim" userId="27155264df4fa9c1" providerId="LiveId" clId="{2E217C35-9346-434D-BE1D-902DED62E39B}" dt="2024-01-31T03:34:12.993" v="114" actId="1038"/>
          <ac:picMkLst>
            <pc:docMk/>
            <pc:sldMk cId="1043125908" sldId="287"/>
            <ac:picMk id="5" creationId="{04243676-8FEA-BD23-4568-2682FCAFE478}"/>
          </ac:picMkLst>
        </pc:picChg>
      </pc:sldChg>
      <pc:sldChg chg="add del">
        <pc:chgData name="Ganghyeok Lim" userId="27155264df4fa9c1" providerId="LiveId" clId="{2E217C35-9346-434D-BE1D-902DED62E39B}" dt="2024-01-31T03:17:35.829" v="14" actId="2696"/>
        <pc:sldMkLst>
          <pc:docMk/>
          <pc:sldMk cId="4280865611" sldId="287"/>
        </pc:sldMkLst>
      </pc:sldChg>
      <pc:sldChg chg="add del">
        <pc:chgData name="Ganghyeok Lim" userId="27155264df4fa9c1" providerId="LiveId" clId="{2E217C35-9346-434D-BE1D-902DED62E39B}" dt="2024-01-31T03:17:35.829" v="14" actId="2696"/>
        <pc:sldMkLst>
          <pc:docMk/>
          <pc:sldMk cId="1426684658" sldId="288"/>
        </pc:sldMkLst>
      </pc:sldChg>
      <pc:sldChg chg="addSp delSp modSp add mod">
        <pc:chgData name="Ganghyeok Lim" userId="27155264df4fa9c1" providerId="LiveId" clId="{2E217C35-9346-434D-BE1D-902DED62E39B}" dt="2024-01-31T03:42:41.209" v="128" actId="478"/>
        <pc:sldMkLst>
          <pc:docMk/>
          <pc:sldMk cId="2318156815" sldId="288"/>
        </pc:sldMkLst>
        <pc:spChg chg="mod">
          <ac:chgData name="Ganghyeok Lim" userId="27155264df4fa9c1" providerId="LiveId" clId="{2E217C35-9346-434D-BE1D-902DED62E39B}" dt="2024-01-31T03:37:28.963" v="121" actId="14100"/>
          <ac:spMkLst>
            <pc:docMk/>
            <pc:sldMk cId="2318156815" sldId="288"/>
            <ac:spMk id="4" creationId="{184E2227-D97E-7DE0-642C-9D9C16F584E7}"/>
          </ac:spMkLst>
        </pc:spChg>
        <pc:spChg chg="del">
          <ac:chgData name="Ganghyeok Lim" userId="27155264df4fa9c1" providerId="LiveId" clId="{2E217C35-9346-434D-BE1D-902DED62E39B}" dt="2024-01-31T03:42:41.209" v="128" actId="478"/>
          <ac:spMkLst>
            <pc:docMk/>
            <pc:sldMk cId="2318156815" sldId="288"/>
            <ac:spMk id="8" creationId="{B1D78C37-8E2F-0654-6CF4-34DFADA32780}"/>
          </ac:spMkLst>
        </pc:spChg>
        <pc:picChg chg="add mod">
          <ac:chgData name="Ganghyeok Lim" userId="27155264df4fa9c1" providerId="LiveId" clId="{2E217C35-9346-434D-BE1D-902DED62E39B}" dt="2024-01-31T03:37:30.779" v="122" actId="14100"/>
          <ac:picMkLst>
            <pc:docMk/>
            <pc:sldMk cId="2318156815" sldId="288"/>
            <ac:picMk id="3" creationId="{BA3142BC-1B15-7F71-A2BC-4CC6572E3B8F}"/>
          </ac:picMkLst>
        </pc:picChg>
        <pc:picChg chg="del">
          <ac:chgData name="Ganghyeok Lim" userId="27155264df4fa9c1" providerId="LiveId" clId="{2E217C35-9346-434D-BE1D-902DED62E39B}" dt="2024-01-31T03:37:13.666" v="116" actId="478"/>
          <ac:picMkLst>
            <pc:docMk/>
            <pc:sldMk cId="2318156815" sldId="288"/>
            <ac:picMk id="5" creationId="{04243676-8FEA-BD23-4568-2682FCAFE478}"/>
          </ac:picMkLst>
        </pc:picChg>
        <pc:picChg chg="add mod">
          <ac:chgData name="Ganghyeok Lim" userId="27155264df4fa9c1" providerId="LiveId" clId="{2E217C35-9346-434D-BE1D-902DED62E39B}" dt="2024-01-31T03:42:39.640" v="127" actId="1076"/>
          <ac:picMkLst>
            <pc:docMk/>
            <pc:sldMk cId="2318156815" sldId="288"/>
            <ac:picMk id="9" creationId="{D05B56ED-4259-24C5-F372-38D6F4E35C0E}"/>
          </ac:picMkLst>
        </pc:picChg>
      </pc:sldChg>
      <pc:sldChg chg="add del">
        <pc:chgData name="Ganghyeok Lim" userId="27155264df4fa9c1" providerId="LiveId" clId="{2E217C35-9346-434D-BE1D-902DED62E39B}" dt="2024-01-31T03:17:35.829" v="14" actId="2696"/>
        <pc:sldMkLst>
          <pc:docMk/>
          <pc:sldMk cId="1324857644" sldId="289"/>
        </pc:sldMkLst>
      </pc:sldChg>
      <pc:sldChg chg="addSp delSp modSp add mod">
        <pc:chgData name="Ganghyeok Lim" userId="27155264df4fa9c1" providerId="LiveId" clId="{2E217C35-9346-434D-BE1D-902DED62E39B}" dt="2024-01-31T03:45:09.617" v="455" actId="14100"/>
        <pc:sldMkLst>
          <pc:docMk/>
          <pc:sldMk cId="1708412591" sldId="289"/>
        </pc:sldMkLst>
        <pc:spChg chg="mod">
          <ac:chgData name="Ganghyeok Lim" userId="27155264df4fa9c1" providerId="LiveId" clId="{2E217C35-9346-434D-BE1D-902DED62E39B}" dt="2024-01-31T03:43:36.852" v="137" actId="14100"/>
          <ac:spMkLst>
            <pc:docMk/>
            <pc:sldMk cId="1708412591" sldId="289"/>
            <ac:spMk id="4" creationId="{184E2227-D97E-7DE0-642C-9D9C16F584E7}"/>
          </ac:spMkLst>
        </pc:spChg>
        <pc:spChg chg="add mod">
          <ac:chgData name="Ganghyeok Lim" userId="27155264df4fa9c1" providerId="LiveId" clId="{2E217C35-9346-434D-BE1D-902DED62E39B}" dt="2024-01-31T03:45:09.617" v="455" actId="14100"/>
          <ac:spMkLst>
            <pc:docMk/>
            <pc:sldMk cId="1708412591" sldId="289"/>
            <ac:spMk id="7" creationId="{DD4C94B2-B91B-F0CB-D991-DD949C14A5A3}"/>
          </ac:spMkLst>
        </pc:spChg>
        <pc:spChg chg="mod">
          <ac:chgData name="Ganghyeok Lim" userId="27155264df4fa9c1" providerId="LiveId" clId="{2E217C35-9346-434D-BE1D-902DED62E39B}" dt="2024-01-31T03:44:10.666" v="222" actId="20577"/>
          <ac:spMkLst>
            <pc:docMk/>
            <pc:sldMk cId="1708412591" sldId="289"/>
            <ac:spMk id="10" creationId="{9781B5F6-CF52-94AD-1572-826751326251}"/>
          </ac:spMkLst>
        </pc:spChg>
        <pc:picChg chg="del">
          <ac:chgData name="Ganghyeok Lim" userId="27155264df4fa9c1" providerId="LiveId" clId="{2E217C35-9346-434D-BE1D-902DED62E39B}" dt="2024-01-31T03:43:18.268" v="130" actId="478"/>
          <ac:picMkLst>
            <pc:docMk/>
            <pc:sldMk cId="1708412591" sldId="289"/>
            <ac:picMk id="3" creationId="{BA3142BC-1B15-7F71-A2BC-4CC6572E3B8F}"/>
          </ac:picMkLst>
        </pc:picChg>
        <pc:picChg chg="add mod">
          <ac:chgData name="Ganghyeok Lim" userId="27155264df4fa9c1" providerId="LiveId" clId="{2E217C35-9346-434D-BE1D-902DED62E39B}" dt="2024-01-31T03:43:41.865" v="153" actId="1038"/>
          <ac:picMkLst>
            <pc:docMk/>
            <pc:sldMk cId="1708412591" sldId="289"/>
            <ac:picMk id="5" creationId="{1F864FA1-F826-199E-853A-1B184D3685FE}"/>
          </ac:picMkLst>
        </pc:picChg>
        <pc:picChg chg="del">
          <ac:chgData name="Ganghyeok Lim" userId="27155264df4fa9c1" providerId="LiveId" clId="{2E217C35-9346-434D-BE1D-902DED62E39B}" dt="2024-01-31T03:43:18.642" v="131" actId="478"/>
          <ac:picMkLst>
            <pc:docMk/>
            <pc:sldMk cId="1708412591" sldId="289"/>
            <ac:picMk id="9" creationId="{D05B56ED-4259-24C5-F372-38D6F4E35C0E}"/>
          </ac:picMkLst>
        </pc:picChg>
      </pc:sldChg>
      <pc:sldChg chg="add del setBg">
        <pc:chgData name="Ganghyeok Lim" userId="27155264df4fa9c1" providerId="LiveId" clId="{2E217C35-9346-434D-BE1D-902DED62E39B}" dt="2024-01-31T03:46:54.796" v="459" actId="47"/>
        <pc:sldMkLst>
          <pc:docMk/>
          <pc:sldMk cId="1133393194" sldId="290"/>
        </pc:sldMkLst>
      </pc:sldChg>
      <pc:sldChg chg="delSp modSp add mod ord">
        <pc:chgData name="Ganghyeok Lim" userId="27155264df4fa9c1" providerId="LiveId" clId="{2E217C35-9346-434D-BE1D-902DED62E39B}" dt="2024-01-31T03:47:42.411" v="550" actId="1076"/>
        <pc:sldMkLst>
          <pc:docMk/>
          <pc:sldMk cId="4043063192" sldId="290"/>
        </pc:sldMkLst>
        <pc:spChg chg="del">
          <ac:chgData name="Ganghyeok Lim" userId="27155264df4fa9c1" providerId="LiveId" clId="{2E217C35-9346-434D-BE1D-902DED62E39B}" dt="2024-01-31T03:47:05.618" v="467" actId="478"/>
          <ac:spMkLst>
            <pc:docMk/>
            <pc:sldMk cId="4043063192" sldId="290"/>
            <ac:spMk id="2" creationId="{A4125E92-D2D4-A369-ACEE-37C046C5AB70}"/>
          </ac:spMkLst>
        </pc:spChg>
        <pc:spChg chg="mod">
          <ac:chgData name="Ganghyeok Lim" userId="27155264df4fa9c1" providerId="LiveId" clId="{2E217C35-9346-434D-BE1D-902DED62E39B}" dt="2024-01-31T03:47:42.411" v="550" actId="1076"/>
          <ac:spMkLst>
            <pc:docMk/>
            <pc:sldMk cId="4043063192" sldId="290"/>
            <ac:spMk id="12" creationId="{8594D9F8-EE09-49E4-803C-566325981F79}"/>
          </ac:spMkLst>
        </pc:spChg>
        <pc:spChg chg="del">
          <ac:chgData name="Ganghyeok Lim" userId="27155264df4fa9c1" providerId="LiveId" clId="{2E217C35-9346-434D-BE1D-902DED62E39B}" dt="2024-01-31T03:47:01.170" v="463" actId="478"/>
          <ac:spMkLst>
            <pc:docMk/>
            <pc:sldMk cId="4043063192" sldId="290"/>
            <ac:spMk id="13" creationId="{F1DC75FE-4A7F-3D5B-2B7D-55C7BAB162B1}"/>
          </ac:spMkLst>
        </pc:spChg>
        <pc:spChg chg="del">
          <ac:chgData name="Ganghyeok Lim" userId="27155264df4fa9c1" providerId="LiveId" clId="{2E217C35-9346-434D-BE1D-902DED62E39B}" dt="2024-01-31T03:47:02.226" v="464" actId="478"/>
          <ac:spMkLst>
            <pc:docMk/>
            <pc:sldMk cId="4043063192" sldId="290"/>
            <ac:spMk id="14" creationId="{063DBBDF-B2C8-0936-9D1F-A0DACC76793C}"/>
          </ac:spMkLst>
        </pc:spChg>
        <pc:spChg chg="del">
          <ac:chgData name="Ganghyeok Lim" userId="27155264df4fa9c1" providerId="LiveId" clId="{2E217C35-9346-434D-BE1D-902DED62E39B}" dt="2024-01-31T03:47:02.714" v="465" actId="478"/>
          <ac:spMkLst>
            <pc:docMk/>
            <pc:sldMk cId="4043063192" sldId="290"/>
            <ac:spMk id="18" creationId="{5E7834BA-26E9-E3C3-1D69-23F6BDE31AB5}"/>
          </ac:spMkLst>
        </pc:spChg>
        <pc:cxnChg chg="del">
          <ac:chgData name="Ganghyeok Lim" userId="27155264df4fa9c1" providerId="LiveId" clId="{2E217C35-9346-434D-BE1D-902DED62E39B}" dt="2024-01-31T03:47:03.290" v="466" actId="478"/>
          <ac:cxnSpMkLst>
            <pc:docMk/>
            <pc:sldMk cId="4043063192" sldId="290"/>
            <ac:cxnSpMk id="16" creationId="{63DE61FE-2A86-37F8-2F6C-AD84CFE941C5}"/>
          </ac:cxnSpMkLst>
        </pc:cxnChg>
      </pc:sldChg>
      <pc:sldChg chg="addSp delSp modSp add mod ord">
        <pc:chgData name="Ganghyeok Lim" userId="27155264df4fa9c1" providerId="LiveId" clId="{2E217C35-9346-434D-BE1D-902DED62E39B}" dt="2024-01-31T03:57:09.181" v="647" actId="478"/>
        <pc:sldMkLst>
          <pc:docMk/>
          <pc:sldMk cId="1179695831" sldId="291"/>
        </pc:sldMkLst>
        <pc:spChg chg="mod">
          <ac:chgData name="Ganghyeok Lim" userId="27155264df4fa9c1" providerId="LiveId" clId="{2E217C35-9346-434D-BE1D-902DED62E39B}" dt="2024-01-31T03:49:34.007" v="583" actId="14100"/>
          <ac:spMkLst>
            <pc:docMk/>
            <pc:sldMk cId="1179695831" sldId="291"/>
            <ac:spMk id="4" creationId="{184E2227-D97E-7DE0-642C-9D9C16F584E7}"/>
          </ac:spMkLst>
        </pc:spChg>
        <pc:spChg chg="del">
          <ac:chgData name="Ganghyeok Lim" userId="27155264df4fa9c1" providerId="LiveId" clId="{2E217C35-9346-434D-BE1D-902DED62E39B}" dt="2024-01-31T03:57:09.181" v="647" actId="478"/>
          <ac:spMkLst>
            <pc:docMk/>
            <pc:sldMk cId="1179695831" sldId="291"/>
            <ac:spMk id="7" creationId="{DD4C94B2-B91B-F0CB-D991-DD949C14A5A3}"/>
          </ac:spMkLst>
        </pc:spChg>
        <pc:spChg chg="mod">
          <ac:chgData name="Ganghyeok Lim" userId="27155264df4fa9c1" providerId="LiveId" clId="{2E217C35-9346-434D-BE1D-902DED62E39B}" dt="2024-01-31T03:50:08.036" v="645" actId="20577"/>
          <ac:spMkLst>
            <pc:docMk/>
            <pc:sldMk cId="1179695831" sldId="291"/>
            <ac:spMk id="10" creationId="{9781B5F6-CF52-94AD-1572-826751326251}"/>
          </ac:spMkLst>
        </pc:spChg>
        <pc:picChg chg="add mod">
          <ac:chgData name="Ganghyeok Lim" userId="27155264df4fa9c1" providerId="LiveId" clId="{2E217C35-9346-434D-BE1D-902DED62E39B}" dt="2024-01-31T03:49:31.951" v="582" actId="14100"/>
          <ac:picMkLst>
            <pc:docMk/>
            <pc:sldMk cId="1179695831" sldId="291"/>
            <ac:picMk id="3" creationId="{46ECCBA8-01BF-DBF8-4E28-3FC45A864B27}"/>
          </ac:picMkLst>
        </pc:picChg>
        <pc:picChg chg="del">
          <ac:chgData name="Ganghyeok Lim" userId="27155264df4fa9c1" providerId="LiveId" clId="{2E217C35-9346-434D-BE1D-902DED62E39B}" dt="2024-01-31T03:48:41.362" v="554" actId="478"/>
          <ac:picMkLst>
            <pc:docMk/>
            <pc:sldMk cId="1179695831" sldId="291"/>
            <ac:picMk id="5" creationId="{1F864FA1-F826-199E-853A-1B184D3685FE}"/>
          </ac:picMkLst>
        </pc:picChg>
      </pc:sldChg>
      <pc:sldChg chg="addSp delSp modSp add mod">
        <pc:chgData name="Ganghyeok Lim" userId="27155264df4fa9c1" providerId="LiveId" clId="{2E217C35-9346-434D-BE1D-902DED62E39B}" dt="2024-01-31T04:04:48.587" v="659" actId="1076"/>
        <pc:sldMkLst>
          <pc:docMk/>
          <pc:sldMk cId="1683434516" sldId="292"/>
        </pc:sldMkLst>
        <pc:spChg chg="del">
          <ac:chgData name="Ganghyeok Lim" userId="27155264df4fa9c1" providerId="LiveId" clId="{2E217C35-9346-434D-BE1D-902DED62E39B}" dt="2024-01-31T03:57:24.179" v="656" actId="478"/>
          <ac:spMkLst>
            <pc:docMk/>
            <pc:sldMk cId="1683434516" sldId="292"/>
            <ac:spMk id="7" creationId="{DD4C94B2-B91B-F0CB-D991-DD949C14A5A3}"/>
          </ac:spMkLst>
        </pc:spChg>
        <pc:picChg chg="del">
          <ac:chgData name="Ganghyeok Lim" userId="27155264df4fa9c1" providerId="LiveId" clId="{2E217C35-9346-434D-BE1D-902DED62E39B}" dt="2024-01-31T03:57:14.331" v="651" actId="478"/>
          <ac:picMkLst>
            <pc:docMk/>
            <pc:sldMk cId="1683434516" sldId="292"/>
            <ac:picMk id="3" creationId="{46ECCBA8-01BF-DBF8-4E28-3FC45A864B27}"/>
          </ac:picMkLst>
        </pc:picChg>
        <pc:picChg chg="add mod">
          <ac:chgData name="Ganghyeok Lim" userId="27155264df4fa9c1" providerId="LiveId" clId="{2E217C35-9346-434D-BE1D-902DED62E39B}" dt="2024-01-31T03:57:21.360" v="655" actId="14100"/>
          <ac:picMkLst>
            <pc:docMk/>
            <pc:sldMk cId="1683434516" sldId="292"/>
            <ac:picMk id="5" creationId="{2A90B5C8-8F92-6D9A-2D00-A3DB7F8E1454}"/>
          </ac:picMkLst>
        </pc:picChg>
        <pc:picChg chg="add mod">
          <ac:chgData name="Ganghyeok Lim" userId="27155264df4fa9c1" providerId="LiveId" clId="{2E217C35-9346-434D-BE1D-902DED62E39B}" dt="2024-01-31T04:04:48.587" v="659" actId="1076"/>
          <ac:picMkLst>
            <pc:docMk/>
            <pc:sldMk cId="1683434516" sldId="292"/>
            <ac:picMk id="9" creationId="{45F6306F-3CB1-EBA0-1659-EC959671DB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0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2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1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D4CD-DCB7-41F2-960E-058F30651557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1FC4-2E2F-46ED-8483-3791E7CC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94D9F8-EE09-49E4-803C-566325981F79}"/>
              </a:ext>
            </a:extLst>
          </p:cNvPr>
          <p:cNvSpPr txBox="1"/>
          <p:nvPr/>
        </p:nvSpPr>
        <p:spPr>
          <a:xfrm>
            <a:off x="678179" y="1398747"/>
            <a:ext cx="5811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Digital Signal Processing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C75FE-4A7F-3D5B-2B7D-55C7BAB162B1}"/>
              </a:ext>
            </a:extLst>
          </p:cNvPr>
          <p:cNvSpPr txBox="1"/>
          <p:nvPr/>
        </p:nvSpPr>
        <p:spPr>
          <a:xfrm>
            <a:off x="678179" y="2168188"/>
            <a:ext cx="566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- Summary Note of Lecture 1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DBBDF-B2C8-0936-9D1F-A0DACC76793C}"/>
              </a:ext>
            </a:extLst>
          </p:cNvPr>
          <p:cNvSpPr txBox="1"/>
          <p:nvPr/>
        </p:nvSpPr>
        <p:spPr>
          <a:xfrm>
            <a:off x="845819" y="3464004"/>
            <a:ext cx="119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Index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DE61FE-2A86-37F8-2F6C-AD84CFE941C5}"/>
              </a:ext>
            </a:extLst>
          </p:cNvPr>
          <p:cNvCxnSpPr>
            <a:cxnSpLocks/>
          </p:cNvCxnSpPr>
          <p:nvPr/>
        </p:nvCxnSpPr>
        <p:spPr>
          <a:xfrm>
            <a:off x="906779" y="4084141"/>
            <a:ext cx="1077468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7834BA-26E9-E3C3-1D69-23F6BDE31AB5}"/>
              </a:ext>
            </a:extLst>
          </p:cNvPr>
          <p:cNvSpPr txBox="1"/>
          <p:nvPr/>
        </p:nvSpPr>
        <p:spPr>
          <a:xfrm>
            <a:off x="845818" y="4181059"/>
            <a:ext cx="841164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</a:rPr>
              <a:t>Lecture 1. Basic Signals Introduction /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</a:rPr>
              <a:t>Lecture 2.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25E92-D2D4-A369-ACEE-37C046C5AB70}"/>
              </a:ext>
            </a:extLst>
          </p:cNvPr>
          <p:cNvSpPr txBox="1"/>
          <p:nvPr/>
        </p:nvSpPr>
        <p:spPr>
          <a:xfrm>
            <a:off x="11225566" y="6519446"/>
            <a:ext cx="91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24.02.10</a:t>
            </a:r>
            <a:endParaRPr lang="ko-KR" alt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2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91D55-8F42-BC62-ADE5-143A30555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378928-494B-BA5B-F8F1-3EC313BF4E9B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0DAF29-0990-6017-8DCA-08D63D556E5C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284F6-AD90-B65D-D292-DB37AC8D45A1}"/>
              </a:ext>
            </a:extLst>
          </p:cNvPr>
          <p:cNvSpPr txBox="1"/>
          <p:nvPr/>
        </p:nvSpPr>
        <p:spPr>
          <a:xfrm>
            <a:off x="457199" y="249108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Sinusoidal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937D-5A90-1BE7-739C-32000F47A58C}"/>
              </a:ext>
            </a:extLst>
          </p:cNvPr>
          <p:cNvSpPr txBox="1"/>
          <p:nvPr/>
        </p:nvSpPr>
        <p:spPr>
          <a:xfrm>
            <a:off x="600927" y="1184009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Continuous-time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5A73-253B-0ED7-4573-089DE0372E16}"/>
              </a:ext>
            </a:extLst>
          </p:cNvPr>
          <p:cNvSpPr txBox="1"/>
          <p:nvPr/>
        </p:nvSpPr>
        <p:spPr>
          <a:xfrm>
            <a:off x="600927" y="3525462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Discrete-time signal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5DCBF0-B6EC-9EB6-4BD0-1A81AE2B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3" y="1656364"/>
            <a:ext cx="5242143" cy="475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25E91A-14DB-E02B-15DE-7C8A7ABB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04" y="4080893"/>
            <a:ext cx="5363253" cy="4542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1B0977-85FE-AF76-694F-CB2A7480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98" y="2135909"/>
            <a:ext cx="3995477" cy="381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A4A35D8-50CF-5649-61AF-ADB5D1B9C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84" y="4679224"/>
            <a:ext cx="3888900" cy="3445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EF0BB6F-C57E-D5F0-63D8-28F48E4B8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790" y="2411571"/>
            <a:ext cx="893027" cy="59934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6B81F07-4804-B4C5-36B2-087265F2D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195" y="5148822"/>
            <a:ext cx="974110" cy="6580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3FFE41-969D-73B4-A66D-608EFD75CBE3}"/>
              </a:ext>
            </a:extLst>
          </p:cNvPr>
          <p:cNvSpPr txBox="1"/>
          <p:nvPr/>
        </p:nvSpPr>
        <p:spPr>
          <a:xfrm>
            <a:off x="2172690" y="2622813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B69FC-8E19-3363-D50D-F96D76FA0000}"/>
              </a:ext>
            </a:extLst>
          </p:cNvPr>
          <p:cNvSpPr txBox="1"/>
          <p:nvPr/>
        </p:nvSpPr>
        <p:spPr>
          <a:xfrm>
            <a:off x="2319817" y="5336019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32EE7-B33C-467A-D275-6B7C099CA51A}"/>
              </a:ext>
            </a:extLst>
          </p:cNvPr>
          <p:cNvSpPr txBox="1"/>
          <p:nvPr/>
        </p:nvSpPr>
        <p:spPr>
          <a:xfrm>
            <a:off x="1144103" y="2067382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1CC58-EB60-4D78-44C8-C1593D3912B6}"/>
              </a:ext>
            </a:extLst>
          </p:cNvPr>
          <p:cNvSpPr txBox="1"/>
          <p:nvPr/>
        </p:nvSpPr>
        <p:spPr>
          <a:xfrm>
            <a:off x="1144103" y="2464223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AC20B-6B6F-670C-960E-F91E274A9092}"/>
              </a:ext>
            </a:extLst>
          </p:cNvPr>
          <p:cNvSpPr txBox="1"/>
          <p:nvPr/>
        </p:nvSpPr>
        <p:spPr>
          <a:xfrm>
            <a:off x="1283800" y="4590759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E8D50-F58C-FD0E-0C9C-6E7D538BD784}"/>
              </a:ext>
            </a:extLst>
          </p:cNvPr>
          <p:cNvSpPr txBox="1"/>
          <p:nvPr/>
        </p:nvSpPr>
        <p:spPr>
          <a:xfrm>
            <a:off x="1283800" y="5166601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7BC9-1A8E-1A13-41AF-9218FE95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4618A0-D89C-3ACE-B639-DEF1374BCFC3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CCB27-B227-B02B-06F7-C43B6C43B51B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55AFE-05DC-E01F-3574-CABC35680147}"/>
              </a:ext>
            </a:extLst>
          </p:cNvPr>
          <p:cNvSpPr txBox="1"/>
          <p:nvPr/>
        </p:nvSpPr>
        <p:spPr>
          <a:xfrm>
            <a:off x="457199" y="249108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Sinusoidal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8291C-40C6-F43C-4ECB-ADC12FD48DE9}"/>
              </a:ext>
            </a:extLst>
          </p:cNvPr>
          <p:cNvSpPr txBox="1"/>
          <p:nvPr/>
        </p:nvSpPr>
        <p:spPr>
          <a:xfrm>
            <a:off x="600927" y="1184009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Continuous-time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9F09A-0604-B6B6-4F97-B5FD7AF1582F}"/>
              </a:ext>
            </a:extLst>
          </p:cNvPr>
          <p:cNvSpPr txBox="1"/>
          <p:nvPr/>
        </p:nvSpPr>
        <p:spPr>
          <a:xfrm>
            <a:off x="600927" y="3525462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Discrete-time signal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4354F-5F8D-FC86-E3A2-F2CFB083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3" y="1656364"/>
            <a:ext cx="5242143" cy="475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97BD6E-DCA1-9835-2C86-259E7425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04" y="4080893"/>
            <a:ext cx="5363253" cy="4542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DFB4E1-E5C0-1B7B-AB49-B7961C441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98" y="2135909"/>
            <a:ext cx="3995477" cy="381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056B6E3-1EFF-1995-8B52-2D6B57EF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84" y="4679224"/>
            <a:ext cx="3888900" cy="3445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FC062E-E159-7C3D-016C-1296D3DE1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790" y="2411571"/>
            <a:ext cx="893027" cy="59934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9E0051A-1EED-FB2D-F30C-56B5D5F9E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195" y="5148822"/>
            <a:ext cx="974110" cy="6580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2B4CD35-C6D2-E001-4B27-F96BA78B1178}"/>
              </a:ext>
            </a:extLst>
          </p:cNvPr>
          <p:cNvSpPr txBox="1"/>
          <p:nvPr/>
        </p:nvSpPr>
        <p:spPr>
          <a:xfrm>
            <a:off x="2172690" y="2622813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F02F92-94FA-DD88-37DD-E73069E1BD4A}"/>
              </a:ext>
            </a:extLst>
          </p:cNvPr>
          <p:cNvSpPr txBox="1"/>
          <p:nvPr/>
        </p:nvSpPr>
        <p:spPr>
          <a:xfrm>
            <a:off x="2319817" y="5336019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1BAED-1C1D-3A21-925B-7C1DDF9579CB}"/>
              </a:ext>
            </a:extLst>
          </p:cNvPr>
          <p:cNvSpPr txBox="1"/>
          <p:nvPr/>
        </p:nvSpPr>
        <p:spPr>
          <a:xfrm>
            <a:off x="1144103" y="2067382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E4EB-B492-74FE-84DE-4F2F00C9ACE0}"/>
              </a:ext>
            </a:extLst>
          </p:cNvPr>
          <p:cNvSpPr txBox="1"/>
          <p:nvPr/>
        </p:nvSpPr>
        <p:spPr>
          <a:xfrm>
            <a:off x="1144103" y="2464223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24BE3-8595-4F0E-E92E-454F3E0896BB}"/>
              </a:ext>
            </a:extLst>
          </p:cNvPr>
          <p:cNvSpPr txBox="1"/>
          <p:nvPr/>
        </p:nvSpPr>
        <p:spPr>
          <a:xfrm>
            <a:off x="1283800" y="4590759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E5665-B594-4DA7-1084-E99241B44BE0}"/>
              </a:ext>
            </a:extLst>
          </p:cNvPr>
          <p:cNvSpPr txBox="1"/>
          <p:nvPr/>
        </p:nvSpPr>
        <p:spPr>
          <a:xfrm>
            <a:off x="1283800" y="5166601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latin typeface="+mn-ea"/>
              </a:rPr>
              <a:t>ㆍ</a:t>
            </a:r>
            <a:endParaRPr lang="en-US" altLang="ko-KR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35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78032-250B-F45E-9A15-5EE48657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DF7FDA-D38A-0C5B-F0CF-420BEF37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2" y="410227"/>
            <a:ext cx="11168386" cy="2489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E48BB-D4A2-C845-6ADE-E4480A480DA9}"/>
              </a:ext>
            </a:extLst>
          </p:cNvPr>
          <p:cNvSpPr txBox="1"/>
          <p:nvPr/>
        </p:nvSpPr>
        <p:spPr>
          <a:xfrm>
            <a:off x="1192413" y="3014976"/>
            <a:ext cx="27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· </a:t>
            </a:r>
            <a:endParaRPr lang="en-US" altLang="ko-KR" sz="16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21D34-DEA5-0B2E-3393-A05A14B900D6}"/>
              </a:ext>
            </a:extLst>
          </p:cNvPr>
          <p:cNvSpPr txBox="1"/>
          <p:nvPr/>
        </p:nvSpPr>
        <p:spPr>
          <a:xfrm>
            <a:off x="1263394" y="3868833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</p:spTree>
    <p:extLst>
      <p:ext uri="{BB962C8B-B14F-4D97-AF65-F5344CB8AC3E}">
        <p14:creationId xmlns:p14="http://schemas.microsoft.com/office/powerpoint/2010/main" val="26650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07DB3-1D68-11F6-44F0-62D2893FE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522A65-8761-1364-135D-92FA667F91C9}"/>
              </a:ext>
            </a:extLst>
          </p:cNvPr>
          <p:cNvSpPr txBox="1"/>
          <p:nvPr/>
        </p:nvSpPr>
        <p:spPr>
          <a:xfrm>
            <a:off x="2493860" y="2795747"/>
            <a:ext cx="7204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Lecture 1. Introduction to DSP</a:t>
            </a:r>
            <a:endParaRPr lang="ko-KR" alt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4551-00A4-3216-3A06-C0D18929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87B515-1353-0D87-86C3-391D50E7641B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B7EE1-B901-0AE3-9397-B68DC71BD4F4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1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3A0D7-04B2-CA80-4242-29E79F6ACE6A}"/>
              </a:ext>
            </a:extLst>
          </p:cNvPr>
          <p:cNvSpPr txBox="1"/>
          <p:nvPr/>
        </p:nvSpPr>
        <p:spPr>
          <a:xfrm>
            <a:off x="457199" y="249108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B300A-8EA9-0D59-B694-71E693356DAA}"/>
              </a:ext>
            </a:extLst>
          </p:cNvPr>
          <p:cNvSpPr txBox="1"/>
          <p:nvPr/>
        </p:nvSpPr>
        <p:spPr>
          <a:xfrm>
            <a:off x="607512" y="1146807"/>
            <a:ext cx="50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</a:rPr>
              <a:t>1. Continuous-time signal (Analog signal)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31634-8B00-4D10-5687-AF3C5A090C00}"/>
              </a:ext>
            </a:extLst>
          </p:cNvPr>
          <p:cNvSpPr txBox="1"/>
          <p:nvPr/>
        </p:nvSpPr>
        <p:spPr>
          <a:xfrm>
            <a:off x="607512" y="1868329"/>
            <a:ext cx="50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</a:rPr>
              <a:t>2. Discrete-time signal (Continuous-value)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4247-4088-EB59-5C1B-26C57E5D42E0}"/>
              </a:ext>
            </a:extLst>
          </p:cNvPr>
          <p:cNvSpPr txBox="1"/>
          <p:nvPr/>
        </p:nvSpPr>
        <p:spPr>
          <a:xfrm>
            <a:off x="607512" y="2589851"/>
            <a:ext cx="601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</a:rPr>
              <a:t>3. Digital signal (Discrete-time &amp; Discrete-value)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4E9F8C-CDAB-D6BD-1739-17A1F5AA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4" y="905589"/>
            <a:ext cx="5415488" cy="44742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88A780-7028-8E07-EB06-314BC159B297}"/>
              </a:ext>
            </a:extLst>
          </p:cNvPr>
          <p:cNvCxnSpPr>
            <a:cxnSpLocks/>
          </p:cNvCxnSpPr>
          <p:nvPr/>
        </p:nvCxnSpPr>
        <p:spPr>
          <a:xfrm>
            <a:off x="592667" y="4211440"/>
            <a:ext cx="4229100" cy="0"/>
          </a:xfrm>
          <a:prstGeom prst="line">
            <a:avLst/>
          </a:prstGeom>
          <a:ln w="25400"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4F61E2-0B8F-80E6-A55E-11E3EB7E320C}"/>
              </a:ext>
            </a:extLst>
          </p:cNvPr>
          <p:cNvCxnSpPr>
            <a:cxnSpLocks/>
          </p:cNvCxnSpPr>
          <p:nvPr/>
        </p:nvCxnSpPr>
        <p:spPr>
          <a:xfrm flipV="1">
            <a:off x="1891790" y="3581400"/>
            <a:ext cx="0" cy="2831213"/>
          </a:xfrm>
          <a:prstGeom prst="line">
            <a:avLst/>
          </a:prstGeom>
          <a:ln w="25400"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5FF879-2891-216B-17DF-60DE038F44CC}"/>
              </a:ext>
            </a:extLst>
          </p:cNvPr>
          <p:cNvSpPr txBox="1"/>
          <p:nvPr/>
        </p:nvSpPr>
        <p:spPr>
          <a:xfrm>
            <a:off x="811128" y="3306273"/>
            <a:ext cx="116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Independent</a:t>
            </a:r>
          </a:p>
          <a:p>
            <a:pPr algn="ctr"/>
            <a:r>
              <a:rPr lang="en-US" altLang="ko-KR" sz="1200" b="1">
                <a:latin typeface="+mn-ea"/>
              </a:rPr>
              <a:t>var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94408-3EB6-B76B-4588-E1C2664E0D38}"/>
              </a:ext>
            </a:extLst>
          </p:cNvPr>
          <p:cNvSpPr txBox="1"/>
          <p:nvPr/>
        </p:nvSpPr>
        <p:spPr>
          <a:xfrm>
            <a:off x="2075179" y="3705087"/>
            <a:ext cx="15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9EE815-4F43-420E-2FCF-0F515C45FB2E}"/>
              </a:ext>
            </a:extLst>
          </p:cNvPr>
          <p:cNvSpPr txBox="1"/>
          <p:nvPr/>
        </p:nvSpPr>
        <p:spPr>
          <a:xfrm>
            <a:off x="3721704" y="3705217"/>
            <a:ext cx="15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Discrete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518E7-0A68-095C-5102-77B889D2B700}"/>
              </a:ext>
            </a:extLst>
          </p:cNvPr>
          <p:cNvSpPr txBox="1"/>
          <p:nvPr/>
        </p:nvSpPr>
        <p:spPr>
          <a:xfrm>
            <a:off x="607512" y="4545928"/>
            <a:ext cx="15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Continuous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17ED43-4D59-DDCE-750C-5DDC5FE29D07}"/>
              </a:ext>
            </a:extLst>
          </p:cNvPr>
          <p:cNvSpPr txBox="1"/>
          <p:nvPr/>
        </p:nvSpPr>
        <p:spPr>
          <a:xfrm>
            <a:off x="747013" y="5620193"/>
            <a:ext cx="93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Discrete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C42DB-9CCA-B3B3-AA1B-5420842412ED}"/>
              </a:ext>
            </a:extLst>
          </p:cNvPr>
          <p:cNvSpPr txBox="1"/>
          <p:nvPr/>
        </p:nvSpPr>
        <p:spPr>
          <a:xfrm>
            <a:off x="297343" y="3717530"/>
            <a:ext cx="116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dependent</a:t>
            </a:r>
          </a:p>
          <a:p>
            <a:pPr algn="ctr"/>
            <a:r>
              <a:rPr lang="en-US" altLang="ko-KR" sz="1200" b="1">
                <a:latin typeface="+mn-ea"/>
              </a:rPr>
              <a:t>var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53E5E2-D2A3-5D05-8AB6-E863ACF5F6D1}"/>
              </a:ext>
            </a:extLst>
          </p:cNvPr>
          <p:cNvCxnSpPr>
            <a:cxnSpLocks/>
          </p:cNvCxnSpPr>
          <p:nvPr/>
        </p:nvCxnSpPr>
        <p:spPr>
          <a:xfrm flipH="1" flipV="1">
            <a:off x="1114904" y="3616960"/>
            <a:ext cx="791887" cy="604239"/>
          </a:xfrm>
          <a:prstGeom prst="line">
            <a:avLst/>
          </a:prstGeom>
          <a:ln w="25400"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97D2B3D-4033-EB05-F7C0-2C610F522B57}"/>
              </a:ext>
            </a:extLst>
          </p:cNvPr>
          <p:cNvCxnSpPr>
            <a:cxnSpLocks/>
          </p:cNvCxnSpPr>
          <p:nvPr/>
        </p:nvCxnSpPr>
        <p:spPr>
          <a:xfrm>
            <a:off x="607512" y="5180872"/>
            <a:ext cx="4214255" cy="0"/>
          </a:xfrm>
          <a:prstGeom prst="line">
            <a:avLst/>
          </a:prstGeom>
          <a:ln w="25400"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CA1BF1-4229-B35B-2C10-DA5436DA72EB}"/>
              </a:ext>
            </a:extLst>
          </p:cNvPr>
          <p:cNvCxnSpPr>
            <a:cxnSpLocks/>
          </p:cNvCxnSpPr>
          <p:nvPr/>
        </p:nvCxnSpPr>
        <p:spPr>
          <a:xfrm flipV="1">
            <a:off x="3428490" y="3535680"/>
            <a:ext cx="0" cy="2859451"/>
          </a:xfrm>
          <a:prstGeom prst="line">
            <a:avLst/>
          </a:prstGeom>
          <a:ln w="25400"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5B869F-3104-D0AC-F13C-B4D60F5B7CB3}"/>
              </a:ext>
            </a:extLst>
          </p:cNvPr>
          <p:cNvSpPr txBox="1"/>
          <p:nvPr/>
        </p:nvSpPr>
        <p:spPr>
          <a:xfrm>
            <a:off x="1872779" y="4459076"/>
            <a:ext cx="16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Continuous-time</a:t>
            </a:r>
          </a:p>
          <a:p>
            <a:r>
              <a:rPr lang="en-US" altLang="ko-KR" sz="1400" b="1">
                <a:latin typeface="+mn-ea"/>
              </a:rPr>
              <a:t>signal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90EAF-AED5-0AF3-7CE5-7F009234B171}"/>
              </a:ext>
            </a:extLst>
          </p:cNvPr>
          <p:cNvSpPr txBox="1"/>
          <p:nvPr/>
        </p:nvSpPr>
        <p:spPr>
          <a:xfrm>
            <a:off x="3504351" y="4461793"/>
            <a:ext cx="137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Discrete-time</a:t>
            </a:r>
          </a:p>
          <a:p>
            <a:r>
              <a:rPr lang="en-US" altLang="ko-KR" sz="1400" b="1">
                <a:latin typeface="+mn-ea"/>
              </a:rPr>
              <a:t>signal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7083F4-D373-4C14-5D88-A2EBFBD9F1D4}"/>
              </a:ext>
            </a:extLst>
          </p:cNvPr>
          <p:cNvSpPr txBox="1"/>
          <p:nvPr/>
        </p:nvSpPr>
        <p:spPr>
          <a:xfrm>
            <a:off x="3509230" y="5620193"/>
            <a:ext cx="16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Digital signal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C5C8D0-5125-EC1E-312C-E358897BDA95}"/>
              </a:ext>
            </a:extLst>
          </p:cNvPr>
          <p:cNvSpPr txBox="1"/>
          <p:nvPr/>
        </p:nvSpPr>
        <p:spPr>
          <a:xfrm>
            <a:off x="2481267" y="5620263"/>
            <a:ext cx="35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66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9EE7C3-86DA-BABE-1E82-74C5D406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CCAE136-1287-1352-9F52-8AE8A7BD49C8}"/>
              </a:ext>
            </a:extLst>
          </p:cNvPr>
          <p:cNvSpPr txBox="1"/>
          <p:nvPr/>
        </p:nvSpPr>
        <p:spPr>
          <a:xfrm>
            <a:off x="728560" y="2313147"/>
            <a:ext cx="84482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Lecture 2. </a:t>
            </a:r>
          </a:p>
          <a:p>
            <a:r>
              <a:rPr lang="en-US" altLang="ko-KR" sz="4400" b="1">
                <a:solidFill>
                  <a:schemeClr val="bg1"/>
                </a:solidFill>
              </a:rPr>
              <a:t>Definition &amp; Classification of signal</a:t>
            </a:r>
            <a:endParaRPr lang="ko-KR" alt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3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4F0A9-4FF3-1E23-6844-32D75FA7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462855-9D84-B184-386B-61FE294EA614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346A8-4C60-E9A5-1375-51719496D847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E96DC-9143-07CB-AEA9-56A661513720}"/>
              </a:ext>
            </a:extLst>
          </p:cNvPr>
          <p:cNvSpPr txBox="1"/>
          <p:nvPr/>
        </p:nvSpPr>
        <p:spPr>
          <a:xfrm>
            <a:off x="457199" y="249108"/>
            <a:ext cx="5102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Analog to Digital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CD2F9-6318-AE51-10EA-5369028B6902}"/>
              </a:ext>
            </a:extLst>
          </p:cNvPr>
          <p:cNvSpPr txBox="1"/>
          <p:nvPr/>
        </p:nvSpPr>
        <p:spPr>
          <a:xfrm>
            <a:off x="607512" y="1146807"/>
            <a:ext cx="82711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일반적으로 </a:t>
            </a:r>
            <a:r>
              <a:rPr lang="en-US" altLang="ko-KR" b="1">
                <a:latin typeface="+mn-ea"/>
              </a:rPr>
              <a:t>Analog </a:t>
            </a:r>
            <a:r>
              <a:rPr lang="ko-KR" altLang="en-US" b="1">
                <a:latin typeface="+mn-ea"/>
              </a:rPr>
              <a:t>신호를 </a:t>
            </a:r>
            <a:r>
              <a:rPr lang="en-US" altLang="ko-KR" b="1">
                <a:latin typeface="+mn-ea"/>
              </a:rPr>
              <a:t>Digital </a:t>
            </a:r>
            <a:r>
              <a:rPr lang="ko-KR" altLang="en-US" b="1">
                <a:latin typeface="+mn-ea"/>
              </a:rPr>
              <a:t>신호로 변환해서 신호처리 하는 것이 효율적이므로</a:t>
            </a:r>
            <a:r>
              <a:rPr lang="en-US" altLang="ko-KR" b="1">
                <a:latin typeface="+mn-ea"/>
              </a:rPr>
              <a:t>, A/D Conversion</a:t>
            </a:r>
            <a:r>
              <a:rPr lang="ko-KR" altLang="en-US" b="1">
                <a:latin typeface="+mn-ea"/>
              </a:rPr>
              <a:t>을 수행한다</a:t>
            </a:r>
            <a:r>
              <a:rPr lang="en-US" altLang="ko-KR" b="1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96104-79CC-B831-D365-5571A1E99BD5}"/>
              </a:ext>
            </a:extLst>
          </p:cNvPr>
          <p:cNvSpPr txBox="1"/>
          <p:nvPr/>
        </p:nvSpPr>
        <p:spPr>
          <a:xfrm>
            <a:off x="607513" y="2308857"/>
            <a:ext cx="31453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</a:rPr>
              <a:t>Steps for A/D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1D3D3-E283-EF5B-3545-F05A450A0067}"/>
              </a:ext>
            </a:extLst>
          </p:cNvPr>
          <p:cNvSpPr txBox="1"/>
          <p:nvPr/>
        </p:nvSpPr>
        <p:spPr>
          <a:xfrm>
            <a:off x="607512" y="2828263"/>
            <a:ext cx="31453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24DE8-7639-AD48-AD35-703EFD30ACCE}"/>
              </a:ext>
            </a:extLst>
          </p:cNvPr>
          <p:cNvSpPr txBox="1"/>
          <p:nvPr/>
        </p:nvSpPr>
        <p:spPr>
          <a:xfrm>
            <a:off x="607512" y="3895827"/>
            <a:ext cx="31453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Quantization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B2032-D371-8774-C94B-64144E000EF4}"/>
              </a:ext>
            </a:extLst>
          </p:cNvPr>
          <p:cNvSpPr txBox="1"/>
          <p:nvPr/>
        </p:nvSpPr>
        <p:spPr>
          <a:xfrm>
            <a:off x="607512" y="5707762"/>
            <a:ext cx="31453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③ </a:t>
            </a:r>
            <a:r>
              <a:rPr lang="en-US" altLang="ko-KR" b="1">
                <a:latin typeface="+mn-ea"/>
              </a:rPr>
              <a:t>Encoding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1A1636-B9DD-8C21-F35D-3274D66B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46" y="1842238"/>
            <a:ext cx="5746241" cy="4387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D4A998-E075-75D8-18DC-766BD94B1424}"/>
              </a:ext>
            </a:extLst>
          </p:cNvPr>
          <p:cNvSpPr txBox="1"/>
          <p:nvPr/>
        </p:nvSpPr>
        <p:spPr>
          <a:xfrm>
            <a:off x="970761" y="3248827"/>
            <a:ext cx="45042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Analog signal </a:t>
            </a:r>
            <a:r>
              <a:rPr lang="ko-KR" altLang="en-US">
                <a:latin typeface="+mn-ea"/>
              </a:rPr>
              <a:t>→ </a:t>
            </a:r>
            <a:r>
              <a:rPr lang="en-US" altLang="ko-KR">
                <a:latin typeface="+mn-ea"/>
              </a:rPr>
              <a:t>Discrete-time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7DBF7-42E6-B444-D46F-27B495DB0110}"/>
              </a:ext>
            </a:extLst>
          </p:cNvPr>
          <p:cNvSpPr txBox="1"/>
          <p:nvPr/>
        </p:nvSpPr>
        <p:spPr>
          <a:xfrm>
            <a:off x="970761" y="4355180"/>
            <a:ext cx="50426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Discrete-time signal </a:t>
            </a:r>
            <a:r>
              <a:rPr lang="ko-KR" altLang="en-US">
                <a:latin typeface="+mn-ea"/>
              </a:rPr>
              <a:t>→ </a:t>
            </a:r>
            <a:r>
              <a:rPr lang="en-US" altLang="ko-KR">
                <a:latin typeface="+mn-ea"/>
              </a:rPr>
              <a:t>Digital signal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(CPU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Finite # of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bit</a:t>
            </a:r>
            <a:r>
              <a:rPr lang="ko-KR" altLang="en-US">
                <a:latin typeface="+mn-ea"/>
              </a:rPr>
              <a:t>를 가지므로 </a:t>
            </a:r>
            <a:r>
              <a:rPr lang="en-US" altLang="ko-KR">
                <a:latin typeface="+mn-ea"/>
              </a:rPr>
              <a:t>Quantization</a:t>
            </a:r>
            <a:r>
              <a:rPr lang="ko-KR" altLang="en-US">
                <a:latin typeface="+mn-ea"/>
              </a:rPr>
              <a:t>은 불가피하다</a:t>
            </a:r>
            <a:r>
              <a:rPr lang="en-US" altLang="ko-KR">
                <a:latin typeface="+mn-ea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078409-080A-0D30-2B4D-AA9D4BAD0F2A}"/>
              </a:ext>
            </a:extLst>
          </p:cNvPr>
          <p:cNvGrpSpPr/>
          <p:nvPr/>
        </p:nvGrpSpPr>
        <p:grpSpPr>
          <a:xfrm>
            <a:off x="3685427" y="3636815"/>
            <a:ext cx="1786807" cy="595602"/>
            <a:chOff x="2752301" y="3649680"/>
            <a:chExt cx="1786807" cy="59560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058543D-0936-EC88-9AD8-49454838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01" y="3649680"/>
              <a:ext cx="1786807" cy="59560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0380693-F11B-488C-743C-94E16DB5AA31}"/>
                </a:ext>
              </a:extLst>
            </p:cNvPr>
            <p:cNvSpPr/>
            <p:nvPr/>
          </p:nvSpPr>
          <p:spPr>
            <a:xfrm>
              <a:off x="2836580" y="3718952"/>
              <a:ext cx="1627469" cy="472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399A4-73FB-44EC-F850-828D6FEFA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6DDA-49E4-55D5-1DFE-703AA5076240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84A42-5BD8-1996-5A78-0F03840EEAED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37C6-379C-BAB7-75A0-A5B593260782}"/>
              </a:ext>
            </a:extLst>
          </p:cNvPr>
          <p:cNvSpPr txBox="1"/>
          <p:nvPr/>
        </p:nvSpPr>
        <p:spPr>
          <a:xfrm>
            <a:off x="457199" y="249108"/>
            <a:ext cx="5102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Analog to Digital conversion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96D576-36C9-F507-0DDB-2E40EE34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4" y="1062332"/>
            <a:ext cx="5303520" cy="7555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A0FA2C-6491-83CE-B028-6F2EEB166CA5}"/>
              </a:ext>
            </a:extLst>
          </p:cNvPr>
          <p:cNvSpPr txBox="1"/>
          <p:nvPr/>
        </p:nvSpPr>
        <p:spPr>
          <a:xfrm>
            <a:off x="668163" y="1773104"/>
            <a:ext cx="92759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</a:rPr>
              <a:t>Analog </a:t>
            </a:r>
            <a:r>
              <a:rPr lang="ko-KR" altLang="en-US" b="1">
                <a:latin typeface="+mn-ea"/>
              </a:rPr>
              <a:t>신호를 </a:t>
            </a:r>
            <a:r>
              <a:rPr lang="en-US" altLang="ko-KR" b="1">
                <a:latin typeface="+mn-ea"/>
              </a:rPr>
              <a:t>A/D conversion </a:t>
            </a:r>
            <a:r>
              <a:rPr lang="ko-KR" altLang="en-US" b="1">
                <a:latin typeface="+mn-ea"/>
              </a:rPr>
              <a:t>하는 과정에서 원래 신호의 정보 손실이 발생한다</a:t>
            </a:r>
            <a:r>
              <a:rPr lang="en-US" altLang="ko-KR" b="1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C33389-1C9A-9C7F-9D1D-7AC54381B7D3}"/>
              </a:ext>
            </a:extLst>
          </p:cNvPr>
          <p:cNvSpPr txBox="1"/>
          <p:nvPr/>
        </p:nvSpPr>
        <p:spPr>
          <a:xfrm>
            <a:off x="668163" y="2406324"/>
            <a:ext cx="24052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Sampling </a:t>
            </a:r>
            <a:r>
              <a:rPr lang="ko-KR" altLang="en-US" b="1">
                <a:latin typeface="+mn-ea"/>
              </a:rPr>
              <a:t>과정</a:t>
            </a:r>
            <a:endParaRPr lang="en-US" altLang="ko-KR" b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B1F8E-1597-D2A6-6A3E-C10947CADCCF}"/>
              </a:ext>
            </a:extLst>
          </p:cNvPr>
          <p:cNvSpPr txBox="1"/>
          <p:nvPr/>
        </p:nvSpPr>
        <p:spPr>
          <a:xfrm>
            <a:off x="966613" y="2927024"/>
            <a:ext cx="25195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</a:rPr>
              <a:t># Sampling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theorem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DED6D-9FA9-CE8C-15FB-29B52D6E8EA7}"/>
              </a:ext>
            </a:extLst>
          </p:cNvPr>
          <p:cNvSpPr txBox="1"/>
          <p:nvPr/>
        </p:nvSpPr>
        <p:spPr>
          <a:xfrm>
            <a:off x="1220613" y="3369466"/>
            <a:ext cx="878063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The analog signal can be exactly reconstructed from its discrete-time version, only if the sampling rate F</a:t>
            </a:r>
            <a:r>
              <a:rPr lang="en-US" altLang="ko-KR" baseline="-25000">
                <a:latin typeface="+mn-ea"/>
              </a:rPr>
              <a:t>s</a:t>
            </a:r>
            <a:r>
              <a:rPr lang="en-US" altLang="ko-KR">
                <a:latin typeface="+mn-ea"/>
              </a:rPr>
              <a:t> is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greater than or equal to twice of the maximum frequency content of the analog signal.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C7EE66-D1C0-76BB-2DBA-6085FCBB3807}"/>
              </a:ext>
            </a:extLst>
          </p:cNvPr>
          <p:cNvGrpSpPr/>
          <p:nvPr/>
        </p:nvGrpSpPr>
        <p:grpSpPr>
          <a:xfrm>
            <a:off x="9328207" y="1638301"/>
            <a:ext cx="1809694" cy="831481"/>
            <a:chOff x="7969307" y="2302189"/>
            <a:chExt cx="1809694" cy="83148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9546268-144F-4FF9-213B-E9AD8970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9307" y="2302189"/>
              <a:ext cx="1809694" cy="831481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A7A9F9-84C8-77F3-7F6A-339C2600AEF4}"/>
                </a:ext>
              </a:extLst>
            </p:cNvPr>
            <p:cNvSpPr/>
            <p:nvPr/>
          </p:nvSpPr>
          <p:spPr>
            <a:xfrm>
              <a:off x="8060419" y="2463192"/>
              <a:ext cx="1627469" cy="472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583FF02-44E8-1A14-6AE2-CF9436A1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96" y="4654754"/>
            <a:ext cx="1949885" cy="80684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7D595A-FF9F-864D-BACE-CB85B50615B2}"/>
              </a:ext>
            </a:extLst>
          </p:cNvPr>
          <p:cNvSpPr/>
          <p:nvPr/>
        </p:nvSpPr>
        <p:spPr>
          <a:xfrm>
            <a:off x="1314003" y="4821999"/>
            <a:ext cx="1627469" cy="472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37BB4-D19A-A357-C9EA-90017DC79336}"/>
              </a:ext>
            </a:extLst>
          </p:cNvPr>
          <p:cNvSpPr txBox="1"/>
          <p:nvPr/>
        </p:nvSpPr>
        <p:spPr>
          <a:xfrm>
            <a:off x="1220613" y="5407270"/>
            <a:ext cx="87806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Sampling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theorem</a:t>
            </a:r>
            <a:r>
              <a:rPr lang="ko-KR" altLang="en-US">
                <a:latin typeface="+mn-ea"/>
              </a:rPr>
              <a:t>을 만족하면</a:t>
            </a:r>
            <a:r>
              <a:rPr lang="en-US" altLang="ko-KR">
                <a:latin typeface="+mn-ea"/>
              </a:rPr>
              <a:t>, Sampling </a:t>
            </a:r>
            <a:r>
              <a:rPr lang="ko-KR" altLang="en-US">
                <a:latin typeface="+mn-ea"/>
              </a:rPr>
              <a:t>과정에서 정보의 손실이 발생하지 않고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원래 신호를 완벽하게 복원할 수 있다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5852-F15F-1F72-B8C7-DEF9E6036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8D83440-FB38-8BA6-92AD-A82D3A096AAD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245D7-7FE9-4E34-FB88-53CC0AEA3F3E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1E917-FC01-C9FD-5E77-84158BCC7894}"/>
              </a:ext>
            </a:extLst>
          </p:cNvPr>
          <p:cNvSpPr txBox="1"/>
          <p:nvPr/>
        </p:nvSpPr>
        <p:spPr>
          <a:xfrm>
            <a:off x="457199" y="249108"/>
            <a:ext cx="5102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Analog to Digital conversion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B43A3-7FF7-F695-D17A-FC373C788823}"/>
              </a:ext>
            </a:extLst>
          </p:cNvPr>
          <p:cNvSpPr txBox="1"/>
          <p:nvPr/>
        </p:nvSpPr>
        <p:spPr>
          <a:xfrm>
            <a:off x="668163" y="1328441"/>
            <a:ext cx="27354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Quantization </a:t>
            </a:r>
            <a:r>
              <a:rPr lang="ko-KR" altLang="en-US" b="1">
                <a:latin typeface="+mn-ea"/>
              </a:rPr>
              <a:t>과정</a:t>
            </a:r>
            <a:endParaRPr lang="en-US" altLang="ko-KR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0EAC4C-554B-3F3A-A6FC-D9F49463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4" y="1916083"/>
            <a:ext cx="4749856" cy="3025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84CD4-DFDC-0DF5-3B35-35A9BA8B9D60}"/>
              </a:ext>
            </a:extLst>
          </p:cNvPr>
          <p:cNvSpPr txBox="1"/>
          <p:nvPr/>
        </p:nvSpPr>
        <p:spPr>
          <a:xfrm>
            <a:off x="5660234" y="2025048"/>
            <a:ext cx="636666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Quantization Error</a:t>
            </a:r>
            <a:r>
              <a:rPr lang="ko-KR" altLang="en-US" sz="1600">
                <a:latin typeface="+mn-ea"/>
              </a:rPr>
              <a:t>는 무한히 많은 </a:t>
            </a:r>
            <a:r>
              <a:rPr lang="en-US" altLang="ko-KR" sz="1600">
                <a:latin typeface="+mn-ea"/>
              </a:rPr>
              <a:t>bit</a:t>
            </a:r>
            <a:r>
              <a:rPr lang="ko-KR" altLang="en-US" sz="1600">
                <a:latin typeface="+mn-ea"/>
              </a:rPr>
              <a:t>를 사용하지 않는 이상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제거할 수 없다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단</a:t>
            </a:r>
            <a:r>
              <a:rPr lang="en-US" altLang="ko-KR" sz="1600">
                <a:latin typeface="+mn-ea"/>
              </a:rPr>
              <a:t>, bit </a:t>
            </a:r>
            <a:r>
              <a:rPr lang="ko-KR" altLang="en-US" sz="1600">
                <a:latin typeface="+mn-ea"/>
              </a:rPr>
              <a:t>수를 증가시킴으로써</a:t>
            </a:r>
            <a:r>
              <a:rPr lang="en-US" altLang="ko-KR" sz="1600">
                <a:latin typeface="+mn-ea"/>
              </a:rPr>
              <a:t>, Quantization Error</a:t>
            </a:r>
            <a:r>
              <a:rPr lang="ko-KR" altLang="en-US" sz="1600">
                <a:latin typeface="+mn-ea"/>
              </a:rPr>
              <a:t>를 최소화할 수 있다</a:t>
            </a:r>
            <a:r>
              <a:rPr lang="en-US" altLang="ko-KR" sz="160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5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EE16-1EF0-23CB-2817-B427476E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516AF7-1357-C279-9031-462DBAB44FC8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07C49-AB0B-BB8C-3A21-6D0C4294D808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974BF-1FD4-0D83-ED09-B9824D0006CB}"/>
              </a:ext>
            </a:extLst>
          </p:cNvPr>
          <p:cNvSpPr txBox="1"/>
          <p:nvPr/>
        </p:nvSpPr>
        <p:spPr>
          <a:xfrm>
            <a:off x="457199" y="249108"/>
            <a:ext cx="193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Frequency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81383-27B7-AA19-5430-AE29459F2549}"/>
              </a:ext>
            </a:extLst>
          </p:cNvPr>
          <p:cNvSpPr txBox="1"/>
          <p:nvPr/>
        </p:nvSpPr>
        <p:spPr>
          <a:xfrm>
            <a:off x="600927" y="1184009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Narrow-band meaning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4C556-7554-914B-A033-2F79FA29883A}"/>
              </a:ext>
            </a:extLst>
          </p:cNvPr>
          <p:cNvSpPr txBox="1"/>
          <p:nvPr/>
        </p:nvSpPr>
        <p:spPr>
          <a:xfrm>
            <a:off x="600926" y="2974708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Wide-band meaning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B1819-69DC-90FA-910C-FA12C20F6494}"/>
              </a:ext>
            </a:extLst>
          </p:cNvPr>
          <p:cNvSpPr txBox="1"/>
          <p:nvPr/>
        </p:nvSpPr>
        <p:spPr>
          <a:xfrm>
            <a:off x="904315" y="3490778"/>
            <a:ext cx="63666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Fourier </a:t>
            </a:r>
            <a:r>
              <a:rPr lang="ko-KR" altLang="en-US" sz="1600">
                <a:latin typeface="+mn-ea"/>
              </a:rPr>
              <a:t>표현식에 따른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시간 변수 </a:t>
            </a:r>
            <a:r>
              <a:rPr lang="en-US" altLang="ko-KR" sz="1600">
                <a:latin typeface="+mn-ea"/>
              </a:rPr>
              <a:t>t</a:t>
            </a:r>
            <a:r>
              <a:rPr lang="ko-KR" altLang="en-US" sz="1600">
                <a:latin typeface="+mn-ea"/>
              </a:rPr>
              <a:t>의 또 다른 표현식</a:t>
            </a:r>
            <a:endParaRPr lang="en-US" altLang="ko-KR" sz="160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DFB82C-9AFE-5B23-5CEF-911342DC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15" y="1603891"/>
            <a:ext cx="2103287" cy="13090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99755E-365B-FEE0-C58A-BF9F45EB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15" y="3904802"/>
            <a:ext cx="2079587" cy="7856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718BAA-62E6-7251-DB93-4CA41A69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53" y="5115310"/>
            <a:ext cx="4702793" cy="7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78D-E3EB-73C4-21F3-5C27CBFB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FB98C6-21ED-7337-124E-C681BC55D63F}"/>
              </a:ext>
            </a:extLst>
          </p:cNvPr>
          <p:cNvSpPr/>
          <p:nvPr/>
        </p:nvSpPr>
        <p:spPr>
          <a:xfrm>
            <a:off x="0" y="1638301"/>
            <a:ext cx="144780" cy="3581398"/>
          </a:xfrm>
          <a:prstGeom prst="rect">
            <a:avLst/>
          </a:prstGeom>
          <a:solidFill>
            <a:srgbClr val="668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4B3EA-FAEF-2848-B91E-C3C940A758C9}"/>
              </a:ext>
            </a:extLst>
          </p:cNvPr>
          <p:cNvSpPr txBox="1"/>
          <p:nvPr/>
        </p:nvSpPr>
        <p:spPr>
          <a:xfrm>
            <a:off x="8878657" y="6519446"/>
            <a:ext cx="32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5D87FD"/>
                </a:solidFill>
              </a:rPr>
              <a:t>Digital Signal Processing – Lecture 2</a:t>
            </a:r>
            <a:endParaRPr lang="ko-KR" altLang="en-US" sz="1600" b="1">
              <a:solidFill>
                <a:srgbClr val="5D87F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DD8B2-154B-DA81-1E8B-71216595E689}"/>
              </a:ext>
            </a:extLst>
          </p:cNvPr>
          <p:cNvSpPr txBox="1"/>
          <p:nvPr/>
        </p:nvSpPr>
        <p:spPr>
          <a:xfrm>
            <a:off x="457199" y="249108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Sinusoidal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7BC2-25D0-B690-5A75-2D0FF4BE41CA}"/>
              </a:ext>
            </a:extLst>
          </p:cNvPr>
          <p:cNvSpPr txBox="1"/>
          <p:nvPr/>
        </p:nvSpPr>
        <p:spPr>
          <a:xfrm>
            <a:off x="600927" y="1184009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① </a:t>
            </a:r>
            <a:r>
              <a:rPr lang="en-US" altLang="ko-KR" b="1">
                <a:latin typeface="+mn-ea"/>
              </a:rPr>
              <a:t>Continuous-time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375A-E822-A800-6FF3-F7D8F909CE60}"/>
              </a:ext>
            </a:extLst>
          </p:cNvPr>
          <p:cNvSpPr txBox="1"/>
          <p:nvPr/>
        </p:nvSpPr>
        <p:spPr>
          <a:xfrm>
            <a:off x="600926" y="2974708"/>
            <a:ext cx="316424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② </a:t>
            </a:r>
            <a:r>
              <a:rPr lang="en-US" altLang="ko-KR" b="1">
                <a:latin typeface="+mn-ea"/>
              </a:rPr>
              <a:t>Discrete-time signal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56408-8249-1A60-B874-578790E4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3" y="1656364"/>
            <a:ext cx="5242143" cy="475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BB95BC-AD45-E7A9-1A44-361C3725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03" y="3530139"/>
            <a:ext cx="5363253" cy="4542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BA88EF1-EA47-52D7-0773-62B7C850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16" y="2143991"/>
            <a:ext cx="3995477" cy="381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86DDCF-198F-6034-F49E-FA7998CF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616" y="4085570"/>
            <a:ext cx="3888900" cy="3445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DC338AA-6630-0E9A-617A-ACE84072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680" y="2517616"/>
            <a:ext cx="893027" cy="59934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37B69B-0761-1942-70D4-A1E0970E5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680" y="4561691"/>
            <a:ext cx="974110" cy="6580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3C5A83-7C07-50CB-63C1-F97D7F00242E}"/>
              </a:ext>
            </a:extLst>
          </p:cNvPr>
          <p:cNvSpPr txBox="1"/>
          <p:nvPr/>
        </p:nvSpPr>
        <p:spPr>
          <a:xfrm>
            <a:off x="5592839" y="2744388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A720A-826C-D500-1BE2-939434233B32}"/>
              </a:ext>
            </a:extLst>
          </p:cNvPr>
          <p:cNvSpPr txBox="1"/>
          <p:nvPr/>
        </p:nvSpPr>
        <p:spPr>
          <a:xfrm>
            <a:off x="5592839" y="4781860"/>
            <a:ext cx="12230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(Frequency)</a:t>
            </a:r>
          </a:p>
        </p:txBody>
      </p:sp>
    </p:spTree>
    <p:extLst>
      <p:ext uri="{BB962C8B-B14F-4D97-AF65-F5344CB8AC3E}">
        <p14:creationId xmlns:p14="http://schemas.microsoft.com/office/powerpoint/2010/main" val="187943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7769</TotalTime>
  <Words>364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Ganghyeok Lim</dc:creator>
  <cp:lastModifiedBy>Ganghyeok Lim</cp:lastModifiedBy>
  <cp:revision>146</cp:revision>
  <dcterms:created xsi:type="dcterms:W3CDTF">2023-10-10T21:27:09Z</dcterms:created>
  <dcterms:modified xsi:type="dcterms:W3CDTF">2024-02-10T23:59:36Z</dcterms:modified>
</cp:coreProperties>
</file>