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FF"/>
    <a:srgbClr val="FFD5FF"/>
    <a:srgbClr val="FF99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2771F2-4A1B-4CCA-8D02-CF9A35B9257F}" v="19" dt="2024-02-02T01:26:52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ghyeok Lim" userId="27155264df4fa9c1" providerId="LiveId" clId="{B9A0C8B8-67CB-485E-8F32-BE47375F286B}"/>
    <pc:docChg chg="custSel addSld modSld">
      <pc:chgData name="Ganghyeok Lim" userId="27155264df4fa9c1" providerId="LiveId" clId="{B9A0C8B8-67CB-485E-8F32-BE47375F286B}" dt="2024-01-16T01:13:07.718" v="2" actId="478"/>
      <pc:docMkLst>
        <pc:docMk/>
      </pc:docMkLst>
      <pc:sldChg chg="delSp new mod">
        <pc:chgData name="Ganghyeok Lim" userId="27155264df4fa9c1" providerId="LiveId" clId="{B9A0C8B8-67CB-485E-8F32-BE47375F286B}" dt="2024-01-16T01:13:07.718" v="2" actId="478"/>
        <pc:sldMkLst>
          <pc:docMk/>
          <pc:sldMk cId="4240211481" sldId="257"/>
        </pc:sldMkLst>
        <pc:spChg chg="del">
          <ac:chgData name="Ganghyeok Lim" userId="27155264df4fa9c1" providerId="LiveId" clId="{B9A0C8B8-67CB-485E-8F32-BE47375F286B}" dt="2024-01-16T01:13:05.629" v="1" actId="478"/>
          <ac:spMkLst>
            <pc:docMk/>
            <pc:sldMk cId="4240211481" sldId="257"/>
            <ac:spMk id="2" creationId="{31D28638-02E7-1A7F-F0D7-174584A4EEEE}"/>
          </ac:spMkLst>
        </pc:spChg>
        <pc:spChg chg="del">
          <ac:chgData name="Ganghyeok Lim" userId="27155264df4fa9c1" providerId="LiveId" clId="{B9A0C8B8-67CB-485E-8F32-BE47375F286B}" dt="2024-01-16T01:13:07.718" v="2" actId="478"/>
          <ac:spMkLst>
            <pc:docMk/>
            <pc:sldMk cId="4240211481" sldId="257"/>
            <ac:spMk id="3" creationId="{AC705625-4970-B8B3-02F4-631088A50EC5}"/>
          </ac:spMkLst>
        </pc:spChg>
      </pc:sldChg>
    </pc:docChg>
  </pc:docChgLst>
  <pc:docChgLst>
    <pc:chgData name="Ganghyeok Lim" userId="27155264df4fa9c1" providerId="LiveId" clId="{4C2771F2-4A1B-4CCA-8D02-CF9A35B9257F}"/>
    <pc:docChg chg="undo custSel addSld delSld modSld">
      <pc:chgData name="Ganghyeok Lim" userId="27155264df4fa9c1" providerId="LiveId" clId="{4C2771F2-4A1B-4CCA-8D02-CF9A35B9257F}" dt="2024-02-02T05:23:28.392" v="753" actId="2696"/>
      <pc:docMkLst>
        <pc:docMk/>
      </pc:docMkLst>
      <pc:sldChg chg="addSp delSp modSp mod">
        <pc:chgData name="Ganghyeok Lim" userId="27155264df4fa9c1" providerId="LiveId" clId="{4C2771F2-4A1B-4CCA-8D02-CF9A35B9257F}" dt="2024-02-02T01:29:35.324" v="752" actId="1076"/>
        <pc:sldMkLst>
          <pc:docMk/>
          <pc:sldMk cId="1653729482" sldId="256"/>
        </pc:sldMkLst>
        <pc:spChg chg="mod">
          <ac:chgData name="Ganghyeok Lim" userId="27155264df4fa9c1" providerId="LiveId" clId="{4C2771F2-4A1B-4CCA-8D02-CF9A35B9257F}" dt="2024-02-02T01:29:35.324" v="752" actId="1076"/>
          <ac:spMkLst>
            <pc:docMk/>
            <pc:sldMk cId="1653729482" sldId="256"/>
            <ac:spMk id="5" creationId="{F21B5E7F-DCB9-9D10-E7A0-0058CFD71710}"/>
          </ac:spMkLst>
        </pc:spChg>
        <pc:spChg chg="add mod">
          <ac:chgData name="Ganghyeok Lim" userId="27155264df4fa9c1" providerId="LiveId" clId="{4C2771F2-4A1B-4CCA-8D02-CF9A35B9257F}" dt="2024-02-02T01:29:35.324" v="752" actId="1076"/>
          <ac:spMkLst>
            <pc:docMk/>
            <pc:sldMk cId="1653729482" sldId="256"/>
            <ac:spMk id="7" creationId="{DC787593-9E9F-8EE7-69CD-A7A42D78AE03}"/>
          </ac:spMkLst>
        </pc:spChg>
        <pc:spChg chg="add del mod">
          <ac:chgData name="Ganghyeok Lim" userId="27155264df4fa9c1" providerId="LiveId" clId="{4C2771F2-4A1B-4CCA-8D02-CF9A35B9257F}" dt="2024-02-02T00:44:18.441" v="459" actId="478"/>
          <ac:spMkLst>
            <pc:docMk/>
            <pc:sldMk cId="1653729482" sldId="256"/>
            <ac:spMk id="8" creationId="{CAA787B6-A6A4-CA50-7CFB-9D30DD086B32}"/>
          </ac:spMkLst>
        </pc:spChg>
        <pc:spChg chg="add del mod">
          <ac:chgData name="Ganghyeok Lim" userId="27155264df4fa9c1" providerId="LiveId" clId="{4C2771F2-4A1B-4CCA-8D02-CF9A35B9257F}" dt="2024-02-02T00:44:32.018" v="474" actId="478"/>
          <ac:spMkLst>
            <pc:docMk/>
            <pc:sldMk cId="1653729482" sldId="256"/>
            <ac:spMk id="9" creationId="{6C21E125-55C0-524C-5DFA-9B4B204A4477}"/>
          </ac:spMkLst>
        </pc:spChg>
        <pc:spChg chg="add del mod">
          <ac:chgData name="Ganghyeok Lim" userId="27155264df4fa9c1" providerId="LiveId" clId="{4C2771F2-4A1B-4CCA-8D02-CF9A35B9257F}" dt="2024-02-02T00:44:39.994" v="483" actId="478"/>
          <ac:spMkLst>
            <pc:docMk/>
            <pc:sldMk cId="1653729482" sldId="256"/>
            <ac:spMk id="10" creationId="{8CC210CD-203B-6505-0170-C6847903DB68}"/>
          </ac:spMkLst>
        </pc:spChg>
        <pc:spChg chg="add del mod">
          <ac:chgData name="Ganghyeok Lim" userId="27155264df4fa9c1" providerId="LiveId" clId="{4C2771F2-4A1B-4CCA-8D02-CF9A35B9257F}" dt="2024-02-02T00:44:26.026" v="468" actId="478"/>
          <ac:spMkLst>
            <pc:docMk/>
            <pc:sldMk cId="1653729482" sldId="256"/>
            <ac:spMk id="11" creationId="{8927994D-FF53-D944-C5EA-2947FBB3FECF}"/>
          </ac:spMkLst>
        </pc:spChg>
        <pc:spChg chg="mod">
          <ac:chgData name="Ganghyeok Lim" userId="27155264df4fa9c1" providerId="LiveId" clId="{4C2771F2-4A1B-4CCA-8D02-CF9A35B9257F}" dt="2024-02-02T01:29:35.324" v="752" actId="1076"/>
          <ac:spMkLst>
            <pc:docMk/>
            <pc:sldMk cId="1653729482" sldId="256"/>
            <ac:spMk id="12" creationId="{95E73F70-807B-3472-5D73-63BBAB0591DB}"/>
          </ac:spMkLst>
        </pc:spChg>
        <pc:spChg chg="add mod">
          <ac:chgData name="Ganghyeok Lim" userId="27155264df4fa9c1" providerId="LiveId" clId="{4C2771F2-4A1B-4CCA-8D02-CF9A35B9257F}" dt="2024-02-02T01:29:35.324" v="752" actId="1076"/>
          <ac:spMkLst>
            <pc:docMk/>
            <pc:sldMk cId="1653729482" sldId="256"/>
            <ac:spMk id="13" creationId="{350424FF-0FA1-21CF-48C2-10674ED45D3E}"/>
          </ac:spMkLst>
        </pc:spChg>
        <pc:spChg chg="mod">
          <ac:chgData name="Ganghyeok Lim" userId="27155264df4fa9c1" providerId="LiveId" clId="{4C2771F2-4A1B-4CCA-8D02-CF9A35B9257F}" dt="2024-02-02T01:29:35.324" v="752" actId="1076"/>
          <ac:spMkLst>
            <pc:docMk/>
            <pc:sldMk cId="1653729482" sldId="256"/>
            <ac:spMk id="14" creationId="{886CAC73-E8F1-A863-12D6-398BB1F801D8}"/>
          </ac:spMkLst>
        </pc:spChg>
        <pc:spChg chg="del mod">
          <ac:chgData name="Ganghyeok Lim" userId="27155264df4fa9c1" providerId="LiveId" clId="{4C2771F2-4A1B-4CCA-8D02-CF9A35B9257F}" dt="2024-02-02T00:43:18.531" v="420" actId="478"/>
          <ac:spMkLst>
            <pc:docMk/>
            <pc:sldMk cId="1653729482" sldId="256"/>
            <ac:spMk id="16" creationId="{341CF723-AA88-6930-9DCD-5DEE44AC19DD}"/>
          </ac:spMkLst>
        </pc:spChg>
        <pc:spChg chg="add mod">
          <ac:chgData name="Ganghyeok Lim" userId="27155264df4fa9c1" providerId="LiveId" clId="{4C2771F2-4A1B-4CCA-8D02-CF9A35B9257F}" dt="2024-02-02T01:29:35.324" v="752" actId="1076"/>
          <ac:spMkLst>
            <pc:docMk/>
            <pc:sldMk cId="1653729482" sldId="256"/>
            <ac:spMk id="17" creationId="{C52682A1-EA7D-0D7B-10EE-EA1FF762BF45}"/>
          </ac:spMkLst>
        </pc:spChg>
        <pc:spChg chg="del mod">
          <ac:chgData name="Ganghyeok Lim" userId="27155264df4fa9c1" providerId="LiveId" clId="{4C2771F2-4A1B-4CCA-8D02-CF9A35B9257F}" dt="2024-02-02T00:43:25.618" v="426" actId="478"/>
          <ac:spMkLst>
            <pc:docMk/>
            <pc:sldMk cId="1653729482" sldId="256"/>
            <ac:spMk id="18" creationId="{A7AF6A41-D77F-8505-AB46-5DE06ABAF06A}"/>
          </ac:spMkLst>
        </pc:spChg>
        <pc:spChg chg="add mod">
          <ac:chgData name="Ganghyeok Lim" userId="27155264df4fa9c1" providerId="LiveId" clId="{4C2771F2-4A1B-4CCA-8D02-CF9A35B9257F}" dt="2024-02-02T01:29:35.324" v="752" actId="1076"/>
          <ac:spMkLst>
            <pc:docMk/>
            <pc:sldMk cId="1653729482" sldId="256"/>
            <ac:spMk id="19" creationId="{23428F9E-144C-719C-5424-27827C847D41}"/>
          </ac:spMkLst>
        </pc:spChg>
        <pc:spChg chg="del mod">
          <ac:chgData name="Ganghyeok Lim" userId="27155264df4fa9c1" providerId="LiveId" clId="{4C2771F2-4A1B-4CCA-8D02-CF9A35B9257F}" dt="2024-02-02T00:44:02.611" v="439" actId="478"/>
          <ac:spMkLst>
            <pc:docMk/>
            <pc:sldMk cId="1653729482" sldId="256"/>
            <ac:spMk id="20" creationId="{5FD8D5F0-823D-6CC7-611B-B06533B7A04F}"/>
          </ac:spMkLst>
        </pc:spChg>
        <pc:spChg chg="add mod">
          <ac:chgData name="Ganghyeok Lim" userId="27155264df4fa9c1" providerId="LiveId" clId="{4C2771F2-4A1B-4CCA-8D02-CF9A35B9257F}" dt="2024-02-02T01:29:35.324" v="752" actId="1076"/>
          <ac:spMkLst>
            <pc:docMk/>
            <pc:sldMk cId="1653729482" sldId="256"/>
            <ac:spMk id="21" creationId="{1277823A-77F2-33D2-CEA9-87F36DEF94F2}"/>
          </ac:spMkLst>
        </pc:spChg>
        <pc:spChg chg="add mod">
          <ac:chgData name="Ganghyeok Lim" userId="27155264df4fa9c1" providerId="LiveId" clId="{4C2771F2-4A1B-4CCA-8D02-CF9A35B9257F}" dt="2024-02-02T01:29:35.324" v="752" actId="1076"/>
          <ac:spMkLst>
            <pc:docMk/>
            <pc:sldMk cId="1653729482" sldId="256"/>
            <ac:spMk id="22" creationId="{9CE27911-2256-F854-F0D9-623EFFE1B270}"/>
          </ac:spMkLst>
        </pc:spChg>
        <pc:spChg chg="add mod">
          <ac:chgData name="Ganghyeok Lim" userId="27155264df4fa9c1" providerId="LiveId" clId="{4C2771F2-4A1B-4CCA-8D02-CF9A35B9257F}" dt="2024-02-02T01:29:35.324" v="752" actId="1076"/>
          <ac:spMkLst>
            <pc:docMk/>
            <pc:sldMk cId="1653729482" sldId="256"/>
            <ac:spMk id="23" creationId="{BCB47A51-6C4A-C13E-3881-10362C9770AB}"/>
          </ac:spMkLst>
        </pc:spChg>
        <pc:spChg chg="add mod">
          <ac:chgData name="Ganghyeok Lim" userId="27155264df4fa9c1" providerId="LiveId" clId="{4C2771F2-4A1B-4CCA-8D02-CF9A35B9257F}" dt="2024-02-02T01:29:35.324" v="752" actId="1076"/>
          <ac:spMkLst>
            <pc:docMk/>
            <pc:sldMk cId="1653729482" sldId="256"/>
            <ac:spMk id="24" creationId="{A54DF8FC-3780-8220-55ED-2BB37B638CE7}"/>
          </ac:spMkLst>
        </pc:spChg>
        <pc:spChg chg="add mod">
          <ac:chgData name="Ganghyeok Lim" userId="27155264df4fa9c1" providerId="LiveId" clId="{4C2771F2-4A1B-4CCA-8D02-CF9A35B9257F}" dt="2024-02-02T01:29:35.324" v="752" actId="1076"/>
          <ac:spMkLst>
            <pc:docMk/>
            <pc:sldMk cId="1653729482" sldId="256"/>
            <ac:spMk id="25" creationId="{DC3BC350-8A2E-8571-C654-7DD9A9A7290C}"/>
          </ac:spMkLst>
        </pc:spChg>
        <pc:spChg chg="mod">
          <ac:chgData name="Ganghyeok Lim" userId="27155264df4fa9c1" providerId="LiveId" clId="{4C2771F2-4A1B-4CCA-8D02-CF9A35B9257F}" dt="2024-02-02T01:29:35.324" v="752" actId="1076"/>
          <ac:spMkLst>
            <pc:docMk/>
            <pc:sldMk cId="1653729482" sldId="256"/>
            <ac:spMk id="26" creationId="{137253A2-B310-B96D-3F3A-C66FC5F35269}"/>
          </ac:spMkLst>
        </pc:spChg>
        <pc:spChg chg="mod">
          <ac:chgData name="Ganghyeok Lim" userId="27155264df4fa9c1" providerId="LiveId" clId="{4C2771F2-4A1B-4CCA-8D02-CF9A35B9257F}" dt="2024-02-02T01:29:35.324" v="752" actId="1076"/>
          <ac:spMkLst>
            <pc:docMk/>
            <pc:sldMk cId="1653729482" sldId="256"/>
            <ac:spMk id="27" creationId="{F6148DF4-7323-D8D7-51A0-3C63D429D13A}"/>
          </ac:spMkLst>
        </pc:spChg>
        <pc:spChg chg="del">
          <ac:chgData name="Ganghyeok Lim" userId="27155264df4fa9c1" providerId="LiveId" clId="{4C2771F2-4A1B-4CCA-8D02-CF9A35B9257F}" dt="2024-02-02T00:38:49.117" v="293" actId="478"/>
          <ac:spMkLst>
            <pc:docMk/>
            <pc:sldMk cId="1653729482" sldId="256"/>
            <ac:spMk id="28" creationId="{8C61DFCF-CB1F-B42D-0208-64FF9B9A5D88}"/>
          </ac:spMkLst>
        </pc:spChg>
        <pc:spChg chg="del">
          <ac:chgData name="Ganghyeok Lim" userId="27155264df4fa9c1" providerId="LiveId" clId="{4C2771F2-4A1B-4CCA-8D02-CF9A35B9257F}" dt="2024-02-02T00:38:49.117" v="293" actId="478"/>
          <ac:spMkLst>
            <pc:docMk/>
            <pc:sldMk cId="1653729482" sldId="256"/>
            <ac:spMk id="29" creationId="{FAC156A5-DD5E-69F0-93FF-D5766AF6B857}"/>
          </ac:spMkLst>
        </pc:spChg>
        <pc:spChg chg="del">
          <ac:chgData name="Ganghyeok Lim" userId="27155264df4fa9c1" providerId="LiveId" clId="{4C2771F2-4A1B-4CCA-8D02-CF9A35B9257F}" dt="2024-02-02T00:34:39.370" v="85" actId="478"/>
          <ac:spMkLst>
            <pc:docMk/>
            <pc:sldMk cId="1653729482" sldId="256"/>
            <ac:spMk id="30" creationId="{6E2C9603-524E-DC3E-D892-280BE1BD9C30}"/>
          </ac:spMkLst>
        </pc:spChg>
        <pc:spChg chg="del mod">
          <ac:chgData name="Ganghyeok Lim" userId="27155264df4fa9c1" providerId="LiveId" clId="{4C2771F2-4A1B-4CCA-8D02-CF9A35B9257F}" dt="2024-02-02T01:23:21.415" v="626" actId="478"/>
          <ac:spMkLst>
            <pc:docMk/>
            <pc:sldMk cId="1653729482" sldId="256"/>
            <ac:spMk id="33" creationId="{616303A3-C7C0-6218-4F6D-736D2D76D503}"/>
          </ac:spMkLst>
        </pc:spChg>
        <pc:spChg chg="del">
          <ac:chgData name="Ganghyeok Lim" userId="27155264df4fa9c1" providerId="LiveId" clId="{4C2771F2-4A1B-4CCA-8D02-CF9A35B9257F}" dt="2024-02-02T00:38:50.154" v="295" actId="478"/>
          <ac:spMkLst>
            <pc:docMk/>
            <pc:sldMk cId="1653729482" sldId="256"/>
            <ac:spMk id="34" creationId="{3925B7D9-ABE2-E770-805C-EE8DCBCD54E7}"/>
          </ac:spMkLst>
        </pc:spChg>
        <pc:spChg chg="del">
          <ac:chgData name="Ganghyeok Lim" userId="27155264df4fa9c1" providerId="LiveId" clId="{4C2771F2-4A1B-4CCA-8D02-CF9A35B9257F}" dt="2024-02-02T00:38:51.291" v="297" actId="478"/>
          <ac:spMkLst>
            <pc:docMk/>
            <pc:sldMk cId="1653729482" sldId="256"/>
            <ac:spMk id="35" creationId="{7983CF4A-B5EA-5CC9-9DCF-DC5A04E51A8A}"/>
          </ac:spMkLst>
        </pc:spChg>
        <pc:spChg chg="mod">
          <ac:chgData name="Ganghyeok Lim" userId="27155264df4fa9c1" providerId="LiveId" clId="{4C2771F2-4A1B-4CCA-8D02-CF9A35B9257F}" dt="2024-02-02T01:29:35.324" v="752" actId="1076"/>
          <ac:spMkLst>
            <pc:docMk/>
            <pc:sldMk cId="1653729482" sldId="256"/>
            <ac:spMk id="36" creationId="{188AC828-3F49-D0D7-FEB1-24A5A95D43E4}"/>
          </ac:spMkLst>
        </pc:spChg>
        <pc:spChg chg="mod">
          <ac:chgData name="Ganghyeok Lim" userId="27155264df4fa9c1" providerId="LiveId" clId="{4C2771F2-4A1B-4CCA-8D02-CF9A35B9257F}" dt="2024-02-02T01:29:35.324" v="752" actId="1076"/>
          <ac:spMkLst>
            <pc:docMk/>
            <pc:sldMk cId="1653729482" sldId="256"/>
            <ac:spMk id="37" creationId="{98498E57-5D82-E7B4-3D11-F6EB3281C039}"/>
          </ac:spMkLst>
        </pc:spChg>
        <pc:spChg chg="add mod ord">
          <ac:chgData name="Ganghyeok Lim" userId="27155264df4fa9c1" providerId="LiveId" clId="{4C2771F2-4A1B-4CCA-8D02-CF9A35B9257F}" dt="2024-02-02T01:29:35.324" v="752" actId="1076"/>
          <ac:spMkLst>
            <pc:docMk/>
            <pc:sldMk cId="1653729482" sldId="256"/>
            <ac:spMk id="48" creationId="{DBBE9A43-163D-E7D3-3ECE-D582E3EC921B}"/>
          </ac:spMkLst>
        </pc:spChg>
        <pc:spChg chg="del">
          <ac:chgData name="Ganghyeok Lim" userId="27155264df4fa9c1" providerId="LiveId" clId="{4C2771F2-4A1B-4CCA-8D02-CF9A35B9257F}" dt="2024-02-02T00:38:45.474" v="292" actId="478"/>
          <ac:spMkLst>
            <pc:docMk/>
            <pc:sldMk cId="1653729482" sldId="256"/>
            <ac:spMk id="54" creationId="{FAA71CDA-05AC-22D0-0E7D-11A398F36299}"/>
          </ac:spMkLst>
        </pc:spChg>
        <pc:spChg chg="del mod">
          <ac:chgData name="Ganghyeok Lim" userId="27155264df4fa9c1" providerId="LiveId" clId="{4C2771F2-4A1B-4CCA-8D02-CF9A35B9257F}" dt="2024-02-02T01:24:49.103" v="653" actId="478"/>
          <ac:spMkLst>
            <pc:docMk/>
            <pc:sldMk cId="1653729482" sldId="256"/>
            <ac:spMk id="63" creationId="{47C83B93-A126-D07B-03B0-7394BF6F2428}"/>
          </ac:spMkLst>
        </pc:spChg>
        <pc:spChg chg="del mod">
          <ac:chgData name="Ganghyeok Lim" userId="27155264df4fa9c1" providerId="LiveId" clId="{4C2771F2-4A1B-4CCA-8D02-CF9A35B9257F}" dt="2024-02-02T00:41:15.937" v="364" actId="478"/>
          <ac:spMkLst>
            <pc:docMk/>
            <pc:sldMk cId="1653729482" sldId="256"/>
            <ac:spMk id="64" creationId="{9CF3D1A5-ED4B-25FB-E045-8C7FA75EC663}"/>
          </ac:spMkLst>
        </pc:spChg>
        <pc:cxnChg chg="add mod">
          <ac:chgData name="Ganghyeok Lim" userId="27155264df4fa9c1" providerId="LiveId" clId="{4C2771F2-4A1B-4CCA-8D02-CF9A35B9257F}" dt="2024-02-02T01:29:35.324" v="752" actId="1076"/>
          <ac:cxnSpMkLst>
            <pc:docMk/>
            <pc:sldMk cId="1653729482" sldId="256"/>
            <ac:cxnSpMk id="15" creationId="{B7871AA9-06FE-D297-4B50-DEFB76601DEC}"/>
          </ac:cxnSpMkLst>
        </pc:cxnChg>
        <pc:cxnChg chg="add mod">
          <ac:chgData name="Ganghyeok Lim" userId="27155264df4fa9c1" providerId="LiveId" clId="{4C2771F2-4A1B-4CCA-8D02-CF9A35B9257F}" dt="2024-02-02T01:29:35.324" v="752" actId="1076"/>
          <ac:cxnSpMkLst>
            <pc:docMk/>
            <pc:sldMk cId="1653729482" sldId="256"/>
            <ac:cxnSpMk id="31" creationId="{9DEF3E21-3A78-9C3E-896E-4D4DD197A23D}"/>
          </ac:cxnSpMkLst>
        </pc:cxnChg>
        <pc:cxnChg chg="add mod">
          <ac:chgData name="Ganghyeok Lim" userId="27155264df4fa9c1" providerId="LiveId" clId="{4C2771F2-4A1B-4CCA-8D02-CF9A35B9257F}" dt="2024-02-02T01:29:35.324" v="752" actId="1076"/>
          <ac:cxnSpMkLst>
            <pc:docMk/>
            <pc:sldMk cId="1653729482" sldId="256"/>
            <ac:cxnSpMk id="32" creationId="{3962448F-7D69-4593-0B28-99DE22AE9B87}"/>
          </ac:cxnSpMkLst>
        </pc:cxnChg>
        <pc:cxnChg chg="add mod">
          <ac:chgData name="Ganghyeok Lim" userId="27155264df4fa9c1" providerId="LiveId" clId="{4C2771F2-4A1B-4CCA-8D02-CF9A35B9257F}" dt="2024-02-02T01:29:35.324" v="752" actId="1076"/>
          <ac:cxnSpMkLst>
            <pc:docMk/>
            <pc:sldMk cId="1653729482" sldId="256"/>
            <ac:cxnSpMk id="38" creationId="{8C977722-80DB-6E5E-B572-83278AA2D287}"/>
          </ac:cxnSpMkLst>
        </pc:cxnChg>
        <pc:cxnChg chg="mod">
          <ac:chgData name="Ganghyeok Lim" userId="27155264df4fa9c1" providerId="LiveId" clId="{4C2771F2-4A1B-4CCA-8D02-CF9A35B9257F}" dt="2024-02-02T01:29:35.324" v="752" actId="1076"/>
          <ac:cxnSpMkLst>
            <pc:docMk/>
            <pc:sldMk cId="1653729482" sldId="256"/>
            <ac:cxnSpMk id="39" creationId="{691F3EF9-FD97-18CA-7923-8D81405BF5C3}"/>
          </ac:cxnSpMkLst>
        </pc:cxnChg>
        <pc:cxnChg chg="add mod">
          <ac:chgData name="Ganghyeok Lim" userId="27155264df4fa9c1" providerId="LiveId" clId="{4C2771F2-4A1B-4CCA-8D02-CF9A35B9257F}" dt="2024-02-02T01:29:35.324" v="752" actId="1076"/>
          <ac:cxnSpMkLst>
            <pc:docMk/>
            <pc:sldMk cId="1653729482" sldId="256"/>
            <ac:cxnSpMk id="40" creationId="{47BC09B3-436D-848B-1BD1-686FDB0E8805}"/>
          </ac:cxnSpMkLst>
        </pc:cxnChg>
        <pc:cxnChg chg="mod">
          <ac:chgData name="Ganghyeok Lim" userId="27155264df4fa9c1" providerId="LiveId" clId="{4C2771F2-4A1B-4CCA-8D02-CF9A35B9257F}" dt="2024-02-02T01:29:35.324" v="752" actId="1076"/>
          <ac:cxnSpMkLst>
            <pc:docMk/>
            <pc:sldMk cId="1653729482" sldId="256"/>
            <ac:cxnSpMk id="41" creationId="{75A54F24-6347-B54D-F0C7-54C6B58B16D1}"/>
          </ac:cxnSpMkLst>
        </pc:cxnChg>
        <pc:cxnChg chg="mod">
          <ac:chgData name="Ganghyeok Lim" userId="27155264df4fa9c1" providerId="LiveId" clId="{4C2771F2-4A1B-4CCA-8D02-CF9A35B9257F}" dt="2024-02-02T01:29:35.324" v="752" actId="1076"/>
          <ac:cxnSpMkLst>
            <pc:docMk/>
            <pc:sldMk cId="1653729482" sldId="256"/>
            <ac:cxnSpMk id="42" creationId="{D8E705F1-A451-A54D-1414-799D4DD19CFA}"/>
          </ac:cxnSpMkLst>
        </pc:cxnChg>
        <pc:cxnChg chg="mod">
          <ac:chgData name="Ganghyeok Lim" userId="27155264df4fa9c1" providerId="LiveId" clId="{4C2771F2-4A1B-4CCA-8D02-CF9A35B9257F}" dt="2024-02-02T01:29:35.324" v="752" actId="1076"/>
          <ac:cxnSpMkLst>
            <pc:docMk/>
            <pc:sldMk cId="1653729482" sldId="256"/>
            <ac:cxnSpMk id="43" creationId="{D52C37E2-7786-2159-D84C-7DF2132D503A}"/>
          </ac:cxnSpMkLst>
        </pc:cxnChg>
        <pc:cxnChg chg="mod">
          <ac:chgData name="Ganghyeok Lim" userId="27155264df4fa9c1" providerId="LiveId" clId="{4C2771F2-4A1B-4CCA-8D02-CF9A35B9257F}" dt="2024-02-02T01:29:35.324" v="752" actId="1076"/>
          <ac:cxnSpMkLst>
            <pc:docMk/>
            <pc:sldMk cId="1653729482" sldId="256"/>
            <ac:cxnSpMk id="44" creationId="{D28F8DA2-A21F-893F-6BCC-F250A17252EF}"/>
          </ac:cxnSpMkLst>
        </pc:cxnChg>
        <pc:cxnChg chg="mod">
          <ac:chgData name="Ganghyeok Lim" userId="27155264df4fa9c1" providerId="LiveId" clId="{4C2771F2-4A1B-4CCA-8D02-CF9A35B9257F}" dt="2024-02-02T01:29:35.324" v="752" actId="1076"/>
          <ac:cxnSpMkLst>
            <pc:docMk/>
            <pc:sldMk cId="1653729482" sldId="256"/>
            <ac:cxnSpMk id="45" creationId="{44130311-A277-D218-F0D7-B1672CE57608}"/>
          </ac:cxnSpMkLst>
        </pc:cxnChg>
        <pc:cxnChg chg="mod">
          <ac:chgData name="Ganghyeok Lim" userId="27155264df4fa9c1" providerId="LiveId" clId="{4C2771F2-4A1B-4CCA-8D02-CF9A35B9257F}" dt="2024-02-02T01:29:35.324" v="752" actId="1076"/>
          <ac:cxnSpMkLst>
            <pc:docMk/>
            <pc:sldMk cId="1653729482" sldId="256"/>
            <ac:cxnSpMk id="46" creationId="{EAE3494B-8649-DD20-4711-26D5671D2A62}"/>
          </ac:cxnSpMkLst>
        </pc:cxnChg>
        <pc:cxnChg chg="add mod">
          <ac:chgData name="Ganghyeok Lim" userId="27155264df4fa9c1" providerId="LiveId" clId="{4C2771F2-4A1B-4CCA-8D02-CF9A35B9257F}" dt="2024-02-02T01:29:35.324" v="752" actId="1076"/>
          <ac:cxnSpMkLst>
            <pc:docMk/>
            <pc:sldMk cId="1653729482" sldId="256"/>
            <ac:cxnSpMk id="47" creationId="{F3F56235-2711-6F20-836D-C532FFD6FE3C}"/>
          </ac:cxnSpMkLst>
        </pc:cxnChg>
        <pc:cxnChg chg="del">
          <ac:chgData name="Ganghyeok Lim" userId="27155264df4fa9c1" providerId="LiveId" clId="{4C2771F2-4A1B-4CCA-8D02-CF9A35B9257F}" dt="2024-02-02T00:38:49.659" v="294" actId="478"/>
          <ac:cxnSpMkLst>
            <pc:docMk/>
            <pc:sldMk cId="1653729482" sldId="256"/>
            <ac:cxnSpMk id="50" creationId="{3F396C93-26DA-950B-0C3B-D8E5E5285C6E}"/>
          </ac:cxnSpMkLst>
        </pc:cxnChg>
        <pc:cxnChg chg="del">
          <ac:chgData name="Ganghyeok Lim" userId="27155264df4fa9c1" providerId="LiveId" clId="{4C2771F2-4A1B-4CCA-8D02-CF9A35B9257F}" dt="2024-02-02T00:38:50.634" v="296" actId="478"/>
          <ac:cxnSpMkLst>
            <pc:docMk/>
            <pc:sldMk cId="1653729482" sldId="256"/>
            <ac:cxnSpMk id="53" creationId="{137E4C28-037D-4ECB-7B10-637BB34984F8}"/>
          </ac:cxnSpMkLst>
        </pc:cxnChg>
        <pc:cxnChg chg="del mod">
          <ac:chgData name="Ganghyeok Lim" userId="27155264df4fa9c1" providerId="LiveId" clId="{4C2771F2-4A1B-4CCA-8D02-CF9A35B9257F}" dt="2024-02-02T00:36:50.973" v="196" actId="478"/>
          <ac:cxnSpMkLst>
            <pc:docMk/>
            <pc:sldMk cId="1653729482" sldId="256"/>
            <ac:cxnSpMk id="57" creationId="{B4747DD5-3D4F-0A7D-327A-2D559802F0BE}"/>
          </ac:cxnSpMkLst>
        </pc:cxnChg>
        <pc:cxnChg chg="del">
          <ac:chgData name="Ganghyeok Lim" userId="27155264df4fa9c1" providerId="LiveId" clId="{4C2771F2-4A1B-4CCA-8D02-CF9A35B9257F}" dt="2024-02-02T00:37:33.428" v="249" actId="478"/>
          <ac:cxnSpMkLst>
            <pc:docMk/>
            <pc:sldMk cId="1653729482" sldId="256"/>
            <ac:cxnSpMk id="62" creationId="{5BF758AF-71AC-A048-1B2F-CD66F2A53519}"/>
          </ac:cxnSpMkLst>
        </pc:cxnChg>
        <pc:cxnChg chg="mod">
          <ac:chgData name="Ganghyeok Lim" userId="27155264df4fa9c1" providerId="LiveId" clId="{4C2771F2-4A1B-4CCA-8D02-CF9A35B9257F}" dt="2024-02-02T01:29:35.324" v="752" actId="1076"/>
          <ac:cxnSpMkLst>
            <pc:docMk/>
            <pc:sldMk cId="1653729482" sldId="256"/>
            <ac:cxnSpMk id="65" creationId="{A7E35951-71AF-4924-1044-AD36B35B0599}"/>
          </ac:cxnSpMkLst>
        </pc:cxnChg>
      </pc:sldChg>
      <pc:sldChg chg="del">
        <pc:chgData name="Ganghyeok Lim" userId="27155264df4fa9c1" providerId="LiveId" clId="{4C2771F2-4A1B-4CCA-8D02-CF9A35B9257F}" dt="2024-02-02T05:23:28.392" v="753" actId="2696"/>
        <pc:sldMkLst>
          <pc:docMk/>
          <pc:sldMk cId="4240211481" sldId="257"/>
        </pc:sldMkLst>
      </pc:sldChg>
      <pc:sldChg chg="add">
        <pc:chgData name="Ganghyeok Lim" userId="27155264df4fa9c1" providerId="LiveId" clId="{4C2771F2-4A1B-4CCA-8D02-CF9A35B9257F}" dt="2024-02-02T00:38:41.748" v="291" actId="2890"/>
        <pc:sldMkLst>
          <pc:docMk/>
          <pc:sldMk cId="4007932170" sldId="258"/>
        </pc:sldMkLst>
      </pc:sldChg>
    </pc:docChg>
  </pc:docChgLst>
  <pc:docChgLst>
    <pc:chgData name="Ganghyeok Lim" userId="27155264df4fa9c1" providerId="LiveId" clId="{0857FC69-60FB-4CD8-9C48-583181E7CF54}"/>
    <pc:docChg chg="undo custSel modSld addMainMaster delMainMaster modMainMaster">
      <pc:chgData name="Ganghyeok Lim" userId="27155264df4fa9c1" providerId="LiveId" clId="{0857FC69-60FB-4CD8-9C48-583181E7CF54}" dt="2023-12-31T13:22:22.314" v="642" actId="14100"/>
      <pc:docMkLst>
        <pc:docMk/>
      </pc:docMkLst>
      <pc:sldChg chg="addSp delSp modSp mod setBg modClrScheme chgLayout">
        <pc:chgData name="Ganghyeok Lim" userId="27155264df4fa9c1" providerId="LiveId" clId="{0857FC69-60FB-4CD8-9C48-583181E7CF54}" dt="2023-12-31T13:22:22.314" v="642" actId="14100"/>
        <pc:sldMkLst>
          <pc:docMk/>
          <pc:sldMk cId="1653729482" sldId="256"/>
        </pc:sldMkLst>
        <pc:spChg chg="add mod">
          <ac:chgData name="Ganghyeok Lim" userId="27155264df4fa9c1" providerId="LiveId" clId="{0857FC69-60FB-4CD8-9C48-583181E7CF54}" dt="2023-12-31T13:22:14.179" v="641" actId="1076"/>
          <ac:spMkLst>
            <pc:docMk/>
            <pc:sldMk cId="1653729482" sldId="256"/>
            <ac:spMk id="5" creationId="{F21B5E7F-DCB9-9D10-E7A0-0058CFD71710}"/>
          </ac:spMkLst>
        </pc:spChg>
        <pc:spChg chg="add del mod">
          <ac:chgData name="Ganghyeok Lim" userId="27155264df4fa9c1" providerId="LiveId" clId="{0857FC69-60FB-4CD8-9C48-583181E7CF54}" dt="2023-12-31T12:55:31.204" v="22" actId="478"/>
          <ac:spMkLst>
            <pc:docMk/>
            <pc:sldMk cId="1653729482" sldId="256"/>
            <ac:spMk id="6" creationId="{C0CA8684-4256-AA8F-6B26-CA561E740E52}"/>
          </ac:spMkLst>
        </pc:spChg>
        <pc:spChg chg="add mod">
          <ac:chgData name="Ganghyeok Lim" userId="27155264df4fa9c1" providerId="LiveId" clId="{0857FC69-60FB-4CD8-9C48-583181E7CF54}" dt="2023-12-31T13:22:14.179" v="641" actId="1076"/>
          <ac:spMkLst>
            <pc:docMk/>
            <pc:sldMk cId="1653729482" sldId="256"/>
            <ac:spMk id="12" creationId="{95E73F70-807B-3472-5D73-63BBAB0591DB}"/>
          </ac:spMkLst>
        </pc:spChg>
        <pc:spChg chg="add del">
          <ac:chgData name="Ganghyeok Lim" userId="27155264df4fa9c1" providerId="LiveId" clId="{0857FC69-60FB-4CD8-9C48-583181E7CF54}" dt="2023-12-31T12:54:03.942" v="1" actId="26606"/>
          <ac:spMkLst>
            <pc:docMk/>
            <pc:sldMk cId="1653729482" sldId="256"/>
            <ac:spMk id="13" creationId="{921711A0-05A6-46F6-943A-55C4CD038B07}"/>
          </ac:spMkLst>
        </pc:spChg>
        <pc:spChg chg="add mod">
          <ac:chgData name="Ganghyeok Lim" userId="27155264df4fa9c1" providerId="LiveId" clId="{0857FC69-60FB-4CD8-9C48-583181E7CF54}" dt="2023-12-31T13:22:14.179" v="641" actId="1076"/>
          <ac:spMkLst>
            <pc:docMk/>
            <pc:sldMk cId="1653729482" sldId="256"/>
            <ac:spMk id="14" creationId="{886CAC73-E8F1-A863-12D6-398BB1F801D8}"/>
          </ac:spMkLst>
        </pc:spChg>
        <pc:spChg chg="add del">
          <ac:chgData name="Ganghyeok Lim" userId="27155264df4fa9c1" providerId="LiveId" clId="{0857FC69-60FB-4CD8-9C48-583181E7CF54}" dt="2023-12-31T12:54:03.942" v="1" actId="26606"/>
          <ac:spMkLst>
            <pc:docMk/>
            <pc:sldMk cId="1653729482" sldId="256"/>
            <ac:spMk id="15" creationId="{8C688625-7043-41E8-BA6E-A60AE7A8C68B}"/>
          </ac:spMkLst>
        </pc:spChg>
        <pc:spChg chg="add mod">
          <ac:chgData name="Ganghyeok Lim" userId="27155264df4fa9c1" providerId="LiveId" clId="{0857FC69-60FB-4CD8-9C48-583181E7CF54}" dt="2023-12-31T13:22:14.179" v="641" actId="1076"/>
          <ac:spMkLst>
            <pc:docMk/>
            <pc:sldMk cId="1653729482" sldId="256"/>
            <ac:spMk id="16" creationId="{341CF723-AA88-6930-9DCD-5DEE44AC19DD}"/>
          </ac:spMkLst>
        </pc:spChg>
        <pc:spChg chg="add del">
          <ac:chgData name="Ganghyeok Lim" userId="27155264df4fa9c1" providerId="LiveId" clId="{0857FC69-60FB-4CD8-9C48-583181E7CF54}" dt="2023-12-31T12:54:03.942" v="1" actId="26606"/>
          <ac:spMkLst>
            <pc:docMk/>
            <pc:sldMk cId="1653729482" sldId="256"/>
            <ac:spMk id="17" creationId="{D5199EDC-5846-4F93-8F0A-AAE421E9924A}"/>
          </ac:spMkLst>
        </pc:spChg>
        <pc:spChg chg="add mod">
          <ac:chgData name="Ganghyeok Lim" userId="27155264df4fa9c1" providerId="LiveId" clId="{0857FC69-60FB-4CD8-9C48-583181E7CF54}" dt="2023-12-31T13:22:14.179" v="641" actId="1076"/>
          <ac:spMkLst>
            <pc:docMk/>
            <pc:sldMk cId="1653729482" sldId="256"/>
            <ac:spMk id="18" creationId="{A7AF6A41-D77F-8505-AB46-5DE06ABAF06A}"/>
          </ac:spMkLst>
        </pc:spChg>
        <pc:spChg chg="add del">
          <ac:chgData name="Ganghyeok Lim" userId="27155264df4fa9c1" providerId="LiveId" clId="{0857FC69-60FB-4CD8-9C48-583181E7CF54}" dt="2023-12-31T12:54:03.942" v="1" actId="26606"/>
          <ac:spMkLst>
            <pc:docMk/>
            <pc:sldMk cId="1653729482" sldId="256"/>
            <ac:spMk id="19" creationId="{0C80FB90-4781-4003-8A79-2098DAC3EDF7}"/>
          </ac:spMkLst>
        </pc:spChg>
        <pc:spChg chg="add mod">
          <ac:chgData name="Ganghyeok Lim" userId="27155264df4fa9c1" providerId="LiveId" clId="{0857FC69-60FB-4CD8-9C48-583181E7CF54}" dt="2023-12-31T13:22:14.179" v="641" actId="1076"/>
          <ac:spMkLst>
            <pc:docMk/>
            <pc:sldMk cId="1653729482" sldId="256"/>
            <ac:spMk id="20" creationId="{5FD8D5F0-823D-6CC7-611B-B06533B7A04F}"/>
          </ac:spMkLst>
        </pc:spChg>
        <pc:spChg chg="add mod">
          <ac:chgData name="Ganghyeok Lim" userId="27155264df4fa9c1" providerId="LiveId" clId="{0857FC69-60FB-4CD8-9C48-583181E7CF54}" dt="2023-12-31T13:22:14.179" v="641" actId="1076"/>
          <ac:spMkLst>
            <pc:docMk/>
            <pc:sldMk cId="1653729482" sldId="256"/>
            <ac:spMk id="26" creationId="{137253A2-B310-B96D-3F3A-C66FC5F35269}"/>
          </ac:spMkLst>
        </pc:spChg>
        <pc:spChg chg="add mod">
          <ac:chgData name="Ganghyeok Lim" userId="27155264df4fa9c1" providerId="LiveId" clId="{0857FC69-60FB-4CD8-9C48-583181E7CF54}" dt="2023-12-31T13:22:14.179" v="641" actId="1076"/>
          <ac:spMkLst>
            <pc:docMk/>
            <pc:sldMk cId="1653729482" sldId="256"/>
            <ac:spMk id="27" creationId="{F6148DF4-7323-D8D7-51A0-3C63D429D13A}"/>
          </ac:spMkLst>
        </pc:spChg>
        <pc:spChg chg="add mod">
          <ac:chgData name="Ganghyeok Lim" userId="27155264df4fa9c1" providerId="LiveId" clId="{0857FC69-60FB-4CD8-9C48-583181E7CF54}" dt="2023-12-31T13:22:14.179" v="641" actId="1076"/>
          <ac:spMkLst>
            <pc:docMk/>
            <pc:sldMk cId="1653729482" sldId="256"/>
            <ac:spMk id="28" creationId="{8C61DFCF-CB1F-B42D-0208-64FF9B9A5D88}"/>
          </ac:spMkLst>
        </pc:spChg>
        <pc:spChg chg="add mod">
          <ac:chgData name="Ganghyeok Lim" userId="27155264df4fa9c1" providerId="LiveId" clId="{0857FC69-60FB-4CD8-9C48-583181E7CF54}" dt="2023-12-31T13:22:14.179" v="641" actId="1076"/>
          <ac:spMkLst>
            <pc:docMk/>
            <pc:sldMk cId="1653729482" sldId="256"/>
            <ac:spMk id="29" creationId="{FAC156A5-DD5E-69F0-93FF-D5766AF6B857}"/>
          </ac:spMkLst>
        </pc:spChg>
        <pc:spChg chg="add mod">
          <ac:chgData name="Ganghyeok Lim" userId="27155264df4fa9c1" providerId="LiveId" clId="{0857FC69-60FB-4CD8-9C48-583181E7CF54}" dt="2023-12-31T13:22:14.179" v="641" actId="1076"/>
          <ac:spMkLst>
            <pc:docMk/>
            <pc:sldMk cId="1653729482" sldId="256"/>
            <ac:spMk id="30" creationId="{6E2C9603-524E-DC3E-D892-280BE1BD9C30}"/>
          </ac:spMkLst>
        </pc:spChg>
        <pc:spChg chg="add del mod">
          <ac:chgData name="Ganghyeok Lim" userId="27155264df4fa9c1" providerId="LiveId" clId="{0857FC69-60FB-4CD8-9C48-583181E7CF54}" dt="2023-12-31T13:17:03.934" v="579" actId="478"/>
          <ac:spMkLst>
            <pc:docMk/>
            <pc:sldMk cId="1653729482" sldId="256"/>
            <ac:spMk id="31" creationId="{07478C9E-BF6E-AA96-2FF0-6AF50B37BD3C}"/>
          </ac:spMkLst>
        </pc:spChg>
        <pc:spChg chg="add del mod">
          <ac:chgData name="Ganghyeok Lim" userId="27155264df4fa9c1" providerId="LiveId" clId="{0857FC69-60FB-4CD8-9C48-583181E7CF54}" dt="2023-12-31T13:17:05.039" v="580" actId="478"/>
          <ac:spMkLst>
            <pc:docMk/>
            <pc:sldMk cId="1653729482" sldId="256"/>
            <ac:spMk id="32" creationId="{4F7858EC-DA21-E7B8-4CA1-2941001F75B4}"/>
          </ac:spMkLst>
        </pc:spChg>
        <pc:spChg chg="add mod">
          <ac:chgData name="Ganghyeok Lim" userId="27155264df4fa9c1" providerId="LiveId" clId="{0857FC69-60FB-4CD8-9C48-583181E7CF54}" dt="2023-12-31T13:22:14.179" v="641" actId="1076"/>
          <ac:spMkLst>
            <pc:docMk/>
            <pc:sldMk cId="1653729482" sldId="256"/>
            <ac:spMk id="33" creationId="{616303A3-C7C0-6218-4F6D-736D2D76D503}"/>
          </ac:spMkLst>
        </pc:spChg>
        <pc:spChg chg="add mod">
          <ac:chgData name="Ganghyeok Lim" userId="27155264df4fa9c1" providerId="LiveId" clId="{0857FC69-60FB-4CD8-9C48-583181E7CF54}" dt="2023-12-31T13:22:14.179" v="641" actId="1076"/>
          <ac:spMkLst>
            <pc:docMk/>
            <pc:sldMk cId="1653729482" sldId="256"/>
            <ac:spMk id="34" creationId="{3925B7D9-ABE2-E770-805C-EE8DCBCD54E7}"/>
          </ac:spMkLst>
        </pc:spChg>
        <pc:spChg chg="add mod">
          <ac:chgData name="Ganghyeok Lim" userId="27155264df4fa9c1" providerId="LiveId" clId="{0857FC69-60FB-4CD8-9C48-583181E7CF54}" dt="2023-12-31T13:22:14.179" v="641" actId="1076"/>
          <ac:spMkLst>
            <pc:docMk/>
            <pc:sldMk cId="1653729482" sldId="256"/>
            <ac:spMk id="35" creationId="{7983CF4A-B5EA-5CC9-9DCF-DC5A04E51A8A}"/>
          </ac:spMkLst>
        </pc:spChg>
        <pc:spChg chg="add mod">
          <ac:chgData name="Ganghyeok Lim" userId="27155264df4fa9c1" providerId="LiveId" clId="{0857FC69-60FB-4CD8-9C48-583181E7CF54}" dt="2023-12-31T13:22:14.179" v="641" actId="1076"/>
          <ac:spMkLst>
            <pc:docMk/>
            <pc:sldMk cId="1653729482" sldId="256"/>
            <ac:spMk id="36" creationId="{188AC828-3F49-D0D7-FEB1-24A5A95D43E4}"/>
          </ac:spMkLst>
        </pc:spChg>
        <pc:spChg chg="add mod">
          <ac:chgData name="Ganghyeok Lim" userId="27155264df4fa9c1" providerId="LiveId" clId="{0857FC69-60FB-4CD8-9C48-583181E7CF54}" dt="2023-12-31T13:22:14.179" v="641" actId="1076"/>
          <ac:spMkLst>
            <pc:docMk/>
            <pc:sldMk cId="1653729482" sldId="256"/>
            <ac:spMk id="37" creationId="{98498E57-5D82-E7B4-3D11-F6EB3281C039}"/>
          </ac:spMkLst>
        </pc:spChg>
        <pc:spChg chg="add mod ord">
          <ac:chgData name="Ganghyeok Lim" userId="27155264df4fa9c1" providerId="LiveId" clId="{0857FC69-60FB-4CD8-9C48-583181E7CF54}" dt="2023-12-31T13:22:22.314" v="642" actId="14100"/>
          <ac:spMkLst>
            <pc:docMk/>
            <pc:sldMk cId="1653729482" sldId="256"/>
            <ac:spMk id="54" creationId="{FAA71CDA-05AC-22D0-0E7D-11A398F36299}"/>
          </ac:spMkLst>
        </pc:spChg>
        <pc:spChg chg="add del mod">
          <ac:chgData name="Ganghyeok Lim" userId="27155264df4fa9c1" providerId="LiveId" clId="{0857FC69-60FB-4CD8-9C48-583181E7CF54}" dt="2023-12-31T13:16:15.712" v="570"/>
          <ac:spMkLst>
            <pc:docMk/>
            <pc:sldMk cId="1653729482" sldId="256"/>
            <ac:spMk id="55" creationId="{9A7A3E4A-E049-32F0-81EA-F6CA7C286451}"/>
          </ac:spMkLst>
        </pc:spChg>
        <pc:spChg chg="add mod">
          <ac:chgData name="Ganghyeok Lim" userId="27155264df4fa9c1" providerId="LiveId" clId="{0857FC69-60FB-4CD8-9C48-583181E7CF54}" dt="2023-12-31T13:22:14.179" v="641" actId="1076"/>
          <ac:spMkLst>
            <pc:docMk/>
            <pc:sldMk cId="1653729482" sldId="256"/>
            <ac:spMk id="63" creationId="{47C83B93-A126-D07B-03B0-7394BF6F2428}"/>
          </ac:spMkLst>
        </pc:spChg>
        <pc:spChg chg="add mod">
          <ac:chgData name="Ganghyeok Lim" userId="27155264df4fa9c1" providerId="LiveId" clId="{0857FC69-60FB-4CD8-9C48-583181E7CF54}" dt="2023-12-31T13:22:14.179" v="641" actId="1076"/>
          <ac:spMkLst>
            <pc:docMk/>
            <pc:sldMk cId="1653729482" sldId="256"/>
            <ac:spMk id="64" creationId="{9CF3D1A5-ED4B-25FB-E045-8C7FA75EC663}"/>
          </ac:spMkLst>
        </pc:spChg>
        <pc:grpChg chg="add del">
          <ac:chgData name="Ganghyeok Lim" userId="27155264df4fa9c1" providerId="LiveId" clId="{0857FC69-60FB-4CD8-9C48-583181E7CF54}" dt="2023-12-31T12:54:03.942" v="1" actId="26606"/>
          <ac:grpSpMkLst>
            <pc:docMk/>
            <pc:sldMk cId="1653729482" sldId="256"/>
            <ac:grpSpMk id="7" creationId="{23F5135F-115E-423C-BE4A-B56C35DC9F3E}"/>
          </ac:grpSpMkLst>
        </pc:grpChg>
        <pc:grpChg chg="add del">
          <ac:chgData name="Ganghyeok Lim" userId="27155264df4fa9c1" providerId="LiveId" clId="{0857FC69-60FB-4CD8-9C48-583181E7CF54}" dt="2023-12-31T12:54:03.942" v="1" actId="26606"/>
          <ac:grpSpMkLst>
            <pc:docMk/>
            <pc:sldMk cId="1653729482" sldId="256"/>
            <ac:grpSpMk id="21" creationId="{A8F5A348-D686-4D3E-AC3D-F0F96C53AC87}"/>
          </ac:grpSpMkLst>
        </pc:grpChg>
        <pc:picChg chg="add del">
          <ac:chgData name="Ganghyeok Lim" userId="27155264df4fa9c1" providerId="LiveId" clId="{0857FC69-60FB-4CD8-9C48-583181E7CF54}" dt="2023-12-31T12:54:03.942" v="1" actId="26606"/>
          <ac:picMkLst>
            <pc:docMk/>
            <pc:sldMk cId="1653729482" sldId="256"/>
            <ac:picMk id="4" creationId="{ED1F0CD7-9733-BD76-9E74-B7CF74226DA0}"/>
          </ac:picMkLst>
        </pc:picChg>
        <pc:cxnChg chg="add mod">
          <ac:chgData name="Ganghyeok Lim" userId="27155264df4fa9c1" providerId="LiveId" clId="{0857FC69-60FB-4CD8-9C48-583181E7CF54}" dt="2023-12-31T13:22:14.179" v="641" actId="1076"/>
          <ac:cxnSpMkLst>
            <pc:docMk/>
            <pc:sldMk cId="1653729482" sldId="256"/>
            <ac:cxnSpMk id="39" creationId="{691F3EF9-FD97-18CA-7923-8D81405BF5C3}"/>
          </ac:cxnSpMkLst>
        </pc:cxnChg>
        <pc:cxnChg chg="add mod">
          <ac:chgData name="Ganghyeok Lim" userId="27155264df4fa9c1" providerId="LiveId" clId="{0857FC69-60FB-4CD8-9C48-583181E7CF54}" dt="2023-12-31T13:22:14.179" v="641" actId="1076"/>
          <ac:cxnSpMkLst>
            <pc:docMk/>
            <pc:sldMk cId="1653729482" sldId="256"/>
            <ac:cxnSpMk id="41" creationId="{75A54F24-6347-B54D-F0C7-54C6B58B16D1}"/>
          </ac:cxnSpMkLst>
        </pc:cxnChg>
        <pc:cxnChg chg="add mod">
          <ac:chgData name="Ganghyeok Lim" userId="27155264df4fa9c1" providerId="LiveId" clId="{0857FC69-60FB-4CD8-9C48-583181E7CF54}" dt="2023-12-31T13:22:14.179" v="641" actId="1076"/>
          <ac:cxnSpMkLst>
            <pc:docMk/>
            <pc:sldMk cId="1653729482" sldId="256"/>
            <ac:cxnSpMk id="42" creationId="{D8E705F1-A451-A54D-1414-799D4DD19CFA}"/>
          </ac:cxnSpMkLst>
        </pc:cxnChg>
        <pc:cxnChg chg="add mod">
          <ac:chgData name="Ganghyeok Lim" userId="27155264df4fa9c1" providerId="LiveId" clId="{0857FC69-60FB-4CD8-9C48-583181E7CF54}" dt="2023-12-31T13:22:14.179" v="641" actId="1076"/>
          <ac:cxnSpMkLst>
            <pc:docMk/>
            <pc:sldMk cId="1653729482" sldId="256"/>
            <ac:cxnSpMk id="43" creationId="{D52C37E2-7786-2159-D84C-7DF2132D503A}"/>
          </ac:cxnSpMkLst>
        </pc:cxnChg>
        <pc:cxnChg chg="add mod">
          <ac:chgData name="Ganghyeok Lim" userId="27155264df4fa9c1" providerId="LiveId" clId="{0857FC69-60FB-4CD8-9C48-583181E7CF54}" dt="2023-12-31T13:22:14.179" v="641" actId="1076"/>
          <ac:cxnSpMkLst>
            <pc:docMk/>
            <pc:sldMk cId="1653729482" sldId="256"/>
            <ac:cxnSpMk id="44" creationId="{D28F8DA2-A21F-893F-6BCC-F250A17252EF}"/>
          </ac:cxnSpMkLst>
        </pc:cxnChg>
        <pc:cxnChg chg="add mod">
          <ac:chgData name="Ganghyeok Lim" userId="27155264df4fa9c1" providerId="LiveId" clId="{0857FC69-60FB-4CD8-9C48-583181E7CF54}" dt="2023-12-31T13:22:14.179" v="641" actId="1076"/>
          <ac:cxnSpMkLst>
            <pc:docMk/>
            <pc:sldMk cId="1653729482" sldId="256"/>
            <ac:cxnSpMk id="45" creationId="{44130311-A277-D218-F0D7-B1672CE57608}"/>
          </ac:cxnSpMkLst>
        </pc:cxnChg>
        <pc:cxnChg chg="add mod">
          <ac:chgData name="Ganghyeok Lim" userId="27155264df4fa9c1" providerId="LiveId" clId="{0857FC69-60FB-4CD8-9C48-583181E7CF54}" dt="2023-12-31T13:22:14.179" v="641" actId="1076"/>
          <ac:cxnSpMkLst>
            <pc:docMk/>
            <pc:sldMk cId="1653729482" sldId="256"/>
            <ac:cxnSpMk id="46" creationId="{EAE3494B-8649-DD20-4711-26D5671D2A62}"/>
          </ac:cxnSpMkLst>
        </pc:cxnChg>
        <pc:cxnChg chg="add del mod">
          <ac:chgData name="Ganghyeok Lim" userId="27155264df4fa9c1" providerId="LiveId" clId="{0857FC69-60FB-4CD8-9C48-583181E7CF54}" dt="2023-12-31T13:19:49.732" v="615" actId="478"/>
          <ac:cxnSpMkLst>
            <pc:docMk/>
            <pc:sldMk cId="1653729482" sldId="256"/>
            <ac:cxnSpMk id="49" creationId="{294F0D41-67A3-F93D-02AE-118171F8A75F}"/>
          </ac:cxnSpMkLst>
        </pc:cxnChg>
        <pc:cxnChg chg="add mod">
          <ac:chgData name="Ganghyeok Lim" userId="27155264df4fa9c1" providerId="LiveId" clId="{0857FC69-60FB-4CD8-9C48-583181E7CF54}" dt="2023-12-31T13:22:14.179" v="641" actId="1076"/>
          <ac:cxnSpMkLst>
            <pc:docMk/>
            <pc:sldMk cId="1653729482" sldId="256"/>
            <ac:cxnSpMk id="50" creationId="{3F396C93-26DA-950B-0C3B-D8E5E5285C6E}"/>
          </ac:cxnSpMkLst>
        </pc:cxnChg>
        <pc:cxnChg chg="add mod">
          <ac:chgData name="Ganghyeok Lim" userId="27155264df4fa9c1" providerId="LiveId" clId="{0857FC69-60FB-4CD8-9C48-583181E7CF54}" dt="2023-12-31T13:22:14.179" v="641" actId="1076"/>
          <ac:cxnSpMkLst>
            <pc:docMk/>
            <pc:sldMk cId="1653729482" sldId="256"/>
            <ac:cxnSpMk id="53" creationId="{137E4C28-037D-4ECB-7B10-637BB34984F8}"/>
          </ac:cxnSpMkLst>
        </pc:cxnChg>
        <pc:cxnChg chg="add mod">
          <ac:chgData name="Ganghyeok Lim" userId="27155264df4fa9c1" providerId="LiveId" clId="{0857FC69-60FB-4CD8-9C48-583181E7CF54}" dt="2023-12-31T13:22:14.179" v="641" actId="1076"/>
          <ac:cxnSpMkLst>
            <pc:docMk/>
            <pc:sldMk cId="1653729482" sldId="256"/>
            <ac:cxnSpMk id="57" creationId="{B4747DD5-3D4F-0A7D-327A-2D559802F0BE}"/>
          </ac:cxnSpMkLst>
        </pc:cxnChg>
        <pc:cxnChg chg="add mod">
          <ac:chgData name="Ganghyeok Lim" userId="27155264df4fa9c1" providerId="LiveId" clId="{0857FC69-60FB-4CD8-9C48-583181E7CF54}" dt="2023-12-31T13:22:14.179" v="641" actId="1076"/>
          <ac:cxnSpMkLst>
            <pc:docMk/>
            <pc:sldMk cId="1653729482" sldId="256"/>
            <ac:cxnSpMk id="62" creationId="{5BF758AF-71AC-A048-1B2F-CD66F2A53519}"/>
          </ac:cxnSpMkLst>
        </pc:cxnChg>
        <pc:cxnChg chg="add mod">
          <ac:chgData name="Ganghyeok Lim" userId="27155264df4fa9c1" providerId="LiveId" clId="{0857FC69-60FB-4CD8-9C48-583181E7CF54}" dt="2023-12-31T13:22:14.179" v="641" actId="1076"/>
          <ac:cxnSpMkLst>
            <pc:docMk/>
            <pc:sldMk cId="1653729482" sldId="256"/>
            <ac:cxnSpMk id="65" creationId="{A7E35951-71AF-4924-1044-AD36B35B0599}"/>
          </ac:cxnSpMkLst>
        </pc:cxnChg>
      </pc:sldChg>
      <pc:sldMasterChg chg="modSp add del addSldLayout delSldLayout modSldLayout">
        <pc:chgData name="Ganghyeok Lim" userId="27155264df4fa9c1" providerId="LiveId" clId="{0857FC69-60FB-4CD8-9C48-583181E7CF54}" dt="2023-12-31T13:15:20.504" v="559"/>
        <pc:sldMasterMkLst>
          <pc:docMk/>
          <pc:sldMasterMk cId="2098576171" sldId="2147483648"/>
        </pc:sldMasterMkLst>
        <pc:spChg chg="mod">
          <ac:chgData name="Ganghyeok Lim" userId="27155264df4fa9c1" providerId="LiveId" clId="{0857FC69-60FB-4CD8-9C48-583181E7CF54}" dt="2023-12-31T13:15:20.504" v="559"/>
          <ac:spMkLst>
            <pc:docMk/>
            <pc:sldMasterMk cId="2098576171" sldId="2147483648"/>
            <ac:spMk id="2" creationId="{D72A5DD7-BE39-D934-38D9-BDB10C8CC3C3}"/>
          </ac:spMkLst>
        </pc:spChg>
        <pc:spChg chg="mod">
          <ac:chgData name="Ganghyeok Lim" userId="27155264df4fa9c1" providerId="LiveId" clId="{0857FC69-60FB-4CD8-9C48-583181E7CF54}" dt="2023-12-31T13:15:20.504" v="559"/>
          <ac:spMkLst>
            <pc:docMk/>
            <pc:sldMasterMk cId="2098576171" sldId="2147483648"/>
            <ac:spMk id="3" creationId="{CE230F1D-12E2-09FB-B7DD-348DAA0D8EAA}"/>
          </ac:spMkLst>
        </pc:spChg>
        <pc:spChg chg="mod">
          <ac:chgData name="Ganghyeok Lim" userId="27155264df4fa9c1" providerId="LiveId" clId="{0857FC69-60FB-4CD8-9C48-583181E7CF54}" dt="2023-12-31T13:15:20.504" v="559"/>
          <ac:spMkLst>
            <pc:docMk/>
            <pc:sldMasterMk cId="2098576171" sldId="2147483648"/>
            <ac:spMk id="4" creationId="{31792D3A-BC85-392E-B516-20C943FBD5DC}"/>
          </ac:spMkLst>
        </pc:spChg>
        <pc:spChg chg="mod">
          <ac:chgData name="Ganghyeok Lim" userId="27155264df4fa9c1" providerId="LiveId" clId="{0857FC69-60FB-4CD8-9C48-583181E7CF54}" dt="2023-12-31T13:15:20.504" v="559"/>
          <ac:spMkLst>
            <pc:docMk/>
            <pc:sldMasterMk cId="2098576171" sldId="2147483648"/>
            <ac:spMk id="5" creationId="{0252F7E8-8FBA-DDCB-B6D6-3E7EA7F17461}"/>
          </ac:spMkLst>
        </pc:spChg>
        <pc:spChg chg="mod">
          <ac:chgData name="Ganghyeok Lim" userId="27155264df4fa9c1" providerId="LiveId" clId="{0857FC69-60FB-4CD8-9C48-583181E7CF54}" dt="2023-12-31T13:15:20.504" v="559"/>
          <ac:spMkLst>
            <pc:docMk/>
            <pc:sldMasterMk cId="2098576171" sldId="2147483648"/>
            <ac:spMk id="6" creationId="{992EAAF6-ECA3-B7A2-D346-5D69D9D63F40}"/>
          </ac:spMkLst>
        </pc:spChg>
        <pc:sldLayoutChg chg="modSp add del">
          <pc:chgData name="Ganghyeok Lim" userId="27155264df4fa9c1" providerId="LiveId" clId="{0857FC69-60FB-4CD8-9C48-583181E7CF54}" dt="2023-12-31T13:15:20.504" v="559"/>
          <pc:sldLayoutMkLst>
            <pc:docMk/>
            <pc:sldMasterMk cId="2098576171" sldId="2147483648"/>
            <pc:sldLayoutMk cId="3992736714" sldId="2147483649"/>
          </pc:sldLayoutMkLst>
          <pc:spChg chg="mod">
            <ac:chgData name="Ganghyeok Lim" userId="27155264df4fa9c1" providerId="LiveId" clId="{0857FC69-60FB-4CD8-9C48-583181E7CF54}" dt="2023-12-31T13:15:20.504" v="559"/>
            <ac:spMkLst>
              <pc:docMk/>
              <pc:sldMasterMk cId="2098576171" sldId="2147483648"/>
              <pc:sldLayoutMk cId="3992736714" sldId="2147483649"/>
              <ac:spMk id="2" creationId="{797FACD9-2F60-1355-8CD2-C1839CF8CDFD}"/>
            </ac:spMkLst>
          </pc:spChg>
          <pc:spChg chg="mod">
            <ac:chgData name="Ganghyeok Lim" userId="27155264df4fa9c1" providerId="LiveId" clId="{0857FC69-60FB-4CD8-9C48-583181E7CF54}" dt="2023-12-31T13:15:20.504" v="559"/>
            <ac:spMkLst>
              <pc:docMk/>
              <pc:sldMasterMk cId="2098576171" sldId="2147483648"/>
              <pc:sldLayoutMk cId="3992736714" sldId="2147483649"/>
              <ac:spMk id="3" creationId="{4767E280-ABBE-E7AF-3D6F-BC419B0EA410}"/>
            </ac:spMkLst>
          </pc:spChg>
        </pc:sldLayoutChg>
        <pc:sldLayoutChg chg="add del">
          <pc:chgData name="Ganghyeok Lim" userId="27155264df4fa9c1" providerId="LiveId" clId="{0857FC69-60FB-4CD8-9C48-583181E7CF54}" dt="2023-12-31T12:54:03.942" v="1" actId="26606"/>
          <pc:sldLayoutMkLst>
            <pc:docMk/>
            <pc:sldMasterMk cId="2098576171" sldId="2147483648"/>
            <pc:sldLayoutMk cId="2836008042" sldId="2147483650"/>
          </pc:sldLayoutMkLst>
        </pc:sldLayoutChg>
        <pc:sldLayoutChg chg="modSp add del">
          <pc:chgData name="Ganghyeok Lim" userId="27155264df4fa9c1" providerId="LiveId" clId="{0857FC69-60FB-4CD8-9C48-583181E7CF54}" dt="2023-12-31T13:15:20.504" v="559"/>
          <pc:sldLayoutMkLst>
            <pc:docMk/>
            <pc:sldMasterMk cId="2098576171" sldId="2147483648"/>
            <pc:sldLayoutMk cId="2678276926" sldId="2147483651"/>
          </pc:sldLayoutMkLst>
          <pc:spChg chg="mod">
            <ac:chgData name="Ganghyeok Lim" userId="27155264df4fa9c1" providerId="LiveId" clId="{0857FC69-60FB-4CD8-9C48-583181E7CF54}" dt="2023-12-31T13:15:20.504" v="559"/>
            <ac:spMkLst>
              <pc:docMk/>
              <pc:sldMasterMk cId="2098576171" sldId="2147483648"/>
              <pc:sldLayoutMk cId="2678276926" sldId="2147483651"/>
              <ac:spMk id="2" creationId="{529AF138-1B20-01C0-9A60-39DC4B7BB6A1}"/>
            </ac:spMkLst>
          </pc:spChg>
          <pc:spChg chg="mod">
            <ac:chgData name="Ganghyeok Lim" userId="27155264df4fa9c1" providerId="LiveId" clId="{0857FC69-60FB-4CD8-9C48-583181E7CF54}" dt="2023-12-31T13:15:20.504" v="559"/>
            <ac:spMkLst>
              <pc:docMk/>
              <pc:sldMasterMk cId="2098576171" sldId="2147483648"/>
              <pc:sldLayoutMk cId="2678276926" sldId="2147483651"/>
              <ac:spMk id="3" creationId="{7CC921C4-52EE-A302-95E5-835591778D21}"/>
            </ac:spMkLst>
          </pc:spChg>
        </pc:sldLayoutChg>
        <pc:sldLayoutChg chg="modSp add del">
          <pc:chgData name="Ganghyeok Lim" userId="27155264df4fa9c1" providerId="LiveId" clId="{0857FC69-60FB-4CD8-9C48-583181E7CF54}" dt="2023-12-31T13:15:20.504" v="559"/>
          <pc:sldLayoutMkLst>
            <pc:docMk/>
            <pc:sldMasterMk cId="2098576171" sldId="2147483648"/>
            <pc:sldLayoutMk cId="4108801143" sldId="2147483652"/>
          </pc:sldLayoutMkLst>
          <pc:spChg chg="mod">
            <ac:chgData name="Ganghyeok Lim" userId="27155264df4fa9c1" providerId="LiveId" clId="{0857FC69-60FB-4CD8-9C48-583181E7CF54}" dt="2023-12-31T13:15:20.504" v="559"/>
            <ac:spMkLst>
              <pc:docMk/>
              <pc:sldMasterMk cId="2098576171" sldId="2147483648"/>
              <pc:sldLayoutMk cId="4108801143" sldId="2147483652"/>
              <ac:spMk id="3" creationId="{0C191877-1F43-8EDF-3A2C-E576002D62A1}"/>
            </ac:spMkLst>
          </pc:spChg>
          <pc:spChg chg="mod">
            <ac:chgData name="Ganghyeok Lim" userId="27155264df4fa9c1" providerId="LiveId" clId="{0857FC69-60FB-4CD8-9C48-583181E7CF54}" dt="2023-12-31T13:15:20.504" v="559"/>
            <ac:spMkLst>
              <pc:docMk/>
              <pc:sldMasterMk cId="2098576171" sldId="2147483648"/>
              <pc:sldLayoutMk cId="4108801143" sldId="2147483652"/>
              <ac:spMk id="4" creationId="{9F8F0540-B737-FD2C-C1F2-7661E9649E1B}"/>
            </ac:spMkLst>
          </pc:spChg>
        </pc:sldLayoutChg>
        <pc:sldLayoutChg chg="modSp add del">
          <pc:chgData name="Ganghyeok Lim" userId="27155264df4fa9c1" providerId="LiveId" clId="{0857FC69-60FB-4CD8-9C48-583181E7CF54}" dt="2023-12-31T13:15:20.504" v="559"/>
          <pc:sldLayoutMkLst>
            <pc:docMk/>
            <pc:sldMasterMk cId="2098576171" sldId="2147483648"/>
            <pc:sldLayoutMk cId="1173895957" sldId="2147483653"/>
          </pc:sldLayoutMkLst>
          <pc:spChg chg="mod">
            <ac:chgData name="Ganghyeok Lim" userId="27155264df4fa9c1" providerId="LiveId" clId="{0857FC69-60FB-4CD8-9C48-583181E7CF54}" dt="2023-12-31T13:15:20.504" v="559"/>
            <ac:spMkLst>
              <pc:docMk/>
              <pc:sldMasterMk cId="2098576171" sldId="2147483648"/>
              <pc:sldLayoutMk cId="1173895957" sldId="2147483653"/>
              <ac:spMk id="2" creationId="{A2882302-CC87-4CAD-C8A3-75B87E259ACA}"/>
            </ac:spMkLst>
          </pc:spChg>
          <pc:spChg chg="mod">
            <ac:chgData name="Ganghyeok Lim" userId="27155264df4fa9c1" providerId="LiveId" clId="{0857FC69-60FB-4CD8-9C48-583181E7CF54}" dt="2023-12-31T13:15:20.504" v="559"/>
            <ac:spMkLst>
              <pc:docMk/>
              <pc:sldMasterMk cId="2098576171" sldId="2147483648"/>
              <pc:sldLayoutMk cId="1173895957" sldId="2147483653"/>
              <ac:spMk id="3" creationId="{5195D68A-BE85-2A6E-4FEB-02937789AF57}"/>
            </ac:spMkLst>
          </pc:spChg>
          <pc:spChg chg="mod">
            <ac:chgData name="Ganghyeok Lim" userId="27155264df4fa9c1" providerId="LiveId" clId="{0857FC69-60FB-4CD8-9C48-583181E7CF54}" dt="2023-12-31T13:15:20.504" v="559"/>
            <ac:spMkLst>
              <pc:docMk/>
              <pc:sldMasterMk cId="2098576171" sldId="2147483648"/>
              <pc:sldLayoutMk cId="1173895957" sldId="2147483653"/>
              <ac:spMk id="4" creationId="{F15D982D-97C2-B87E-7041-3AB297F067DD}"/>
            </ac:spMkLst>
          </pc:spChg>
          <pc:spChg chg="mod">
            <ac:chgData name="Ganghyeok Lim" userId="27155264df4fa9c1" providerId="LiveId" clId="{0857FC69-60FB-4CD8-9C48-583181E7CF54}" dt="2023-12-31T13:15:20.504" v="559"/>
            <ac:spMkLst>
              <pc:docMk/>
              <pc:sldMasterMk cId="2098576171" sldId="2147483648"/>
              <pc:sldLayoutMk cId="1173895957" sldId="2147483653"/>
              <ac:spMk id="5" creationId="{EBD8C616-E5E1-98E1-8C7B-18A6629FF8BB}"/>
            </ac:spMkLst>
          </pc:spChg>
          <pc:spChg chg="mod">
            <ac:chgData name="Ganghyeok Lim" userId="27155264df4fa9c1" providerId="LiveId" clId="{0857FC69-60FB-4CD8-9C48-583181E7CF54}" dt="2023-12-31T13:15:20.504" v="559"/>
            <ac:spMkLst>
              <pc:docMk/>
              <pc:sldMasterMk cId="2098576171" sldId="2147483648"/>
              <pc:sldLayoutMk cId="1173895957" sldId="2147483653"/>
              <ac:spMk id="6" creationId="{E9C7C10D-94EF-DECB-6C74-2CA2B10A7513}"/>
            </ac:spMkLst>
          </pc:spChg>
        </pc:sldLayoutChg>
        <pc:sldLayoutChg chg="add del">
          <pc:chgData name="Ganghyeok Lim" userId="27155264df4fa9c1" providerId="LiveId" clId="{0857FC69-60FB-4CD8-9C48-583181E7CF54}" dt="2023-12-31T12:54:03.942" v="1" actId="26606"/>
          <pc:sldLayoutMkLst>
            <pc:docMk/>
            <pc:sldMasterMk cId="2098576171" sldId="2147483648"/>
            <pc:sldLayoutMk cId="3849492396" sldId="2147483654"/>
          </pc:sldLayoutMkLst>
        </pc:sldLayoutChg>
        <pc:sldLayoutChg chg="add del">
          <pc:chgData name="Ganghyeok Lim" userId="27155264df4fa9c1" providerId="LiveId" clId="{0857FC69-60FB-4CD8-9C48-583181E7CF54}" dt="2023-12-31T12:54:03.942" v="1" actId="26606"/>
          <pc:sldLayoutMkLst>
            <pc:docMk/>
            <pc:sldMasterMk cId="2098576171" sldId="2147483648"/>
            <pc:sldLayoutMk cId="4093769663" sldId="2147483655"/>
          </pc:sldLayoutMkLst>
        </pc:sldLayoutChg>
        <pc:sldLayoutChg chg="modSp add del">
          <pc:chgData name="Ganghyeok Lim" userId="27155264df4fa9c1" providerId="LiveId" clId="{0857FC69-60FB-4CD8-9C48-583181E7CF54}" dt="2023-12-31T13:15:20.504" v="559"/>
          <pc:sldLayoutMkLst>
            <pc:docMk/>
            <pc:sldMasterMk cId="2098576171" sldId="2147483648"/>
            <pc:sldLayoutMk cId="1084954709" sldId="2147483656"/>
          </pc:sldLayoutMkLst>
          <pc:spChg chg="mod">
            <ac:chgData name="Ganghyeok Lim" userId="27155264df4fa9c1" providerId="LiveId" clId="{0857FC69-60FB-4CD8-9C48-583181E7CF54}" dt="2023-12-31T13:15:20.504" v="559"/>
            <ac:spMkLst>
              <pc:docMk/>
              <pc:sldMasterMk cId="2098576171" sldId="2147483648"/>
              <pc:sldLayoutMk cId="1084954709" sldId="2147483656"/>
              <ac:spMk id="2" creationId="{8EE5B0CC-BF31-ADCA-CE11-73AB3D60CAAE}"/>
            </ac:spMkLst>
          </pc:spChg>
          <pc:spChg chg="mod">
            <ac:chgData name="Ganghyeok Lim" userId="27155264df4fa9c1" providerId="LiveId" clId="{0857FC69-60FB-4CD8-9C48-583181E7CF54}" dt="2023-12-31T13:15:20.504" v="559"/>
            <ac:spMkLst>
              <pc:docMk/>
              <pc:sldMasterMk cId="2098576171" sldId="2147483648"/>
              <pc:sldLayoutMk cId="1084954709" sldId="2147483656"/>
              <ac:spMk id="3" creationId="{BD12768F-F8E8-09CF-37C9-E89ADEB62C39}"/>
            </ac:spMkLst>
          </pc:spChg>
          <pc:spChg chg="mod">
            <ac:chgData name="Ganghyeok Lim" userId="27155264df4fa9c1" providerId="LiveId" clId="{0857FC69-60FB-4CD8-9C48-583181E7CF54}" dt="2023-12-31T13:15:20.504" v="559"/>
            <ac:spMkLst>
              <pc:docMk/>
              <pc:sldMasterMk cId="2098576171" sldId="2147483648"/>
              <pc:sldLayoutMk cId="1084954709" sldId="2147483656"/>
              <ac:spMk id="4" creationId="{E70753E3-4D3B-0183-0777-F5312933624F}"/>
            </ac:spMkLst>
          </pc:spChg>
        </pc:sldLayoutChg>
        <pc:sldLayoutChg chg="modSp add del">
          <pc:chgData name="Ganghyeok Lim" userId="27155264df4fa9c1" providerId="LiveId" clId="{0857FC69-60FB-4CD8-9C48-583181E7CF54}" dt="2023-12-31T13:15:20.504" v="559"/>
          <pc:sldLayoutMkLst>
            <pc:docMk/>
            <pc:sldMasterMk cId="2098576171" sldId="2147483648"/>
            <pc:sldLayoutMk cId="2081939049" sldId="2147483657"/>
          </pc:sldLayoutMkLst>
          <pc:spChg chg="mod">
            <ac:chgData name="Ganghyeok Lim" userId="27155264df4fa9c1" providerId="LiveId" clId="{0857FC69-60FB-4CD8-9C48-583181E7CF54}" dt="2023-12-31T13:15:20.504" v="559"/>
            <ac:spMkLst>
              <pc:docMk/>
              <pc:sldMasterMk cId="2098576171" sldId="2147483648"/>
              <pc:sldLayoutMk cId="2081939049" sldId="2147483657"/>
              <ac:spMk id="2" creationId="{835F6617-0944-D6F1-5130-BD38B514715B}"/>
            </ac:spMkLst>
          </pc:spChg>
          <pc:spChg chg="mod">
            <ac:chgData name="Ganghyeok Lim" userId="27155264df4fa9c1" providerId="LiveId" clId="{0857FC69-60FB-4CD8-9C48-583181E7CF54}" dt="2023-12-31T13:15:20.504" v="559"/>
            <ac:spMkLst>
              <pc:docMk/>
              <pc:sldMasterMk cId="2098576171" sldId="2147483648"/>
              <pc:sldLayoutMk cId="2081939049" sldId="2147483657"/>
              <ac:spMk id="3" creationId="{A1ED6151-7629-FDD3-94D6-14AA2DB66437}"/>
            </ac:spMkLst>
          </pc:spChg>
          <pc:spChg chg="mod">
            <ac:chgData name="Ganghyeok Lim" userId="27155264df4fa9c1" providerId="LiveId" clId="{0857FC69-60FB-4CD8-9C48-583181E7CF54}" dt="2023-12-31T13:15:20.504" v="559"/>
            <ac:spMkLst>
              <pc:docMk/>
              <pc:sldMasterMk cId="2098576171" sldId="2147483648"/>
              <pc:sldLayoutMk cId="2081939049" sldId="2147483657"/>
              <ac:spMk id="4" creationId="{8C3CDC64-86DA-1852-CBB9-6B20050B04A1}"/>
            </ac:spMkLst>
          </pc:spChg>
        </pc:sldLayoutChg>
        <pc:sldLayoutChg chg="add del">
          <pc:chgData name="Ganghyeok Lim" userId="27155264df4fa9c1" providerId="LiveId" clId="{0857FC69-60FB-4CD8-9C48-583181E7CF54}" dt="2023-12-31T12:54:03.942" v="1" actId="26606"/>
          <pc:sldLayoutMkLst>
            <pc:docMk/>
            <pc:sldMasterMk cId="2098576171" sldId="2147483648"/>
            <pc:sldLayoutMk cId="901510536" sldId="2147483658"/>
          </pc:sldLayoutMkLst>
        </pc:sldLayoutChg>
        <pc:sldLayoutChg chg="modSp add del">
          <pc:chgData name="Ganghyeok Lim" userId="27155264df4fa9c1" providerId="LiveId" clId="{0857FC69-60FB-4CD8-9C48-583181E7CF54}" dt="2023-12-31T13:15:20.504" v="559"/>
          <pc:sldLayoutMkLst>
            <pc:docMk/>
            <pc:sldMasterMk cId="2098576171" sldId="2147483648"/>
            <pc:sldLayoutMk cId="1622676505" sldId="2147483659"/>
          </pc:sldLayoutMkLst>
          <pc:spChg chg="mod">
            <ac:chgData name="Ganghyeok Lim" userId="27155264df4fa9c1" providerId="LiveId" clId="{0857FC69-60FB-4CD8-9C48-583181E7CF54}" dt="2023-12-31T13:15:20.504" v="559"/>
            <ac:spMkLst>
              <pc:docMk/>
              <pc:sldMasterMk cId="2098576171" sldId="2147483648"/>
              <pc:sldLayoutMk cId="1622676505" sldId="2147483659"/>
              <ac:spMk id="2" creationId="{FE0D129D-9769-E7C9-2A1E-BD48CC13DD93}"/>
            </ac:spMkLst>
          </pc:spChg>
          <pc:spChg chg="mod">
            <ac:chgData name="Ganghyeok Lim" userId="27155264df4fa9c1" providerId="LiveId" clId="{0857FC69-60FB-4CD8-9C48-583181E7CF54}" dt="2023-12-31T13:15:20.504" v="559"/>
            <ac:spMkLst>
              <pc:docMk/>
              <pc:sldMasterMk cId="2098576171" sldId="2147483648"/>
              <pc:sldLayoutMk cId="1622676505" sldId="2147483659"/>
              <ac:spMk id="3" creationId="{84B6B4AB-D793-3E62-7136-B5AE1FEA52C6}"/>
            </ac:spMkLst>
          </pc:spChg>
        </pc:sldLayoutChg>
      </pc:sldMasterChg>
      <pc:sldMasterChg chg="add del replId addSldLayout delSldLayout">
        <pc:chgData name="Ganghyeok Lim" userId="27155264df4fa9c1" providerId="LiveId" clId="{0857FC69-60FB-4CD8-9C48-583181E7CF54}" dt="2023-12-31T12:54:03.942" v="1" actId="26606"/>
        <pc:sldMasterMkLst>
          <pc:docMk/>
          <pc:sldMasterMk cId="4119804813" sldId="2147483660"/>
        </pc:sldMasterMkLst>
        <pc:sldLayoutChg chg="add del">
          <pc:chgData name="Ganghyeok Lim" userId="27155264df4fa9c1" providerId="LiveId" clId="{0857FC69-60FB-4CD8-9C48-583181E7CF54}" dt="2023-12-31T12:54:03.942" v="1" actId="26606"/>
          <pc:sldLayoutMkLst>
            <pc:docMk/>
            <pc:sldMasterMk cId="4119804813" sldId="2147483660"/>
            <pc:sldLayoutMk cId="3477264064" sldId="2147483661"/>
          </pc:sldLayoutMkLst>
        </pc:sldLayoutChg>
        <pc:sldLayoutChg chg="add del replId">
          <pc:chgData name="Ganghyeok Lim" userId="27155264df4fa9c1" providerId="LiveId" clId="{0857FC69-60FB-4CD8-9C48-583181E7CF54}" dt="2023-12-31T12:54:03.942" v="1" actId="26606"/>
          <pc:sldLayoutMkLst>
            <pc:docMk/>
            <pc:sldMasterMk cId="4119804813" sldId="2147483660"/>
            <pc:sldLayoutMk cId="177692054" sldId="2147483662"/>
          </pc:sldLayoutMkLst>
        </pc:sldLayoutChg>
        <pc:sldLayoutChg chg="add del replId">
          <pc:chgData name="Ganghyeok Lim" userId="27155264df4fa9c1" providerId="LiveId" clId="{0857FC69-60FB-4CD8-9C48-583181E7CF54}" dt="2023-12-31T12:54:03.942" v="1" actId="26606"/>
          <pc:sldLayoutMkLst>
            <pc:docMk/>
            <pc:sldMasterMk cId="4119804813" sldId="2147483660"/>
            <pc:sldLayoutMk cId="1560018359" sldId="2147483663"/>
          </pc:sldLayoutMkLst>
        </pc:sldLayoutChg>
        <pc:sldLayoutChg chg="add del replId">
          <pc:chgData name="Ganghyeok Lim" userId="27155264df4fa9c1" providerId="LiveId" clId="{0857FC69-60FB-4CD8-9C48-583181E7CF54}" dt="2023-12-31T12:54:03.942" v="1" actId="26606"/>
          <pc:sldLayoutMkLst>
            <pc:docMk/>
            <pc:sldMasterMk cId="4119804813" sldId="2147483660"/>
            <pc:sldLayoutMk cId="2061450561" sldId="2147483664"/>
          </pc:sldLayoutMkLst>
        </pc:sldLayoutChg>
        <pc:sldLayoutChg chg="add del replId">
          <pc:chgData name="Ganghyeok Lim" userId="27155264df4fa9c1" providerId="LiveId" clId="{0857FC69-60FB-4CD8-9C48-583181E7CF54}" dt="2023-12-31T12:54:03.942" v="1" actId="26606"/>
          <pc:sldLayoutMkLst>
            <pc:docMk/>
            <pc:sldMasterMk cId="4119804813" sldId="2147483660"/>
            <pc:sldLayoutMk cId="3696116008" sldId="2147483665"/>
          </pc:sldLayoutMkLst>
        </pc:sldLayoutChg>
        <pc:sldLayoutChg chg="add del replId">
          <pc:chgData name="Ganghyeok Lim" userId="27155264df4fa9c1" providerId="LiveId" clId="{0857FC69-60FB-4CD8-9C48-583181E7CF54}" dt="2023-12-31T12:54:03.942" v="1" actId="26606"/>
          <pc:sldLayoutMkLst>
            <pc:docMk/>
            <pc:sldMasterMk cId="4119804813" sldId="2147483660"/>
            <pc:sldLayoutMk cId="1165816404" sldId="2147483666"/>
          </pc:sldLayoutMkLst>
        </pc:sldLayoutChg>
        <pc:sldLayoutChg chg="add del replId">
          <pc:chgData name="Ganghyeok Lim" userId="27155264df4fa9c1" providerId="LiveId" clId="{0857FC69-60FB-4CD8-9C48-583181E7CF54}" dt="2023-12-31T12:54:03.942" v="1" actId="26606"/>
          <pc:sldLayoutMkLst>
            <pc:docMk/>
            <pc:sldMasterMk cId="4119804813" sldId="2147483660"/>
            <pc:sldLayoutMk cId="1556549457" sldId="2147483667"/>
          </pc:sldLayoutMkLst>
        </pc:sldLayoutChg>
        <pc:sldLayoutChg chg="add del replId">
          <pc:chgData name="Ganghyeok Lim" userId="27155264df4fa9c1" providerId="LiveId" clId="{0857FC69-60FB-4CD8-9C48-583181E7CF54}" dt="2023-12-31T12:54:03.942" v="1" actId="26606"/>
          <pc:sldLayoutMkLst>
            <pc:docMk/>
            <pc:sldMasterMk cId="4119804813" sldId="2147483660"/>
            <pc:sldLayoutMk cId="190746513" sldId="2147483668"/>
          </pc:sldLayoutMkLst>
        </pc:sldLayoutChg>
        <pc:sldLayoutChg chg="add del replId">
          <pc:chgData name="Ganghyeok Lim" userId="27155264df4fa9c1" providerId="LiveId" clId="{0857FC69-60FB-4CD8-9C48-583181E7CF54}" dt="2023-12-31T12:54:03.942" v="1" actId="26606"/>
          <pc:sldLayoutMkLst>
            <pc:docMk/>
            <pc:sldMasterMk cId="4119804813" sldId="2147483660"/>
            <pc:sldLayoutMk cId="4160481872" sldId="2147483669"/>
          </pc:sldLayoutMkLst>
        </pc:sldLayoutChg>
        <pc:sldLayoutChg chg="add del replId">
          <pc:chgData name="Ganghyeok Lim" userId="27155264df4fa9c1" providerId="LiveId" clId="{0857FC69-60FB-4CD8-9C48-583181E7CF54}" dt="2023-12-31T12:54:03.942" v="1" actId="26606"/>
          <pc:sldLayoutMkLst>
            <pc:docMk/>
            <pc:sldMasterMk cId="4119804813" sldId="2147483660"/>
            <pc:sldLayoutMk cId="406626183" sldId="2147483670"/>
          </pc:sldLayoutMkLst>
        </pc:sldLayoutChg>
        <pc:sldLayoutChg chg="add del replId">
          <pc:chgData name="Ganghyeok Lim" userId="27155264df4fa9c1" providerId="LiveId" clId="{0857FC69-60FB-4CD8-9C48-583181E7CF54}" dt="2023-12-31T12:54:03.942" v="1" actId="26606"/>
          <pc:sldLayoutMkLst>
            <pc:docMk/>
            <pc:sldMasterMk cId="4119804813" sldId="2147483660"/>
            <pc:sldLayoutMk cId="1754389480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FACD9-2F60-1355-8CD2-C1839CF8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67E280-ABBE-E7AF-3D6F-BC419B0EA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1" indent="0" algn="ctr">
              <a:buNone/>
              <a:defRPr sz="2000"/>
            </a:lvl2pPr>
            <a:lvl3pPr marL="914382" indent="0" algn="ctr">
              <a:buNone/>
              <a:defRPr sz="1799"/>
            </a:lvl3pPr>
            <a:lvl4pPr marL="1371572" indent="0" algn="ctr">
              <a:buNone/>
              <a:defRPr sz="1600"/>
            </a:lvl4pPr>
            <a:lvl5pPr marL="1828763" indent="0" algn="ctr">
              <a:buNone/>
              <a:defRPr sz="1600"/>
            </a:lvl5pPr>
            <a:lvl6pPr marL="2285954" indent="0" algn="ctr">
              <a:buNone/>
              <a:defRPr sz="1600"/>
            </a:lvl6pPr>
            <a:lvl7pPr marL="2743145" indent="0" algn="ctr">
              <a:buNone/>
              <a:defRPr sz="1600"/>
            </a:lvl7pPr>
            <a:lvl8pPr marL="3200334" indent="0" algn="ctr">
              <a:buNone/>
              <a:defRPr sz="1600"/>
            </a:lvl8pPr>
            <a:lvl9pPr marL="3657525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BA73D9-4443-E9C1-89F5-936E98DF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F6EA-8203-499D-AFF5-44611B5B9074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2092F9-CBCF-2461-2828-47C6C653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175CAF-7752-4F1A-6B6C-F2108D84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E0EC-2991-4EE0-8C54-1FAA1B15C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3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95771-A0CA-0612-8C03-2E2079DA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2818CE-2E72-CBF4-DA98-A7EA8B2C7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B80D4-4584-B2DC-ED35-8ECD9CF5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F6EA-8203-499D-AFF5-44611B5B9074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89895B-5235-7600-637C-42551915F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A31E5-3747-2D8A-B0E4-1A23573A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E0EC-2991-4EE0-8C54-1FAA1B15C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51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0D129D-9769-E7C9-2A1E-BD48CC13D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B6B4AB-D793-3E62-7136-B5AE1FEA5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64D1D4-6943-D070-583B-C362573A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F6EA-8203-499D-AFF5-44611B5B9074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6040D5-7F1C-2B64-24DA-F1CA7A94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BF374E-AD84-76C5-6F72-344ED780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E0EC-2991-4EE0-8C54-1FAA1B15C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67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BE65F-4F36-7213-5805-D11102B8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3D9B73-227E-2A1F-C74D-75647451E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20AA13-291B-87AA-6E85-9684183CD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F6EA-8203-499D-AFF5-44611B5B9074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5C99F-6D43-AE8D-9C39-AADF57B55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4AA83C-B7DE-4846-442B-5439AEAC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E0EC-2991-4EE0-8C54-1FAA1B15C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00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AF138-1B20-01C0-9A60-39DC4B7BB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C921C4-52EE-A302-95E5-835591778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2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5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FD3ED1-013B-B2A7-7878-9C015433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F6EA-8203-499D-AFF5-44611B5B9074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321F9-48CB-DA63-535F-C8542A734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F5944-DFFA-BDCF-6533-14564472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E0EC-2991-4EE0-8C54-1FAA1B15C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27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451EC-7218-3B51-EDFD-D6587D7C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91877-1F43-8EDF-3A2C-E576002D6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2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8F0540-B737-FD2C-C1F2-7661E9649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D8F0D4-0C67-FAD1-CA1D-6F55F2DD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F6EA-8203-499D-AFF5-44611B5B9074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3EFFC4-7C14-B8FB-531D-CF183A7BC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C48819-78B4-2090-3F92-D2D94C96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E0EC-2991-4EE0-8C54-1FAA1B15C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0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82302-CC87-4CAD-C8A3-75B87E25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95D68A-BE85-2A6E-4FEB-02937789A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1" indent="0">
              <a:buNone/>
              <a:defRPr sz="2000" b="1"/>
            </a:lvl2pPr>
            <a:lvl3pPr marL="914382" indent="0">
              <a:buNone/>
              <a:defRPr sz="1799" b="1"/>
            </a:lvl3pPr>
            <a:lvl4pPr marL="1371572" indent="0">
              <a:buNone/>
              <a:defRPr sz="1600" b="1"/>
            </a:lvl4pPr>
            <a:lvl5pPr marL="1828763" indent="0">
              <a:buNone/>
              <a:defRPr sz="1600" b="1"/>
            </a:lvl5pPr>
            <a:lvl6pPr marL="2285954" indent="0">
              <a:buNone/>
              <a:defRPr sz="1600" b="1"/>
            </a:lvl6pPr>
            <a:lvl7pPr marL="2743145" indent="0">
              <a:buNone/>
              <a:defRPr sz="1600" b="1"/>
            </a:lvl7pPr>
            <a:lvl8pPr marL="3200334" indent="0">
              <a:buNone/>
              <a:defRPr sz="1600" b="1"/>
            </a:lvl8pPr>
            <a:lvl9pPr marL="3657525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5D982D-97C2-B87E-7041-3AB297F06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D8C616-E5E1-98E1-8C7B-18A6629FF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1" indent="0">
              <a:buNone/>
              <a:defRPr sz="2000" b="1"/>
            </a:lvl2pPr>
            <a:lvl3pPr marL="914382" indent="0">
              <a:buNone/>
              <a:defRPr sz="1799" b="1"/>
            </a:lvl3pPr>
            <a:lvl4pPr marL="1371572" indent="0">
              <a:buNone/>
              <a:defRPr sz="1600" b="1"/>
            </a:lvl4pPr>
            <a:lvl5pPr marL="1828763" indent="0">
              <a:buNone/>
              <a:defRPr sz="1600" b="1"/>
            </a:lvl5pPr>
            <a:lvl6pPr marL="2285954" indent="0">
              <a:buNone/>
              <a:defRPr sz="1600" b="1"/>
            </a:lvl6pPr>
            <a:lvl7pPr marL="2743145" indent="0">
              <a:buNone/>
              <a:defRPr sz="1600" b="1"/>
            </a:lvl7pPr>
            <a:lvl8pPr marL="3200334" indent="0">
              <a:buNone/>
              <a:defRPr sz="1600" b="1"/>
            </a:lvl8pPr>
            <a:lvl9pPr marL="3657525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C7C10D-94EF-DECB-6C74-2CA2B10A7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74F45F-D63B-B457-4111-28FDC3613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F6EA-8203-499D-AFF5-44611B5B9074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AD77B6-C23D-6DE3-36D5-91DC54F6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FD416E-7D50-B007-339C-86DB8DA2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E0EC-2991-4EE0-8C54-1FAA1B15C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89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70618-CFE3-318F-7E82-863E88D79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1696DE-27E0-473F-3930-7A2CDCEE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F6EA-8203-499D-AFF5-44611B5B9074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08D86C-26D1-C329-0ED4-37BA204E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C02E72-C8EB-FA7D-A309-6A94711C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E0EC-2991-4EE0-8C54-1FAA1B15C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49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BD5539-4F5F-32D0-CF85-3C23AA32B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F6EA-8203-499D-AFF5-44611B5B9074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52487D-852E-F2C8-92F8-B73143E2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CF434A-397F-B581-D5DE-EAD7DCAD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E0EC-2991-4EE0-8C54-1FAA1B15C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76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5B0CC-BF31-ADCA-CE11-73AB3D60C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2768F-F8E8-09CF-37C9-E89ADEB62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753E3-4D3B-0183-0777-F53129336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1" indent="0">
              <a:buNone/>
              <a:defRPr sz="1400"/>
            </a:lvl2pPr>
            <a:lvl3pPr marL="914382" indent="0">
              <a:buNone/>
              <a:defRPr sz="1200"/>
            </a:lvl3pPr>
            <a:lvl4pPr marL="1371572" indent="0">
              <a:buNone/>
              <a:defRPr sz="1000"/>
            </a:lvl4pPr>
            <a:lvl5pPr marL="1828763" indent="0">
              <a:buNone/>
              <a:defRPr sz="1000"/>
            </a:lvl5pPr>
            <a:lvl6pPr marL="2285954" indent="0">
              <a:buNone/>
              <a:defRPr sz="1000"/>
            </a:lvl6pPr>
            <a:lvl7pPr marL="2743145" indent="0">
              <a:buNone/>
              <a:defRPr sz="1000"/>
            </a:lvl7pPr>
            <a:lvl8pPr marL="3200334" indent="0">
              <a:buNone/>
              <a:defRPr sz="1000"/>
            </a:lvl8pPr>
            <a:lvl9pPr marL="3657525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3D84AB-C499-978A-9237-26F1B010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F6EA-8203-499D-AFF5-44611B5B9074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DC5E54-FD30-54C4-2F6F-0798B59F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E84A3C-E1D9-E46D-1CE4-66483EA89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E0EC-2991-4EE0-8C54-1FAA1B15C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95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F6617-0944-D6F1-5130-BD38B514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ED6151-7629-FDD3-94D6-14AA2DB66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1" indent="0">
              <a:buNone/>
              <a:defRPr sz="2800"/>
            </a:lvl2pPr>
            <a:lvl3pPr marL="914382" indent="0">
              <a:buNone/>
              <a:defRPr sz="2400"/>
            </a:lvl3pPr>
            <a:lvl4pPr marL="1371572" indent="0">
              <a:buNone/>
              <a:defRPr sz="2000"/>
            </a:lvl4pPr>
            <a:lvl5pPr marL="1828763" indent="0">
              <a:buNone/>
              <a:defRPr sz="2000"/>
            </a:lvl5pPr>
            <a:lvl6pPr marL="2285954" indent="0">
              <a:buNone/>
              <a:defRPr sz="2000"/>
            </a:lvl6pPr>
            <a:lvl7pPr marL="2743145" indent="0">
              <a:buNone/>
              <a:defRPr sz="2000"/>
            </a:lvl7pPr>
            <a:lvl8pPr marL="3200334" indent="0">
              <a:buNone/>
              <a:defRPr sz="2000"/>
            </a:lvl8pPr>
            <a:lvl9pPr marL="3657525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3CDC64-86DA-1852-CBB9-6B20050B0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1" indent="0">
              <a:buNone/>
              <a:defRPr sz="1400"/>
            </a:lvl2pPr>
            <a:lvl3pPr marL="914382" indent="0">
              <a:buNone/>
              <a:defRPr sz="1200"/>
            </a:lvl3pPr>
            <a:lvl4pPr marL="1371572" indent="0">
              <a:buNone/>
              <a:defRPr sz="1000"/>
            </a:lvl4pPr>
            <a:lvl5pPr marL="1828763" indent="0">
              <a:buNone/>
              <a:defRPr sz="1000"/>
            </a:lvl5pPr>
            <a:lvl6pPr marL="2285954" indent="0">
              <a:buNone/>
              <a:defRPr sz="1000"/>
            </a:lvl6pPr>
            <a:lvl7pPr marL="2743145" indent="0">
              <a:buNone/>
              <a:defRPr sz="1000"/>
            </a:lvl7pPr>
            <a:lvl8pPr marL="3200334" indent="0">
              <a:buNone/>
              <a:defRPr sz="1000"/>
            </a:lvl8pPr>
            <a:lvl9pPr marL="3657525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9D384-4B85-CB7B-89E0-4EFF8154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F6EA-8203-499D-AFF5-44611B5B9074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A542B4-ECA5-977B-EA29-F6A45FA6A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0CD27E-731D-0B3E-52E4-35F6BBD1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E0EC-2991-4EE0-8C54-1FAA1B15C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93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2A5DD7-BE39-D934-38D9-BDB10C8CC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230F1D-12E2-09FB-B7DD-348DAA0D8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792D3A-BC85-392E-B516-20C943FBD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AF6EA-8203-499D-AFF5-44611B5B9074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2F7E8-8FBA-DDCB-B6D6-3E7EA7F17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2EAAF6-ECA3-B7A2-D346-5D69D9D63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4E0EC-2991-4EE0-8C54-1FAA1B15C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57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8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5" indent="-228595" algn="l" defTabSz="91438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6" indent="-228595" algn="l" defTabSz="91438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6" indent="-228595" algn="l" defTabSz="91438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7" indent="-228595" algn="l" defTabSz="91438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358" indent="-228595" algn="l" defTabSz="91438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549" indent="-228595" algn="l" defTabSz="91438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739" indent="-228595" algn="l" defTabSz="91438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930" indent="-228595" algn="l" defTabSz="91438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121" indent="-228595" algn="l" defTabSz="91438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82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1" algn="l" defTabSz="914382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82" algn="l" defTabSz="914382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2" algn="l" defTabSz="914382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3" algn="l" defTabSz="914382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4" algn="l" defTabSz="914382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45" algn="l" defTabSz="914382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34" algn="l" defTabSz="914382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25" algn="l" defTabSz="914382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DBBE9A43-163D-E7D3-3ECE-D582E3EC921B}"/>
              </a:ext>
            </a:extLst>
          </p:cNvPr>
          <p:cNvSpPr>
            <a:spLocks/>
          </p:cNvSpPr>
          <p:nvPr/>
        </p:nvSpPr>
        <p:spPr>
          <a:xfrm>
            <a:off x="434009" y="152399"/>
            <a:ext cx="11323982" cy="6553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1B5E7F-DCB9-9D10-E7A0-0058CFD71710}"/>
              </a:ext>
            </a:extLst>
          </p:cNvPr>
          <p:cNvSpPr>
            <a:spLocks/>
          </p:cNvSpPr>
          <p:nvPr/>
        </p:nvSpPr>
        <p:spPr>
          <a:xfrm>
            <a:off x="2168793" y="379745"/>
            <a:ext cx="7846538" cy="5519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5E73F70-807B-3472-5D73-63BBAB0591DB}"/>
              </a:ext>
            </a:extLst>
          </p:cNvPr>
          <p:cNvSpPr>
            <a:spLocks/>
          </p:cNvSpPr>
          <p:nvPr/>
        </p:nvSpPr>
        <p:spPr>
          <a:xfrm>
            <a:off x="4883487" y="638824"/>
            <a:ext cx="2533650" cy="49651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STM32H743VIT6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(ARM Cortex-M7)</a:t>
            </a: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86CAC73-E8F1-A863-12D6-398BB1F801D8}"/>
              </a:ext>
            </a:extLst>
          </p:cNvPr>
          <p:cNvSpPr>
            <a:spLocks/>
          </p:cNvSpPr>
          <p:nvPr/>
        </p:nvSpPr>
        <p:spPr>
          <a:xfrm>
            <a:off x="2321703" y="935765"/>
            <a:ext cx="1837318" cy="9538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DC/DC Converter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--------------------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1. P24VS </a:t>
            </a:r>
            <a:r>
              <a:rPr lang="ko-KR" altLang="en-US" sz="1400" dirty="0">
                <a:solidFill>
                  <a:schemeClr val="tx1"/>
                </a:solidFill>
              </a:rPr>
              <a:t>→ </a:t>
            </a:r>
            <a:r>
              <a:rPr lang="en-US" altLang="ko-KR" sz="1400" dirty="0">
                <a:solidFill>
                  <a:schemeClr val="tx1"/>
                </a:solidFill>
              </a:rPr>
              <a:t>P5VS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2. P5VS </a:t>
            </a:r>
            <a:r>
              <a:rPr lang="ko-KR" altLang="en-US" sz="1400" dirty="0">
                <a:solidFill>
                  <a:schemeClr val="tx1"/>
                </a:solidFill>
              </a:rPr>
              <a:t>→ </a:t>
            </a:r>
            <a:r>
              <a:rPr lang="en-US" altLang="ko-KR" sz="1400" dirty="0">
                <a:solidFill>
                  <a:schemeClr val="tx1"/>
                </a:solidFill>
              </a:rPr>
              <a:t>P3.3VS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37253A2-B310-B96D-3F3A-C66FC5F35269}"/>
              </a:ext>
            </a:extLst>
          </p:cNvPr>
          <p:cNvSpPr>
            <a:spLocks/>
          </p:cNvSpPr>
          <p:nvPr/>
        </p:nvSpPr>
        <p:spPr>
          <a:xfrm>
            <a:off x="8132080" y="935767"/>
            <a:ext cx="1485685" cy="596265"/>
          </a:xfrm>
          <a:prstGeom prst="roundRect">
            <a:avLst/>
          </a:prstGeom>
          <a:solidFill>
            <a:srgbClr val="FFD5FF"/>
          </a:solidFill>
          <a:ln>
            <a:solidFill>
              <a:srgbClr val="FFB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USB-UART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(CP2102)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6148DF4-7323-D8D7-51A0-3C63D429D13A}"/>
              </a:ext>
            </a:extLst>
          </p:cNvPr>
          <p:cNvSpPr>
            <a:spLocks/>
          </p:cNvSpPr>
          <p:nvPr/>
        </p:nvSpPr>
        <p:spPr>
          <a:xfrm>
            <a:off x="2619847" y="4758866"/>
            <a:ext cx="1539173" cy="5576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ADC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Helvetica Neue"/>
              </a:rPr>
              <a:t>ADS1100)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88AC828-3F49-D0D7-FEB1-24A5A95D43E4}"/>
              </a:ext>
            </a:extLst>
          </p:cNvPr>
          <p:cNvSpPr>
            <a:spLocks/>
          </p:cNvSpPr>
          <p:nvPr/>
        </p:nvSpPr>
        <p:spPr>
          <a:xfrm>
            <a:off x="10180982" y="1049848"/>
            <a:ext cx="1389516" cy="36956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USB C-type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8498E57-5D82-E7B4-3D11-F6EB3281C039}"/>
              </a:ext>
            </a:extLst>
          </p:cNvPr>
          <p:cNvSpPr>
            <a:spLocks/>
          </p:cNvSpPr>
          <p:nvPr/>
        </p:nvSpPr>
        <p:spPr>
          <a:xfrm>
            <a:off x="595137" y="1060284"/>
            <a:ext cx="1392192" cy="45961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DC Barrel Jack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91F3EF9-FD97-18CA-7923-8D81405BF5C3}"/>
              </a:ext>
            </a:extLst>
          </p:cNvPr>
          <p:cNvCxnSpPr>
            <a:cxnSpLocks/>
          </p:cNvCxnSpPr>
          <p:nvPr/>
        </p:nvCxnSpPr>
        <p:spPr>
          <a:xfrm>
            <a:off x="4168545" y="1224369"/>
            <a:ext cx="714942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5A54F24-6347-B54D-F0C7-54C6B58B16D1}"/>
              </a:ext>
            </a:extLst>
          </p:cNvPr>
          <p:cNvCxnSpPr>
            <a:cxnSpLocks/>
          </p:cNvCxnSpPr>
          <p:nvPr/>
        </p:nvCxnSpPr>
        <p:spPr>
          <a:xfrm>
            <a:off x="4168545" y="2426192"/>
            <a:ext cx="714942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8E705F1-A451-A54D-1414-799D4DD19CFA}"/>
              </a:ext>
            </a:extLst>
          </p:cNvPr>
          <p:cNvCxnSpPr>
            <a:cxnSpLocks/>
          </p:cNvCxnSpPr>
          <p:nvPr/>
        </p:nvCxnSpPr>
        <p:spPr>
          <a:xfrm>
            <a:off x="4159021" y="3294455"/>
            <a:ext cx="714942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52C37E2-7786-2159-D84C-7DF2132D503A}"/>
              </a:ext>
            </a:extLst>
          </p:cNvPr>
          <p:cNvCxnSpPr>
            <a:cxnSpLocks/>
          </p:cNvCxnSpPr>
          <p:nvPr/>
        </p:nvCxnSpPr>
        <p:spPr>
          <a:xfrm>
            <a:off x="4168545" y="4209811"/>
            <a:ext cx="714942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28F8DA2-A21F-893F-6BCC-F250A17252EF}"/>
              </a:ext>
            </a:extLst>
          </p:cNvPr>
          <p:cNvCxnSpPr>
            <a:cxnSpLocks/>
          </p:cNvCxnSpPr>
          <p:nvPr/>
        </p:nvCxnSpPr>
        <p:spPr>
          <a:xfrm>
            <a:off x="7417138" y="1233896"/>
            <a:ext cx="714942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4130311-A277-D218-F0D7-B1672CE57608}"/>
              </a:ext>
            </a:extLst>
          </p:cNvPr>
          <p:cNvCxnSpPr>
            <a:cxnSpLocks/>
          </p:cNvCxnSpPr>
          <p:nvPr/>
        </p:nvCxnSpPr>
        <p:spPr>
          <a:xfrm>
            <a:off x="7416483" y="2012223"/>
            <a:ext cx="714942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AE3494B-8649-DD20-4711-26D5671D2A62}"/>
              </a:ext>
            </a:extLst>
          </p:cNvPr>
          <p:cNvCxnSpPr>
            <a:cxnSpLocks/>
          </p:cNvCxnSpPr>
          <p:nvPr/>
        </p:nvCxnSpPr>
        <p:spPr>
          <a:xfrm>
            <a:off x="9617765" y="1241966"/>
            <a:ext cx="563217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7E35951-71AF-4924-1044-AD36B35B0599}"/>
              </a:ext>
            </a:extLst>
          </p:cNvPr>
          <p:cNvCxnSpPr>
            <a:cxnSpLocks/>
          </p:cNvCxnSpPr>
          <p:nvPr/>
        </p:nvCxnSpPr>
        <p:spPr>
          <a:xfrm>
            <a:off x="1981223" y="1290091"/>
            <a:ext cx="33996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C787593-9E9F-8EE7-69CD-A7A42D78AE03}"/>
              </a:ext>
            </a:extLst>
          </p:cNvPr>
          <p:cNvSpPr>
            <a:spLocks/>
          </p:cNvSpPr>
          <p:nvPr/>
        </p:nvSpPr>
        <p:spPr>
          <a:xfrm>
            <a:off x="2619847" y="3911678"/>
            <a:ext cx="1539174" cy="5160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IR Sensor</a:t>
            </a:r>
          </a:p>
          <a:p>
            <a:pPr algn="ctr"/>
            <a:r>
              <a:rPr lang="en-US" altLang="ko-KR" sz="1400" i="0" dirty="0">
                <a:solidFill>
                  <a:srgbClr val="333333"/>
                </a:solidFill>
                <a:effectLst/>
                <a:latin typeface="Nanum Gothic"/>
              </a:rPr>
              <a:t>(LTOP-ML38ATH</a:t>
            </a:r>
            <a:r>
              <a:rPr lang="en-US" altLang="ko-KR" sz="1400" i="0" dirty="0">
                <a:solidFill>
                  <a:schemeClr val="tx1"/>
                </a:solidFill>
                <a:effectLst/>
                <a:latin typeface="Nanum Gothic"/>
              </a:rPr>
              <a:t>)</a:t>
            </a:r>
            <a:endParaRPr lang="en-US" altLang="ko-KR" sz="1400" i="0" dirty="0">
              <a:solidFill>
                <a:srgbClr val="333333"/>
              </a:solidFill>
              <a:effectLst/>
              <a:latin typeface="Nanum Gothic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50424FF-0FA1-21CF-48C2-10674ED45D3E}"/>
              </a:ext>
            </a:extLst>
          </p:cNvPr>
          <p:cNvSpPr>
            <a:spLocks/>
          </p:cNvSpPr>
          <p:nvPr/>
        </p:nvSpPr>
        <p:spPr>
          <a:xfrm>
            <a:off x="5518617" y="6230356"/>
            <a:ext cx="1263390" cy="36956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Ext. Header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7871AA9-06FE-D297-4B50-DEFB76601DEC}"/>
              </a:ext>
            </a:extLst>
          </p:cNvPr>
          <p:cNvCxnSpPr>
            <a:cxnSpLocks/>
          </p:cNvCxnSpPr>
          <p:nvPr/>
        </p:nvCxnSpPr>
        <p:spPr>
          <a:xfrm flipV="1">
            <a:off x="6170926" y="5603968"/>
            <a:ext cx="0" cy="626388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52682A1-EA7D-0D7B-10EE-EA1FF762BF45}"/>
              </a:ext>
            </a:extLst>
          </p:cNvPr>
          <p:cNvSpPr>
            <a:spLocks/>
          </p:cNvSpPr>
          <p:nvPr/>
        </p:nvSpPr>
        <p:spPr>
          <a:xfrm>
            <a:off x="2620617" y="2123283"/>
            <a:ext cx="1539174" cy="5962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SW &amp; KEYPAD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3428F9E-144C-719C-5424-27827C847D41}"/>
              </a:ext>
            </a:extLst>
          </p:cNvPr>
          <p:cNvSpPr>
            <a:spLocks/>
          </p:cNvSpPr>
          <p:nvPr/>
        </p:nvSpPr>
        <p:spPr>
          <a:xfrm>
            <a:off x="2620617" y="2921356"/>
            <a:ext cx="1539174" cy="74073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Temperature Sensor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(LM75AD)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277823A-77F2-33D2-CEA9-87F36DEF94F2}"/>
              </a:ext>
            </a:extLst>
          </p:cNvPr>
          <p:cNvSpPr>
            <a:spLocks/>
          </p:cNvSpPr>
          <p:nvPr/>
        </p:nvSpPr>
        <p:spPr>
          <a:xfrm>
            <a:off x="8131425" y="2547000"/>
            <a:ext cx="1486340" cy="4738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TFT LCD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(TFT-32A)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CE27911-2256-F854-F0D9-623EFFE1B270}"/>
              </a:ext>
            </a:extLst>
          </p:cNvPr>
          <p:cNvSpPr>
            <a:spLocks/>
          </p:cNvSpPr>
          <p:nvPr/>
        </p:nvSpPr>
        <p:spPr>
          <a:xfrm>
            <a:off x="8131425" y="3324278"/>
            <a:ext cx="1726350" cy="4738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Character LCD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(OTM 651 Y-YG-1)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CB47A51-6C4A-C13E-3881-10362C9770AB}"/>
              </a:ext>
            </a:extLst>
          </p:cNvPr>
          <p:cNvSpPr>
            <a:spLocks/>
          </p:cNvSpPr>
          <p:nvPr/>
        </p:nvSpPr>
        <p:spPr>
          <a:xfrm>
            <a:off x="8131425" y="4035824"/>
            <a:ext cx="1486340" cy="4738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Buzzer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54DF8FC-3780-8220-55ED-2BB37B638CE7}"/>
              </a:ext>
            </a:extLst>
          </p:cNvPr>
          <p:cNvSpPr>
            <a:spLocks/>
          </p:cNvSpPr>
          <p:nvPr/>
        </p:nvSpPr>
        <p:spPr>
          <a:xfrm>
            <a:off x="8131425" y="4758866"/>
            <a:ext cx="1486340" cy="4738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(MCP4725)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C3BC350-8A2E-8571-C654-7DD9A9A7290C}"/>
              </a:ext>
            </a:extLst>
          </p:cNvPr>
          <p:cNvSpPr>
            <a:spLocks/>
          </p:cNvSpPr>
          <p:nvPr/>
        </p:nvSpPr>
        <p:spPr>
          <a:xfrm>
            <a:off x="8131425" y="1780869"/>
            <a:ext cx="1486340" cy="462709"/>
          </a:xfrm>
          <a:prstGeom prst="roundRect">
            <a:avLst/>
          </a:prstGeom>
          <a:solidFill>
            <a:srgbClr val="FFD5FF"/>
          </a:solidFill>
          <a:ln>
            <a:solidFill>
              <a:srgbClr val="FFB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EEPROM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AT24C16C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DEF3E21-3A78-9C3E-896E-4D4DD197A23D}"/>
              </a:ext>
            </a:extLst>
          </p:cNvPr>
          <p:cNvCxnSpPr>
            <a:cxnSpLocks/>
          </p:cNvCxnSpPr>
          <p:nvPr/>
        </p:nvCxnSpPr>
        <p:spPr>
          <a:xfrm>
            <a:off x="4168545" y="5045040"/>
            <a:ext cx="714942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962448F-7D69-4593-0B28-99DE22AE9B87}"/>
              </a:ext>
            </a:extLst>
          </p:cNvPr>
          <p:cNvCxnSpPr>
            <a:cxnSpLocks/>
          </p:cNvCxnSpPr>
          <p:nvPr/>
        </p:nvCxnSpPr>
        <p:spPr>
          <a:xfrm>
            <a:off x="7416483" y="2783928"/>
            <a:ext cx="714942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C977722-80DB-6E5E-B572-83278AA2D287}"/>
              </a:ext>
            </a:extLst>
          </p:cNvPr>
          <p:cNvCxnSpPr>
            <a:cxnSpLocks/>
          </p:cNvCxnSpPr>
          <p:nvPr/>
        </p:nvCxnSpPr>
        <p:spPr>
          <a:xfrm>
            <a:off x="7416483" y="3561206"/>
            <a:ext cx="714942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7BC09B3-436D-848B-1BD1-686FDB0E8805}"/>
              </a:ext>
            </a:extLst>
          </p:cNvPr>
          <p:cNvCxnSpPr>
            <a:cxnSpLocks/>
          </p:cNvCxnSpPr>
          <p:nvPr/>
        </p:nvCxnSpPr>
        <p:spPr>
          <a:xfrm>
            <a:off x="7416483" y="4272752"/>
            <a:ext cx="714942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3F56235-2711-6F20-836D-C532FFD6FE3C}"/>
              </a:ext>
            </a:extLst>
          </p:cNvPr>
          <p:cNvCxnSpPr>
            <a:cxnSpLocks/>
          </p:cNvCxnSpPr>
          <p:nvPr/>
        </p:nvCxnSpPr>
        <p:spPr>
          <a:xfrm>
            <a:off x="7416483" y="4995794"/>
            <a:ext cx="714942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2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6D59C-3ECE-244D-C7D5-01590096E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74A4BB49-3D13-BCC3-2118-E77CB51B927F}"/>
              </a:ext>
            </a:extLst>
          </p:cNvPr>
          <p:cNvSpPr>
            <a:spLocks/>
          </p:cNvSpPr>
          <p:nvPr/>
        </p:nvSpPr>
        <p:spPr>
          <a:xfrm>
            <a:off x="72886" y="53008"/>
            <a:ext cx="10561984" cy="6732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1D8B02-1F00-C7CF-04B6-3879652369BB}"/>
              </a:ext>
            </a:extLst>
          </p:cNvPr>
          <p:cNvSpPr>
            <a:spLocks/>
          </p:cNvSpPr>
          <p:nvPr/>
        </p:nvSpPr>
        <p:spPr>
          <a:xfrm>
            <a:off x="198782" y="178274"/>
            <a:ext cx="8400554" cy="5519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4BC1743-F80B-90D4-2B1B-C4805FFD17EF}"/>
              </a:ext>
            </a:extLst>
          </p:cNvPr>
          <p:cNvSpPr>
            <a:spLocks/>
          </p:cNvSpPr>
          <p:nvPr/>
        </p:nvSpPr>
        <p:spPr>
          <a:xfrm>
            <a:off x="2913477" y="437353"/>
            <a:ext cx="2533650" cy="49651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STM32H743VIT6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0138BF8-8EFF-9259-8A6B-24F743B8AD19}"/>
              </a:ext>
            </a:extLst>
          </p:cNvPr>
          <p:cNvSpPr>
            <a:spLocks/>
          </p:cNvSpPr>
          <p:nvPr/>
        </p:nvSpPr>
        <p:spPr>
          <a:xfrm>
            <a:off x="351693" y="734294"/>
            <a:ext cx="1837318" cy="9538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DC/DC Converter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--------------------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1. P24VS </a:t>
            </a:r>
            <a:r>
              <a:rPr lang="ko-KR" altLang="en-US" sz="1400" dirty="0">
                <a:solidFill>
                  <a:schemeClr val="tx1"/>
                </a:solidFill>
              </a:rPr>
              <a:t>→ </a:t>
            </a:r>
            <a:r>
              <a:rPr lang="en-US" altLang="ko-KR" sz="1400" dirty="0">
                <a:solidFill>
                  <a:schemeClr val="tx1"/>
                </a:solidFill>
              </a:rPr>
              <a:t>P5VS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2. P5VS </a:t>
            </a:r>
            <a:r>
              <a:rPr lang="ko-KR" altLang="en-US" sz="1400" dirty="0">
                <a:solidFill>
                  <a:schemeClr val="tx1"/>
                </a:solidFill>
              </a:rPr>
              <a:t>→ </a:t>
            </a:r>
            <a:r>
              <a:rPr lang="en-US" altLang="ko-KR" sz="1400" dirty="0">
                <a:solidFill>
                  <a:schemeClr val="tx1"/>
                </a:solidFill>
              </a:rPr>
              <a:t>P3.3VS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155A27D-C0AC-CA46-0EA6-EAC268DFFA82}"/>
              </a:ext>
            </a:extLst>
          </p:cNvPr>
          <p:cNvSpPr>
            <a:spLocks/>
          </p:cNvSpPr>
          <p:nvPr/>
        </p:nvSpPr>
        <p:spPr>
          <a:xfrm>
            <a:off x="594526" y="1945643"/>
            <a:ext cx="1604010" cy="5962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SW &amp; KEYPAD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04055B5-60A6-505F-5D98-8666DA9861B4}"/>
              </a:ext>
            </a:extLst>
          </p:cNvPr>
          <p:cNvSpPr>
            <a:spLocks/>
          </p:cNvSpPr>
          <p:nvPr/>
        </p:nvSpPr>
        <p:spPr>
          <a:xfrm>
            <a:off x="594526" y="3160919"/>
            <a:ext cx="1604010" cy="5962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Temperature Sensor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F9CC9AD-5FDE-9CE6-4BAC-73BCF39F7881}"/>
              </a:ext>
            </a:extLst>
          </p:cNvPr>
          <p:cNvSpPr>
            <a:spLocks/>
          </p:cNvSpPr>
          <p:nvPr/>
        </p:nvSpPr>
        <p:spPr>
          <a:xfrm>
            <a:off x="6162070" y="1836466"/>
            <a:ext cx="1962150" cy="172211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DC/DC Converters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----------------------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1. +1V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2. +1.35V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3. +1.8V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4. +3.3V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5. VTT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6580BCA-EB56-E9B8-B877-CE53A5105367}"/>
              </a:ext>
            </a:extLst>
          </p:cNvPr>
          <p:cNvSpPr>
            <a:spLocks/>
          </p:cNvSpPr>
          <p:nvPr/>
        </p:nvSpPr>
        <p:spPr>
          <a:xfrm>
            <a:off x="6162070" y="734296"/>
            <a:ext cx="1962150" cy="596265"/>
          </a:xfrm>
          <a:prstGeom prst="roundRect">
            <a:avLst/>
          </a:prstGeom>
          <a:solidFill>
            <a:srgbClr val="FFD5FF"/>
          </a:solidFill>
          <a:ln>
            <a:solidFill>
              <a:srgbClr val="FFB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CP2102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USB-UART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A76AFD1-64B9-CBC8-ED66-F6F7520EAD47}"/>
              </a:ext>
            </a:extLst>
          </p:cNvPr>
          <p:cNvSpPr>
            <a:spLocks/>
          </p:cNvSpPr>
          <p:nvPr/>
        </p:nvSpPr>
        <p:spPr>
          <a:xfrm>
            <a:off x="585771" y="4376193"/>
            <a:ext cx="1604010" cy="5962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ADC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C97A4D6-F508-C185-257B-0FB9166B2A7C}"/>
              </a:ext>
            </a:extLst>
          </p:cNvPr>
          <p:cNvSpPr>
            <a:spLocks/>
          </p:cNvSpPr>
          <p:nvPr/>
        </p:nvSpPr>
        <p:spPr>
          <a:xfrm>
            <a:off x="2903953" y="6028885"/>
            <a:ext cx="1123950" cy="36956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Mezzanine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3E204E3-61C3-E97A-A232-476EDC57C05A}"/>
              </a:ext>
            </a:extLst>
          </p:cNvPr>
          <p:cNvSpPr>
            <a:spLocks/>
          </p:cNvSpPr>
          <p:nvPr/>
        </p:nvSpPr>
        <p:spPr>
          <a:xfrm>
            <a:off x="4323178" y="6020552"/>
            <a:ext cx="1123950" cy="36956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Mezzanine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D273DE-3AA5-E753-F077-293B5BED163E}"/>
              </a:ext>
            </a:extLst>
          </p:cNvPr>
          <p:cNvSpPr txBox="1">
            <a:spLocks/>
          </p:cNvSpPr>
          <p:nvPr/>
        </p:nvSpPr>
        <p:spPr>
          <a:xfrm>
            <a:off x="1014759" y="4975916"/>
            <a:ext cx="919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Page. 8,9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006622-4C43-BD14-03F9-B5384C66CC83}"/>
              </a:ext>
            </a:extLst>
          </p:cNvPr>
          <p:cNvSpPr txBox="1">
            <a:spLocks/>
          </p:cNvSpPr>
          <p:nvPr/>
        </p:nvSpPr>
        <p:spPr>
          <a:xfrm>
            <a:off x="3044930" y="6398453"/>
            <a:ext cx="878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Page. 10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AF5CDD-048D-AE67-CF21-E38CD332A2A7}"/>
              </a:ext>
            </a:extLst>
          </p:cNvPr>
          <p:cNvSpPr txBox="1">
            <a:spLocks/>
          </p:cNvSpPr>
          <p:nvPr/>
        </p:nvSpPr>
        <p:spPr>
          <a:xfrm>
            <a:off x="4445673" y="6398452"/>
            <a:ext cx="878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Page. 10</a:t>
            </a:r>
            <a:endParaRPr lang="ko-KR" altLang="en-US" sz="1400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1CB3B3F-2366-3116-254A-57E15D396726}"/>
              </a:ext>
            </a:extLst>
          </p:cNvPr>
          <p:cNvSpPr>
            <a:spLocks/>
          </p:cNvSpPr>
          <p:nvPr/>
        </p:nvSpPr>
        <p:spPr>
          <a:xfrm>
            <a:off x="8990223" y="847641"/>
            <a:ext cx="1389516" cy="36956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USB C-type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2653981-63A8-E6C9-D634-672FEEADF37F}"/>
              </a:ext>
            </a:extLst>
          </p:cNvPr>
          <p:cNvSpPr>
            <a:spLocks/>
          </p:cNvSpPr>
          <p:nvPr/>
        </p:nvSpPr>
        <p:spPr>
          <a:xfrm>
            <a:off x="8987547" y="2467716"/>
            <a:ext cx="1392192" cy="45961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DC Barrel Jack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333EA58-A2E2-4965-CEC5-2F719618FBA9}"/>
              </a:ext>
            </a:extLst>
          </p:cNvPr>
          <p:cNvCxnSpPr>
            <a:cxnSpLocks/>
          </p:cNvCxnSpPr>
          <p:nvPr/>
        </p:nvCxnSpPr>
        <p:spPr>
          <a:xfrm>
            <a:off x="2198535" y="1022898"/>
            <a:ext cx="714942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9C37F51-A938-4C54-0C69-4652D5E00C63}"/>
              </a:ext>
            </a:extLst>
          </p:cNvPr>
          <p:cNvCxnSpPr>
            <a:cxnSpLocks/>
          </p:cNvCxnSpPr>
          <p:nvPr/>
        </p:nvCxnSpPr>
        <p:spPr>
          <a:xfrm>
            <a:off x="2198535" y="2224721"/>
            <a:ext cx="714942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A942484-71E1-AC64-941F-15128BCDDCCE}"/>
              </a:ext>
            </a:extLst>
          </p:cNvPr>
          <p:cNvCxnSpPr>
            <a:cxnSpLocks/>
          </p:cNvCxnSpPr>
          <p:nvPr/>
        </p:nvCxnSpPr>
        <p:spPr>
          <a:xfrm>
            <a:off x="2189011" y="3459050"/>
            <a:ext cx="714942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1D04D0E-AAA8-1FD8-33D0-83BB920FE5FE}"/>
              </a:ext>
            </a:extLst>
          </p:cNvPr>
          <p:cNvCxnSpPr>
            <a:cxnSpLocks/>
          </p:cNvCxnSpPr>
          <p:nvPr/>
        </p:nvCxnSpPr>
        <p:spPr>
          <a:xfrm>
            <a:off x="2198535" y="4674325"/>
            <a:ext cx="714942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616A2EC-3113-63DC-38A8-582C8F234FBF}"/>
              </a:ext>
            </a:extLst>
          </p:cNvPr>
          <p:cNvCxnSpPr>
            <a:cxnSpLocks/>
          </p:cNvCxnSpPr>
          <p:nvPr/>
        </p:nvCxnSpPr>
        <p:spPr>
          <a:xfrm>
            <a:off x="5447128" y="1032425"/>
            <a:ext cx="714942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D08583F-D870-EA19-1515-B7D786EBE604}"/>
              </a:ext>
            </a:extLst>
          </p:cNvPr>
          <p:cNvCxnSpPr>
            <a:cxnSpLocks/>
          </p:cNvCxnSpPr>
          <p:nvPr/>
        </p:nvCxnSpPr>
        <p:spPr>
          <a:xfrm>
            <a:off x="5447128" y="2686089"/>
            <a:ext cx="714942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C015473-FD4F-BE0E-46CD-F770F3061A14}"/>
              </a:ext>
            </a:extLst>
          </p:cNvPr>
          <p:cNvCxnSpPr>
            <a:cxnSpLocks/>
          </p:cNvCxnSpPr>
          <p:nvPr/>
        </p:nvCxnSpPr>
        <p:spPr>
          <a:xfrm>
            <a:off x="8126895" y="1032425"/>
            <a:ext cx="863328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3BE0513-67CA-5705-47DA-2A10C63DB44D}"/>
              </a:ext>
            </a:extLst>
          </p:cNvPr>
          <p:cNvCxnSpPr>
            <a:cxnSpLocks/>
          </p:cNvCxnSpPr>
          <p:nvPr/>
        </p:nvCxnSpPr>
        <p:spPr>
          <a:xfrm flipV="1">
            <a:off x="3484410" y="5402497"/>
            <a:ext cx="0" cy="626388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AD275C8-0AC2-3B17-3DB7-711E5C9243F3}"/>
              </a:ext>
            </a:extLst>
          </p:cNvPr>
          <p:cNvCxnSpPr>
            <a:cxnSpLocks/>
          </p:cNvCxnSpPr>
          <p:nvPr/>
        </p:nvCxnSpPr>
        <p:spPr>
          <a:xfrm flipV="1">
            <a:off x="4896017" y="5402497"/>
            <a:ext cx="0" cy="626388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884F3C2-AEEC-1F01-4986-BAC1CFE2ABBB}"/>
              </a:ext>
            </a:extLst>
          </p:cNvPr>
          <p:cNvSpPr txBox="1">
            <a:spLocks/>
          </p:cNvSpPr>
          <p:nvPr/>
        </p:nvSpPr>
        <p:spPr>
          <a:xfrm>
            <a:off x="6753359" y="1334364"/>
            <a:ext cx="779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Page. 5</a:t>
            </a:r>
            <a:endParaRPr lang="ko-KR" alt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5030655-3068-B0EC-D925-3136A213DCF0}"/>
              </a:ext>
            </a:extLst>
          </p:cNvPr>
          <p:cNvSpPr txBox="1">
            <a:spLocks/>
          </p:cNvSpPr>
          <p:nvPr/>
        </p:nvSpPr>
        <p:spPr>
          <a:xfrm>
            <a:off x="6753359" y="3566086"/>
            <a:ext cx="779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Page. 3</a:t>
            </a:r>
            <a:endParaRPr lang="ko-KR" altLang="en-US" sz="14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7E23C7D-85A0-A482-F460-CC6D5AF22E21}"/>
              </a:ext>
            </a:extLst>
          </p:cNvPr>
          <p:cNvCxnSpPr>
            <a:cxnSpLocks/>
          </p:cNvCxnSpPr>
          <p:nvPr/>
        </p:nvCxnSpPr>
        <p:spPr>
          <a:xfrm flipH="1">
            <a:off x="8133291" y="2697522"/>
            <a:ext cx="85053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93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319</TotalTime>
  <Words>143</Words>
  <Application>Microsoft Office PowerPoint</Application>
  <PresentationFormat>와이드스크린</PresentationFormat>
  <Paragraphs>53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Helvetica Neue</vt:lpstr>
      <vt:lpstr>Nanum Gothic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Ganghyeok Lim</dc:creator>
  <cp:lastModifiedBy>Ganghyeok Lim</cp:lastModifiedBy>
  <cp:revision>1</cp:revision>
  <dcterms:created xsi:type="dcterms:W3CDTF">2023-12-31T12:52:50Z</dcterms:created>
  <dcterms:modified xsi:type="dcterms:W3CDTF">2024-02-02T05:23:37Z</dcterms:modified>
</cp:coreProperties>
</file>