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9C9A"/>
    <a:srgbClr val="F3C6C5"/>
    <a:srgbClr val="E68C8A"/>
    <a:srgbClr val="F5F5F5"/>
    <a:srgbClr val="F0F0F0"/>
    <a:srgbClr val="E8E8E8"/>
    <a:srgbClr val="A22522"/>
    <a:srgbClr val="EAB4C7"/>
    <a:srgbClr val="FBE2D1"/>
    <a:srgbClr val="F3D5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698F5C-4054-47F6-A745-A435F17D3D25}" v="26" dt="2024-03-08T13:47:35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50" d="100"/>
          <a:sy n="150" d="100"/>
        </p:scale>
        <p:origin x="1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ghyeok Lim" userId="27155264df4fa9c1" providerId="LiveId" clId="{F0698F5C-4054-47F6-A745-A435F17D3D25}"/>
    <pc:docChg chg="undo redo custSel addSld delSld modSld sldOrd">
      <pc:chgData name="Ganghyeok Lim" userId="27155264df4fa9c1" providerId="LiveId" clId="{F0698F5C-4054-47F6-A745-A435F17D3D25}" dt="2024-03-08T13:50:04.083" v="449" actId="20577"/>
      <pc:docMkLst>
        <pc:docMk/>
      </pc:docMkLst>
      <pc:sldChg chg="del">
        <pc:chgData name="Ganghyeok Lim" userId="27155264df4fa9c1" providerId="LiveId" clId="{F0698F5C-4054-47F6-A745-A435F17D3D25}" dt="2024-03-08T13:49:20.099" v="444" actId="2696"/>
        <pc:sldMkLst>
          <pc:docMk/>
          <pc:sldMk cId="1653729482" sldId="256"/>
        </pc:sldMkLst>
      </pc:sldChg>
      <pc:sldChg chg="del">
        <pc:chgData name="Ganghyeok Lim" userId="27155264df4fa9c1" providerId="LiveId" clId="{F0698F5C-4054-47F6-A745-A435F17D3D25}" dt="2024-03-08T13:49:20.099" v="444" actId="2696"/>
        <pc:sldMkLst>
          <pc:docMk/>
          <pc:sldMk cId="3300713214" sldId="260"/>
        </pc:sldMkLst>
      </pc:sldChg>
      <pc:sldChg chg="addSp delSp modSp add mod ord">
        <pc:chgData name="Ganghyeok Lim" userId="27155264df4fa9c1" providerId="LiveId" clId="{F0698F5C-4054-47F6-A745-A435F17D3D25}" dt="2024-03-08T13:50:04.083" v="449" actId="20577"/>
        <pc:sldMkLst>
          <pc:docMk/>
          <pc:sldMk cId="2566626376" sldId="261"/>
        </pc:sldMkLst>
        <pc:spChg chg="add mod">
          <ac:chgData name="Ganghyeok Lim" userId="27155264df4fa9c1" providerId="LiveId" clId="{F0698F5C-4054-47F6-A745-A435F17D3D25}" dt="2024-03-08T13:39:46.893" v="279" actId="1076"/>
          <ac:spMkLst>
            <pc:docMk/>
            <pc:sldMk cId="2566626376" sldId="261"/>
            <ac:spMk id="2" creationId="{1D568DCC-9C7E-EA2F-D7EA-8BC5D6C912B3}"/>
          </ac:spMkLst>
        </pc:spChg>
        <pc:spChg chg="add mod">
          <ac:chgData name="Ganghyeok Lim" userId="27155264df4fa9c1" providerId="LiveId" clId="{F0698F5C-4054-47F6-A745-A435F17D3D25}" dt="2024-03-08T13:41:42.751" v="302" actId="1076"/>
          <ac:spMkLst>
            <pc:docMk/>
            <pc:sldMk cId="2566626376" sldId="261"/>
            <ac:spMk id="3" creationId="{82FA2441-8409-86CF-66AF-7D2A7679CCF2}"/>
          </ac:spMkLst>
        </pc:spChg>
        <pc:spChg chg="add mod">
          <ac:chgData name="Ganghyeok Lim" userId="27155264df4fa9c1" providerId="LiveId" clId="{F0698F5C-4054-47F6-A745-A435F17D3D25}" dt="2024-03-08T13:40:20.621" v="287" actId="1076"/>
          <ac:spMkLst>
            <pc:docMk/>
            <pc:sldMk cId="2566626376" sldId="261"/>
            <ac:spMk id="4" creationId="{14D41AF3-3E44-1903-4737-C4484DA32BE3}"/>
          </ac:spMkLst>
        </pc:spChg>
        <pc:spChg chg="del">
          <ac:chgData name="Ganghyeok Lim" userId="27155264df4fa9c1" providerId="LiveId" clId="{F0698F5C-4054-47F6-A745-A435F17D3D25}" dt="2024-03-08T13:34:09.792" v="3" actId="478"/>
          <ac:spMkLst>
            <pc:docMk/>
            <pc:sldMk cId="2566626376" sldId="261"/>
            <ac:spMk id="5" creationId="{F21B5E7F-DCB9-9D10-E7A0-0058CFD71710}"/>
          </ac:spMkLst>
        </pc:spChg>
        <pc:spChg chg="add mod">
          <ac:chgData name="Ganghyeok Lim" userId="27155264df4fa9c1" providerId="LiveId" clId="{F0698F5C-4054-47F6-A745-A435F17D3D25}" dt="2024-03-08T13:37:15.057" v="143" actId="1076"/>
          <ac:spMkLst>
            <pc:docMk/>
            <pc:sldMk cId="2566626376" sldId="261"/>
            <ac:spMk id="6" creationId="{7D675189-7206-AF45-43A3-0CC529DB7B9D}"/>
          </ac:spMkLst>
        </pc:spChg>
        <pc:spChg chg="add mod">
          <ac:chgData name="Ganghyeok Lim" userId="27155264df4fa9c1" providerId="LiveId" clId="{F0698F5C-4054-47F6-A745-A435F17D3D25}" dt="2024-03-08T13:37:21.447" v="146" actId="1076"/>
          <ac:spMkLst>
            <pc:docMk/>
            <pc:sldMk cId="2566626376" sldId="261"/>
            <ac:spMk id="7" creationId="{D80E820B-D6DE-7074-0E1C-2089388F184E}"/>
          </ac:spMkLst>
        </pc:spChg>
        <pc:spChg chg="add mod">
          <ac:chgData name="Ganghyeok Lim" userId="27155264df4fa9c1" providerId="LiveId" clId="{F0698F5C-4054-47F6-A745-A435F17D3D25}" dt="2024-03-08T13:37:24.671" v="147" actId="1076"/>
          <ac:spMkLst>
            <pc:docMk/>
            <pc:sldMk cId="2566626376" sldId="261"/>
            <ac:spMk id="8" creationId="{AD440F99-893D-8B07-512E-E98735019075}"/>
          </ac:spMkLst>
        </pc:spChg>
        <pc:spChg chg="add mod">
          <ac:chgData name="Ganghyeok Lim" userId="27155264df4fa9c1" providerId="LiveId" clId="{F0698F5C-4054-47F6-A745-A435F17D3D25}" dt="2024-03-08T13:38:35.602" v="206" actId="1076"/>
          <ac:spMkLst>
            <pc:docMk/>
            <pc:sldMk cId="2566626376" sldId="261"/>
            <ac:spMk id="9" creationId="{D15B17FF-D8AF-DD02-FDD3-FBFEDA0545AB}"/>
          </ac:spMkLst>
        </pc:spChg>
        <pc:spChg chg="add mod">
          <ac:chgData name="Ganghyeok Lim" userId="27155264df4fa9c1" providerId="LiveId" clId="{F0698F5C-4054-47F6-A745-A435F17D3D25}" dt="2024-03-08T13:50:04.083" v="449" actId="20577"/>
          <ac:spMkLst>
            <pc:docMk/>
            <pc:sldMk cId="2566626376" sldId="261"/>
            <ac:spMk id="10" creationId="{D5B6E057-B519-C977-033A-AD9F4E452D2E}"/>
          </ac:spMkLst>
        </pc:spChg>
        <pc:spChg chg="add mod ord">
          <ac:chgData name="Ganghyeok Lim" userId="27155264df4fa9c1" providerId="LiveId" clId="{F0698F5C-4054-47F6-A745-A435F17D3D25}" dt="2024-03-08T13:41:26.782" v="297" actId="14100"/>
          <ac:spMkLst>
            <pc:docMk/>
            <pc:sldMk cId="2566626376" sldId="261"/>
            <ac:spMk id="11" creationId="{B2824EAE-B333-9BB7-A985-81481C07CD2E}"/>
          </ac:spMkLst>
        </pc:spChg>
        <pc:spChg chg="del">
          <ac:chgData name="Ganghyeok Lim" userId="27155264df4fa9c1" providerId="LiveId" clId="{F0698F5C-4054-47F6-A745-A435F17D3D25}" dt="2024-03-08T13:34:09.792" v="3" actId="478"/>
          <ac:spMkLst>
            <pc:docMk/>
            <pc:sldMk cId="2566626376" sldId="261"/>
            <ac:spMk id="12" creationId="{95E73F70-807B-3472-5D73-63BBAB0591DB}"/>
          </ac:spMkLst>
        </pc:spChg>
        <pc:spChg chg="add mod">
          <ac:chgData name="Ganghyeok Lim" userId="27155264df4fa9c1" providerId="LiveId" clId="{F0698F5C-4054-47F6-A745-A435F17D3D25}" dt="2024-03-08T13:39:23.860" v="273" actId="20577"/>
          <ac:spMkLst>
            <pc:docMk/>
            <pc:sldMk cId="2566626376" sldId="261"/>
            <ac:spMk id="13" creationId="{68D902D8-21B0-E92E-AC16-198AEEDEF0E8}"/>
          </ac:spMkLst>
        </pc:spChg>
        <pc:spChg chg="del">
          <ac:chgData name="Ganghyeok Lim" userId="27155264df4fa9c1" providerId="LiveId" clId="{F0698F5C-4054-47F6-A745-A435F17D3D25}" dt="2024-03-08T13:34:09.792" v="3" actId="478"/>
          <ac:spMkLst>
            <pc:docMk/>
            <pc:sldMk cId="2566626376" sldId="261"/>
            <ac:spMk id="14" creationId="{886CAC73-E8F1-A863-12D6-398BB1F801D8}"/>
          </ac:spMkLst>
        </pc:spChg>
        <pc:spChg chg="add mod ord">
          <ac:chgData name="Ganghyeok Lim" userId="27155264df4fa9c1" providerId="LiveId" clId="{F0698F5C-4054-47F6-A745-A435F17D3D25}" dt="2024-03-08T13:40:35.608" v="291" actId="14100"/>
          <ac:spMkLst>
            <pc:docMk/>
            <pc:sldMk cId="2566626376" sldId="261"/>
            <ac:spMk id="15" creationId="{13ED696F-1623-49B6-65C8-CE5D7E0B95EA}"/>
          </ac:spMkLst>
        </pc:spChg>
        <pc:spChg chg="del">
          <ac:chgData name="Ganghyeok Lim" userId="27155264df4fa9c1" providerId="LiveId" clId="{F0698F5C-4054-47F6-A745-A435F17D3D25}" dt="2024-03-08T13:34:09.792" v="3" actId="478"/>
          <ac:spMkLst>
            <pc:docMk/>
            <pc:sldMk cId="2566626376" sldId="261"/>
            <ac:spMk id="16" creationId="{341CF723-AA88-6930-9DCD-5DEE44AC19DD}"/>
          </ac:spMkLst>
        </pc:spChg>
        <pc:spChg chg="add del mod">
          <ac:chgData name="Ganghyeok Lim" userId="27155264df4fa9c1" providerId="LiveId" clId="{F0698F5C-4054-47F6-A745-A435F17D3D25}" dt="2024-03-08T13:45:16.459" v="360" actId="478"/>
          <ac:spMkLst>
            <pc:docMk/>
            <pc:sldMk cId="2566626376" sldId="261"/>
            <ac:spMk id="17" creationId="{548C4492-74AA-0658-A5D2-24A1C232DB89}"/>
          </ac:spMkLst>
        </pc:spChg>
        <pc:spChg chg="del">
          <ac:chgData name="Ganghyeok Lim" userId="27155264df4fa9c1" providerId="LiveId" clId="{F0698F5C-4054-47F6-A745-A435F17D3D25}" dt="2024-03-08T13:34:09.792" v="3" actId="478"/>
          <ac:spMkLst>
            <pc:docMk/>
            <pc:sldMk cId="2566626376" sldId="261"/>
            <ac:spMk id="18" creationId="{A7AF6A41-D77F-8505-AB46-5DE06ABAF06A}"/>
          </ac:spMkLst>
        </pc:spChg>
        <pc:spChg chg="del">
          <ac:chgData name="Ganghyeok Lim" userId="27155264df4fa9c1" providerId="LiveId" clId="{F0698F5C-4054-47F6-A745-A435F17D3D25}" dt="2024-03-08T13:34:09.792" v="3" actId="478"/>
          <ac:spMkLst>
            <pc:docMk/>
            <pc:sldMk cId="2566626376" sldId="261"/>
            <ac:spMk id="20" creationId="{5FD8D5F0-823D-6CC7-611B-B06533B7A04F}"/>
          </ac:spMkLst>
        </pc:spChg>
        <pc:spChg chg="del">
          <ac:chgData name="Ganghyeok Lim" userId="27155264df4fa9c1" providerId="LiveId" clId="{F0698F5C-4054-47F6-A745-A435F17D3D25}" dt="2024-03-08T13:34:09.792" v="3" actId="478"/>
          <ac:spMkLst>
            <pc:docMk/>
            <pc:sldMk cId="2566626376" sldId="261"/>
            <ac:spMk id="26" creationId="{137253A2-B310-B96D-3F3A-C66FC5F35269}"/>
          </ac:spMkLst>
        </pc:spChg>
        <pc:spChg chg="del">
          <ac:chgData name="Ganghyeok Lim" userId="27155264df4fa9c1" providerId="LiveId" clId="{F0698F5C-4054-47F6-A745-A435F17D3D25}" dt="2024-03-08T13:34:09.792" v="3" actId="478"/>
          <ac:spMkLst>
            <pc:docMk/>
            <pc:sldMk cId="2566626376" sldId="261"/>
            <ac:spMk id="27" creationId="{F6148DF4-7323-D8D7-51A0-3C63D429D13A}"/>
          </ac:spMkLst>
        </pc:spChg>
        <pc:spChg chg="del">
          <ac:chgData name="Ganghyeok Lim" userId="27155264df4fa9c1" providerId="LiveId" clId="{F0698F5C-4054-47F6-A745-A435F17D3D25}" dt="2024-03-08T13:34:09.792" v="3" actId="478"/>
          <ac:spMkLst>
            <pc:docMk/>
            <pc:sldMk cId="2566626376" sldId="261"/>
            <ac:spMk id="28" creationId="{8C61DFCF-CB1F-B42D-0208-64FF9B9A5D88}"/>
          </ac:spMkLst>
        </pc:spChg>
        <pc:spChg chg="del">
          <ac:chgData name="Ganghyeok Lim" userId="27155264df4fa9c1" providerId="LiveId" clId="{F0698F5C-4054-47F6-A745-A435F17D3D25}" dt="2024-03-08T13:34:09.792" v="3" actId="478"/>
          <ac:spMkLst>
            <pc:docMk/>
            <pc:sldMk cId="2566626376" sldId="261"/>
            <ac:spMk id="29" creationId="{FAC156A5-DD5E-69F0-93FF-D5766AF6B857}"/>
          </ac:spMkLst>
        </pc:spChg>
        <pc:spChg chg="del">
          <ac:chgData name="Ganghyeok Lim" userId="27155264df4fa9c1" providerId="LiveId" clId="{F0698F5C-4054-47F6-A745-A435F17D3D25}" dt="2024-03-08T13:34:09.792" v="3" actId="478"/>
          <ac:spMkLst>
            <pc:docMk/>
            <pc:sldMk cId="2566626376" sldId="261"/>
            <ac:spMk id="30" creationId="{6E2C9603-524E-DC3E-D892-280BE1BD9C30}"/>
          </ac:spMkLst>
        </pc:spChg>
        <pc:spChg chg="del">
          <ac:chgData name="Ganghyeok Lim" userId="27155264df4fa9c1" providerId="LiveId" clId="{F0698F5C-4054-47F6-A745-A435F17D3D25}" dt="2024-03-08T13:34:09.792" v="3" actId="478"/>
          <ac:spMkLst>
            <pc:docMk/>
            <pc:sldMk cId="2566626376" sldId="261"/>
            <ac:spMk id="33" creationId="{616303A3-C7C0-6218-4F6D-736D2D76D503}"/>
          </ac:spMkLst>
        </pc:spChg>
        <pc:spChg chg="del">
          <ac:chgData name="Ganghyeok Lim" userId="27155264df4fa9c1" providerId="LiveId" clId="{F0698F5C-4054-47F6-A745-A435F17D3D25}" dt="2024-03-08T13:34:09.792" v="3" actId="478"/>
          <ac:spMkLst>
            <pc:docMk/>
            <pc:sldMk cId="2566626376" sldId="261"/>
            <ac:spMk id="34" creationId="{3925B7D9-ABE2-E770-805C-EE8DCBCD54E7}"/>
          </ac:spMkLst>
        </pc:spChg>
        <pc:spChg chg="del">
          <ac:chgData name="Ganghyeok Lim" userId="27155264df4fa9c1" providerId="LiveId" clId="{F0698F5C-4054-47F6-A745-A435F17D3D25}" dt="2024-03-08T13:34:09.792" v="3" actId="478"/>
          <ac:spMkLst>
            <pc:docMk/>
            <pc:sldMk cId="2566626376" sldId="261"/>
            <ac:spMk id="35" creationId="{7983CF4A-B5EA-5CC9-9DCF-DC5A04E51A8A}"/>
          </ac:spMkLst>
        </pc:spChg>
        <pc:spChg chg="del">
          <ac:chgData name="Ganghyeok Lim" userId="27155264df4fa9c1" providerId="LiveId" clId="{F0698F5C-4054-47F6-A745-A435F17D3D25}" dt="2024-03-08T13:34:09.792" v="3" actId="478"/>
          <ac:spMkLst>
            <pc:docMk/>
            <pc:sldMk cId="2566626376" sldId="261"/>
            <ac:spMk id="36" creationId="{188AC828-3F49-D0D7-FEB1-24A5A95D43E4}"/>
          </ac:spMkLst>
        </pc:spChg>
        <pc:spChg chg="del">
          <ac:chgData name="Ganghyeok Lim" userId="27155264df4fa9c1" providerId="LiveId" clId="{F0698F5C-4054-47F6-A745-A435F17D3D25}" dt="2024-03-08T13:34:09.792" v="3" actId="478"/>
          <ac:spMkLst>
            <pc:docMk/>
            <pc:sldMk cId="2566626376" sldId="261"/>
            <ac:spMk id="37" creationId="{98498E57-5D82-E7B4-3D11-F6EB3281C039}"/>
          </ac:spMkLst>
        </pc:spChg>
        <pc:spChg chg="del">
          <ac:chgData name="Ganghyeok Lim" userId="27155264df4fa9c1" providerId="LiveId" clId="{F0698F5C-4054-47F6-A745-A435F17D3D25}" dt="2024-03-08T13:34:09.792" v="3" actId="478"/>
          <ac:spMkLst>
            <pc:docMk/>
            <pc:sldMk cId="2566626376" sldId="261"/>
            <ac:spMk id="54" creationId="{FAA71CDA-05AC-22D0-0E7D-11A398F36299}"/>
          </ac:spMkLst>
        </pc:spChg>
        <pc:spChg chg="del">
          <ac:chgData name="Ganghyeok Lim" userId="27155264df4fa9c1" providerId="LiveId" clId="{F0698F5C-4054-47F6-A745-A435F17D3D25}" dt="2024-03-08T13:34:09.792" v="3" actId="478"/>
          <ac:spMkLst>
            <pc:docMk/>
            <pc:sldMk cId="2566626376" sldId="261"/>
            <ac:spMk id="63" creationId="{47C83B93-A126-D07B-03B0-7394BF6F2428}"/>
          </ac:spMkLst>
        </pc:spChg>
        <pc:spChg chg="del">
          <ac:chgData name="Ganghyeok Lim" userId="27155264df4fa9c1" providerId="LiveId" clId="{F0698F5C-4054-47F6-A745-A435F17D3D25}" dt="2024-03-08T13:34:09.792" v="3" actId="478"/>
          <ac:spMkLst>
            <pc:docMk/>
            <pc:sldMk cId="2566626376" sldId="261"/>
            <ac:spMk id="64" creationId="{9CF3D1A5-ED4B-25FB-E045-8C7FA75EC663}"/>
          </ac:spMkLst>
        </pc:spChg>
        <pc:cxnChg chg="add mod">
          <ac:chgData name="Ganghyeok Lim" userId="27155264df4fa9c1" providerId="LiveId" clId="{F0698F5C-4054-47F6-A745-A435F17D3D25}" dt="2024-03-08T13:47:57.737" v="430" actId="692"/>
          <ac:cxnSpMkLst>
            <pc:docMk/>
            <pc:sldMk cId="2566626376" sldId="261"/>
            <ac:cxnSpMk id="19" creationId="{BCCE7982-38B5-2440-A166-545540BCC116}"/>
          </ac:cxnSpMkLst>
        </pc:cxnChg>
        <pc:cxnChg chg="add mod">
          <ac:chgData name="Ganghyeok Lim" userId="27155264df4fa9c1" providerId="LiveId" clId="{F0698F5C-4054-47F6-A745-A435F17D3D25}" dt="2024-03-08T13:48:03.460" v="431" actId="692"/>
          <ac:cxnSpMkLst>
            <pc:docMk/>
            <pc:sldMk cId="2566626376" sldId="261"/>
            <ac:cxnSpMk id="22" creationId="{E6A32183-8783-93FB-FBEE-CA2A62E087A3}"/>
          </ac:cxnSpMkLst>
        </pc:cxnChg>
        <pc:cxnChg chg="add mod">
          <ac:chgData name="Ganghyeok Lim" userId="27155264df4fa9c1" providerId="LiveId" clId="{F0698F5C-4054-47F6-A745-A435F17D3D25}" dt="2024-03-08T13:48:13.691" v="433" actId="692"/>
          <ac:cxnSpMkLst>
            <pc:docMk/>
            <pc:sldMk cId="2566626376" sldId="261"/>
            <ac:cxnSpMk id="24" creationId="{5DE673FC-7BC8-B0B5-F717-D17F86F2B9B0}"/>
          </ac:cxnSpMkLst>
        </pc:cxnChg>
        <pc:cxnChg chg="add mod">
          <ac:chgData name="Ganghyeok Lim" userId="27155264df4fa9c1" providerId="LiveId" clId="{F0698F5C-4054-47F6-A745-A435F17D3D25}" dt="2024-03-08T13:48:07.623" v="432" actId="692"/>
          <ac:cxnSpMkLst>
            <pc:docMk/>
            <pc:sldMk cId="2566626376" sldId="261"/>
            <ac:cxnSpMk id="31" creationId="{1299CC88-7372-543A-3CDF-D9485EA9D716}"/>
          </ac:cxnSpMkLst>
        </pc:cxnChg>
        <pc:cxnChg chg="del">
          <ac:chgData name="Ganghyeok Lim" userId="27155264df4fa9c1" providerId="LiveId" clId="{F0698F5C-4054-47F6-A745-A435F17D3D25}" dt="2024-03-08T13:34:09.792" v="3" actId="478"/>
          <ac:cxnSpMkLst>
            <pc:docMk/>
            <pc:sldMk cId="2566626376" sldId="261"/>
            <ac:cxnSpMk id="39" creationId="{691F3EF9-FD97-18CA-7923-8D81405BF5C3}"/>
          </ac:cxnSpMkLst>
        </pc:cxnChg>
        <pc:cxnChg chg="del">
          <ac:chgData name="Ganghyeok Lim" userId="27155264df4fa9c1" providerId="LiveId" clId="{F0698F5C-4054-47F6-A745-A435F17D3D25}" dt="2024-03-08T13:34:09.792" v="3" actId="478"/>
          <ac:cxnSpMkLst>
            <pc:docMk/>
            <pc:sldMk cId="2566626376" sldId="261"/>
            <ac:cxnSpMk id="41" creationId="{75A54F24-6347-B54D-F0C7-54C6B58B16D1}"/>
          </ac:cxnSpMkLst>
        </pc:cxnChg>
        <pc:cxnChg chg="del">
          <ac:chgData name="Ganghyeok Lim" userId="27155264df4fa9c1" providerId="LiveId" clId="{F0698F5C-4054-47F6-A745-A435F17D3D25}" dt="2024-03-08T13:34:09.792" v="3" actId="478"/>
          <ac:cxnSpMkLst>
            <pc:docMk/>
            <pc:sldMk cId="2566626376" sldId="261"/>
            <ac:cxnSpMk id="42" creationId="{D8E705F1-A451-A54D-1414-799D4DD19CFA}"/>
          </ac:cxnSpMkLst>
        </pc:cxnChg>
        <pc:cxnChg chg="del">
          <ac:chgData name="Ganghyeok Lim" userId="27155264df4fa9c1" providerId="LiveId" clId="{F0698F5C-4054-47F6-A745-A435F17D3D25}" dt="2024-03-08T13:34:09.792" v="3" actId="478"/>
          <ac:cxnSpMkLst>
            <pc:docMk/>
            <pc:sldMk cId="2566626376" sldId="261"/>
            <ac:cxnSpMk id="43" creationId="{D52C37E2-7786-2159-D84C-7DF2132D503A}"/>
          </ac:cxnSpMkLst>
        </pc:cxnChg>
        <pc:cxnChg chg="del">
          <ac:chgData name="Ganghyeok Lim" userId="27155264df4fa9c1" providerId="LiveId" clId="{F0698F5C-4054-47F6-A745-A435F17D3D25}" dt="2024-03-08T13:34:09.792" v="3" actId="478"/>
          <ac:cxnSpMkLst>
            <pc:docMk/>
            <pc:sldMk cId="2566626376" sldId="261"/>
            <ac:cxnSpMk id="44" creationId="{D28F8DA2-A21F-893F-6BCC-F250A17252EF}"/>
          </ac:cxnSpMkLst>
        </pc:cxnChg>
        <pc:cxnChg chg="del">
          <ac:chgData name="Ganghyeok Lim" userId="27155264df4fa9c1" providerId="LiveId" clId="{F0698F5C-4054-47F6-A745-A435F17D3D25}" dt="2024-03-08T13:34:09.792" v="3" actId="478"/>
          <ac:cxnSpMkLst>
            <pc:docMk/>
            <pc:sldMk cId="2566626376" sldId="261"/>
            <ac:cxnSpMk id="45" creationId="{44130311-A277-D218-F0D7-B1672CE57608}"/>
          </ac:cxnSpMkLst>
        </pc:cxnChg>
        <pc:cxnChg chg="del">
          <ac:chgData name="Ganghyeok Lim" userId="27155264df4fa9c1" providerId="LiveId" clId="{F0698F5C-4054-47F6-A745-A435F17D3D25}" dt="2024-03-08T13:34:09.792" v="3" actId="478"/>
          <ac:cxnSpMkLst>
            <pc:docMk/>
            <pc:sldMk cId="2566626376" sldId="261"/>
            <ac:cxnSpMk id="46" creationId="{EAE3494B-8649-DD20-4711-26D5671D2A62}"/>
          </ac:cxnSpMkLst>
        </pc:cxnChg>
        <pc:cxnChg chg="del">
          <ac:chgData name="Ganghyeok Lim" userId="27155264df4fa9c1" providerId="LiveId" clId="{F0698F5C-4054-47F6-A745-A435F17D3D25}" dt="2024-03-08T13:34:09.792" v="3" actId="478"/>
          <ac:cxnSpMkLst>
            <pc:docMk/>
            <pc:sldMk cId="2566626376" sldId="261"/>
            <ac:cxnSpMk id="50" creationId="{3F396C93-26DA-950B-0C3B-D8E5E5285C6E}"/>
          </ac:cxnSpMkLst>
        </pc:cxnChg>
        <pc:cxnChg chg="add mod">
          <ac:chgData name="Ganghyeok Lim" userId="27155264df4fa9c1" providerId="LiveId" clId="{F0698F5C-4054-47F6-A745-A435F17D3D25}" dt="2024-03-08T13:48:13.691" v="433" actId="692"/>
          <ac:cxnSpMkLst>
            <pc:docMk/>
            <pc:sldMk cId="2566626376" sldId="261"/>
            <ac:cxnSpMk id="51" creationId="{9FF558B8-6634-2540-BB04-CDDD1E1A7964}"/>
          </ac:cxnSpMkLst>
        </pc:cxnChg>
        <pc:cxnChg chg="del">
          <ac:chgData name="Ganghyeok Lim" userId="27155264df4fa9c1" providerId="LiveId" clId="{F0698F5C-4054-47F6-A745-A435F17D3D25}" dt="2024-03-08T13:34:09.792" v="3" actId="478"/>
          <ac:cxnSpMkLst>
            <pc:docMk/>
            <pc:sldMk cId="2566626376" sldId="261"/>
            <ac:cxnSpMk id="53" creationId="{137E4C28-037D-4ECB-7B10-637BB34984F8}"/>
          </ac:cxnSpMkLst>
        </pc:cxnChg>
        <pc:cxnChg chg="add mod">
          <ac:chgData name="Ganghyeok Lim" userId="27155264df4fa9c1" providerId="LiveId" clId="{F0698F5C-4054-47F6-A745-A435F17D3D25}" dt="2024-03-08T13:48:13.691" v="433" actId="692"/>
          <ac:cxnSpMkLst>
            <pc:docMk/>
            <pc:sldMk cId="2566626376" sldId="261"/>
            <ac:cxnSpMk id="56" creationId="{BDFC86F7-3D3E-0F93-59AE-9074B0AC0917}"/>
          </ac:cxnSpMkLst>
        </pc:cxnChg>
        <pc:cxnChg chg="del mod">
          <ac:chgData name="Ganghyeok Lim" userId="27155264df4fa9c1" providerId="LiveId" clId="{F0698F5C-4054-47F6-A745-A435F17D3D25}" dt="2024-03-08T13:34:09.792" v="3" actId="478"/>
          <ac:cxnSpMkLst>
            <pc:docMk/>
            <pc:sldMk cId="2566626376" sldId="261"/>
            <ac:cxnSpMk id="57" creationId="{B4747DD5-3D4F-0A7D-327A-2D559802F0BE}"/>
          </ac:cxnSpMkLst>
        </pc:cxnChg>
        <pc:cxnChg chg="del">
          <ac:chgData name="Ganghyeok Lim" userId="27155264df4fa9c1" providerId="LiveId" clId="{F0698F5C-4054-47F6-A745-A435F17D3D25}" dt="2024-03-08T13:34:09.792" v="3" actId="478"/>
          <ac:cxnSpMkLst>
            <pc:docMk/>
            <pc:sldMk cId="2566626376" sldId="261"/>
            <ac:cxnSpMk id="62" creationId="{5BF758AF-71AC-A048-1B2F-CD66F2A53519}"/>
          </ac:cxnSpMkLst>
        </pc:cxnChg>
        <pc:cxnChg chg="del">
          <ac:chgData name="Ganghyeok Lim" userId="27155264df4fa9c1" providerId="LiveId" clId="{F0698F5C-4054-47F6-A745-A435F17D3D25}" dt="2024-03-08T13:34:09.792" v="3" actId="478"/>
          <ac:cxnSpMkLst>
            <pc:docMk/>
            <pc:sldMk cId="2566626376" sldId="261"/>
            <ac:cxnSpMk id="65" creationId="{A7E35951-71AF-4924-1044-AD36B35B0599}"/>
          </ac:cxnSpMkLst>
        </pc:cxnChg>
        <pc:cxnChg chg="add mod">
          <ac:chgData name="Ganghyeok Lim" userId="27155264df4fa9c1" providerId="LiveId" clId="{F0698F5C-4054-47F6-A745-A435F17D3D25}" dt="2024-03-08T13:49:02.645" v="441" actId="692"/>
          <ac:cxnSpMkLst>
            <pc:docMk/>
            <pc:sldMk cId="2566626376" sldId="261"/>
            <ac:cxnSpMk id="68" creationId="{63908573-2902-E27C-2E99-CA8501187313}"/>
          </ac:cxnSpMkLst>
        </pc:cxnChg>
        <pc:cxnChg chg="add del mod">
          <ac:chgData name="Ganghyeok Lim" userId="27155264df4fa9c1" providerId="LiveId" clId="{F0698F5C-4054-47F6-A745-A435F17D3D25}" dt="2024-03-08T13:44:50.123" v="351" actId="478"/>
          <ac:cxnSpMkLst>
            <pc:docMk/>
            <pc:sldMk cId="2566626376" sldId="261"/>
            <ac:cxnSpMk id="70" creationId="{B717E7AC-5D8D-6509-F00A-40E932F04594}"/>
          </ac:cxnSpMkLst>
        </pc:cxnChg>
        <pc:cxnChg chg="add mod">
          <ac:chgData name="Ganghyeok Lim" userId="27155264df4fa9c1" providerId="LiveId" clId="{F0698F5C-4054-47F6-A745-A435F17D3D25}" dt="2024-03-08T13:48:24.379" v="435" actId="692"/>
          <ac:cxnSpMkLst>
            <pc:docMk/>
            <pc:sldMk cId="2566626376" sldId="261"/>
            <ac:cxnSpMk id="71" creationId="{4430888A-14F1-EF2E-781D-868E7C38497C}"/>
          </ac:cxnSpMkLst>
        </pc:cxnChg>
        <pc:cxnChg chg="add del mod">
          <ac:chgData name="Ganghyeok Lim" userId="27155264df4fa9c1" providerId="LiveId" clId="{F0698F5C-4054-47F6-A745-A435F17D3D25}" dt="2024-03-08T13:45:33.115" v="368" actId="478"/>
          <ac:cxnSpMkLst>
            <pc:docMk/>
            <pc:sldMk cId="2566626376" sldId="261"/>
            <ac:cxnSpMk id="74" creationId="{EE1E8301-3C2B-D2AB-DFB1-B4E3841CA40E}"/>
          </ac:cxnSpMkLst>
        </pc:cxnChg>
        <pc:cxnChg chg="add mod">
          <ac:chgData name="Ganghyeok Lim" userId="27155264df4fa9c1" providerId="LiveId" clId="{F0698F5C-4054-47F6-A745-A435F17D3D25}" dt="2024-03-08T13:48:24.379" v="435" actId="692"/>
          <ac:cxnSpMkLst>
            <pc:docMk/>
            <pc:sldMk cId="2566626376" sldId="261"/>
            <ac:cxnSpMk id="76" creationId="{B307E058-27DC-5D8D-04E6-D19A6919065F}"/>
          </ac:cxnSpMkLst>
        </pc:cxnChg>
        <pc:cxnChg chg="add mod">
          <ac:chgData name="Ganghyeok Lim" userId="27155264df4fa9c1" providerId="LiveId" clId="{F0698F5C-4054-47F6-A745-A435F17D3D25}" dt="2024-03-08T13:48:24.379" v="435" actId="692"/>
          <ac:cxnSpMkLst>
            <pc:docMk/>
            <pc:sldMk cId="2566626376" sldId="261"/>
            <ac:cxnSpMk id="83" creationId="{DFA46742-83BE-0FF9-B3A1-F722A95762AF}"/>
          </ac:cxnSpMkLst>
        </pc:cxnChg>
        <pc:cxnChg chg="add mod">
          <ac:chgData name="Ganghyeok Lim" userId="27155264df4fa9c1" providerId="LiveId" clId="{F0698F5C-4054-47F6-A745-A435F17D3D25}" dt="2024-03-08T13:48:24.379" v="435" actId="692"/>
          <ac:cxnSpMkLst>
            <pc:docMk/>
            <pc:sldMk cId="2566626376" sldId="261"/>
            <ac:cxnSpMk id="84" creationId="{A24ABCE8-1BB9-7AA3-E2A9-B429A2876F76}"/>
          </ac:cxnSpMkLst>
        </pc:cxnChg>
        <pc:cxnChg chg="add mod">
          <ac:chgData name="Ganghyeok Lim" userId="27155264df4fa9c1" providerId="LiveId" clId="{F0698F5C-4054-47F6-A745-A435F17D3D25}" dt="2024-03-08T13:48:24.379" v="435" actId="692"/>
          <ac:cxnSpMkLst>
            <pc:docMk/>
            <pc:sldMk cId="2566626376" sldId="261"/>
            <ac:cxnSpMk id="85" creationId="{822BCB5D-E04C-66EC-8204-75D7FE11A053}"/>
          </ac:cxnSpMkLst>
        </pc:cxnChg>
        <pc:cxnChg chg="add mod">
          <ac:chgData name="Ganghyeok Lim" userId="27155264df4fa9c1" providerId="LiveId" clId="{F0698F5C-4054-47F6-A745-A435F17D3D25}" dt="2024-03-08T13:49:10.574" v="443" actId="692"/>
          <ac:cxnSpMkLst>
            <pc:docMk/>
            <pc:sldMk cId="2566626376" sldId="261"/>
            <ac:cxnSpMk id="86" creationId="{979C18EE-1599-A73C-D6CA-9A9931C0952B}"/>
          </ac:cxnSpMkLst>
        </pc:cxnChg>
        <pc:cxnChg chg="add mod">
          <ac:chgData name="Ganghyeok Lim" userId="27155264df4fa9c1" providerId="LiveId" clId="{F0698F5C-4054-47F6-A745-A435F17D3D25}" dt="2024-03-08T13:48:13.691" v="433" actId="692"/>
          <ac:cxnSpMkLst>
            <pc:docMk/>
            <pc:sldMk cId="2566626376" sldId="261"/>
            <ac:cxnSpMk id="91" creationId="{60D9B37C-2289-015B-2E35-1834E1A87001}"/>
          </ac:cxnSpMkLst>
        </pc:cxnChg>
      </pc:sldChg>
    </pc:docChg>
  </pc:docChgLst>
  <pc:docChgLst>
    <pc:chgData name="Ganghyeok Lim" userId="27155264df4fa9c1" providerId="LiveId" clId="{C096D932-BA53-4A76-9B77-5F7C65ADD513}"/>
    <pc:docChg chg="undo custSel addSld delSld modSld">
      <pc:chgData name="Ganghyeok Lim" userId="27155264df4fa9c1" providerId="LiveId" clId="{C096D932-BA53-4A76-9B77-5F7C65ADD513}" dt="2024-02-21T01:07:37.100" v="1281" actId="2696"/>
      <pc:docMkLst>
        <pc:docMk/>
      </pc:docMkLst>
      <pc:sldChg chg="modSp mod">
        <pc:chgData name="Ganghyeok Lim" userId="27155264df4fa9c1" providerId="LiveId" clId="{C096D932-BA53-4A76-9B77-5F7C65ADD513}" dt="2024-02-20T23:17:06.043" v="1" actId="20577"/>
        <pc:sldMkLst>
          <pc:docMk/>
          <pc:sldMk cId="1653729482" sldId="256"/>
        </pc:sldMkLst>
        <pc:spChg chg="mod">
          <ac:chgData name="Ganghyeok Lim" userId="27155264df4fa9c1" providerId="LiveId" clId="{C096D932-BA53-4A76-9B77-5F7C65ADD513}" dt="2024-02-20T23:17:06.043" v="1" actId="20577"/>
          <ac:spMkLst>
            <pc:docMk/>
            <pc:sldMk cId="1653729482" sldId="256"/>
            <ac:spMk id="12" creationId="{95E73F70-807B-3472-5D73-63BBAB0591DB}"/>
          </ac:spMkLst>
        </pc:spChg>
      </pc:sldChg>
      <pc:sldChg chg="addSp delSp modSp add del mod">
        <pc:chgData name="Ganghyeok Lim" userId="27155264df4fa9c1" providerId="LiveId" clId="{C096D932-BA53-4A76-9B77-5F7C65ADD513}" dt="2024-02-21T01:07:35.002" v="1280" actId="2696"/>
        <pc:sldMkLst>
          <pc:docMk/>
          <pc:sldMk cId="4057481574" sldId="257"/>
        </pc:sldMkLst>
        <pc:spChg chg="add mod">
          <ac:chgData name="Ganghyeok Lim" userId="27155264df4fa9c1" providerId="LiveId" clId="{C096D932-BA53-4A76-9B77-5F7C65ADD513}" dt="2024-02-20T23:37:56.897" v="257" actId="1076"/>
          <ac:spMkLst>
            <pc:docMk/>
            <pc:sldMk cId="4057481574" sldId="257"/>
            <ac:spMk id="2" creationId="{DD99ED92-D025-45B2-E8D3-C508F833869F}"/>
          </ac:spMkLst>
        </pc:spChg>
        <pc:spChg chg="add mod">
          <ac:chgData name="Ganghyeok Lim" userId="27155264df4fa9c1" providerId="LiveId" clId="{C096D932-BA53-4A76-9B77-5F7C65ADD513}" dt="2024-02-20T23:37:56.897" v="257" actId="1076"/>
          <ac:spMkLst>
            <pc:docMk/>
            <pc:sldMk cId="4057481574" sldId="257"/>
            <ac:spMk id="3" creationId="{C89A78DC-CAB5-5A7A-D2D8-F6F32A21BDEE}"/>
          </ac:spMkLst>
        </pc:spChg>
        <pc:spChg chg="add mod">
          <ac:chgData name="Ganghyeok Lim" userId="27155264df4fa9c1" providerId="LiveId" clId="{C096D932-BA53-4A76-9B77-5F7C65ADD513}" dt="2024-02-20T23:37:56.897" v="257" actId="1076"/>
          <ac:spMkLst>
            <pc:docMk/>
            <pc:sldMk cId="4057481574" sldId="257"/>
            <ac:spMk id="4" creationId="{EB29CDCA-4F4C-7D55-F8BD-08A831DE2252}"/>
          </ac:spMkLst>
        </pc:spChg>
        <pc:spChg chg="del">
          <ac:chgData name="Ganghyeok Lim" userId="27155264df4fa9c1" providerId="LiveId" clId="{C096D932-BA53-4A76-9B77-5F7C65ADD513}" dt="2024-02-20T23:17:43.402" v="6" actId="478"/>
          <ac:spMkLst>
            <pc:docMk/>
            <pc:sldMk cId="4057481574" sldId="257"/>
            <ac:spMk id="5" creationId="{1A67A6C4-CA3D-8680-1F40-DFD20010E1FD}"/>
          </ac:spMkLst>
        </pc:spChg>
        <pc:spChg chg="add mod">
          <ac:chgData name="Ganghyeok Lim" userId="27155264df4fa9c1" providerId="LiveId" clId="{C096D932-BA53-4A76-9B77-5F7C65ADD513}" dt="2024-02-20T23:37:56.897" v="257" actId="1076"/>
          <ac:spMkLst>
            <pc:docMk/>
            <pc:sldMk cId="4057481574" sldId="257"/>
            <ac:spMk id="5" creationId="{FF9039DB-4056-A4A1-FB80-68B9C2C1888B}"/>
          </ac:spMkLst>
        </pc:spChg>
        <pc:spChg chg="add mod">
          <ac:chgData name="Ganghyeok Lim" userId="27155264df4fa9c1" providerId="LiveId" clId="{C096D932-BA53-4A76-9B77-5F7C65ADD513}" dt="2024-02-20T23:37:56.897" v="257" actId="1076"/>
          <ac:spMkLst>
            <pc:docMk/>
            <pc:sldMk cId="4057481574" sldId="257"/>
            <ac:spMk id="6" creationId="{4849CF61-BD56-1C2F-F9D5-DFB294CA939D}"/>
          </ac:spMkLst>
        </pc:spChg>
        <pc:spChg chg="add mod">
          <ac:chgData name="Ganghyeok Lim" userId="27155264df4fa9c1" providerId="LiveId" clId="{C096D932-BA53-4A76-9B77-5F7C65ADD513}" dt="2024-02-20T23:37:56.897" v="257" actId="1076"/>
          <ac:spMkLst>
            <pc:docMk/>
            <pc:sldMk cId="4057481574" sldId="257"/>
            <ac:spMk id="7" creationId="{1283B420-7926-F329-55E7-71AF71DECFD0}"/>
          </ac:spMkLst>
        </pc:spChg>
        <pc:spChg chg="add mod">
          <ac:chgData name="Ganghyeok Lim" userId="27155264df4fa9c1" providerId="LiveId" clId="{C096D932-BA53-4A76-9B77-5F7C65ADD513}" dt="2024-02-20T23:37:58.044" v="258" actId="1076"/>
          <ac:spMkLst>
            <pc:docMk/>
            <pc:sldMk cId="4057481574" sldId="257"/>
            <ac:spMk id="8" creationId="{55391958-50B0-16A2-A60B-16E532FE2B87}"/>
          </ac:spMkLst>
        </pc:spChg>
        <pc:spChg chg="add del mod">
          <ac:chgData name="Ganghyeok Lim" userId="27155264df4fa9c1" providerId="LiveId" clId="{C096D932-BA53-4A76-9B77-5F7C65ADD513}" dt="2024-02-20T23:37:48.185" v="251" actId="478"/>
          <ac:spMkLst>
            <pc:docMk/>
            <pc:sldMk cId="4057481574" sldId="257"/>
            <ac:spMk id="9" creationId="{36BB601A-73FD-62BD-74ED-984C1796F80B}"/>
          </ac:spMkLst>
        </pc:spChg>
        <pc:spChg chg="add del mod">
          <ac:chgData name="Ganghyeok Lim" userId="27155264df4fa9c1" providerId="LiveId" clId="{C096D932-BA53-4A76-9B77-5F7C65ADD513}" dt="2024-02-20T23:37:49.409" v="253" actId="478"/>
          <ac:spMkLst>
            <pc:docMk/>
            <pc:sldMk cId="4057481574" sldId="257"/>
            <ac:spMk id="10" creationId="{886230D4-0034-2E54-CD4B-81F3DFCCF59C}"/>
          </ac:spMkLst>
        </pc:spChg>
        <pc:spChg chg="add mod">
          <ac:chgData name="Ganghyeok Lim" userId="27155264df4fa9c1" providerId="LiveId" clId="{C096D932-BA53-4A76-9B77-5F7C65ADD513}" dt="2024-02-20T23:37:56.897" v="257" actId="1076"/>
          <ac:spMkLst>
            <pc:docMk/>
            <pc:sldMk cId="4057481574" sldId="257"/>
            <ac:spMk id="11" creationId="{55E01FB4-2B52-981D-ACD2-AF9EFE1F9FEB}"/>
          </ac:spMkLst>
        </pc:spChg>
        <pc:spChg chg="del mod">
          <ac:chgData name="Ganghyeok Lim" userId="27155264df4fa9c1" providerId="LiveId" clId="{C096D932-BA53-4A76-9B77-5F7C65ADD513}" dt="2024-02-20T23:37:47.497" v="250" actId="478"/>
          <ac:spMkLst>
            <pc:docMk/>
            <pc:sldMk cId="4057481574" sldId="257"/>
            <ac:spMk id="12" creationId="{C7C95111-2E6A-347D-69FF-A7B778B0C5D6}"/>
          </ac:spMkLst>
        </pc:spChg>
        <pc:spChg chg="add mod">
          <ac:chgData name="Ganghyeok Lim" userId="27155264df4fa9c1" providerId="LiveId" clId="{C096D932-BA53-4A76-9B77-5F7C65ADD513}" dt="2024-02-20T23:37:56.897" v="257" actId="1076"/>
          <ac:spMkLst>
            <pc:docMk/>
            <pc:sldMk cId="4057481574" sldId="257"/>
            <ac:spMk id="13" creationId="{0933CF54-5AD2-5E24-A475-C2830620408A}"/>
          </ac:spMkLst>
        </pc:spChg>
        <pc:spChg chg="del">
          <ac:chgData name="Ganghyeok Lim" userId="27155264df4fa9c1" providerId="LiveId" clId="{C096D932-BA53-4A76-9B77-5F7C65ADD513}" dt="2024-02-20T23:17:41.690" v="4" actId="478"/>
          <ac:spMkLst>
            <pc:docMk/>
            <pc:sldMk cId="4057481574" sldId="257"/>
            <ac:spMk id="14" creationId="{35B08123-368E-2436-3037-6BE72C70AE43}"/>
          </ac:spMkLst>
        </pc:spChg>
        <pc:spChg chg="add del mod">
          <ac:chgData name="Ganghyeok Lim" userId="27155264df4fa9c1" providerId="LiveId" clId="{C096D932-BA53-4A76-9B77-5F7C65ADD513}" dt="2024-02-20T23:37:48.705" v="252" actId="478"/>
          <ac:spMkLst>
            <pc:docMk/>
            <pc:sldMk cId="4057481574" sldId="257"/>
            <ac:spMk id="14" creationId="{DA3DD0E8-F094-88E1-AD4E-42D08AEBDBC5}"/>
          </ac:spMkLst>
        </pc:spChg>
        <pc:spChg chg="add del mod">
          <ac:chgData name="Ganghyeok Lim" userId="27155264df4fa9c1" providerId="LiveId" clId="{C096D932-BA53-4A76-9B77-5F7C65ADD513}" dt="2024-02-20T23:37:49.913" v="254" actId="478"/>
          <ac:spMkLst>
            <pc:docMk/>
            <pc:sldMk cId="4057481574" sldId="257"/>
            <ac:spMk id="15" creationId="{A4B2B00A-CDE2-45F7-D490-0E1221EE1E3F}"/>
          </ac:spMkLst>
        </pc:spChg>
        <pc:spChg chg="del mod">
          <ac:chgData name="Ganghyeok Lim" userId="27155264df4fa9c1" providerId="LiveId" clId="{C096D932-BA53-4A76-9B77-5F7C65ADD513}" dt="2024-02-20T23:17:45.458" v="7" actId="478"/>
          <ac:spMkLst>
            <pc:docMk/>
            <pc:sldMk cId="4057481574" sldId="257"/>
            <ac:spMk id="16" creationId="{612CF2A4-3886-FCCA-B2A1-C524AFA32FE2}"/>
          </ac:spMkLst>
        </pc:spChg>
        <pc:spChg chg="add del mod">
          <ac:chgData name="Ganghyeok Lim" userId="27155264df4fa9c1" providerId="LiveId" clId="{C096D932-BA53-4A76-9B77-5F7C65ADD513}" dt="2024-02-20T23:37:51.833" v="255" actId="478"/>
          <ac:spMkLst>
            <pc:docMk/>
            <pc:sldMk cId="4057481574" sldId="257"/>
            <ac:spMk id="16" creationId="{73D0D1BD-5997-B828-BC30-CF03F811A9FC}"/>
          </ac:spMkLst>
        </pc:spChg>
        <pc:spChg chg="add del mod">
          <ac:chgData name="Ganghyeok Lim" userId="27155264df4fa9c1" providerId="LiveId" clId="{C096D932-BA53-4A76-9B77-5F7C65ADD513}" dt="2024-02-20T23:37:53.465" v="256" actId="478"/>
          <ac:spMkLst>
            <pc:docMk/>
            <pc:sldMk cId="4057481574" sldId="257"/>
            <ac:spMk id="17" creationId="{179DC402-30E7-2DF2-6690-704B850A5F49}"/>
          </ac:spMkLst>
        </pc:spChg>
        <pc:spChg chg="add mod">
          <ac:chgData name="Ganghyeok Lim" userId="27155264df4fa9c1" providerId="LiveId" clId="{C096D932-BA53-4A76-9B77-5F7C65ADD513}" dt="2024-02-20T23:37:56.897" v="257" actId="1076"/>
          <ac:spMkLst>
            <pc:docMk/>
            <pc:sldMk cId="4057481574" sldId="257"/>
            <ac:spMk id="18" creationId="{C5899D6F-D71D-F067-F1D8-7B087A4602C4}"/>
          </ac:spMkLst>
        </pc:spChg>
        <pc:spChg chg="del">
          <ac:chgData name="Ganghyeok Lim" userId="27155264df4fa9c1" providerId="LiveId" clId="{C096D932-BA53-4A76-9B77-5F7C65ADD513}" dt="2024-02-20T23:17:45.458" v="7" actId="478"/>
          <ac:spMkLst>
            <pc:docMk/>
            <pc:sldMk cId="4057481574" sldId="257"/>
            <ac:spMk id="18" creationId="{C6021A47-C894-B5E9-4F19-4A80B86CA40F}"/>
          </ac:spMkLst>
        </pc:spChg>
        <pc:spChg chg="add mod">
          <ac:chgData name="Ganghyeok Lim" userId="27155264df4fa9c1" providerId="LiveId" clId="{C096D932-BA53-4A76-9B77-5F7C65ADD513}" dt="2024-02-20T23:37:56.897" v="257" actId="1076"/>
          <ac:spMkLst>
            <pc:docMk/>
            <pc:sldMk cId="4057481574" sldId="257"/>
            <ac:spMk id="19" creationId="{3625E2CD-B9D1-69B9-1721-48A44A100E52}"/>
          </ac:spMkLst>
        </pc:spChg>
        <pc:spChg chg="del">
          <ac:chgData name="Ganghyeok Lim" userId="27155264df4fa9c1" providerId="LiveId" clId="{C096D932-BA53-4A76-9B77-5F7C65ADD513}" dt="2024-02-20T23:17:47.026" v="8" actId="478"/>
          <ac:spMkLst>
            <pc:docMk/>
            <pc:sldMk cId="4057481574" sldId="257"/>
            <ac:spMk id="20" creationId="{32EFEC4B-D74D-7141-F954-7AA525C9A545}"/>
          </ac:spMkLst>
        </pc:spChg>
        <pc:spChg chg="del">
          <ac:chgData name="Ganghyeok Lim" userId="27155264df4fa9c1" providerId="LiveId" clId="{C096D932-BA53-4A76-9B77-5F7C65ADD513}" dt="2024-02-20T23:17:47.026" v="8" actId="478"/>
          <ac:spMkLst>
            <pc:docMk/>
            <pc:sldMk cId="4057481574" sldId="257"/>
            <ac:spMk id="26" creationId="{AD265D18-FC74-1D86-FCE5-2435D1F0E58F}"/>
          </ac:spMkLst>
        </pc:spChg>
        <pc:spChg chg="del">
          <ac:chgData name="Ganghyeok Lim" userId="27155264df4fa9c1" providerId="LiveId" clId="{C096D932-BA53-4A76-9B77-5F7C65ADD513}" dt="2024-02-20T23:17:45.458" v="7" actId="478"/>
          <ac:spMkLst>
            <pc:docMk/>
            <pc:sldMk cId="4057481574" sldId="257"/>
            <ac:spMk id="27" creationId="{CC5C390C-7A7D-0F0E-9A0A-F82A9A5327F3}"/>
          </ac:spMkLst>
        </pc:spChg>
        <pc:spChg chg="del">
          <ac:chgData name="Ganghyeok Lim" userId="27155264df4fa9c1" providerId="LiveId" clId="{C096D932-BA53-4A76-9B77-5F7C65ADD513}" dt="2024-02-20T23:17:48.369" v="9" actId="478"/>
          <ac:spMkLst>
            <pc:docMk/>
            <pc:sldMk cId="4057481574" sldId="257"/>
            <ac:spMk id="28" creationId="{735991CC-35AD-1BB8-F751-9FFF10F77B86}"/>
          </ac:spMkLst>
        </pc:spChg>
        <pc:spChg chg="del">
          <ac:chgData name="Ganghyeok Lim" userId="27155264df4fa9c1" providerId="LiveId" clId="{C096D932-BA53-4A76-9B77-5F7C65ADD513}" dt="2024-02-20T23:17:48.369" v="9" actId="478"/>
          <ac:spMkLst>
            <pc:docMk/>
            <pc:sldMk cId="4057481574" sldId="257"/>
            <ac:spMk id="29" creationId="{B37C4504-3378-5367-CFDD-7CA0C3FA8905}"/>
          </ac:spMkLst>
        </pc:spChg>
        <pc:spChg chg="del">
          <ac:chgData name="Ganghyeok Lim" userId="27155264df4fa9c1" providerId="LiveId" clId="{C096D932-BA53-4A76-9B77-5F7C65ADD513}" dt="2024-02-20T23:17:45.458" v="7" actId="478"/>
          <ac:spMkLst>
            <pc:docMk/>
            <pc:sldMk cId="4057481574" sldId="257"/>
            <ac:spMk id="30" creationId="{DC273053-7B43-8533-8415-58E288A7D1C1}"/>
          </ac:spMkLst>
        </pc:spChg>
        <pc:spChg chg="del">
          <ac:chgData name="Ganghyeok Lim" userId="27155264df4fa9c1" providerId="LiveId" clId="{C096D932-BA53-4A76-9B77-5F7C65ADD513}" dt="2024-02-20T23:17:45.458" v="7" actId="478"/>
          <ac:spMkLst>
            <pc:docMk/>
            <pc:sldMk cId="4057481574" sldId="257"/>
            <ac:spMk id="33" creationId="{722473FC-8989-0451-92D7-584BF78027D6}"/>
          </ac:spMkLst>
        </pc:spChg>
        <pc:spChg chg="del">
          <ac:chgData name="Ganghyeok Lim" userId="27155264df4fa9c1" providerId="LiveId" clId="{C096D932-BA53-4A76-9B77-5F7C65ADD513}" dt="2024-02-20T23:17:48.369" v="9" actId="478"/>
          <ac:spMkLst>
            <pc:docMk/>
            <pc:sldMk cId="4057481574" sldId="257"/>
            <ac:spMk id="34" creationId="{60DDD897-D56F-B061-0E6F-9D54A4F5416E}"/>
          </ac:spMkLst>
        </pc:spChg>
        <pc:spChg chg="del">
          <ac:chgData name="Ganghyeok Lim" userId="27155264df4fa9c1" providerId="LiveId" clId="{C096D932-BA53-4A76-9B77-5F7C65ADD513}" dt="2024-02-20T23:17:48.369" v="9" actId="478"/>
          <ac:spMkLst>
            <pc:docMk/>
            <pc:sldMk cId="4057481574" sldId="257"/>
            <ac:spMk id="35" creationId="{36A24556-2D09-0730-1FBD-3BE818EE555C}"/>
          </ac:spMkLst>
        </pc:spChg>
        <pc:spChg chg="del">
          <ac:chgData name="Ganghyeok Lim" userId="27155264df4fa9c1" providerId="LiveId" clId="{C096D932-BA53-4A76-9B77-5F7C65ADD513}" dt="2024-02-20T23:17:47.026" v="8" actId="478"/>
          <ac:spMkLst>
            <pc:docMk/>
            <pc:sldMk cId="4057481574" sldId="257"/>
            <ac:spMk id="36" creationId="{2C90ED3E-38E5-9522-634A-A2BF3BF5D9F6}"/>
          </ac:spMkLst>
        </pc:spChg>
        <pc:spChg chg="del">
          <ac:chgData name="Ganghyeok Lim" userId="27155264df4fa9c1" providerId="LiveId" clId="{C096D932-BA53-4A76-9B77-5F7C65ADD513}" dt="2024-02-20T23:17:47.026" v="8" actId="478"/>
          <ac:spMkLst>
            <pc:docMk/>
            <pc:sldMk cId="4057481574" sldId="257"/>
            <ac:spMk id="37" creationId="{FBBB7F07-ED1C-0868-743C-D474D17EC8E7}"/>
          </ac:spMkLst>
        </pc:spChg>
        <pc:spChg chg="del">
          <ac:chgData name="Ganghyeok Lim" userId="27155264df4fa9c1" providerId="LiveId" clId="{C096D932-BA53-4A76-9B77-5F7C65ADD513}" dt="2024-02-20T23:17:38.692" v="3" actId="478"/>
          <ac:spMkLst>
            <pc:docMk/>
            <pc:sldMk cId="4057481574" sldId="257"/>
            <ac:spMk id="54" creationId="{EC558888-CA19-CD25-A4E9-DBA2EEECAF14}"/>
          </ac:spMkLst>
        </pc:spChg>
        <pc:spChg chg="del">
          <ac:chgData name="Ganghyeok Lim" userId="27155264df4fa9c1" providerId="LiveId" clId="{C096D932-BA53-4A76-9B77-5F7C65ADD513}" dt="2024-02-20T23:17:47.026" v="8" actId="478"/>
          <ac:spMkLst>
            <pc:docMk/>
            <pc:sldMk cId="4057481574" sldId="257"/>
            <ac:spMk id="63" creationId="{BD45A044-2F5E-F23F-570F-A31975275A31}"/>
          </ac:spMkLst>
        </pc:spChg>
        <pc:spChg chg="del">
          <ac:chgData name="Ganghyeok Lim" userId="27155264df4fa9c1" providerId="LiveId" clId="{C096D932-BA53-4A76-9B77-5F7C65ADD513}" dt="2024-02-20T23:17:47.026" v="8" actId="478"/>
          <ac:spMkLst>
            <pc:docMk/>
            <pc:sldMk cId="4057481574" sldId="257"/>
            <ac:spMk id="64" creationId="{28B2248E-4B85-F1D4-3A7E-01645B33E153}"/>
          </ac:spMkLst>
        </pc:spChg>
        <pc:cxnChg chg="del">
          <ac:chgData name="Ganghyeok Lim" userId="27155264df4fa9c1" providerId="LiveId" clId="{C096D932-BA53-4A76-9B77-5F7C65ADD513}" dt="2024-02-20T23:17:49.386" v="10" actId="478"/>
          <ac:cxnSpMkLst>
            <pc:docMk/>
            <pc:sldMk cId="4057481574" sldId="257"/>
            <ac:cxnSpMk id="39" creationId="{66131949-0C11-2508-607C-3091D8AB27AF}"/>
          </ac:cxnSpMkLst>
        </pc:cxnChg>
        <pc:cxnChg chg="del">
          <ac:chgData name="Ganghyeok Lim" userId="27155264df4fa9c1" providerId="LiveId" clId="{C096D932-BA53-4A76-9B77-5F7C65ADD513}" dt="2024-02-20T23:17:49.386" v="10" actId="478"/>
          <ac:cxnSpMkLst>
            <pc:docMk/>
            <pc:sldMk cId="4057481574" sldId="257"/>
            <ac:cxnSpMk id="41" creationId="{15EAC8E7-D6F8-E02A-F89D-069B2434F483}"/>
          </ac:cxnSpMkLst>
        </pc:cxnChg>
        <pc:cxnChg chg="del">
          <ac:chgData name="Ganghyeok Lim" userId="27155264df4fa9c1" providerId="LiveId" clId="{C096D932-BA53-4A76-9B77-5F7C65ADD513}" dt="2024-02-20T23:17:49.386" v="10" actId="478"/>
          <ac:cxnSpMkLst>
            <pc:docMk/>
            <pc:sldMk cId="4057481574" sldId="257"/>
            <ac:cxnSpMk id="42" creationId="{41DC6472-42FB-CA2A-EC0D-CE4992A9AD41}"/>
          </ac:cxnSpMkLst>
        </pc:cxnChg>
        <pc:cxnChg chg="del">
          <ac:chgData name="Ganghyeok Lim" userId="27155264df4fa9c1" providerId="LiveId" clId="{C096D932-BA53-4A76-9B77-5F7C65ADD513}" dt="2024-02-20T23:17:49.386" v="10" actId="478"/>
          <ac:cxnSpMkLst>
            <pc:docMk/>
            <pc:sldMk cId="4057481574" sldId="257"/>
            <ac:cxnSpMk id="43" creationId="{8E492ABE-54B1-0013-F640-D0EE9E7CB28F}"/>
          </ac:cxnSpMkLst>
        </pc:cxnChg>
        <pc:cxnChg chg="del">
          <ac:chgData name="Ganghyeok Lim" userId="27155264df4fa9c1" providerId="LiveId" clId="{C096D932-BA53-4A76-9B77-5F7C65ADD513}" dt="2024-02-20T23:17:50.705" v="11" actId="478"/>
          <ac:cxnSpMkLst>
            <pc:docMk/>
            <pc:sldMk cId="4057481574" sldId="257"/>
            <ac:cxnSpMk id="44" creationId="{75490ABB-14E9-72D8-B78E-15D3D169406A}"/>
          </ac:cxnSpMkLst>
        </pc:cxnChg>
        <pc:cxnChg chg="del">
          <ac:chgData name="Ganghyeok Lim" userId="27155264df4fa9c1" providerId="LiveId" clId="{C096D932-BA53-4A76-9B77-5F7C65ADD513}" dt="2024-02-20T23:17:50.705" v="11" actId="478"/>
          <ac:cxnSpMkLst>
            <pc:docMk/>
            <pc:sldMk cId="4057481574" sldId="257"/>
            <ac:cxnSpMk id="45" creationId="{C0501073-AF83-B70D-0858-89C190FC064F}"/>
          </ac:cxnSpMkLst>
        </pc:cxnChg>
        <pc:cxnChg chg="del">
          <ac:chgData name="Ganghyeok Lim" userId="27155264df4fa9c1" providerId="LiveId" clId="{C096D932-BA53-4A76-9B77-5F7C65ADD513}" dt="2024-02-20T23:17:47.026" v="8" actId="478"/>
          <ac:cxnSpMkLst>
            <pc:docMk/>
            <pc:sldMk cId="4057481574" sldId="257"/>
            <ac:cxnSpMk id="46" creationId="{68A9DAF8-FFCC-E397-97C0-906B027AC35A}"/>
          </ac:cxnSpMkLst>
        </pc:cxnChg>
        <pc:cxnChg chg="del">
          <ac:chgData name="Ganghyeok Lim" userId="27155264df4fa9c1" providerId="LiveId" clId="{C096D932-BA53-4A76-9B77-5F7C65ADD513}" dt="2024-02-20T23:17:48.369" v="9" actId="478"/>
          <ac:cxnSpMkLst>
            <pc:docMk/>
            <pc:sldMk cId="4057481574" sldId="257"/>
            <ac:cxnSpMk id="50" creationId="{BB007EAA-B343-B8E9-2356-4BF12F089732}"/>
          </ac:cxnSpMkLst>
        </pc:cxnChg>
        <pc:cxnChg chg="del">
          <ac:chgData name="Ganghyeok Lim" userId="27155264df4fa9c1" providerId="LiveId" clId="{C096D932-BA53-4A76-9B77-5F7C65ADD513}" dt="2024-02-20T23:17:48.369" v="9" actId="478"/>
          <ac:cxnSpMkLst>
            <pc:docMk/>
            <pc:sldMk cId="4057481574" sldId="257"/>
            <ac:cxnSpMk id="53" creationId="{98F78B7A-69DB-DCAA-6649-E1C8AB157388}"/>
          </ac:cxnSpMkLst>
        </pc:cxnChg>
        <pc:cxnChg chg="del mod">
          <ac:chgData name="Ganghyeok Lim" userId="27155264df4fa9c1" providerId="LiveId" clId="{C096D932-BA53-4A76-9B77-5F7C65ADD513}" dt="2024-02-20T23:17:45.458" v="7" actId="478"/>
          <ac:cxnSpMkLst>
            <pc:docMk/>
            <pc:sldMk cId="4057481574" sldId="257"/>
            <ac:cxnSpMk id="57" creationId="{F9AE313C-3A8C-9A28-7CD0-5339B707A419}"/>
          </ac:cxnSpMkLst>
        </pc:cxnChg>
        <pc:cxnChg chg="del">
          <ac:chgData name="Ganghyeok Lim" userId="27155264df4fa9c1" providerId="LiveId" clId="{C096D932-BA53-4A76-9B77-5F7C65ADD513}" dt="2024-02-20T23:17:45.458" v="7" actId="478"/>
          <ac:cxnSpMkLst>
            <pc:docMk/>
            <pc:sldMk cId="4057481574" sldId="257"/>
            <ac:cxnSpMk id="62" creationId="{5B253232-9A63-33EA-7B5D-401DAFC5974F}"/>
          </ac:cxnSpMkLst>
        </pc:cxnChg>
        <pc:cxnChg chg="del">
          <ac:chgData name="Ganghyeok Lim" userId="27155264df4fa9c1" providerId="LiveId" clId="{C096D932-BA53-4A76-9B77-5F7C65ADD513}" dt="2024-02-20T23:17:47.026" v="8" actId="478"/>
          <ac:cxnSpMkLst>
            <pc:docMk/>
            <pc:sldMk cId="4057481574" sldId="257"/>
            <ac:cxnSpMk id="65" creationId="{B57CC3BD-0BB1-E3DC-6737-41EB9421C2CE}"/>
          </ac:cxnSpMkLst>
        </pc:cxnChg>
      </pc:sldChg>
      <pc:sldChg chg="addSp delSp modSp add del mod">
        <pc:chgData name="Ganghyeok Lim" userId="27155264df4fa9c1" providerId="LiveId" clId="{C096D932-BA53-4A76-9B77-5F7C65ADD513}" dt="2024-02-21T01:07:37.100" v="1281" actId="2696"/>
        <pc:sldMkLst>
          <pc:docMk/>
          <pc:sldMk cId="2015866869" sldId="258"/>
        </pc:sldMkLst>
        <pc:spChg chg="del">
          <ac:chgData name="Ganghyeok Lim" userId="27155264df4fa9c1" providerId="LiveId" clId="{C096D932-BA53-4A76-9B77-5F7C65ADD513}" dt="2024-02-20T23:22:50.810" v="182" actId="478"/>
          <ac:spMkLst>
            <pc:docMk/>
            <pc:sldMk cId="2015866869" sldId="258"/>
            <ac:spMk id="2" creationId="{39DC0BA0-AE8D-C555-6966-82E04E9BDB2D}"/>
          </ac:spMkLst>
        </pc:spChg>
        <pc:spChg chg="del">
          <ac:chgData name="Ganghyeok Lim" userId="27155264df4fa9c1" providerId="LiveId" clId="{C096D932-BA53-4A76-9B77-5F7C65ADD513}" dt="2024-02-20T23:22:50.810" v="182" actId="478"/>
          <ac:spMkLst>
            <pc:docMk/>
            <pc:sldMk cId="2015866869" sldId="258"/>
            <ac:spMk id="3" creationId="{C98E905D-0654-A757-A6AC-C9E733FAC7AA}"/>
          </ac:spMkLst>
        </pc:spChg>
        <pc:spChg chg="del">
          <ac:chgData name="Ganghyeok Lim" userId="27155264df4fa9c1" providerId="LiveId" clId="{C096D932-BA53-4A76-9B77-5F7C65ADD513}" dt="2024-02-20T23:22:50.810" v="182" actId="478"/>
          <ac:spMkLst>
            <pc:docMk/>
            <pc:sldMk cId="2015866869" sldId="258"/>
            <ac:spMk id="4" creationId="{AF5C7292-F1E6-F5F4-C8B6-EC33E8B668A4}"/>
          </ac:spMkLst>
        </pc:spChg>
        <pc:spChg chg="del">
          <ac:chgData name="Ganghyeok Lim" userId="27155264df4fa9c1" providerId="LiveId" clId="{C096D932-BA53-4A76-9B77-5F7C65ADD513}" dt="2024-02-20T23:22:50.810" v="182" actId="478"/>
          <ac:spMkLst>
            <pc:docMk/>
            <pc:sldMk cId="2015866869" sldId="258"/>
            <ac:spMk id="5" creationId="{A28F8E26-E70F-6310-2D6B-EA72BF595C1D}"/>
          </ac:spMkLst>
        </pc:spChg>
        <pc:spChg chg="del">
          <ac:chgData name="Ganghyeok Lim" userId="27155264df4fa9c1" providerId="LiveId" clId="{C096D932-BA53-4A76-9B77-5F7C65ADD513}" dt="2024-02-20T23:22:50.810" v="182" actId="478"/>
          <ac:spMkLst>
            <pc:docMk/>
            <pc:sldMk cId="2015866869" sldId="258"/>
            <ac:spMk id="6" creationId="{B578ED32-51DA-0643-9291-69A0D89B2B93}"/>
          </ac:spMkLst>
        </pc:spChg>
        <pc:spChg chg="del">
          <ac:chgData name="Ganghyeok Lim" userId="27155264df4fa9c1" providerId="LiveId" clId="{C096D932-BA53-4A76-9B77-5F7C65ADD513}" dt="2024-02-20T23:22:50.810" v="182" actId="478"/>
          <ac:spMkLst>
            <pc:docMk/>
            <pc:sldMk cId="2015866869" sldId="258"/>
            <ac:spMk id="7" creationId="{233C3D98-FF30-8EDC-B7EB-BAF28A81CC7D}"/>
          </ac:spMkLst>
        </pc:spChg>
        <pc:spChg chg="del">
          <ac:chgData name="Ganghyeok Lim" userId="27155264df4fa9c1" providerId="LiveId" clId="{C096D932-BA53-4A76-9B77-5F7C65ADD513}" dt="2024-02-20T23:22:50.810" v="182" actId="478"/>
          <ac:spMkLst>
            <pc:docMk/>
            <pc:sldMk cId="2015866869" sldId="258"/>
            <ac:spMk id="8" creationId="{62F179DE-FF7C-5B08-0DE6-75FD67F7C236}"/>
          </ac:spMkLst>
        </pc:spChg>
        <pc:spChg chg="del">
          <ac:chgData name="Ganghyeok Lim" userId="27155264df4fa9c1" providerId="LiveId" clId="{C096D932-BA53-4A76-9B77-5F7C65ADD513}" dt="2024-02-20T23:22:50.810" v="182" actId="478"/>
          <ac:spMkLst>
            <pc:docMk/>
            <pc:sldMk cId="2015866869" sldId="258"/>
            <ac:spMk id="9" creationId="{08FAB3A2-3374-18CD-8C16-F3609B6DB28B}"/>
          </ac:spMkLst>
        </pc:spChg>
        <pc:spChg chg="del">
          <ac:chgData name="Ganghyeok Lim" userId="27155264df4fa9c1" providerId="LiveId" clId="{C096D932-BA53-4A76-9B77-5F7C65ADD513}" dt="2024-02-20T23:22:50.810" v="182" actId="478"/>
          <ac:spMkLst>
            <pc:docMk/>
            <pc:sldMk cId="2015866869" sldId="258"/>
            <ac:spMk id="10" creationId="{81588C88-9034-5595-397A-42B614D1DE31}"/>
          </ac:spMkLst>
        </pc:spChg>
        <pc:spChg chg="del">
          <ac:chgData name="Ganghyeok Lim" userId="27155264df4fa9c1" providerId="LiveId" clId="{C096D932-BA53-4A76-9B77-5F7C65ADD513}" dt="2024-02-20T23:22:50.810" v="182" actId="478"/>
          <ac:spMkLst>
            <pc:docMk/>
            <pc:sldMk cId="2015866869" sldId="258"/>
            <ac:spMk id="11" creationId="{DE86211C-2DD0-D1FA-C25C-6860A91BA7FD}"/>
          </ac:spMkLst>
        </pc:spChg>
        <pc:spChg chg="mod">
          <ac:chgData name="Ganghyeok Lim" userId="27155264df4fa9c1" providerId="LiveId" clId="{C096D932-BA53-4A76-9B77-5F7C65ADD513}" dt="2024-02-20T23:22:53.972" v="183" actId="1076"/>
          <ac:spMkLst>
            <pc:docMk/>
            <pc:sldMk cId="2015866869" sldId="258"/>
            <ac:spMk id="12" creationId="{519D2DF1-965F-B6D9-1DA4-4D2EC794972F}"/>
          </ac:spMkLst>
        </pc:spChg>
        <pc:spChg chg="del">
          <ac:chgData name="Ganghyeok Lim" userId="27155264df4fa9c1" providerId="LiveId" clId="{C096D932-BA53-4A76-9B77-5F7C65ADD513}" dt="2024-02-20T23:22:50.810" v="182" actId="478"/>
          <ac:spMkLst>
            <pc:docMk/>
            <pc:sldMk cId="2015866869" sldId="258"/>
            <ac:spMk id="13" creationId="{33B0ACE2-B7FE-68B6-19F7-A8E641467B5A}"/>
          </ac:spMkLst>
        </pc:spChg>
        <pc:spChg chg="del">
          <ac:chgData name="Ganghyeok Lim" userId="27155264df4fa9c1" providerId="LiveId" clId="{C096D932-BA53-4A76-9B77-5F7C65ADD513}" dt="2024-02-20T23:22:50.810" v="182" actId="478"/>
          <ac:spMkLst>
            <pc:docMk/>
            <pc:sldMk cId="2015866869" sldId="258"/>
            <ac:spMk id="14" creationId="{B08DB022-480E-EB92-23D3-5E3B67918966}"/>
          </ac:spMkLst>
        </pc:spChg>
        <pc:spChg chg="del">
          <ac:chgData name="Ganghyeok Lim" userId="27155264df4fa9c1" providerId="LiveId" clId="{C096D932-BA53-4A76-9B77-5F7C65ADD513}" dt="2024-02-20T23:22:50.810" v="182" actId="478"/>
          <ac:spMkLst>
            <pc:docMk/>
            <pc:sldMk cId="2015866869" sldId="258"/>
            <ac:spMk id="15" creationId="{C2488A57-75FE-2E13-F378-AB44BA509937}"/>
          </ac:spMkLst>
        </pc:spChg>
        <pc:spChg chg="del">
          <ac:chgData name="Ganghyeok Lim" userId="27155264df4fa9c1" providerId="LiveId" clId="{C096D932-BA53-4A76-9B77-5F7C65ADD513}" dt="2024-02-20T23:22:50.810" v="182" actId="478"/>
          <ac:spMkLst>
            <pc:docMk/>
            <pc:sldMk cId="2015866869" sldId="258"/>
            <ac:spMk id="16" creationId="{F1793F48-4DB5-96F4-D244-9267A3092842}"/>
          </ac:spMkLst>
        </pc:spChg>
        <pc:spChg chg="del">
          <ac:chgData name="Ganghyeok Lim" userId="27155264df4fa9c1" providerId="LiveId" clId="{C096D932-BA53-4A76-9B77-5F7C65ADD513}" dt="2024-02-20T23:22:50.810" v="182" actId="478"/>
          <ac:spMkLst>
            <pc:docMk/>
            <pc:sldMk cId="2015866869" sldId="258"/>
            <ac:spMk id="17" creationId="{F7EA5531-891C-A743-AB53-82C99E465BD8}"/>
          </ac:spMkLst>
        </pc:spChg>
        <pc:spChg chg="del">
          <ac:chgData name="Ganghyeok Lim" userId="27155264df4fa9c1" providerId="LiveId" clId="{C096D932-BA53-4A76-9B77-5F7C65ADD513}" dt="2024-02-20T23:22:50.810" v="182" actId="478"/>
          <ac:spMkLst>
            <pc:docMk/>
            <pc:sldMk cId="2015866869" sldId="258"/>
            <ac:spMk id="18" creationId="{9E248BA9-6413-E070-A2CD-8B9AEABB038B}"/>
          </ac:spMkLst>
        </pc:spChg>
        <pc:spChg chg="del">
          <ac:chgData name="Ganghyeok Lim" userId="27155264df4fa9c1" providerId="LiveId" clId="{C096D932-BA53-4A76-9B77-5F7C65ADD513}" dt="2024-02-20T23:22:50.810" v="182" actId="478"/>
          <ac:spMkLst>
            <pc:docMk/>
            <pc:sldMk cId="2015866869" sldId="258"/>
            <ac:spMk id="19" creationId="{F4F287BF-49C0-6201-78D7-44832B3CF086}"/>
          </ac:spMkLst>
        </pc:spChg>
        <pc:spChg chg="add del mod">
          <ac:chgData name="Ganghyeok Lim" userId="27155264df4fa9c1" providerId="LiveId" clId="{C096D932-BA53-4A76-9B77-5F7C65ADD513}" dt="2024-02-20T23:23:00.938" v="186" actId="478"/>
          <ac:spMkLst>
            <pc:docMk/>
            <pc:sldMk cId="2015866869" sldId="258"/>
            <ac:spMk id="20" creationId="{48930524-8B3A-06C7-F4FA-6B9A6A3ECDA4}"/>
          </ac:spMkLst>
        </pc:spChg>
        <pc:spChg chg="add mod">
          <ac:chgData name="Ganghyeok Lim" userId="27155264df4fa9c1" providerId="LiveId" clId="{C096D932-BA53-4A76-9B77-5F7C65ADD513}" dt="2024-02-20T23:23:17.636" v="205" actId="1076"/>
          <ac:spMkLst>
            <pc:docMk/>
            <pc:sldMk cId="2015866869" sldId="258"/>
            <ac:spMk id="21" creationId="{A34AC66D-43E8-CABC-A2AE-F4875CB0E6E7}"/>
          </ac:spMkLst>
        </pc:spChg>
      </pc:sldChg>
      <pc:sldChg chg="addSp modSp add del mod">
        <pc:chgData name="Ganghyeok Lim" userId="27155264df4fa9c1" providerId="LiveId" clId="{C096D932-BA53-4A76-9B77-5F7C65ADD513}" dt="2024-02-21T00:35:21.040" v="707" actId="2696"/>
        <pc:sldMkLst>
          <pc:docMk/>
          <pc:sldMk cId="2809502151" sldId="259"/>
        </pc:sldMkLst>
        <pc:spChg chg="add mod">
          <ac:chgData name="Ganghyeok Lim" userId="27155264df4fa9c1" providerId="LiveId" clId="{C096D932-BA53-4A76-9B77-5F7C65ADD513}" dt="2024-02-20T23:36:10.004" v="217"/>
          <ac:spMkLst>
            <pc:docMk/>
            <pc:sldMk cId="2809502151" sldId="259"/>
            <ac:spMk id="2" creationId="{6F7AA7BA-DA52-DEA0-4254-48A1F7E7536E}"/>
          </ac:spMkLst>
        </pc:spChg>
        <pc:spChg chg="mod">
          <ac:chgData name="Ganghyeok Lim" userId="27155264df4fa9c1" providerId="LiveId" clId="{C096D932-BA53-4A76-9B77-5F7C65ADD513}" dt="2024-02-20T23:35:24.391" v="208" actId="255"/>
          <ac:spMkLst>
            <pc:docMk/>
            <pc:sldMk cId="2809502151" sldId="259"/>
            <ac:spMk id="5" creationId="{87094B49-DB85-BF84-1D5A-279E56114CB4}"/>
          </ac:spMkLst>
        </pc:spChg>
        <pc:spChg chg="mod">
          <ac:chgData name="Ganghyeok Lim" userId="27155264df4fa9c1" providerId="LiveId" clId="{C096D932-BA53-4A76-9B77-5F7C65ADD513}" dt="2024-02-20T23:35:24.391" v="208" actId="255"/>
          <ac:spMkLst>
            <pc:docMk/>
            <pc:sldMk cId="2809502151" sldId="259"/>
            <ac:spMk id="12" creationId="{BA97ED3D-626D-6F0E-29F9-2533DAB35E69}"/>
          </ac:spMkLst>
        </pc:spChg>
        <pc:spChg chg="mod">
          <ac:chgData name="Ganghyeok Lim" userId="27155264df4fa9c1" providerId="LiveId" clId="{C096D932-BA53-4A76-9B77-5F7C65ADD513}" dt="2024-02-20T23:35:30.514" v="209" actId="14100"/>
          <ac:spMkLst>
            <pc:docMk/>
            <pc:sldMk cId="2809502151" sldId="259"/>
            <ac:spMk id="14" creationId="{88C7B0F1-261A-C10B-082A-8F319C722DAB}"/>
          </ac:spMkLst>
        </pc:spChg>
        <pc:spChg chg="mod">
          <ac:chgData name="Ganghyeok Lim" userId="27155264df4fa9c1" providerId="LiveId" clId="{C096D932-BA53-4A76-9B77-5F7C65ADD513}" dt="2024-02-20T23:35:43.460" v="210" actId="1076"/>
          <ac:spMkLst>
            <pc:docMk/>
            <pc:sldMk cId="2809502151" sldId="259"/>
            <ac:spMk id="16" creationId="{23031136-D540-0248-94C5-6CF6C61C4697}"/>
          </ac:spMkLst>
        </pc:spChg>
        <pc:spChg chg="mod">
          <ac:chgData name="Ganghyeok Lim" userId="27155264df4fa9c1" providerId="LiveId" clId="{C096D932-BA53-4A76-9B77-5F7C65ADD513}" dt="2024-02-20T23:35:24.391" v="208" actId="255"/>
          <ac:spMkLst>
            <pc:docMk/>
            <pc:sldMk cId="2809502151" sldId="259"/>
            <ac:spMk id="18" creationId="{AD640D65-623B-EBF3-DD35-36C358077525}"/>
          </ac:spMkLst>
        </pc:spChg>
        <pc:spChg chg="mod">
          <ac:chgData name="Ganghyeok Lim" userId="27155264df4fa9c1" providerId="LiveId" clId="{C096D932-BA53-4A76-9B77-5F7C65ADD513}" dt="2024-02-20T23:35:24.391" v="208" actId="255"/>
          <ac:spMkLst>
            <pc:docMk/>
            <pc:sldMk cId="2809502151" sldId="259"/>
            <ac:spMk id="20" creationId="{DD7B9564-A7D2-BF2F-4C87-AD7C2208EEB4}"/>
          </ac:spMkLst>
        </pc:spChg>
        <pc:spChg chg="mod">
          <ac:chgData name="Ganghyeok Lim" userId="27155264df4fa9c1" providerId="LiveId" clId="{C096D932-BA53-4A76-9B77-5F7C65ADD513}" dt="2024-02-20T23:35:24.391" v="208" actId="255"/>
          <ac:spMkLst>
            <pc:docMk/>
            <pc:sldMk cId="2809502151" sldId="259"/>
            <ac:spMk id="26" creationId="{DDC2B54A-4BEF-10A8-93CC-62A4FD3C1037}"/>
          </ac:spMkLst>
        </pc:spChg>
        <pc:spChg chg="mod">
          <ac:chgData name="Ganghyeok Lim" userId="27155264df4fa9c1" providerId="LiveId" clId="{C096D932-BA53-4A76-9B77-5F7C65ADD513}" dt="2024-02-20T23:35:24.391" v="208" actId="255"/>
          <ac:spMkLst>
            <pc:docMk/>
            <pc:sldMk cId="2809502151" sldId="259"/>
            <ac:spMk id="27" creationId="{A6007D1C-9D31-8BAC-DA78-C6E5B8678ED6}"/>
          </ac:spMkLst>
        </pc:spChg>
        <pc:spChg chg="mod">
          <ac:chgData name="Ganghyeok Lim" userId="27155264df4fa9c1" providerId="LiveId" clId="{C096D932-BA53-4A76-9B77-5F7C65ADD513}" dt="2024-02-20T23:35:24.391" v="208" actId="255"/>
          <ac:spMkLst>
            <pc:docMk/>
            <pc:sldMk cId="2809502151" sldId="259"/>
            <ac:spMk id="28" creationId="{8A094B14-D647-33C1-6FCE-BDD1099FDEDA}"/>
          </ac:spMkLst>
        </pc:spChg>
        <pc:spChg chg="mod">
          <ac:chgData name="Ganghyeok Lim" userId="27155264df4fa9c1" providerId="LiveId" clId="{C096D932-BA53-4A76-9B77-5F7C65ADD513}" dt="2024-02-20T23:35:24.391" v="208" actId="255"/>
          <ac:spMkLst>
            <pc:docMk/>
            <pc:sldMk cId="2809502151" sldId="259"/>
            <ac:spMk id="29" creationId="{C2DA25C8-1275-77BE-C9C4-ADE7B0A1F0DB}"/>
          </ac:spMkLst>
        </pc:spChg>
        <pc:spChg chg="mod">
          <ac:chgData name="Ganghyeok Lim" userId="27155264df4fa9c1" providerId="LiveId" clId="{C096D932-BA53-4A76-9B77-5F7C65ADD513}" dt="2024-02-20T23:35:24.391" v="208" actId="255"/>
          <ac:spMkLst>
            <pc:docMk/>
            <pc:sldMk cId="2809502151" sldId="259"/>
            <ac:spMk id="30" creationId="{042546DE-2C61-E00F-1CAB-7E6958533E88}"/>
          </ac:spMkLst>
        </pc:spChg>
        <pc:spChg chg="mod">
          <ac:chgData name="Ganghyeok Lim" userId="27155264df4fa9c1" providerId="LiveId" clId="{C096D932-BA53-4A76-9B77-5F7C65ADD513}" dt="2024-02-20T23:35:24.391" v="208" actId="255"/>
          <ac:spMkLst>
            <pc:docMk/>
            <pc:sldMk cId="2809502151" sldId="259"/>
            <ac:spMk id="33" creationId="{4BEF3692-CE89-B4D3-2380-E2150519A15C}"/>
          </ac:spMkLst>
        </pc:spChg>
        <pc:spChg chg="mod">
          <ac:chgData name="Ganghyeok Lim" userId="27155264df4fa9c1" providerId="LiveId" clId="{C096D932-BA53-4A76-9B77-5F7C65ADD513}" dt="2024-02-20T23:35:24.391" v="208" actId="255"/>
          <ac:spMkLst>
            <pc:docMk/>
            <pc:sldMk cId="2809502151" sldId="259"/>
            <ac:spMk id="34" creationId="{3D9EEB87-0A62-27A4-917D-1F412CD2E5B2}"/>
          </ac:spMkLst>
        </pc:spChg>
        <pc:spChg chg="mod">
          <ac:chgData name="Ganghyeok Lim" userId="27155264df4fa9c1" providerId="LiveId" clId="{C096D932-BA53-4A76-9B77-5F7C65ADD513}" dt="2024-02-20T23:35:24.391" v="208" actId="255"/>
          <ac:spMkLst>
            <pc:docMk/>
            <pc:sldMk cId="2809502151" sldId="259"/>
            <ac:spMk id="35" creationId="{48921E6A-E41A-829C-0577-C9159E75859A}"/>
          </ac:spMkLst>
        </pc:spChg>
        <pc:spChg chg="mod">
          <ac:chgData name="Ganghyeok Lim" userId="27155264df4fa9c1" providerId="LiveId" clId="{C096D932-BA53-4A76-9B77-5F7C65ADD513}" dt="2024-02-20T23:35:24.391" v="208" actId="255"/>
          <ac:spMkLst>
            <pc:docMk/>
            <pc:sldMk cId="2809502151" sldId="259"/>
            <ac:spMk id="36" creationId="{9E6840D4-363A-398B-BCA1-B74CCF5B4A6C}"/>
          </ac:spMkLst>
        </pc:spChg>
        <pc:spChg chg="mod">
          <ac:chgData name="Ganghyeok Lim" userId="27155264df4fa9c1" providerId="LiveId" clId="{C096D932-BA53-4A76-9B77-5F7C65ADD513}" dt="2024-02-20T23:35:24.391" v="208" actId="255"/>
          <ac:spMkLst>
            <pc:docMk/>
            <pc:sldMk cId="2809502151" sldId="259"/>
            <ac:spMk id="37" creationId="{12913825-A14A-DE89-209B-C48A160DCE53}"/>
          </ac:spMkLst>
        </pc:spChg>
        <pc:spChg chg="mod">
          <ac:chgData name="Ganghyeok Lim" userId="27155264df4fa9c1" providerId="LiveId" clId="{C096D932-BA53-4A76-9B77-5F7C65ADD513}" dt="2024-02-20T23:35:24.391" v="208" actId="255"/>
          <ac:spMkLst>
            <pc:docMk/>
            <pc:sldMk cId="2809502151" sldId="259"/>
            <ac:spMk id="54" creationId="{8DD2F541-B052-6A47-E8BD-2FE87BC38BDA}"/>
          </ac:spMkLst>
        </pc:spChg>
        <pc:spChg chg="mod">
          <ac:chgData name="Ganghyeok Lim" userId="27155264df4fa9c1" providerId="LiveId" clId="{C096D932-BA53-4A76-9B77-5F7C65ADD513}" dt="2024-02-20T23:35:24.391" v="208" actId="255"/>
          <ac:spMkLst>
            <pc:docMk/>
            <pc:sldMk cId="2809502151" sldId="259"/>
            <ac:spMk id="63" creationId="{C3DD69F8-AABF-DEEC-8177-9CC76F4339DC}"/>
          </ac:spMkLst>
        </pc:spChg>
        <pc:spChg chg="mod">
          <ac:chgData name="Ganghyeok Lim" userId="27155264df4fa9c1" providerId="LiveId" clId="{C096D932-BA53-4A76-9B77-5F7C65ADD513}" dt="2024-02-20T23:35:24.391" v="208" actId="255"/>
          <ac:spMkLst>
            <pc:docMk/>
            <pc:sldMk cId="2809502151" sldId="259"/>
            <ac:spMk id="64" creationId="{300AC2A0-102B-05A4-77C1-04F59E510DDF}"/>
          </ac:spMkLst>
        </pc:spChg>
      </pc:sldChg>
      <pc:sldChg chg="addSp delSp modSp add mod">
        <pc:chgData name="Ganghyeok Lim" userId="27155264df4fa9c1" providerId="LiveId" clId="{C096D932-BA53-4A76-9B77-5F7C65ADD513}" dt="2024-02-21T01:05:30.974" v="1279" actId="1076"/>
        <pc:sldMkLst>
          <pc:docMk/>
          <pc:sldMk cId="3300713214" sldId="260"/>
        </pc:sldMkLst>
        <pc:spChg chg="add mod">
          <ac:chgData name="Ganghyeok Lim" userId="27155264df4fa9c1" providerId="LiveId" clId="{C096D932-BA53-4A76-9B77-5F7C65ADD513}" dt="2024-02-21T00:57:23.808" v="1255" actId="1076"/>
          <ac:spMkLst>
            <pc:docMk/>
            <pc:sldMk cId="3300713214" sldId="260"/>
            <ac:spMk id="2" creationId="{BC094802-DA63-8E84-B5B7-74892C51833B}"/>
          </ac:spMkLst>
        </pc:spChg>
        <pc:spChg chg="add mod">
          <ac:chgData name="Ganghyeok Lim" userId="27155264df4fa9c1" providerId="LiveId" clId="{C096D932-BA53-4A76-9B77-5F7C65ADD513}" dt="2024-02-21T00:57:23.808" v="1255" actId="1076"/>
          <ac:spMkLst>
            <pc:docMk/>
            <pc:sldMk cId="3300713214" sldId="260"/>
            <ac:spMk id="3" creationId="{6FCEA662-9966-F4B8-A5B1-01F53EC4E05F}"/>
          </ac:spMkLst>
        </pc:spChg>
        <pc:spChg chg="add del mod">
          <ac:chgData name="Ganghyeok Lim" userId="27155264df4fa9c1" providerId="LiveId" clId="{C096D932-BA53-4A76-9B77-5F7C65ADD513}" dt="2024-02-20T23:37:05.864" v="237" actId="478"/>
          <ac:spMkLst>
            <pc:docMk/>
            <pc:sldMk cId="3300713214" sldId="260"/>
            <ac:spMk id="4" creationId="{C21F3085-5CC5-2B0C-811E-57A8EA029682}"/>
          </ac:spMkLst>
        </pc:spChg>
        <pc:spChg chg="del">
          <ac:chgData name="Ganghyeok Lim" userId="27155264df4fa9c1" providerId="LiveId" clId="{C096D932-BA53-4A76-9B77-5F7C65ADD513}" dt="2024-02-20T23:35:54.618" v="212" actId="478"/>
          <ac:spMkLst>
            <pc:docMk/>
            <pc:sldMk cId="3300713214" sldId="260"/>
            <ac:spMk id="5" creationId="{D727010D-A90B-FCE2-9A25-E6786A45A8A2}"/>
          </ac:spMkLst>
        </pc:spChg>
        <pc:spChg chg="add mod">
          <ac:chgData name="Ganghyeok Lim" userId="27155264df4fa9c1" providerId="LiveId" clId="{C096D932-BA53-4A76-9B77-5F7C65ADD513}" dt="2024-02-21T00:57:23.808" v="1255" actId="1076"/>
          <ac:spMkLst>
            <pc:docMk/>
            <pc:sldMk cId="3300713214" sldId="260"/>
            <ac:spMk id="6" creationId="{1B876309-8C6C-659F-6AD1-B541ED96817A}"/>
          </ac:spMkLst>
        </pc:spChg>
        <pc:spChg chg="add mod">
          <ac:chgData name="Ganghyeok Lim" userId="27155264df4fa9c1" providerId="LiveId" clId="{C096D932-BA53-4A76-9B77-5F7C65ADD513}" dt="2024-02-21T00:58:19.353" v="1268" actId="404"/>
          <ac:spMkLst>
            <pc:docMk/>
            <pc:sldMk cId="3300713214" sldId="260"/>
            <ac:spMk id="7" creationId="{AD6DE9AC-C587-5752-C18D-C0FE631F3968}"/>
          </ac:spMkLst>
        </pc:spChg>
        <pc:spChg chg="add mod">
          <ac:chgData name="Ganghyeok Lim" userId="27155264df4fa9c1" providerId="LiveId" clId="{C096D932-BA53-4A76-9B77-5F7C65ADD513}" dt="2024-02-21T00:57:23.808" v="1255" actId="1076"/>
          <ac:spMkLst>
            <pc:docMk/>
            <pc:sldMk cId="3300713214" sldId="260"/>
            <ac:spMk id="8" creationId="{1698FC43-FAAB-3894-9EB0-DEE20FE08F29}"/>
          </ac:spMkLst>
        </pc:spChg>
        <pc:spChg chg="add mod">
          <ac:chgData name="Ganghyeok Lim" userId="27155264df4fa9c1" providerId="LiveId" clId="{C096D932-BA53-4A76-9B77-5F7C65ADD513}" dt="2024-02-21T00:57:23.808" v="1255" actId="1076"/>
          <ac:spMkLst>
            <pc:docMk/>
            <pc:sldMk cId="3300713214" sldId="260"/>
            <ac:spMk id="9" creationId="{33567C79-B0D1-D374-74A9-A7E54E52E3A5}"/>
          </ac:spMkLst>
        </pc:spChg>
        <pc:spChg chg="add mod">
          <ac:chgData name="Ganghyeok Lim" userId="27155264df4fa9c1" providerId="LiveId" clId="{C096D932-BA53-4A76-9B77-5F7C65ADD513}" dt="2024-02-21T00:57:23.808" v="1255" actId="1076"/>
          <ac:spMkLst>
            <pc:docMk/>
            <pc:sldMk cId="3300713214" sldId="260"/>
            <ac:spMk id="10" creationId="{F7423D70-9FA5-2894-4D12-7A2ED9FE7394}"/>
          </ac:spMkLst>
        </pc:spChg>
        <pc:spChg chg="add mod">
          <ac:chgData name="Ganghyeok Lim" userId="27155264df4fa9c1" providerId="LiveId" clId="{C096D932-BA53-4A76-9B77-5F7C65ADD513}" dt="2024-02-21T00:57:23.808" v="1255" actId="1076"/>
          <ac:spMkLst>
            <pc:docMk/>
            <pc:sldMk cId="3300713214" sldId="260"/>
            <ac:spMk id="11" creationId="{BE2D65DF-DAAD-624E-EA95-334E211B4981}"/>
          </ac:spMkLst>
        </pc:spChg>
        <pc:spChg chg="del">
          <ac:chgData name="Ganghyeok Lim" userId="27155264df4fa9c1" providerId="LiveId" clId="{C096D932-BA53-4A76-9B77-5F7C65ADD513}" dt="2024-02-20T23:35:54.618" v="212" actId="478"/>
          <ac:spMkLst>
            <pc:docMk/>
            <pc:sldMk cId="3300713214" sldId="260"/>
            <ac:spMk id="12" creationId="{BDC9BF52-021C-3BB4-4015-34D2F2694860}"/>
          </ac:spMkLst>
        </pc:spChg>
        <pc:spChg chg="add del mod">
          <ac:chgData name="Ganghyeok Lim" userId="27155264df4fa9c1" providerId="LiveId" clId="{C096D932-BA53-4A76-9B77-5F7C65ADD513}" dt="2024-02-20T23:52:36.312" v="345" actId="478"/>
          <ac:spMkLst>
            <pc:docMk/>
            <pc:sldMk cId="3300713214" sldId="260"/>
            <ac:spMk id="13" creationId="{50A81190-F99D-668C-2B2F-119D5A5A232A}"/>
          </ac:spMkLst>
        </pc:spChg>
        <pc:spChg chg="del">
          <ac:chgData name="Ganghyeok Lim" userId="27155264df4fa9c1" providerId="LiveId" clId="{C096D932-BA53-4A76-9B77-5F7C65ADD513}" dt="2024-02-20T23:35:54.618" v="212" actId="478"/>
          <ac:spMkLst>
            <pc:docMk/>
            <pc:sldMk cId="3300713214" sldId="260"/>
            <ac:spMk id="14" creationId="{6C21F4F1-91B9-0065-1036-B67D5802BA3D}"/>
          </ac:spMkLst>
        </pc:spChg>
        <pc:spChg chg="add del mod">
          <ac:chgData name="Ganghyeok Lim" userId="27155264df4fa9c1" providerId="LiveId" clId="{C096D932-BA53-4A76-9B77-5F7C65ADD513}" dt="2024-02-20T23:52:35.336" v="344" actId="478"/>
          <ac:spMkLst>
            <pc:docMk/>
            <pc:sldMk cId="3300713214" sldId="260"/>
            <ac:spMk id="15" creationId="{1D424602-ED00-005A-B4C7-99FBD9C91A46}"/>
          </ac:spMkLst>
        </pc:spChg>
        <pc:spChg chg="del">
          <ac:chgData name="Ganghyeok Lim" userId="27155264df4fa9c1" providerId="LiveId" clId="{C096D932-BA53-4A76-9B77-5F7C65ADD513}" dt="2024-02-20T23:35:54.618" v="212" actId="478"/>
          <ac:spMkLst>
            <pc:docMk/>
            <pc:sldMk cId="3300713214" sldId="260"/>
            <ac:spMk id="16" creationId="{381D4C2C-3D0D-209C-F93D-C454B14DA762}"/>
          </ac:spMkLst>
        </pc:spChg>
        <pc:spChg chg="add mod">
          <ac:chgData name="Ganghyeok Lim" userId="27155264df4fa9c1" providerId="LiveId" clId="{C096D932-BA53-4A76-9B77-5F7C65ADD513}" dt="2024-02-21T00:57:23.808" v="1255" actId="1076"/>
          <ac:spMkLst>
            <pc:docMk/>
            <pc:sldMk cId="3300713214" sldId="260"/>
            <ac:spMk id="17" creationId="{B62E0493-F4BF-15B2-09A1-42BA3C28F6AA}"/>
          </ac:spMkLst>
        </pc:spChg>
        <pc:spChg chg="del">
          <ac:chgData name="Ganghyeok Lim" userId="27155264df4fa9c1" providerId="LiveId" clId="{C096D932-BA53-4A76-9B77-5F7C65ADD513}" dt="2024-02-20T23:35:54.618" v="212" actId="478"/>
          <ac:spMkLst>
            <pc:docMk/>
            <pc:sldMk cId="3300713214" sldId="260"/>
            <ac:spMk id="18" creationId="{1FDAEEF3-B222-46B0-CE13-2F1E7BADC49E}"/>
          </ac:spMkLst>
        </pc:spChg>
        <pc:spChg chg="add mod">
          <ac:chgData name="Ganghyeok Lim" userId="27155264df4fa9c1" providerId="LiveId" clId="{C096D932-BA53-4A76-9B77-5F7C65ADD513}" dt="2024-02-21T00:57:23.808" v="1255" actId="1076"/>
          <ac:spMkLst>
            <pc:docMk/>
            <pc:sldMk cId="3300713214" sldId="260"/>
            <ac:spMk id="19" creationId="{5A88B9F7-A93A-1352-9210-01D2B16C9F45}"/>
          </ac:spMkLst>
        </pc:spChg>
        <pc:spChg chg="del">
          <ac:chgData name="Ganghyeok Lim" userId="27155264df4fa9c1" providerId="LiveId" clId="{C096D932-BA53-4A76-9B77-5F7C65ADD513}" dt="2024-02-20T23:35:54.618" v="212" actId="478"/>
          <ac:spMkLst>
            <pc:docMk/>
            <pc:sldMk cId="3300713214" sldId="260"/>
            <ac:spMk id="20" creationId="{41C4952E-BB81-1835-BE20-1A4EB6494DBA}"/>
          </ac:spMkLst>
        </pc:spChg>
        <pc:spChg chg="add mod">
          <ac:chgData name="Ganghyeok Lim" userId="27155264df4fa9c1" providerId="LiveId" clId="{C096D932-BA53-4A76-9B77-5F7C65ADD513}" dt="2024-02-21T00:57:23.808" v="1255" actId="1076"/>
          <ac:spMkLst>
            <pc:docMk/>
            <pc:sldMk cId="3300713214" sldId="260"/>
            <ac:spMk id="21" creationId="{84EFCC83-B1F5-AED3-CFD7-8E44C0D8C635}"/>
          </ac:spMkLst>
        </pc:spChg>
        <pc:spChg chg="add mod">
          <ac:chgData name="Ganghyeok Lim" userId="27155264df4fa9c1" providerId="LiveId" clId="{C096D932-BA53-4A76-9B77-5F7C65ADD513}" dt="2024-02-21T00:57:23.808" v="1255" actId="1076"/>
          <ac:spMkLst>
            <pc:docMk/>
            <pc:sldMk cId="3300713214" sldId="260"/>
            <ac:spMk id="22" creationId="{B0C81E40-E11D-359E-65E7-FDDF8B4356C7}"/>
          </ac:spMkLst>
        </pc:spChg>
        <pc:spChg chg="add mod">
          <ac:chgData name="Ganghyeok Lim" userId="27155264df4fa9c1" providerId="LiveId" clId="{C096D932-BA53-4A76-9B77-5F7C65ADD513}" dt="2024-02-21T00:57:23.808" v="1255" actId="1076"/>
          <ac:spMkLst>
            <pc:docMk/>
            <pc:sldMk cId="3300713214" sldId="260"/>
            <ac:spMk id="23" creationId="{F17D34FC-9335-D5FC-8C3D-96AD45C35A59}"/>
          </ac:spMkLst>
        </pc:spChg>
        <pc:spChg chg="add mod">
          <ac:chgData name="Ganghyeok Lim" userId="27155264df4fa9c1" providerId="LiveId" clId="{C096D932-BA53-4A76-9B77-5F7C65ADD513}" dt="2024-02-21T00:57:23.808" v="1255" actId="1076"/>
          <ac:spMkLst>
            <pc:docMk/>
            <pc:sldMk cId="3300713214" sldId="260"/>
            <ac:spMk id="24" creationId="{F89AE6AE-869D-BAF8-91C7-D86D5DC3EBAD}"/>
          </ac:spMkLst>
        </pc:spChg>
        <pc:spChg chg="add del mod">
          <ac:chgData name="Ganghyeok Lim" userId="27155264df4fa9c1" providerId="LiveId" clId="{C096D932-BA53-4A76-9B77-5F7C65ADD513}" dt="2024-02-21T00:25:06.854" v="557" actId="478"/>
          <ac:spMkLst>
            <pc:docMk/>
            <pc:sldMk cId="3300713214" sldId="260"/>
            <ac:spMk id="25" creationId="{CDA6447F-4C51-AE5C-7155-E12665839EA7}"/>
          </ac:spMkLst>
        </pc:spChg>
        <pc:spChg chg="del">
          <ac:chgData name="Ganghyeok Lim" userId="27155264df4fa9c1" providerId="LiveId" clId="{C096D932-BA53-4A76-9B77-5F7C65ADD513}" dt="2024-02-20T23:35:54.618" v="212" actId="478"/>
          <ac:spMkLst>
            <pc:docMk/>
            <pc:sldMk cId="3300713214" sldId="260"/>
            <ac:spMk id="26" creationId="{3BDACD5A-3CA1-DBC0-313C-90F8D8E84D94}"/>
          </ac:spMkLst>
        </pc:spChg>
        <pc:spChg chg="del">
          <ac:chgData name="Ganghyeok Lim" userId="27155264df4fa9c1" providerId="LiveId" clId="{C096D932-BA53-4A76-9B77-5F7C65ADD513}" dt="2024-02-20T23:35:54.618" v="212" actId="478"/>
          <ac:spMkLst>
            <pc:docMk/>
            <pc:sldMk cId="3300713214" sldId="260"/>
            <ac:spMk id="27" creationId="{D4D7BF99-79BA-39CB-3482-D1D13E20E67F}"/>
          </ac:spMkLst>
        </pc:spChg>
        <pc:spChg chg="del">
          <ac:chgData name="Ganghyeok Lim" userId="27155264df4fa9c1" providerId="LiveId" clId="{C096D932-BA53-4A76-9B77-5F7C65ADD513}" dt="2024-02-20T23:35:54.618" v="212" actId="478"/>
          <ac:spMkLst>
            <pc:docMk/>
            <pc:sldMk cId="3300713214" sldId="260"/>
            <ac:spMk id="28" creationId="{B6EEF5D4-4D3B-5CEC-1173-ADDD752FBABA}"/>
          </ac:spMkLst>
        </pc:spChg>
        <pc:spChg chg="del">
          <ac:chgData name="Ganghyeok Lim" userId="27155264df4fa9c1" providerId="LiveId" clId="{C096D932-BA53-4A76-9B77-5F7C65ADD513}" dt="2024-02-20T23:35:54.618" v="212" actId="478"/>
          <ac:spMkLst>
            <pc:docMk/>
            <pc:sldMk cId="3300713214" sldId="260"/>
            <ac:spMk id="29" creationId="{27AA03B4-045B-A045-5EB4-48F9FA1E4B99}"/>
          </ac:spMkLst>
        </pc:spChg>
        <pc:spChg chg="del">
          <ac:chgData name="Ganghyeok Lim" userId="27155264df4fa9c1" providerId="LiveId" clId="{C096D932-BA53-4A76-9B77-5F7C65ADD513}" dt="2024-02-20T23:35:54.618" v="212" actId="478"/>
          <ac:spMkLst>
            <pc:docMk/>
            <pc:sldMk cId="3300713214" sldId="260"/>
            <ac:spMk id="30" creationId="{2AD9F58C-D5AD-B3A4-E5FE-A5056934FE5B}"/>
          </ac:spMkLst>
        </pc:spChg>
        <pc:spChg chg="add mod">
          <ac:chgData name="Ganghyeok Lim" userId="27155264df4fa9c1" providerId="LiveId" clId="{C096D932-BA53-4A76-9B77-5F7C65ADD513}" dt="2024-02-21T00:57:23.808" v="1255" actId="1076"/>
          <ac:spMkLst>
            <pc:docMk/>
            <pc:sldMk cId="3300713214" sldId="260"/>
            <ac:spMk id="31" creationId="{709CCA90-53FF-2B78-8723-DDFC9911526B}"/>
          </ac:spMkLst>
        </pc:spChg>
        <pc:spChg chg="add mod">
          <ac:chgData name="Ganghyeok Lim" userId="27155264df4fa9c1" providerId="LiveId" clId="{C096D932-BA53-4A76-9B77-5F7C65ADD513}" dt="2024-02-21T00:57:23.808" v="1255" actId="1076"/>
          <ac:spMkLst>
            <pc:docMk/>
            <pc:sldMk cId="3300713214" sldId="260"/>
            <ac:spMk id="32" creationId="{CEA7B775-0570-90DC-130E-833A12438115}"/>
          </ac:spMkLst>
        </pc:spChg>
        <pc:spChg chg="del">
          <ac:chgData name="Ganghyeok Lim" userId="27155264df4fa9c1" providerId="LiveId" clId="{C096D932-BA53-4A76-9B77-5F7C65ADD513}" dt="2024-02-20T23:35:54.618" v="212" actId="478"/>
          <ac:spMkLst>
            <pc:docMk/>
            <pc:sldMk cId="3300713214" sldId="260"/>
            <ac:spMk id="33" creationId="{43B5C81D-39D5-1B50-20B2-C0DC6EB8E1FA}"/>
          </ac:spMkLst>
        </pc:spChg>
        <pc:spChg chg="del">
          <ac:chgData name="Ganghyeok Lim" userId="27155264df4fa9c1" providerId="LiveId" clId="{C096D932-BA53-4A76-9B77-5F7C65ADD513}" dt="2024-02-20T23:35:54.618" v="212" actId="478"/>
          <ac:spMkLst>
            <pc:docMk/>
            <pc:sldMk cId="3300713214" sldId="260"/>
            <ac:spMk id="34" creationId="{4688D1D4-B996-D970-7373-701EA0D883F5}"/>
          </ac:spMkLst>
        </pc:spChg>
        <pc:spChg chg="del">
          <ac:chgData name="Ganghyeok Lim" userId="27155264df4fa9c1" providerId="LiveId" clId="{C096D932-BA53-4A76-9B77-5F7C65ADD513}" dt="2024-02-20T23:35:54.618" v="212" actId="478"/>
          <ac:spMkLst>
            <pc:docMk/>
            <pc:sldMk cId="3300713214" sldId="260"/>
            <ac:spMk id="35" creationId="{D8203BDD-6479-D990-76ED-2406D5B8DD4B}"/>
          </ac:spMkLst>
        </pc:spChg>
        <pc:spChg chg="del">
          <ac:chgData name="Ganghyeok Lim" userId="27155264df4fa9c1" providerId="LiveId" clId="{C096D932-BA53-4A76-9B77-5F7C65ADD513}" dt="2024-02-20T23:35:54.618" v="212" actId="478"/>
          <ac:spMkLst>
            <pc:docMk/>
            <pc:sldMk cId="3300713214" sldId="260"/>
            <ac:spMk id="36" creationId="{55454602-B116-EB86-EAD7-FA2177C44FCE}"/>
          </ac:spMkLst>
        </pc:spChg>
        <pc:spChg chg="del">
          <ac:chgData name="Ganghyeok Lim" userId="27155264df4fa9c1" providerId="LiveId" clId="{C096D932-BA53-4A76-9B77-5F7C65ADD513}" dt="2024-02-20T23:35:54.618" v="212" actId="478"/>
          <ac:spMkLst>
            <pc:docMk/>
            <pc:sldMk cId="3300713214" sldId="260"/>
            <ac:spMk id="37" creationId="{08412457-DC5F-F99F-8939-7C479AACF8A9}"/>
          </ac:spMkLst>
        </pc:spChg>
        <pc:spChg chg="add mod">
          <ac:chgData name="Ganghyeok Lim" userId="27155264df4fa9c1" providerId="LiveId" clId="{C096D932-BA53-4A76-9B77-5F7C65ADD513}" dt="2024-02-21T00:57:23.808" v="1255" actId="1076"/>
          <ac:spMkLst>
            <pc:docMk/>
            <pc:sldMk cId="3300713214" sldId="260"/>
            <ac:spMk id="38" creationId="{BEC55509-2804-EA11-BD03-2C1CC7C8045D}"/>
          </ac:spMkLst>
        </pc:spChg>
        <pc:spChg chg="add mod">
          <ac:chgData name="Ganghyeok Lim" userId="27155264df4fa9c1" providerId="LiveId" clId="{C096D932-BA53-4A76-9B77-5F7C65ADD513}" dt="2024-02-21T00:57:23.808" v="1255" actId="1076"/>
          <ac:spMkLst>
            <pc:docMk/>
            <pc:sldMk cId="3300713214" sldId="260"/>
            <ac:spMk id="40" creationId="{9C47F7A1-433D-BEB1-FE83-58D37BA4FA35}"/>
          </ac:spMkLst>
        </pc:spChg>
        <pc:spChg chg="add mod">
          <ac:chgData name="Ganghyeok Lim" userId="27155264df4fa9c1" providerId="LiveId" clId="{C096D932-BA53-4A76-9B77-5F7C65ADD513}" dt="2024-02-21T00:57:23.808" v="1255" actId="1076"/>
          <ac:spMkLst>
            <pc:docMk/>
            <pc:sldMk cId="3300713214" sldId="260"/>
            <ac:spMk id="47" creationId="{ABDCE12D-1047-A392-111A-176E82372DE4}"/>
          </ac:spMkLst>
        </pc:spChg>
        <pc:spChg chg="add del mod">
          <ac:chgData name="Ganghyeok Lim" userId="27155264df4fa9c1" providerId="LiveId" clId="{C096D932-BA53-4A76-9B77-5F7C65ADD513}" dt="2024-02-21T00:26:21.939" v="573" actId="478"/>
          <ac:spMkLst>
            <pc:docMk/>
            <pc:sldMk cId="3300713214" sldId="260"/>
            <ac:spMk id="48" creationId="{300FB007-3F29-D39A-AC54-95709634815A}"/>
          </ac:spMkLst>
        </pc:spChg>
        <pc:spChg chg="add del mod">
          <ac:chgData name="Ganghyeok Lim" userId="27155264df4fa9c1" providerId="LiveId" clId="{C096D932-BA53-4A76-9B77-5F7C65ADD513}" dt="2024-02-21T00:25:53.142" v="566" actId="478"/>
          <ac:spMkLst>
            <pc:docMk/>
            <pc:sldMk cId="3300713214" sldId="260"/>
            <ac:spMk id="49" creationId="{A3BE0D8B-3C86-5216-70D8-1570D5AB45FC}"/>
          </ac:spMkLst>
        </pc:spChg>
        <pc:spChg chg="add del mod">
          <ac:chgData name="Ganghyeok Lim" userId="27155264df4fa9c1" providerId="LiveId" clId="{C096D932-BA53-4A76-9B77-5F7C65ADD513}" dt="2024-02-21T00:25:53.142" v="566" actId="478"/>
          <ac:spMkLst>
            <pc:docMk/>
            <pc:sldMk cId="3300713214" sldId="260"/>
            <ac:spMk id="51" creationId="{A326A7D8-E82A-030A-AAEF-A6E049113535}"/>
          </ac:spMkLst>
        </pc:spChg>
        <pc:spChg chg="add del mod">
          <ac:chgData name="Ganghyeok Lim" userId="27155264df4fa9c1" providerId="LiveId" clId="{C096D932-BA53-4A76-9B77-5F7C65ADD513}" dt="2024-02-21T00:25:53.142" v="566" actId="478"/>
          <ac:spMkLst>
            <pc:docMk/>
            <pc:sldMk cId="3300713214" sldId="260"/>
            <ac:spMk id="52" creationId="{A503472C-13B5-B2A6-531B-539561D5E467}"/>
          </ac:spMkLst>
        </pc:spChg>
        <pc:spChg chg="del">
          <ac:chgData name="Ganghyeok Lim" userId="27155264df4fa9c1" providerId="LiveId" clId="{C096D932-BA53-4A76-9B77-5F7C65ADD513}" dt="2024-02-20T23:35:54.618" v="212" actId="478"/>
          <ac:spMkLst>
            <pc:docMk/>
            <pc:sldMk cId="3300713214" sldId="260"/>
            <ac:spMk id="54" creationId="{8DA1B2DB-6DA0-A1D9-67E7-EBC7E554BC44}"/>
          </ac:spMkLst>
        </pc:spChg>
        <pc:spChg chg="add del mod">
          <ac:chgData name="Ganghyeok Lim" userId="27155264df4fa9c1" providerId="LiveId" clId="{C096D932-BA53-4A76-9B77-5F7C65ADD513}" dt="2024-02-21T00:25:53.142" v="566" actId="478"/>
          <ac:spMkLst>
            <pc:docMk/>
            <pc:sldMk cId="3300713214" sldId="260"/>
            <ac:spMk id="55" creationId="{ADF0C42B-22E5-E259-4AB9-38DB6500D250}"/>
          </ac:spMkLst>
        </pc:spChg>
        <pc:spChg chg="add del mod">
          <ac:chgData name="Ganghyeok Lim" userId="27155264df4fa9c1" providerId="LiveId" clId="{C096D932-BA53-4A76-9B77-5F7C65ADD513}" dt="2024-02-21T00:24:45.953" v="554" actId="478"/>
          <ac:spMkLst>
            <pc:docMk/>
            <pc:sldMk cId="3300713214" sldId="260"/>
            <ac:spMk id="56" creationId="{A457AA63-275E-0352-22C6-70EF9C4A8A9E}"/>
          </ac:spMkLst>
        </pc:spChg>
        <pc:spChg chg="add del mod">
          <ac:chgData name="Ganghyeok Lim" userId="27155264df4fa9c1" providerId="LiveId" clId="{C096D932-BA53-4A76-9B77-5F7C65ADD513}" dt="2024-02-21T00:25:53.142" v="566" actId="478"/>
          <ac:spMkLst>
            <pc:docMk/>
            <pc:sldMk cId="3300713214" sldId="260"/>
            <ac:spMk id="58" creationId="{4657DCD3-31E3-D925-71A0-B2CF7EF8067A}"/>
          </ac:spMkLst>
        </pc:spChg>
        <pc:spChg chg="add del mod">
          <ac:chgData name="Ganghyeok Lim" userId="27155264df4fa9c1" providerId="LiveId" clId="{C096D932-BA53-4A76-9B77-5F7C65ADD513}" dt="2024-02-21T00:25:53.142" v="566" actId="478"/>
          <ac:spMkLst>
            <pc:docMk/>
            <pc:sldMk cId="3300713214" sldId="260"/>
            <ac:spMk id="59" creationId="{DEDFD9D4-4CA3-0A1D-3766-9C794627F0C5}"/>
          </ac:spMkLst>
        </pc:spChg>
        <pc:spChg chg="add del mod">
          <ac:chgData name="Ganghyeok Lim" userId="27155264df4fa9c1" providerId="LiveId" clId="{C096D932-BA53-4A76-9B77-5F7C65ADD513}" dt="2024-02-21T00:25:53.142" v="566" actId="478"/>
          <ac:spMkLst>
            <pc:docMk/>
            <pc:sldMk cId="3300713214" sldId="260"/>
            <ac:spMk id="60" creationId="{AD50FC5C-42F3-61A8-C0D7-7A54AB8A3A82}"/>
          </ac:spMkLst>
        </pc:spChg>
        <pc:spChg chg="add mod">
          <ac:chgData name="Ganghyeok Lim" userId="27155264df4fa9c1" providerId="LiveId" clId="{C096D932-BA53-4A76-9B77-5F7C65ADD513}" dt="2024-02-21T00:57:23.808" v="1255" actId="1076"/>
          <ac:spMkLst>
            <pc:docMk/>
            <pc:sldMk cId="3300713214" sldId="260"/>
            <ac:spMk id="61" creationId="{5ED1319E-A918-4BC5-2441-6AE50230025A}"/>
          </ac:spMkLst>
        </pc:spChg>
        <pc:spChg chg="del">
          <ac:chgData name="Ganghyeok Lim" userId="27155264df4fa9c1" providerId="LiveId" clId="{C096D932-BA53-4A76-9B77-5F7C65ADD513}" dt="2024-02-20T23:35:54.618" v="212" actId="478"/>
          <ac:spMkLst>
            <pc:docMk/>
            <pc:sldMk cId="3300713214" sldId="260"/>
            <ac:spMk id="63" creationId="{DAD4EFA5-0C46-29AC-4B5B-D0DCA0FAE7C2}"/>
          </ac:spMkLst>
        </pc:spChg>
        <pc:spChg chg="del">
          <ac:chgData name="Ganghyeok Lim" userId="27155264df4fa9c1" providerId="LiveId" clId="{C096D932-BA53-4A76-9B77-5F7C65ADD513}" dt="2024-02-20T23:35:54.618" v="212" actId="478"/>
          <ac:spMkLst>
            <pc:docMk/>
            <pc:sldMk cId="3300713214" sldId="260"/>
            <ac:spMk id="64" creationId="{12BA5CDE-4EBA-B6F0-1FC2-8949232ACB7D}"/>
          </ac:spMkLst>
        </pc:spChg>
        <pc:spChg chg="add mod">
          <ac:chgData name="Ganghyeok Lim" userId="27155264df4fa9c1" providerId="LiveId" clId="{C096D932-BA53-4A76-9B77-5F7C65ADD513}" dt="2024-02-21T00:57:23.808" v="1255" actId="1076"/>
          <ac:spMkLst>
            <pc:docMk/>
            <pc:sldMk cId="3300713214" sldId="260"/>
            <ac:spMk id="66" creationId="{4DE66E86-97DC-CEC5-E00C-40A0B0435D34}"/>
          </ac:spMkLst>
        </pc:spChg>
        <pc:spChg chg="add mod">
          <ac:chgData name="Ganghyeok Lim" userId="27155264df4fa9c1" providerId="LiveId" clId="{C096D932-BA53-4A76-9B77-5F7C65ADD513}" dt="2024-02-21T00:57:23.808" v="1255" actId="1076"/>
          <ac:spMkLst>
            <pc:docMk/>
            <pc:sldMk cId="3300713214" sldId="260"/>
            <ac:spMk id="67" creationId="{68E16A9F-4D8F-7FB1-58FC-D638E308D7C7}"/>
          </ac:spMkLst>
        </pc:spChg>
        <pc:spChg chg="add mod">
          <ac:chgData name="Ganghyeok Lim" userId="27155264df4fa9c1" providerId="LiveId" clId="{C096D932-BA53-4A76-9B77-5F7C65ADD513}" dt="2024-02-21T00:57:23.808" v="1255" actId="1076"/>
          <ac:spMkLst>
            <pc:docMk/>
            <pc:sldMk cId="3300713214" sldId="260"/>
            <ac:spMk id="68" creationId="{D5940C78-8F86-774C-D4DD-050B87D72E19}"/>
          </ac:spMkLst>
        </pc:spChg>
        <pc:spChg chg="add mod">
          <ac:chgData name="Ganghyeok Lim" userId="27155264df4fa9c1" providerId="LiveId" clId="{C096D932-BA53-4A76-9B77-5F7C65ADD513}" dt="2024-02-21T00:57:23.808" v="1255" actId="1076"/>
          <ac:spMkLst>
            <pc:docMk/>
            <pc:sldMk cId="3300713214" sldId="260"/>
            <ac:spMk id="69" creationId="{D8775D48-8872-2CBF-2B7C-1BB0EC5BE912}"/>
          </ac:spMkLst>
        </pc:spChg>
        <pc:spChg chg="add del mod">
          <ac:chgData name="Ganghyeok Lim" userId="27155264df4fa9c1" providerId="LiveId" clId="{C096D932-BA53-4A76-9B77-5F7C65ADD513}" dt="2024-02-21T00:26:00.406" v="569" actId="478"/>
          <ac:spMkLst>
            <pc:docMk/>
            <pc:sldMk cId="3300713214" sldId="260"/>
            <ac:spMk id="70" creationId="{F15807CB-47A1-372D-01A7-155D15115702}"/>
          </ac:spMkLst>
        </pc:spChg>
        <pc:spChg chg="add mod">
          <ac:chgData name="Ganghyeok Lim" userId="27155264df4fa9c1" providerId="LiveId" clId="{C096D932-BA53-4A76-9B77-5F7C65ADD513}" dt="2024-02-21T00:57:23.808" v="1255" actId="1076"/>
          <ac:spMkLst>
            <pc:docMk/>
            <pc:sldMk cId="3300713214" sldId="260"/>
            <ac:spMk id="71" creationId="{B15FED64-9187-EC5E-AB67-3E0582B0712C}"/>
          </ac:spMkLst>
        </pc:spChg>
        <pc:spChg chg="add mod">
          <ac:chgData name="Ganghyeok Lim" userId="27155264df4fa9c1" providerId="LiveId" clId="{C096D932-BA53-4A76-9B77-5F7C65ADD513}" dt="2024-02-21T00:57:23.808" v="1255" actId="1076"/>
          <ac:spMkLst>
            <pc:docMk/>
            <pc:sldMk cId="3300713214" sldId="260"/>
            <ac:spMk id="72" creationId="{3D503A6D-C6F1-52DB-7A95-82D9D8F8FE24}"/>
          </ac:spMkLst>
        </pc:spChg>
        <pc:spChg chg="add mod">
          <ac:chgData name="Ganghyeok Lim" userId="27155264df4fa9c1" providerId="LiveId" clId="{C096D932-BA53-4A76-9B77-5F7C65ADD513}" dt="2024-02-21T00:57:23.808" v="1255" actId="1076"/>
          <ac:spMkLst>
            <pc:docMk/>
            <pc:sldMk cId="3300713214" sldId="260"/>
            <ac:spMk id="73" creationId="{C9BD5329-A1CD-E2C0-2D39-32A1A5A9A11E}"/>
          </ac:spMkLst>
        </pc:spChg>
        <pc:spChg chg="add mod">
          <ac:chgData name="Ganghyeok Lim" userId="27155264df4fa9c1" providerId="LiveId" clId="{C096D932-BA53-4A76-9B77-5F7C65ADD513}" dt="2024-02-21T00:57:23.808" v="1255" actId="1076"/>
          <ac:spMkLst>
            <pc:docMk/>
            <pc:sldMk cId="3300713214" sldId="260"/>
            <ac:spMk id="74" creationId="{CF9BEA26-A05C-ED5B-DD62-75018E6096CC}"/>
          </ac:spMkLst>
        </pc:spChg>
        <pc:spChg chg="add del mod">
          <ac:chgData name="Ganghyeok Lim" userId="27155264df4fa9c1" providerId="LiveId" clId="{C096D932-BA53-4A76-9B77-5F7C65ADD513}" dt="2024-02-21T00:57:23.808" v="1255" actId="1076"/>
          <ac:spMkLst>
            <pc:docMk/>
            <pc:sldMk cId="3300713214" sldId="260"/>
            <ac:spMk id="75" creationId="{D5D98DF5-1AB9-252A-7FB4-354C441FDA17}"/>
          </ac:spMkLst>
        </pc:spChg>
        <pc:spChg chg="add del mod">
          <ac:chgData name="Ganghyeok Lim" userId="27155264df4fa9c1" providerId="LiveId" clId="{C096D932-BA53-4A76-9B77-5F7C65ADD513}" dt="2024-02-21T00:31:56.247" v="629" actId="11529"/>
          <ac:spMkLst>
            <pc:docMk/>
            <pc:sldMk cId="3300713214" sldId="260"/>
            <ac:spMk id="76" creationId="{675DB9F1-DA8E-AD95-7FE7-B9FAFFE9754C}"/>
          </ac:spMkLst>
        </pc:spChg>
        <pc:spChg chg="add mod">
          <ac:chgData name="Ganghyeok Lim" userId="27155264df4fa9c1" providerId="LiveId" clId="{C096D932-BA53-4A76-9B77-5F7C65ADD513}" dt="2024-02-21T00:57:23.808" v="1255" actId="1076"/>
          <ac:spMkLst>
            <pc:docMk/>
            <pc:sldMk cId="3300713214" sldId="260"/>
            <ac:spMk id="77" creationId="{D786EAE1-610E-CC85-44AD-38D9B77EFCC4}"/>
          </ac:spMkLst>
        </pc:spChg>
        <pc:spChg chg="add mod">
          <ac:chgData name="Ganghyeok Lim" userId="27155264df4fa9c1" providerId="LiveId" clId="{C096D932-BA53-4A76-9B77-5F7C65ADD513}" dt="2024-02-21T00:57:23.808" v="1255" actId="1076"/>
          <ac:spMkLst>
            <pc:docMk/>
            <pc:sldMk cId="3300713214" sldId="260"/>
            <ac:spMk id="78" creationId="{567B095D-A189-C9B5-B7F3-B48F834DD5A1}"/>
          </ac:spMkLst>
        </pc:spChg>
        <pc:spChg chg="add mod">
          <ac:chgData name="Ganghyeok Lim" userId="27155264df4fa9c1" providerId="LiveId" clId="{C096D932-BA53-4A76-9B77-5F7C65ADD513}" dt="2024-02-21T00:57:23.808" v="1255" actId="1076"/>
          <ac:spMkLst>
            <pc:docMk/>
            <pc:sldMk cId="3300713214" sldId="260"/>
            <ac:spMk id="79" creationId="{757EE403-A13D-1CF0-C38F-3049A07DF967}"/>
          </ac:spMkLst>
        </pc:spChg>
        <pc:spChg chg="add mod ord">
          <ac:chgData name="Ganghyeok Lim" userId="27155264df4fa9c1" providerId="LiveId" clId="{C096D932-BA53-4A76-9B77-5F7C65ADD513}" dt="2024-02-21T00:57:23.808" v="1255" actId="1076"/>
          <ac:spMkLst>
            <pc:docMk/>
            <pc:sldMk cId="3300713214" sldId="260"/>
            <ac:spMk id="80" creationId="{501F3F53-E606-1DB9-DF77-CEAB5CC1C919}"/>
          </ac:spMkLst>
        </pc:spChg>
        <pc:spChg chg="add mod ord">
          <ac:chgData name="Ganghyeok Lim" userId="27155264df4fa9c1" providerId="LiveId" clId="{C096D932-BA53-4A76-9B77-5F7C65ADD513}" dt="2024-02-21T00:57:09.660" v="1253" actId="14100"/>
          <ac:spMkLst>
            <pc:docMk/>
            <pc:sldMk cId="3300713214" sldId="260"/>
            <ac:spMk id="81" creationId="{ADDF47DA-DC11-1313-F913-329A76134AC6}"/>
          </ac:spMkLst>
        </pc:spChg>
        <pc:spChg chg="add mod">
          <ac:chgData name="Ganghyeok Lim" userId="27155264df4fa9c1" providerId="LiveId" clId="{C096D932-BA53-4A76-9B77-5F7C65ADD513}" dt="2024-02-21T00:57:23.808" v="1255" actId="1076"/>
          <ac:spMkLst>
            <pc:docMk/>
            <pc:sldMk cId="3300713214" sldId="260"/>
            <ac:spMk id="104" creationId="{95C880B5-B39D-3A81-78E4-580B970623EE}"/>
          </ac:spMkLst>
        </pc:spChg>
        <pc:spChg chg="add mod">
          <ac:chgData name="Ganghyeok Lim" userId="27155264df4fa9c1" providerId="LiveId" clId="{C096D932-BA53-4A76-9B77-5F7C65ADD513}" dt="2024-02-21T00:57:55.710" v="1259" actId="207"/>
          <ac:spMkLst>
            <pc:docMk/>
            <pc:sldMk cId="3300713214" sldId="260"/>
            <ac:spMk id="108" creationId="{AFD45AC5-FB80-6681-2206-F1F94C724FDC}"/>
          </ac:spMkLst>
        </pc:spChg>
        <pc:spChg chg="add mod">
          <ac:chgData name="Ganghyeok Lim" userId="27155264df4fa9c1" providerId="LiveId" clId="{C096D932-BA53-4A76-9B77-5F7C65ADD513}" dt="2024-02-21T01:05:30.974" v="1279" actId="1076"/>
          <ac:spMkLst>
            <pc:docMk/>
            <pc:sldMk cId="3300713214" sldId="260"/>
            <ac:spMk id="109" creationId="{9A4E45BB-66E5-3CFD-E042-709AED0FCDCA}"/>
          </ac:spMkLst>
        </pc:spChg>
        <pc:cxnChg chg="del">
          <ac:chgData name="Ganghyeok Lim" userId="27155264df4fa9c1" providerId="LiveId" clId="{C096D932-BA53-4A76-9B77-5F7C65ADD513}" dt="2024-02-20T23:35:54.618" v="212" actId="478"/>
          <ac:cxnSpMkLst>
            <pc:docMk/>
            <pc:sldMk cId="3300713214" sldId="260"/>
            <ac:cxnSpMk id="39" creationId="{1422AE20-B84C-A588-4025-6D89B2872F5E}"/>
          </ac:cxnSpMkLst>
        </pc:cxnChg>
        <pc:cxnChg chg="del">
          <ac:chgData name="Ganghyeok Lim" userId="27155264df4fa9c1" providerId="LiveId" clId="{C096D932-BA53-4A76-9B77-5F7C65ADD513}" dt="2024-02-20T23:35:54.618" v="212" actId="478"/>
          <ac:cxnSpMkLst>
            <pc:docMk/>
            <pc:sldMk cId="3300713214" sldId="260"/>
            <ac:cxnSpMk id="41" creationId="{66235073-14AB-2DC6-D429-38497D2A6290}"/>
          </ac:cxnSpMkLst>
        </pc:cxnChg>
        <pc:cxnChg chg="del">
          <ac:chgData name="Ganghyeok Lim" userId="27155264df4fa9c1" providerId="LiveId" clId="{C096D932-BA53-4A76-9B77-5F7C65ADD513}" dt="2024-02-20T23:35:54.618" v="212" actId="478"/>
          <ac:cxnSpMkLst>
            <pc:docMk/>
            <pc:sldMk cId="3300713214" sldId="260"/>
            <ac:cxnSpMk id="42" creationId="{19D57226-4E51-24FE-014A-90BEE74D5CA3}"/>
          </ac:cxnSpMkLst>
        </pc:cxnChg>
        <pc:cxnChg chg="del">
          <ac:chgData name="Ganghyeok Lim" userId="27155264df4fa9c1" providerId="LiveId" clId="{C096D932-BA53-4A76-9B77-5F7C65ADD513}" dt="2024-02-20T23:35:54.618" v="212" actId="478"/>
          <ac:cxnSpMkLst>
            <pc:docMk/>
            <pc:sldMk cId="3300713214" sldId="260"/>
            <ac:cxnSpMk id="43" creationId="{DA3EA04D-098C-4907-6C17-22CABCE19B72}"/>
          </ac:cxnSpMkLst>
        </pc:cxnChg>
        <pc:cxnChg chg="del">
          <ac:chgData name="Ganghyeok Lim" userId="27155264df4fa9c1" providerId="LiveId" clId="{C096D932-BA53-4A76-9B77-5F7C65ADD513}" dt="2024-02-20T23:35:54.618" v="212" actId="478"/>
          <ac:cxnSpMkLst>
            <pc:docMk/>
            <pc:sldMk cId="3300713214" sldId="260"/>
            <ac:cxnSpMk id="44" creationId="{522E5935-461D-060B-A972-4BB82D41D57A}"/>
          </ac:cxnSpMkLst>
        </pc:cxnChg>
        <pc:cxnChg chg="del">
          <ac:chgData name="Ganghyeok Lim" userId="27155264df4fa9c1" providerId="LiveId" clId="{C096D932-BA53-4A76-9B77-5F7C65ADD513}" dt="2024-02-20T23:35:54.618" v="212" actId="478"/>
          <ac:cxnSpMkLst>
            <pc:docMk/>
            <pc:sldMk cId="3300713214" sldId="260"/>
            <ac:cxnSpMk id="45" creationId="{B9586100-8236-42A2-8814-92888E035D6B}"/>
          </ac:cxnSpMkLst>
        </pc:cxnChg>
        <pc:cxnChg chg="del">
          <ac:chgData name="Ganghyeok Lim" userId="27155264df4fa9c1" providerId="LiveId" clId="{C096D932-BA53-4A76-9B77-5F7C65ADD513}" dt="2024-02-20T23:35:54.618" v="212" actId="478"/>
          <ac:cxnSpMkLst>
            <pc:docMk/>
            <pc:sldMk cId="3300713214" sldId="260"/>
            <ac:cxnSpMk id="46" creationId="{061DD250-693C-2753-E0DB-89F3DD4A3746}"/>
          </ac:cxnSpMkLst>
        </pc:cxnChg>
        <pc:cxnChg chg="del">
          <ac:chgData name="Ganghyeok Lim" userId="27155264df4fa9c1" providerId="LiveId" clId="{C096D932-BA53-4A76-9B77-5F7C65ADD513}" dt="2024-02-20T23:35:54.618" v="212" actId="478"/>
          <ac:cxnSpMkLst>
            <pc:docMk/>
            <pc:sldMk cId="3300713214" sldId="260"/>
            <ac:cxnSpMk id="50" creationId="{558C4A7E-90B0-587A-674F-8DD014F09DCA}"/>
          </ac:cxnSpMkLst>
        </pc:cxnChg>
        <pc:cxnChg chg="del">
          <ac:chgData name="Ganghyeok Lim" userId="27155264df4fa9c1" providerId="LiveId" clId="{C096D932-BA53-4A76-9B77-5F7C65ADD513}" dt="2024-02-20T23:35:54.618" v="212" actId="478"/>
          <ac:cxnSpMkLst>
            <pc:docMk/>
            <pc:sldMk cId="3300713214" sldId="260"/>
            <ac:cxnSpMk id="53" creationId="{1E8843F6-5AC4-BFAC-0E48-91A40AAF5954}"/>
          </ac:cxnSpMkLst>
        </pc:cxnChg>
        <pc:cxnChg chg="del mod">
          <ac:chgData name="Ganghyeok Lim" userId="27155264df4fa9c1" providerId="LiveId" clId="{C096D932-BA53-4A76-9B77-5F7C65ADD513}" dt="2024-02-20T23:35:54.618" v="212" actId="478"/>
          <ac:cxnSpMkLst>
            <pc:docMk/>
            <pc:sldMk cId="3300713214" sldId="260"/>
            <ac:cxnSpMk id="57" creationId="{4C24B9A4-534B-E81C-885B-B79C9F587143}"/>
          </ac:cxnSpMkLst>
        </pc:cxnChg>
        <pc:cxnChg chg="del">
          <ac:chgData name="Ganghyeok Lim" userId="27155264df4fa9c1" providerId="LiveId" clId="{C096D932-BA53-4A76-9B77-5F7C65ADD513}" dt="2024-02-20T23:35:54.618" v="212" actId="478"/>
          <ac:cxnSpMkLst>
            <pc:docMk/>
            <pc:sldMk cId="3300713214" sldId="260"/>
            <ac:cxnSpMk id="62" creationId="{11BF781E-A685-867D-7674-1EF53D772EC0}"/>
          </ac:cxnSpMkLst>
        </pc:cxnChg>
        <pc:cxnChg chg="del">
          <ac:chgData name="Ganghyeok Lim" userId="27155264df4fa9c1" providerId="LiveId" clId="{C096D932-BA53-4A76-9B77-5F7C65ADD513}" dt="2024-02-20T23:35:54.618" v="212" actId="478"/>
          <ac:cxnSpMkLst>
            <pc:docMk/>
            <pc:sldMk cId="3300713214" sldId="260"/>
            <ac:cxnSpMk id="65" creationId="{91164BBC-0B11-9321-51BB-E2EEBC70A6B2}"/>
          </ac:cxnSpMkLst>
        </pc:cxnChg>
        <pc:cxnChg chg="add mod">
          <ac:chgData name="Ganghyeok Lim" userId="27155264df4fa9c1" providerId="LiveId" clId="{C096D932-BA53-4A76-9B77-5F7C65ADD513}" dt="2024-02-21T00:57:23.808" v="1255" actId="1076"/>
          <ac:cxnSpMkLst>
            <pc:docMk/>
            <pc:sldMk cId="3300713214" sldId="260"/>
            <ac:cxnSpMk id="82" creationId="{FADBA226-C3AB-A297-17CA-A7254D41323A}"/>
          </ac:cxnSpMkLst>
        </pc:cxnChg>
        <pc:cxnChg chg="add mod">
          <ac:chgData name="Ganghyeok Lim" userId="27155264df4fa9c1" providerId="LiveId" clId="{C096D932-BA53-4A76-9B77-5F7C65ADD513}" dt="2024-02-21T00:57:23.808" v="1255" actId="1076"/>
          <ac:cxnSpMkLst>
            <pc:docMk/>
            <pc:sldMk cId="3300713214" sldId="260"/>
            <ac:cxnSpMk id="86" creationId="{E7796D7B-2E19-4578-ED80-60D754021643}"/>
          </ac:cxnSpMkLst>
        </pc:cxnChg>
        <pc:cxnChg chg="add mod">
          <ac:chgData name="Ganghyeok Lim" userId="27155264df4fa9c1" providerId="LiveId" clId="{C096D932-BA53-4A76-9B77-5F7C65ADD513}" dt="2024-02-21T00:57:23.808" v="1255" actId="1076"/>
          <ac:cxnSpMkLst>
            <pc:docMk/>
            <pc:sldMk cId="3300713214" sldId="260"/>
            <ac:cxnSpMk id="87" creationId="{210786E1-E120-8D35-E9EC-9B3DCDDF2C30}"/>
          </ac:cxnSpMkLst>
        </pc:cxnChg>
        <pc:cxnChg chg="add mod">
          <ac:chgData name="Ganghyeok Lim" userId="27155264df4fa9c1" providerId="LiveId" clId="{C096D932-BA53-4A76-9B77-5F7C65ADD513}" dt="2024-02-21T00:57:23.808" v="1255" actId="1076"/>
          <ac:cxnSpMkLst>
            <pc:docMk/>
            <pc:sldMk cId="3300713214" sldId="260"/>
            <ac:cxnSpMk id="88" creationId="{906F68F5-F073-EDC2-24DA-D9CD0661C153}"/>
          </ac:cxnSpMkLst>
        </pc:cxnChg>
        <pc:cxnChg chg="add mod">
          <ac:chgData name="Ganghyeok Lim" userId="27155264df4fa9c1" providerId="LiveId" clId="{C096D932-BA53-4A76-9B77-5F7C65ADD513}" dt="2024-02-21T00:57:23.808" v="1255" actId="1076"/>
          <ac:cxnSpMkLst>
            <pc:docMk/>
            <pc:sldMk cId="3300713214" sldId="260"/>
            <ac:cxnSpMk id="89" creationId="{024283DA-A8B2-7797-8C44-EC3DFA6FB35D}"/>
          </ac:cxnSpMkLst>
        </pc:cxnChg>
        <pc:cxnChg chg="add mod">
          <ac:chgData name="Ganghyeok Lim" userId="27155264df4fa9c1" providerId="LiveId" clId="{C096D932-BA53-4A76-9B77-5F7C65ADD513}" dt="2024-02-21T00:57:23.808" v="1255" actId="1076"/>
          <ac:cxnSpMkLst>
            <pc:docMk/>
            <pc:sldMk cId="3300713214" sldId="260"/>
            <ac:cxnSpMk id="90" creationId="{40D56DD8-4680-6210-D149-783D7647E67B}"/>
          </ac:cxnSpMkLst>
        </pc:cxnChg>
        <pc:cxnChg chg="add mod">
          <ac:chgData name="Ganghyeok Lim" userId="27155264df4fa9c1" providerId="LiveId" clId="{C096D932-BA53-4A76-9B77-5F7C65ADD513}" dt="2024-02-21T00:57:23.808" v="1255" actId="1076"/>
          <ac:cxnSpMkLst>
            <pc:docMk/>
            <pc:sldMk cId="3300713214" sldId="260"/>
            <ac:cxnSpMk id="91" creationId="{74A17976-EEAA-A272-B813-0E260FAD5143}"/>
          </ac:cxnSpMkLst>
        </pc:cxnChg>
        <pc:cxnChg chg="add mod">
          <ac:chgData name="Ganghyeok Lim" userId="27155264df4fa9c1" providerId="LiveId" clId="{C096D932-BA53-4A76-9B77-5F7C65ADD513}" dt="2024-02-21T00:57:23.808" v="1255" actId="1076"/>
          <ac:cxnSpMkLst>
            <pc:docMk/>
            <pc:sldMk cId="3300713214" sldId="260"/>
            <ac:cxnSpMk id="92" creationId="{9C235247-BAF4-4FEE-913E-B0B0CE027B54}"/>
          </ac:cxnSpMkLst>
        </pc:cxnChg>
        <pc:cxnChg chg="add mod">
          <ac:chgData name="Ganghyeok Lim" userId="27155264df4fa9c1" providerId="LiveId" clId="{C096D932-BA53-4A76-9B77-5F7C65ADD513}" dt="2024-02-21T00:57:23.808" v="1255" actId="1076"/>
          <ac:cxnSpMkLst>
            <pc:docMk/>
            <pc:sldMk cId="3300713214" sldId="260"/>
            <ac:cxnSpMk id="93" creationId="{013684E6-57BF-8346-9FFB-D96906A54322}"/>
          </ac:cxnSpMkLst>
        </pc:cxnChg>
        <pc:cxnChg chg="add del mod">
          <ac:chgData name="Ganghyeok Lim" userId="27155264df4fa9c1" providerId="LiveId" clId="{C096D932-BA53-4A76-9B77-5F7C65ADD513}" dt="2024-02-21T00:51:41.292" v="1002" actId="478"/>
          <ac:cxnSpMkLst>
            <pc:docMk/>
            <pc:sldMk cId="3300713214" sldId="260"/>
            <ac:cxnSpMk id="96" creationId="{EEBDE0DC-31C0-072A-2437-E79120B84573}"/>
          </ac:cxnSpMkLst>
        </pc:cxnChg>
        <pc:cxnChg chg="add mod">
          <ac:chgData name="Ganghyeok Lim" userId="27155264df4fa9c1" providerId="LiveId" clId="{C096D932-BA53-4A76-9B77-5F7C65ADD513}" dt="2024-02-21T00:57:23.808" v="1255" actId="1076"/>
          <ac:cxnSpMkLst>
            <pc:docMk/>
            <pc:sldMk cId="3300713214" sldId="260"/>
            <ac:cxnSpMk id="98" creationId="{1EAFC82A-6B55-C6FF-EC19-61DA77AC2D36}"/>
          </ac:cxnSpMkLst>
        </pc:cxnChg>
        <pc:cxnChg chg="add mod">
          <ac:chgData name="Ganghyeok Lim" userId="27155264df4fa9c1" providerId="LiveId" clId="{C096D932-BA53-4A76-9B77-5F7C65ADD513}" dt="2024-02-21T00:57:23.808" v="1255" actId="1076"/>
          <ac:cxnSpMkLst>
            <pc:docMk/>
            <pc:sldMk cId="3300713214" sldId="260"/>
            <ac:cxnSpMk id="101" creationId="{179A1F6B-1BA6-AC8E-BBD5-B6C3E76D3742}"/>
          </ac:cxnSpMkLst>
        </pc:cxnChg>
        <pc:cxnChg chg="add mod">
          <ac:chgData name="Ganghyeok Lim" userId="27155264df4fa9c1" providerId="LiveId" clId="{C096D932-BA53-4A76-9B77-5F7C65ADD513}" dt="2024-02-21T00:57:23.808" v="1255" actId="1076"/>
          <ac:cxnSpMkLst>
            <pc:docMk/>
            <pc:sldMk cId="3300713214" sldId="260"/>
            <ac:cxnSpMk id="103" creationId="{6587AEB7-FD13-CA8E-B381-8578B26A9057}"/>
          </ac:cxnSpMkLst>
        </pc:cxnChg>
        <pc:cxnChg chg="add mod">
          <ac:chgData name="Ganghyeok Lim" userId="27155264df4fa9c1" providerId="LiveId" clId="{C096D932-BA53-4A76-9B77-5F7C65ADD513}" dt="2024-02-21T00:57:23.808" v="1255" actId="1076"/>
          <ac:cxnSpMkLst>
            <pc:docMk/>
            <pc:sldMk cId="3300713214" sldId="260"/>
            <ac:cxnSpMk id="105" creationId="{8055925A-EDE6-F2F9-0ABD-856BDEC9FDFD}"/>
          </ac:cxnSpMkLst>
        </pc:cxnChg>
      </pc:sldChg>
    </pc:docChg>
  </pc:docChgLst>
  <pc:docChgLst>
    <pc:chgData name="Ganghyeok Lim" userId="27155264df4fa9c1" providerId="LiveId" clId="{0857FC69-60FB-4CD8-9C48-583181E7CF54}"/>
    <pc:docChg chg="undo custSel modSld addMainMaster delMainMaster modMainMaster">
      <pc:chgData name="Ganghyeok Lim" userId="27155264df4fa9c1" providerId="LiveId" clId="{0857FC69-60FB-4CD8-9C48-583181E7CF54}" dt="2023-12-31T13:22:22.314" v="642" actId="14100"/>
      <pc:docMkLst>
        <pc:docMk/>
      </pc:docMkLst>
      <pc:sldChg chg="addSp delSp modSp mod setBg modClrScheme chgLayout">
        <pc:chgData name="Ganghyeok Lim" userId="27155264df4fa9c1" providerId="LiveId" clId="{0857FC69-60FB-4CD8-9C48-583181E7CF54}" dt="2023-12-31T13:22:22.314" v="642" actId="14100"/>
        <pc:sldMkLst>
          <pc:docMk/>
          <pc:sldMk cId="1653729482" sldId="256"/>
        </pc:sldMkLst>
        <pc:spChg chg="add mod">
          <ac:chgData name="Ganghyeok Lim" userId="27155264df4fa9c1" providerId="LiveId" clId="{0857FC69-60FB-4CD8-9C48-583181E7CF54}" dt="2023-12-31T13:22:14.179" v="641" actId="1076"/>
          <ac:spMkLst>
            <pc:docMk/>
            <pc:sldMk cId="1653729482" sldId="256"/>
            <ac:spMk id="5" creationId="{F21B5E7F-DCB9-9D10-E7A0-0058CFD71710}"/>
          </ac:spMkLst>
        </pc:spChg>
        <pc:spChg chg="add del mod">
          <ac:chgData name="Ganghyeok Lim" userId="27155264df4fa9c1" providerId="LiveId" clId="{0857FC69-60FB-4CD8-9C48-583181E7CF54}" dt="2023-12-31T12:55:31.204" v="22" actId="478"/>
          <ac:spMkLst>
            <pc:docMk/>
            <pc:sldMk cId="1653729482" sldId="256"/>
            <ac:spMk id="6" creationId="{C0CA8684-4256-AA8F-6B26-CA561E740E52}"/>
          </ac:spMkLst>
        </pc:spChg>
        <pc:spChg chg="add mod">
          <ac:chgData name="Ganghyeok Lim" userId="27155264df4fa9c1" providerId="LiveId" clId="{0857FC69-60FB-4CD8-9C48-583181E7CF54}" dt="2023-12-31T13:22:14.179" v="641" actId="1076"/>
          <ac:spMkLst>
            <pc:docMk/>
            <pc:sldMk cId="1653729482" sldId="256"/>
            <ac:spMk id="12" creationId="{95E73F70-807B-3472-5D73-63BBAB0591DB}"/>
          </ac:spMkLst>
        </pc:spChg>
        <pc:spChg chg="add del">
          <ac:chgData name="Ganghyeok Lim" userId="27155264df4fa9c1" providerId="LiveId" clId="{0857FC69-60FB-4CD8-9C48-583181E7CF54}" dt="2023-12-31T12:54:03.942" v="1" actId="26606"/>
          <ac:spMkLst>
            <pc:docMk/>
            <pc:sldMk cId="1653729482" sldId="256"/>
            <ac:spMk id="13" creationId="{921711A0-05A6-46F6-943A-55C4CD038B07}"/>
          </ac:spMkLst>
        </pc:spChg>
        <pc:spChg chg="add mod">
          <ac:chgData name="Ganghyeok Lim" userId="27155264df4fa9c1" providerId="LiveId" clId="{0857FC69-60FB-4CD8-9C48-583181E7CF54}" dt="2023-12-31T13:22:14.179" v="641" actId="1076"/>
          <ac:spMkLst>
            <pc:docMk/>
            <pc:sldMk cId="1653729482" sldId="256"/>
            <ac:spMk id="14" creationId="{886CAC73-E8F1-A863-12D6-398BB1F801D8}"/>
          </ac:spMkLst>
        </pc:spChg>
        <pc:spChg chg="add del">
          <ac:chgData name="Ganghyeok Lim" userId="27155264df4fa9c1" providerId="LiveId" clId="{0857FC69-60FB-4CD8-9C48-583181E7CF54}" dt="2023-12-31T12:54:03.942" v="1" actId="26606"/>
          <ac:spMkLst>
            <pc:docMk/>
            <pc:sldMk cId="1653729482" sldId="256"/>
            <ac:spMk id="15" creationId="{8C688625-7043-41E8-BA6E-A60AE7A8C68B}"/>
          </ac:spMkLst>
        </pc:spChg>
        <pc:spChg chg="add mod">
          <ac:chgData name="Ganghyeok Lim" userId="27155264df4fa9c1" providerId="LiveId" clId="{0857FC69-60FB-4CD8-9C48-583181E7CF54}" dt="2023-12-31T13:22:14.179" v="641" actId="1076"/>
          <ac:spMkLst>
            <pc:docMk/>
            <pc:sldMk cId="1653729482" sldId="256"/>
            <ac:spMk id="16" creationId="{341CF723-AA88-6930-9DCD-5DEE44AC19DD}"/>
          </ac:spMkLst>
        </pc:spChg>
        <pc:spChg chg="add del">
          <ac:chgData name="Ganghyeok Lim" userId="27155264df4fa9c1" providerId="LiveId" clId="{0857FC69-60FB-4CD8-9C48-583181E7CF54}" dt="2023-12-31T12:54:03.942" v="1" actId="26606"/>
          <ac:spMkLst>
            <pc:docMk/>
            <pc:sldMk cId="1653729482" sldId="256"/>
            <ac:spMk id="17" creationId="{D5199EDC-5846-4F93-8F0A-AAE421E9924A}"/>
          </ac:spMkLst>
        </pc:spChg>
        <pc:spChg chg="add mod">
          <ac:chgData name="Ganghyeok Lim" userId="27155264df4fa9c1" providerId="LiveId" clId="{0857FC69-60FB-4CD8-9C48-583181E7CF54}" dt="2023-12-31T13:22:14.179" v="641" actId="1076"/>
          <ac:spMkLst>
            <pc:docMk/>
            <pc:sldMk cId="1653729482" sldId="256"/>
            <ac:spMk id="18" creationId="{A7AF6A41-D77F-8505-AB46-5DE06ABAF06A}"/>
          </ac:spMkLst>
        </pc:spChg>
        <pc:spChg chg="add del">
          <ac:chgData name="Ganghyeok Lim" userId="27155264df4fa9c1" providerId="LiveId" clId="{0857FC69-60FB-4CD8-9C48-583181E7CF54}" dt="2023-12-31T12:54:03.942" v="1" actId="26606"/>
          <ac:spMkLst>
            <pc:docMk/>
            <pc:sldMk cId="1653729482" sldId="256"/>
            <ac:spMk id="19" creationId="{0C80FB90-4781-4003-8A79-2098DAC3EDF7}"/>
          </ac:spMkLst>
        </pc:spChg>
        <pc:spChg chg="add mod">
          <ac:chgData name="Ganghyeok Lim" userId="27155264df4fa9c1" providerId="LiveId" clId="{0857FC69-60FB-4CD8-9C48-583181E7CF54}" dt="2023-12-31T13:22:14.179" v="641" actId="1076"/>
          <ac:spMkLst>
            <pc:docMk/>
            <pc:sldMk cId="1653729482" sldId="256"/>
            <ac:spMk id="20" creationId="{5FD8D5F0-823D-6CC7-611B-B06533B7A04F}"/>
          </ac:spMkLst>
        </pc:spChg>
        <pc:spChg chg="add mod">
          <ac:chgData name="Ganghyeok Lim" userId="27155264df4fa9c1" providerId="LiveId" clId="{0857FC69-60FB-4CD8-9C48-583181E7CF54}" dt="2023-12-31T13:22:14.179" v="641" actId="1076"/>
          <ac:spMkLst>
            <pc:docMk/>
            <pc:sldMk cId="1653729482" sldId="256"/>
            <ac:spMk id="26" creationId="{137253A2-B310-B96D-3F3A-C66FC5F35269}"/>
          </ac:spMkLst>
        </pc:spChg>
        <pc:spChg chg="add mod">
          <ac:chgData name="Ganghyeok Lim" userId="27155264df4fa9c1" providerId="LiveId" clId="{0857FC69-60FB-4CD8-9C48-583181E7CF54}" dt="2023-12-31T13:22:14.179" v="641" actId="1076"/>
          <ac:spMkLst>
            <pc:docMk/>
            <pc:sldMk cId="1653729482" sldId="256"/>
            <ac:spMk id="27" creationId="{F6148DF4-7323-D8D7-51A0-3C63D429D13A}"/>
          </ac:spMkLst>
        </pc:spChg>
        <pc:spChg chg="add mod">
          <ac:chgData name="Ganghyeok Lim" userId="27155264df4fa9c1" providerId="LiveId" clId="{0857FC69-60FB-4CD8-9C48-583181E7CF54}" dt="2023-12-31T13:22:14.179" v="641" actId="1076"/>
          <ac:spMkLst>
            <pc:docMk/>
            <pc:sldMk cId="1653729482" sldId="256"/>
            <ac:spMk id="28" creationId="{8C61DFCF-CB1F-B42D-0208-64FF9B9A5D88}"/>
          </ac:spMkLst>
        </pc:spChg>
        <pc:spChg chg="add mod">
          <ac:chgData name="Ganghyeok Lim" userId="27155264df4fa9c1" providerId="LiveId" clId="{0857FC69-60FB-4CD8-9C48-583181E7CF54}" dt="2023-12-31T13:22:14.179" v="641" actId="1076"/>
          <ac:spMkLst>
            <pc:docMk/>
            <pc:sldMk cId="1653729482" sldId="256"/>
            <ac:spMk id="29" creationId="{FAC156A5-DD5E-69F0-93FF-D5766AF6B857}"/>
          </ac:spMkLst>
        </pc:spChg>
        <pc:spChg chg="add mod">
          <ac:chgData name="Ganghyeok Lim" userId="27155264df4fa9c1" providerId="LiveId" clId="{0857FC69-60FB-4CD8-9C48-583181E7CF54}" dt="2023-12-31T13:22:14.179" v="641" actId="1076"/>
          <ac:spMkLst>
            <pc:docMk/>
            <pc:sldMk cId="1653729482" sldId="256"/>
            <ac:spMk id="30" creationId="{6E2C9603-524E-DC3E-D892-280BE1BD9C30}"/>
          </ac:spMkLst>
        </pc:spChg>
        <pc:spChg chg="add del mod">
          <ac:chgData name="Ganghyeok Lim" userId="27155264df4fa9c1" providerId="LiveId" clId="{0857FC69-60FB-4CD8-9C48-583181E7CF54}" dt="2023-12-31T13:17:03.934" v="579" actId="478"/>
          <ac:spMkLst>
            <pc:docMk/>
            <pc:sldMk cId="1653729482" sldId="256"/>
            <ac:spMk id="31" creationId="{07478C9E-BF6E-AA96-2FF0-6AF50B37BD3C}"/>
          </ac:spMkLst>
        </pc:spChg>
        <pc:spChg chg="add del mod">
          <ac:chgData name="Ganghyeok Lim" userId="27155264df4fa9c1" providerId="LiveId" clId="{0857FC69-60FB-4CD8-9C48-583181E7CF54}" dt="2023-12-31T13:17:05.039" v="580" actId="478"/>
          <ac:spMkLst>
            <pc:docMk/>
            <pc:sldMk cId="1653729482" sldId="256"/>
            <ac:spMk id="32" creationId="{4F7858EC-DA21-E7B8-4CA1-2941001F75B4}"/>
          </ac:spMkLst>
        </pc:spChg>
        <pc:spChg chg="add mod">
          <ac:chgData name="Ganghyeok Lim" userId="27155264df4fa9c1" providerId="LiveId" clId="{0857FC69-60FB-4CD8-9C48-583181E7CF54}" dt="2023-12-31T13:22:14.179" v="641" actId="1076"/>
          <ac:spMkLst>
            <pc:docMk/>
            <pc:sldMk cId="1653729482" sldId="256"/>
            <ac:spMk id="33" creationId="{616303A3-C7C0-6218-4F6D-736D2D76D503}"/>
          </ac:spMkLst>
        </pc:spChg>
        <pc:spChg chg="add mod">
          <ac:chgData name="Ganghyeok Lim" userId="27155264df4fa9c1" providerId="LiveId" clId="{0857FC69-60FB-4CD8-9C48-583181E7CF54}" dt="2023-12-31T13:22:14.179" v="641" actId="1076"/>
          <ac:spMkLst>
            <pc:docMk/>
            <pc:sldMk cId="1653729482" sldId="256"/>
            <ac:spMk id="34" creationId="{3925B7D9-ABE2-E770-805C-EE8DCBCD54E7}"/>
          </ac:spMkLst>
        </pc:spChg>
        <pc:spChg chg="add mod">
          <ac:chgData name="Ganghyeok Lim" userId="27155264df4fa9c1" providerId="LiveId" clId="{0857FC69-60FB-4CD8-9C48-583181E7CF54}" dt="2023-12-31T13:22:14.179" v="641" actId="1076"/>
          <ac:spMkLst>
            <pc:docMk/>
            <pc:sldMk cId="1653729482" sldId="256"/>
            <ac:spMk id="35" creationId="{7983CF4A-B5EA-5CC9-9DCF-DC5A04E51A8A}"/>
          </ac:spMkLst>
        </pc:spChg>
        <pc:spChg chg="add mod">
          <ac:chgData name="Ganghyeok Lim" userId="27155264df4fa9c1" providerId="LiveId" clId="{0857FC69-60FB-4CD8-9C48-583181E7CF54}" dt="2023-12-31T13:22:14.179" v="641" actId="1076"/>
          <ac:spMkLst>
            <pc:docMk/>
            <pc:sldMk cId="1653729482" sldId="256"/>
            <ac:spMk id="36" creationId="{188AC828-3F49-D0D7-FEB1-24A5A95D43E4}"/>
          </ac:spMkLst>
        </pc:spChg>
        <pc:spChg chg="add mod">
          <ac:chgData name="Ganghyeok Lim" userId="27155264df4fa9c1" providerId="LiveId" clId="{0857FC69-60FB-4CD8-9C48-583181E7CF54}" dt="2023-12-31T13:22:14.179" v="641" actId="1076"/>
          <ac:spMkLst>
            <pc:docMk/>
            <pc:sldMk cId="1653729482" sldId="256"/>
            <ac:spMk id="37" creationId="{98498E57-5D82-E7B4-3D11-F6EB3281C039}"/>
          </ac:spMkLst>
        </pc:spChg>
        <pc:spChg chg="add mod ord">
          <ac:chgData name="Ganghyeok Lim" userId="27155264df4fa9c1" providerId="LiveId" clId="{0857FC69-60FB-4CD8-9C48-583181E7CF54}" dt="2023-12-31T13:22:22.314" v="642" actId="14100"/>
          <ac:spMkLst>
            <pc:docMk/>
            <pc:sldMk cId="1653729482" sldId="256"/>
            <ac:spMk id="54" creationId="{FAA71CDA-05AC-22D0-0E7D-11A398F36299}"/>
          </ac:spMkLst>
        </pc:spChg>
        <pc:spChg chg="add del mod">
          <ac:chgData name="Ganghyeok Lim" userId="27155264df4fa9c1" providerId="LiveId" clId="{0857FC69-60FB-4CD8-9C48-583181E7CF54}" dt="2023-12-31T13:16:15.712" v="570"/>
          <ac:spMkLst>
            <pc:docMk/>
            <pc:sldMk cId="1653729482" sldId="256"/>
            <ac:spMk id="55" creationId="{9A7A3E4A-E049-32F0-81EA-F6CA7C286451}"/>
          </ac:spMkLst>
        </pc:spChg>
        <pc:spChg chg="add mod">
          <ac:chgData name="Ganghyeok Lim" userId="27155264df4fa9c1" providerId="LiveId" clId="{0857FC69-60FB-4CD8-9C48-583181E7CF54}" dt="2023-12-31T13:22:14.179" v="641" actId="1076"/>
          <ac:spMkLst>
            <pc:docMk/>
            <pc:sldMk cId="1653729482" sldId="256"/>
            <ac:spMk id="63" creationId="{47C83B93-A126-D07B-03B0-7394BF6F2428}"/>
          </ac:spMkLst>
        </pc:spChg>
        <pc:spChg chg="add mod">
          <ac:chgData name="Ganghyeok Lim" userId="27155264df4fa9c1" providerId="LiveId" clId="{0857FC69-60FB-4CD8-9C48-583181E7CF54}" dt="2023-12-31T13:22:14.179" v="641" actId="1076"/>
          <ac:spMkLst>
            <pc:docMk/>
            <pc:sldMk cId="1653729482" sldId="256"/>
            <ac:spMk id="64" creationId="{9CF3D1A5-ED4B-25FB-E045-8C7FA75EC663}"/>
          </ac:spMkLst>
        </pc:spChg>
        <pc:grpChg chg="add del">
          <ac:chgData name="Ganghyeok Lim" userId="27155264df4fa9c1" providerId="LiveId" clId="{0857FC69-60FB-4CD8-9C48-583181E7CF54}" dt="2023-12-31T12:54:03.942" v="1" actId="26606"/>
          <ac:grpSpMkLst>
            <pc:docMk/>
            <pc:sldMk cId="1653729482" sldId="256"/>
            <ac:grpSpMk id="7" creationId="{23F5135F-115E-423C-BE4A-B56C35DC9F3E}"/>
          </ac:grpSpMkLst>
        </pc:grpChg>
        <pc:grpChg chg="add del">
          <ac:chgData name="Ganghyeok Lim" userId="27155264df4fa9c1" providerId="LiveId" clId="{0857FC69-60FB-4CD8-9C48-583181E7CF54}" dt="2023-12-31T12:54:03.942" v="1" actId="26606"/>
          <ac:grpSpMkLst>
            <pc:docMk/>
            <pc:sldMk cId="1653729482" sldId="256"/>
            <ac:grpSpMk id="21" creationId="{A8F5A348-D686-4D3E-AC3D-F0F96C53AC87}"/>
          </ac:grpSpMkLst>
        </pc:grpChg>
        <pc:picChg chg="add del">
          <ac:chgData name="Ganghyeok Lim" userId="27155264df4fa9c1" providerId="LiveId" clId="{0857FC69-60FB-4CD8-9C48-583181E7CF54}" dt="2023-12-31T12:54:03.942" v="1" actId="26606"/>
          <ac:picMkLst>
            <pc:docMk/>
            <pc:sldMk cId="1653729482" sldId="256"/>
            <ac:picMk id="4" creationId="{ED1F0CD7-9733-BD76-9E74-B7CF74226DA0}"/>
          </ac:picMkLst>
        </pc:picChg>
        <pc:cxnChg chg="add mod">
          <ac:chgData name="Ganghyeok Lim" userId="27155264df4fa9c1" providerId="LiveId" clId="{0857FC69-60FB-4CD8-9C48-583181E7CF54}" dt="2023-12-31T13:22:14.179" v="641" actId="1076"/>
          <ac:cxnSpMkLst>
            <pc:docMk/>
            <pc:sldMk cId="1653729482" sldId="256"/>
            <ac:cxnSpMk id="39" creationId="{691F3EF9-FD97-18CA-7923-8D81405BF5C3}"/>
          </ac:cxnSpMkLst>
        </pc:cxnChg>
        <pc:cxnChg chg="add mod">
          <ac:chgData name="Ganghyeok Lim" userId="27155264df4fa9c1" providerId="LiveId" clId="{0857FC69-60FB-4CD8-9C48-583181E7CF54}" dt="2023-12-31T13:22:14.179" v="641" actId="1076"/>
          <ac:cxnSpMkLst>
            <pc:docMk/>
            <pc:sldMk cId="1653729482" sldId="256"/>
            <ac:cxnSpMk id="41" creationId="{75A54F24-6347-B54D-F0C7-54C6B58B16D1}"/>
          </ac:cxnSpMkLst>
        </pc:cxnChg>
        <pc:cxnChg chg="add mod">
          <ac:chgData name="Ganghyeok Lim" userId="27155264df4fa9c1" providerId="LiveId" clId="{0857FC69-60FB-4CD8-9C48-583181E7CF54}" dt="2023-12-31T13:22:14.179" v="641" actId="1076"/>
          <ac:cxnSpMkLst>
            <pc:docMk/>
            <pc:sldMk cId="1653729482" sldId="256"/>
            <ac:cxnSpMk id="42" creationId="{D8E705F1-A451-A54D-1414-799D4DD19CFA}"/>
          </ac:cxnSpMkLst>
        </pc:cxnChg>
        <pc:cxnChg chg="add mod">
          <ac:chgData name="Ganghyeok Lim" userId="27155264df4fa9c1" providerId="LiveId" clId="{0857FC69-60FB-4CD8-9C48-583181E7CF54}" dt="2023-12-31T13:22:14.179" v="641" actId="1076"/>
          <ac:cxnSpMkLst>
            <pc:docMk/>
            <pc:sldMk cId="1653729482" sldId="256"/>
            <ac:cxnSpMk id="43" creationId="{D52C37E2-7786-2159-D84C-7DF2132D503A}"/>
          </ac:cxnSpMkLst>
        </pc:cxnChg>
        <pc:cxnChg chg="add mod">
          <ac:chgData name="Ganghyeok Lim" userId="27155264df4fa9c1" providerId="LiveId" clId="{0857FC69-60FB-4CD8-9C48-583181E7CF54}" dt="2023-12-31T13:22:14.179" v="641" actId="1076"/>
          <ac:cxnSpMkLst>
            <pc:docMk/>
            <pc:sldMk cId="1653729482" sldId="256"/>
            <ac:cxnSpMk id="44" creationId="{D28F8DA2-A21F-893F-6BCC-F250A17252EF}"/>
          </ac:cxnSpMkLst>
        </pc:cxnChg>
        <pc:cxnChg chg="add mod">
          <ac:chgData name="Ganghyeok Lim" userId="27155264df4fa9c1" providerId="LiveId" clId="{0857FC69-60FB-4CD8-9C48-583181E7CF54}" dt="2023-12-31T13:22:14.179" v="641" actId="1076"/>
          <ac:cxnSpMkLst>
            <pc:docMk/>
            <pc:sldMk cId="1653729482" sldId="256"/>
            <ac:cxnSpMk id="45" creationId="{44130311-A277-D218-F0D7-B1672CE57608}"/>
          </ac:cxnSpMkLst>
        </pc:cxnChg>
        <pc:cxnChg chg="add mod">
          <ac:chgData name="Ganghyeok Lim" userId="27155264df4fa9c1" providerId="LiveId" clId="{0857FC69-60FB-4CD8-9C48-583181E7CF54}" dt="2023-12-31T13:22:14.179" v="641" actId="1076"/>
          <ac:cxnSpMkLst>
            <pc:docMk/>
            <pc:sldMk cId="1653729482" sldId="256"/>
            <ac:cxnSpMk id="46" creationId="{EAE3494B-8649-DD20-4711-26D5671D2A62}"/>
          </ac:cxnSpMkLst>
        </pc:cxnChg>
        <pc:cxnChg chg="add del mod">
          <ac:chgData name="Ganghyeok Lim" userId="27155264df4fa9c1" providerId="LiveId" clId="{0857FC69-60FB-4CD8-9C48-583181E7CF54}" dt="2023-12-31T13:19:49.732" v="615" actId="478"/>
          <ac:cxnSpMkLst>
            <pc:docMk/>
            <pc:sldMk cId="1653729482" sldId="256"/>
            <ac:cxnSpMk id="49" creationId="{294F0D41-67A3-F93D-02AE-118171F8A75F}"/>
          </ac:cxnSpMkLst>
        </pc:cxnChg>
        <pc:cxnChg chg="add mod">
          <ac:chgData name="Ganghyeok Lim" userId="27155264df4fa9c1" providerId="LiveId" clId="{0857FC69-60FB-4CD8-9C48-583181E7CF54}" dt="2023-12-31T13:22:14.179" v="641" actId="1076"/>
          <ac:cxnSpMkLst>
            <pc:docMk/>
            <pc:sldMk cId="1653729482" sldId="256"/>
            <ac:cxnSpMk id="50" creationId="{3F396C93-26DA-950B-0C3B-D8E5E5285C6E}"/>
          </ac:cxnSpMkLst>
        </pc:cxnChg>
        <pc:cxnChg chg="add mod">
          <ac:chgData name="Ganghyeok Lim" userId="27155264df4fa9c1" providerId="LiveId" clId="{0857FC69-60FB-4CD8-9C48-583181E7CF54}" dt="2023-12-31T13:22:14.179" v="641" actId="1076"/>
          <ac:cxnSpMkLst>
            <pc:docMk/>
            <pc:sldMk cId="1653729482" sldId="256"/>
            <ac:cxnSpMk id="53" creationId="{137E4C28-037D-4ECB-7B10-637BB34984F8}"/>
          </ac:cxnSpMkLst>
        </pc:cxnChg>
        <pc:cxnChg chg="add mod">
          <ac:chgData name="Ganghyeok Lim" userId="27155264df4fa9c1" providerId="LiveId" clId="{0857FC69-60FB-4CD8-9C48-583181E7CF54}" dt="2023-12-31T13:22:14.179" v="641" actId="1076"/>
          <ac:cxnSpMkLst>
            <pc:docMk/>
            <pc:sldMk cId="1653729482" sldId="256"/>
            <ac:cxnSpMk id="57" creationId="{B4747DD5-3D4F-0A7D-327A-2D559802F0BE}"/>
          </ac:cxnSpMkLst>
        </pc:cxnChg>
        <pc:cxnChg chg="add mod">
          <ac:chgData name="Ganghyeok Lim" userId="27155264df4fa9c1" providerId="LiveId" clId="{0857FC69-60FB-4CD8-9C48-583181E7CF54}" dt="2023-12-31T13:22:14.179" v="641" actId="1076"/>
          <ac:cxnSpMkLst>
            <pc:docMk/>
            <pc:sldMk cId="1653729482" sldId="256"/>
            <ac:cxnSpMk id="62" creationId="{5BF758AF-71AC-A048-1B2F-CD66F2A53519}"/>
          </ac:cxnSpMkLst>
        </pc:cxnChg>
        <pc:cxnChg chg="add mod">
          <ac:chgData name="Ganghyeok Lim" userId="27155264df4fa9c1" providerId="LiveId" clId="{0857FC69-60FB-4CD8-9C48-583181E7CF54}" dt="2023-12-31T13:22:14.179" v="641" actId="1076"/>
          <ac:cxnSpMkLst>
            <pc:docMk/>
            <pc:sldMk cId="1653729482" sldId="256"/>
            <ac:cxnSpMk id="65" creationId="{A7E35951-71AF-4924-1044-AD36B35B0599}"/>
          </ac:cxnSpMkLst>
        </pc:cxnChg>
      </pc:sldChg>
      <pc:sldMasterChg chg="modSp add del addSldLayout delSldLayout modSldLayout">
        <pc:chgData name="Ganghyeok Lim" userId="27155264df4fa9c1" providerId="LiveId" clId="{0857FC69-60FB-4CD8-9C48-583181E7CF54}" dt="2023-12-31T13:15:20.504" v="559"/>
        <pc:sldMasterMkLst>
          <pc:docMk/>
          <pc:sldMasterMk cId="2098576171" sldId="2147483648"/>
        </pc:sldMasterMkLst>
        <pc:spChg chg="mod">
          <ac:chgData name="Ganghyeok Lim" userId="27155264df4fa9c1" providerId="LiveId" clId="{0857FC69-60FB-4CD8-9C48-583181E7CF54}" dt="2023-12-31T13:15:20.504" v="559"/>
          <ac:spMkLst>
            <pc:docMk/>
            <pc:sldMasterMk cId="2098576171" sldId="2147483648"/>
            <ac:spMk id="2" creationId="{D72A5DD7-BE39-D934-38D9-BDB10C8CC3C3}"/>
          </ac:spMkLst>
        </pc:spChg>
        <pc:spChg chg="mod">
          <ac:chgData name="Ganghyeok Lim" userId="27155264df4fa9c1" providerId="LiveId" clId="{0857FC69-60FB-4CD8-9C48-583181E7CF54}" dt="2023-12-31T13:15:20.504" v="559"/>
          <ac:spMkLst>
            <pc:docMk/>
            <pc:sldMasterMk cId="2098576171" sldId="2147483648"/>
            <ac:spMk id="3" creationId="{CE230F1D-12E2-09FB-B7DD-348DAA0D8EAA}"/>
          </ac:spMkLst>
        </pc:spChg>
        <pc:spChg chg="mod">
          <ac:chgData name="Ganghyeok Lim" userId="27155264df4fa9c1" providerId="LiveId" clId="{0857FC69-60FB-4CD8-9C48-583181E7CF54}" dt="2023-12-31T13:15:20.504" v="559"/>
          <ac:spMkLst>
            <pc:docMk/>
            <pc:sldMasterMk cId="2098576171" sldId="2147483648"/>
            <ac:spMk id="4" creationId="{31792D3A-BC85-392E-B516-20C943FBD5DC}"/>
          </ac:spMkLst>
        </pc:spChg>
        <pc:spChg chg="mod">
          <ac:chgData name="Ganghyeok Lim" userId="27155264df4fa9c1" providerId="LiveId" clId="{0857FC69-60FB-4CD8-9C48-583181E7CF54}" dt="2023-12-31T13:15:20.504" v="559"/>
          <ac:spMkLst>
            <pc:docMk/>
            <pc:sldMasterMk cId="2098576171" sldId="2147483648"/>
            <ac:spMk id="5" creationId="{0252F7E8-8FBA-DDCB-B6D6-3E7EA7F17461}"/>
          </ac:spMkLst>
        </pc:spChg>
        <pc:spChg chg="mod">
          <ac:chgData name="Ganghyeok Lim" userId="27155264df4fa9c1" providerId="LiveId" clId="{0857FC69-60FB-4CD8-9C48-583181E7CF54}" dt="2023-12-31T13:15:20.504" v="559"/>
          <ac:spMkLst>
            <pc:docMk/>
            <pc:sldMasterMk cId="2098576171" sldId="2147483648"/>
            <ac:spMk id="6" creationId="{992EAAF6-ECA3-B7A2-D346-5D69D9D63F40}"/>
          </ac:spMkLst>
        </pc:spChg>
        <pc:sldLayoutChg chg="modSp add del">
          <pc:chgData name="Ganghyeok Lim" userId="27155264df4fa9c1" providerId="LiveId" clId="{0857FC69-60FB-4CD8-9C48-583181E7CF54}" dt="2023-12-31T13:15:20.504" v="559"/>
          <pc:sldLayoutMkLst>
            <pc:docMk/>
            <pc:sldMasterMk cId="2098576171" sldId="2147483648"/>
            <pc:sldLayoutMk cId="3992736714" sldId="2147483649"/>
          </pc:sldLayoutMkLst>
          <pc:spChg chg="mod">
            <ac:chgData name="Ganghyeok Lim" userId="27155264df4fa9c1" providerId="LiveId" clId="{0857FC69-60FB-4CD8-9C48-583181E7CF54}" dt="2023-12-31T13:15:20.504" v="559"/>
            <ac:spMkLst>
              <pc:docMk/>
              <pc:sldMasterMk cId="2098576171" sldId="2147483648"/>
              <pc:sldLayoutMk cId="3992736714" sldId="2147483649"/>
              <ac:spMk id="2" creationId="{797FACD9-2F60-1355-8CD2-C1839CF8CDFD}"/>
            </ac:spMkLst>
          </pc:spChg>
          <pc:spChg chg="mod">
            <ac:chgData name="Ganghyeok Lim" userId="27155264df4fa9c1" providerId="LiveId" clId="{0857FC69-60FB-4CD8-9C48-583181E7CF54}" dt="2023-12-31T13:15:20.504" v="559"/>
            <ac:spMkLst>
              <pc:docMk/>
              <pc:sldMasterMk cId="2098576171" sldId="2147483648"/>
              <pc:sldLayoutMk cId="3992736714" sldId="2147483649"/>
              <ac:spMk id="3" creationId="{4767E280-ABBE-E7AF-3D6F-BC419B0EA410}"/>
            </ac:spMkLst>
          </pc:spChg>
        </pc:sldLayoutChg>
        <pc:sldLayoutChg chg="add del">
          <pc:chgData name="Ganghyeok Lim" userId="27155264df4fa9c1" providerId="LiveId" clId="{0857FC69-60FB-4CD8-9C48-583181E7CF54}" dt="2023-12-31T12:54:03.942" v="1" actId="26606"/>
          <pc:sldLayoutMkLst>
            <pc:docMk/>
            <pc:sldMasterMk cId="2098576171" sldId="2147483648"/>
            <pc:sldLayoutMk cId="2836008042" sldId="2147483650"/>
          </pc:sldLayoutMkLst>
        </pc:sldLayoutChg>
        <pc:sldLayoutChg chg="modSp add del">
          <pc:chgData name="Ganghyeok Lim" userId="27155264df4fa9c1" providerId="LiveId" clId="{0857FC69-60FB-4CD8-9C48-583181E7CF54}" dt="2023-12-31T13:15:20.504" v="559"/>
          <pc:sldLayoutMkLst>
            <pc:docMk/>
            <pc:sldMasterMk cId="2098576171" sldId="2147483648"/>
            <pc:sldLayoutMk cId="2678276926" sldId="2147483651"/>
          </pc:sldLayoutMkLst>
          <pc:spChg chg="mod">
            <ac:chgData name="Ganghyeok Lim" userId="27155264df4fa9c1" providerId="LiveId" clId="{0857FC69-60FB-4CD8-9C48-583181E7CF54}" dt="2023-12-31T13:15:20.504" v="559"/>
            <ac:spMkLst>
              <pc:docMk/>
              <pc:sldMasterMk cId="2098576171" sldId="2147483648"/>
              <pc:sldLayoutMk cId="2678276926" sldId="2147483651"/>
              <ac:spMk id="2" creationId="{529AF138-1B20-01C0-9A60-39DC4B7BB6A1}"/>
            </ac:spMkLst>
          </pc:spChg>
          <pc:spChg chg="mod">
            <ac:chgData name="Ganghyeok Lim" userId="27155264df4fa9c1" providerId="LiveId" clId="{0857FC69-60FB-4CD8-9C48-583181E7CF54}" dt="2023-12-31T13:15:20.504" v="559"/>
            <ac:spMkLst>
              <pc:docMk/>
              <pc:sldMasterMk cId="2098576171" sldId="2147483648"/>
              <pc:sldLayoutMk cId="2678276926" sldId="2147483651"/>
              <ac:spMk id="3" creationId="{7CC921C4-52EE-A302-95E5-835591778D21}"/>
            </ac:spMkLst>
          </pc:spChg>
        </pc:sldLayoutChg>
        <pc:sldLayoutChg chg="modSp add del">
          <pc:chgData name="Ganghyeok Lim" userId="27155264df4fa9c1" providerId="LiveId" clId="{0857FC69-60FB-4CD8-9C48-583181E7CF54}" dt="2023-12-31T13:15:20.504" v="559"/>
          <pc:sldLayoutMkLst>
            <pc:docMk/>
            <pc:sldMasterMk cId="2098576171" sldId="2147483648"/>
            <pc:sldLayoutMk cId="4108801143" sldId="2147483652"/>
          </pc:sldLayoutMkLst>
          <pc:spChg chg="mod">
            <ac:chgData name="Ganghyeok Lim" userId="27155264df4fa9c1" providerId="LiveId" clId="{0857FC69-60FB-4CD8-9C48-583181E7CF54}" dt="2023-12-31T13:15:20.504" v="559"/>
            <ac:spMkLst>
              <pc:docMk/>
              <pc:sldMasterMk cId="2098576171" sldId="2147483648"/>
              <pc:sldLayoutMk cId="4108801143" sldId="2147483652"/>
              <ac:spMk id="3" creationId="{0C191877-1F43-8EDF-3A2C-E576002D62A1}"/>
            </ac:spMkLst>
          </pc:spChg>
          <pc:spChg chg="mod">
            <ac:chgData name="Ganghyeok Lim" userId="27155264df4fa9c1" providerId="LiveId" clId="{0857FC69-60FB-4CD8-9C48-583181E7CF54}" dt="2023-12-31T13:15:20.504" v="559"/>
            <ac:spMkLst>
              <pc:docMk/>
              <pc:sldMasterMk cId="2098576171" sldId="2147483648"/>
              <pc:sldLayoutMk cId="4108801143" sldId="2147483652"/>
              <ac:spMk id="4" creationId="{9F8F0540-B737-FD2C-C1F2-7661E9649E1B}"/>
            </ac:spMkLst>
          </pc:spChg>
        </pc:sldLayoutChg>
        <pc:sldLayoutChg chg="modSp add del">
          <pc:chgData name="Ganghyeok Lim" userId="27155264df4fa9c1" providerId="LiveId" clId="{0857FC69-60FB-4CD8-9C48-583181E7CF54}" dt="2023-12-31T13:15:20.504" v="559"/>
          <pc:sldLayoutMkLst>
            <pc:docMk/>
            <pc:sldMasterMk cId="2098576171" sldId="2147483648"/>
            <pc:sldLayoutMk cId="1173895957" sldId="2147483653"/>
          </pc:sldLayoutMkLst>
          <pc:spChg chg="mod">
            <ac:chgData name="Ganghyeok Lim" userId="27155264df4fa9c1" providerId="LiveId" clId="{0857FC69-60FB-4CD8-9C48-583181E7CF54}" dt="2023-12-31T13:15:20.504" v="559"/>
            <ac:spMkLst>
              <pc:docMk/>
              <pc:sldMasterMk cId="2098576171" sldId="2147483648"/>
              <pc:sldLayoutMk cId="1173895957" sldId="2147483653"/>
              <ac:spMk id="2" creationId="{A2882302-CC87-4CAD-C8A3-75B87E259ACA}"/>
            </ac:spMkLst>
          </pc:spChg>
          <pc:spChg chg="mod">
            <ac:chgData name="Ganghyeok Lim" userId="27155264df4fa9c1" providerId="LiveId" clId="{0857FC69-60FB-4CD8-9C48-583181E7CF54}" dt="2023-12-31T13:15:20.504" v="559"/>
            <ac:spMkLst>
              <pc:docMk/>
              <pc:sldMasterMk cId="2098576171" sldId="2147483648"/>
              <pc:sldLayoutMk cId="1173895957" sldId="2147483653"/>
              <ac:spMk id="3" creationId="{5195D68A-BE85-2A6E-4FEB-02937789AF57}"/>
            </ac:spMkLst>
          </pc:spChg>
          <pc:spChg chg="mod">
            <ac:chgData name="Ganghyeok Lim" userId="27155264df4fa9c1" providerId="LiveId" clId="{0857FC69-60FB-4CD8-9C48-583181E7CF54}" dt="2023-12-31T13:15:20.504" v="559"/>
            <ac:spMkLst>
              <pc:docMk/>
              <pc:sldMasterMk cId="2098576171" sldId="2147483648"/>
              <pc:sldLayoutMk cId="1173895957" sldId="2147483653"/>
              <ac:spMk id="4" creationId="{F15D982D-97C2-B87E-7041-3AB297F067DD}"/>
            </ac:spMkLst>
          </pc:spChg>
          <pc:spChg chg="mod">
            <ac:chgData name="Ganghyeok Lim" userId="27155264df4fa9c1" providerId="LiveId" clId="{0857FC69-60FB-4CD8-9C48-583181E7CF54}" dt="2023-12-31T13:15:20.504" v="559"/>
            <ac:spMkLst>
              <pc:docMk/>
              <pc:sldMasterMk cId="2098576171" sldId="2147483648"/>
              <pc:sldLayoutMk cId="1173895957" sldId="2147483653"/>
              <ac:spMk id="5" creationId="{EBD8C616-E5E1-98E1-8C7B-18A6629FF8BB}"/>
            </ac:spMkLst>
          </pc:spChg>
          <pc:spChg chg="mod">
            <ac:chgData name="Ganghyeok Lim" userId="27155264df4fa9c1" providerId="LiveId" clId="{0857FC69-60FB-4CD8-9C48-583181E7CF54}" dt="2023-12-31T13:15:20.504" v="559"/>
            <ac:spMkLst>
              <pc:docMk/>
              <pc:sldMasterMk cId="2098576171" sldId="2147483648"/>
              <pc:sldLayoutMk cId="1173895957" sldId="2147483653"/>
              <ac:spMk id="6" creationId="{E9C7C10D-94EF-DECB-6C74-2CA2B10A7513}"/>
            </ac:spMkLst>
          </pc:spChg>
        </pc:sldLayoutChg>
        <pc:sldLayoutChg chg="add del">
          <pc:chgData name="Ganghyeok Lim" userId="27155264df4fa9c1" providerId="LiveId" clId="{0857FC69-60FB-4CD8-9C48-583181E7CF54}" dt="2023-12-31T12:54:03.942" v="1" actId="26606"/>
          <pc:sldLayoutMkLst>
            <pc:docMk/>
            <pc:sldMasterMk cId="2098576171" sldId="2147483648"/>
            <pc:sldLayoutMk cId="3849492396" sldId="2147483654"/>
          </pc:sldLayoutMkLst>
        </pc:sldLayoutChg>
        <pc:sldLayoutChg chg="add del">
          <pc:chgData name="Ganghyeok Lim" userId="27155264df4fa9c1" providerId="LiveId" clId="{0857FC69-60FB-4CD8-9C48-583181E7CF54}" dt="2023-12-31T12:54:03.942" v="1" actId="26606"/>
          <pc:sldLayoutMkLst>
            <pc:docMk/>
            <pc:sldMasterMk cId="2098576171" sldId="2147483648"/>
            <pc:sldLayoutMk cId="4093769663" sldId="2147483655"/>
          </pc:sldLayoutMkLst>
        </pc:sldLayoutChg>
        <pc:sldLayoutChg chg="modSp add del">
          <pc:chgData name="Ganghyeok Lim" userId="27155264df4fa9c1" providerId="LiveId" clId="{0857FC69-60FB-4CD8-9C48-583181E7CF54}" dt="2023-12-31T13:15:20.504" v="559"/>
          <pc:sldLayoutMkLst>
            <pc:docMk/>
            <pc:sldMasterMk cId="2098576171" sldId="2147483648"/>
            <pc:sldLayoutMk cId="1084954709" sldId="2147483656"/>
          </pc:sldLayoutMkLst>
          <pc:spChg chg="mod">
            <ac:chgData name="Ganghyeok Lim" userId="27155264df4fa9c1" providerId="LiveId" clId="{0857FC69-60FB-4CD8-9C48-583181E7CF54}" dt="2023-12-31T13:15:20.504" v="559"/>
            <ac:spMkLst>
              <pc:docMk/>
              <pc:sldMasterMk cId="2098576171" sldId="2147483648"/>
              <pc:sldLayoutMk cId="1084954709" sldId="2147483656"/>
              <ac:spMk id="2" creationId="{8EE5B0CC-BF31-ADCA-CE11-73AB3D60CAAE}"/>
            </ac:spMkLst>
          </pc:spChg>
          <pc:spChg chg="mod">
            <ac:chgData name="Ganghyeok Lim" userId="27155264df4fa9c1" providerId="LiveId" clId="{0857FC69-60FB-4CD8-9C48-583181E7CF54}" dt="2023-12-31T13:15:20.504" v="559"/>
            <ac:spMkLst>
              <pc:docMk/>
              <pc:sldMasterMk cId="2098576171" sldId="2147483648"/>
              <pc:sldLayoutMk cId="1084954709" sldId="2147483656"/>
              <ac:spMk id="3" creationId="{BD12768F-F8E8-09CF-37C9-E89ADEB62C39}"/>
            </ac:spMkLst>
          </pc:spChg>
          <pc:spChg chg="mod">
            <ac:chgData name="Ganghyeok Lim" userId="27155264df4fa9c1" providerId="LiveId" clId="{0857FC69-60FB-4CD8-9C48-583181E7CF54}" dt="2023-12-31T13:15:20.504" v="559"/>
            <ac:spMkLst>
              <pc:docMk/>
              <pc:sldMasterMk cId="2098576171" sldId="2147483648"/>
              <pc:sldLayoutMk cId="1084954709" sldId="2147483656"/>
              <ac:spMk id="4" creationId="{E70753E3-4D3B-0183-0777-F5312933624F}"/>
            </ac:spMkLst>
          </pc:spChg>
        </pc:sldLayoutChg>
        <pc:sldLayoutChg chg="modSp add del">
          <pc:chgData name="Ganghyeok Lim" userId="27155264df4fa9c1" providerId="LiveId" clId="{0857FC69-60FB-4CD8-9C48-583181E7CF54}" dt="2023-12-31T13:15:20.504" v="559"/>
          <pc:sldLayoutMkLst>
            <pc:docMk/>
            <pc:sldMasterMk cId="2098576171" sldId="2147483648"/>
            <pc:sldLayoutMk cId="2081939049" sldId="2147483657"/>
          </pc:sldLayoutMkLst>
          <pc:spChg chg="mod">
            <ac:chgData name="Ganghyeok Lim" userId="27155264df4fa9c1" providerId="LiveId" clId="{0857FC69-60FB-4CD8-9C48-583181E7CF54}" dt="2023-12-31T13:15:20.504" v="559"/>
            <ac:spMkLst>
              <pc:docMk/>
              <pc:sldMasterMk cId="2098576171" sldId="2147483648"/>
              <pc:sldLayoutMk cId="2081939049" sldId="2147483657"/>
              <ac:spMk id="2" creationId="{835F6617-0944-D6F1-5130-BD38B514715B}"/>
            </ac:spMkLst>
          </pc:spChg>
          <pc:spChg chg="mod">
            <ac:chgData name="Ganghyeok Lim" userId="27155264df4fa9c1" providerId="LiveId" clId="{0857FC69-60FB-4CD8-9C48-583181E7CF54}" dt="2023-12-31T13:15:20.504" v="559"/>
            <ac:spMkLst>
              <pc:docMk/>
              <pc:sldMasterMk cId="2098576171" sldId="2147483648"/>
              <pc:sldLayoutMk cId="2081939049" sldId="2147483657"/>
              <ac:spMk id="3" creationId="{A1ED6151-7629-FDD3-94D6-14AA2DB66437}"/>
            </ac:spMkLst>
          </pc:spChg>
          <pc:spChg chg="mod">
            <ac:chgData name="Ganghyeok Lim" userId="27155264df4fa9c1" providerId="LiveId" clId="{0857FC69-60FB-4CD8-9C48-583181E7CF54}" dt="2023-12-31T13:15:20.504" v="559"/>
            <ac:spMkLst>
              <pc:docMk/>
              <pc:sldMasterMk cId="2098576171" sldId="2147483648"/>
              <pc:sldLayoutMk cId="2081939049" sldId="2147483657"/>
              <ac:spMk id="4" creationId="{8C3CDC64-86DA-1852-CBB9-6B20050B04A1}"/>
            </ac:spMkLst>
          </pc:spChg>
        </pc:sldLayoutChg>
        <pc:sldLayoutChg chg="add del">
          <pc:chgData name="Ganghyeok Lim" userId="27155264df4fa9c1" providerId="LiveId" clId="{0857FC69-60FB-4CD8-9C48-583181E7CF54}" dt="2023-12-31T12:54:03.942" v="1" actId="26606"/>
          <pc:sldLayoutMkLst>
            <pc:docMk/>
            <pc:sldMasterMk cId="2098576171" sldId="2147483648"/>
            <pc:sldLayoutMk cId="901510536" sldId="2147483658"/>
          </pc:sldLayoutMkLst>
        </pc:sldLayoutChg>
        <pc:sldLayoutChg chg="modSp add del">
          <pc:chgData name="Ganghyeok Lim" userId="27155264df4fa9c1" providerId="LiveId" clId="{0857FC69-60FB-4CD8-9C48-583181E7CF54}" dt="2023-12-31T13:15:20.504" v="559"/>
          <pc:sldLayoutMkLst>
            <pc:docMk/>
            <pc:sldMasterMk cId="2098576171" sldId="2147483648"/>
            <pc:sldLayoutMk cId="1622676505" sldId="2147483659"/>
          </pc:sldLayoutMkLst>
          <pc:spChg chg="mod">
            <ac:chgData name="Ganghyeok Lim" userId="27155264df4fa9c1" providerId="LiveId" clId="{0857FC69-60FB-4CD8-9C48-583181E7CF54}" dt="2023-12-31T13:15:20.504" v="559"/>
            <ac:spMkLst>
              <pc:docMk/>
              <pc:sldMasterMk cId="2098576171" sldId="2147483648"/>
              <pc:sldLayoutMk cId="1622676505" sldId="2147483659"/>
              <ac:spMk id="2" creationId="{FE0D129D-9769-E7C9-2A1E-BD48CC13DD93}"/>
            </ac:spMkLst>
          </pc:spChg>
          <pc:spChg chg="mod">
            <ac:chgData name="Ganghyeok Lim" userId="27155264df4fa9c1" providerId="LiveId" clId="{0857FC69-60FB-4CD8-9C48-583181E7CF54}" dt="2023-12-31T13:15:20.504" v="559"/>
            <ac:spMkLst>
              <pc:docMk/>
              <pc:sldMasterMk cId="2098576171" sldId="2147483648"/>
              <pc:sldLayoutMk cId="1622676505" sldId="2147483659"/>
              <ac:spMk id="3" creationId="{84B6B4AB-D793-3E62-7136-B5AE1FEA52C6}"/>
            </ac:spMkLst>
          </pc:spChg>
        </pc:sldLayoutChg>
      </pc:sldMasterChg>
      <pc:sldMasterChg chg="add del replId addSldLayout delSldLayout">
        <pc:chgData name="Ganghyeok Lim" userId="27155264df4fa9c1" providerId="LiveId" clId="{0857FC69-60FB-4CD8-9C48-583181E7CF54}" dt="2023-12-31T12:54:03.942" v="1" actId="26606"/>
        <pc:sldMasterMkLst>
          <pc:docMk/>
          <pc:sldMasterMk cId="4119804813" sldId="2147483660"/>
        </pc:sldMasterMkLst>
        <pc:sldLayoutChg chg="add del">
          <pc:chgData name="Ganghyeok Lim" userId="27155264df4fa9c1" providerId="LiveId" clId="{0857FC69-60FB-4CD8-9C48-583181E7CF54}" dt="2023-12-31T12:54:03.942" v="1" actId="26606"/>
          <pc:sldLayoutMkLst>
            <pc:docMk/>
            <pc:sldMasterMk cId="4119804813" sldId="2147483660"/>
            <pc:sldLayoutMk cId="3477264064" sldId="2147483661"/>
          </pc:sldLayoutMkLst>
        </pc:sldLayoutChg>
        <pc:sldLayoutChg chg="add del replId">
          <pc:chgData name="Ganghyeok Lim" userId="27155264df4fa9c1" providerId="LiveId" clId="{0857FC69-60FB-4CD8-9C48-583181E7CF54}" dt="2023-12-31T12:54:03.942" v="1" actId="26606"/>
          <pc:sldLayoutMkLst>
            <pc:docMk/>
            <pc:sldMasterMk cId="4119804813" sldId="2147483660"/>
            <pc:sldLayoutMk cId="177692054" sldId="2147483662"/>
          </pc:sldLayoutMkLst>
        </pc:sldLayoutChg>
        <pc:sldLayoutChg chg="add del replId">
          <pc:chgData name="Ganghyeok Lim" userId="27155264df4fa9c1" providerId="LiveId" clId="{0857FC69-60FB-4CD8-9C48-583181E7CF54}" dt="2023-12-31T12:54:03.942" v="1" actId="26606"/>
          <pc:sldLayoutMkLst>
            <pc:docMk/>
            <pc:sldMasterMk cId="4119804813" sldId="2147483660"/>
            <pc:sldLayoutMk cId="1560018359" sldId="2147483663"/>
          </pc:sldLayoutMkLst>
        </pc:sldLayoutChg>
        <pc:sldLayoutChg chg="add del replId">
          <pc:chgData name="Ganghyeok Lim" userId="27155264df4fa9c1" providerId="LiveId" clId="{0857FC69-60FB-4CD8-9C48-583181E7CF54}" dt="2023-12-31T12:54:03.942" v="1" actId="26606"/>
          <pc:sldLayoutMkLst>
            <pc:docMk/>
            <pc:sldMasterMk cId="4119804813" sldId="2147483660"/>
            <pc:sldLayoutMk cId="2061450561" sldId="2147483664"/>
          </pc:sldLayoutMkLst>
        </pc:sldLayoutChg>
        <pc:sldLayoutChg chg="add del replId">
          <pc:chgData name="Ganghyeok Lim" userId="27155264df4fa9c1" providerId="LiveId" clId="{0857FC69-60FB-4CD8-9C48-583181E7CF54}" dt="2023-12-31T12:54:03.942" v="1" actId="26606"/>
          <pc:sldLayoutMkLst>
            <pc:docMk/>
            <pc:sldMasterMk cId="4119804813" sldId="2147483660"/>
            <pc:sldLayoutMk cId="3696116008" sldId="2147483665"/>
          </pc:sldLayoutMkLst>
        </pc:sldLayoutChg>
        <pc:sldLayoutChg chg="add del replId">
          <pc:chgData name="Ganghyeok Lim" userId="27155264df4fa9c1" providerId="LiveId" clId="{0857FC69-60FB-4CD8-9C48-583181E7CF54}" dt="2023-12-31T12:54:03.942" v="1" actId="26606"/>
          <pc:sldLayoutMkLst>
            <pc:docMk/>
            <pc:sldMasterMk cId="4119804813" sldId="2147483660"/>
            <pc:sldLayoutMk cId="1165816404" sldId="2147483666"/>
          </pc:sldLayoutMkLst>
        </pc:sldLayoutChg>
        <pc:sldLayoutChg chg="add del replId">
          <pc:chgData name="Ganghyeok Lim" userId="27155264df4fa9c1" providerId="LiveId" clId="{0857FC69-60FB-4CD8-9C48-583181E7CF54}" dt="2023-12-31T12:54:03.942" v="1" actId="26606"/>
          <pc:sldLayoutMkLst>
            <pc:docMk/>
            <pc:sldMasterMk cId="4119804813" sldId="2147483660"/>
            <pc:sldLayoutMk cId="1556549457" sldId="2147483667"/>
          </pc:sldLayoutMkLst>
        </pc:sldLayoutChg>
        <pc:sldLayoutChg chg="add del replId">
          <pc:chgData name="Ganghyeok Lim" userId="27155264df4fa9c1" providerId="LiveId" clId="{0857FC69-60FB-4CD8-9C48-583181E7CF54}" dt="2023-12-31T12:54:03.942" v="1" actId="26606"/>
          <pc:sldLayoutMkLst>
            <pc:docMk/>
            <pc:sldMasterMk cId="4119804813" sldId="2147483660"/>
            <pc:sldLayoutMk cId="190746513" sldId="2147483668"/>
          </pc:sldLayoutMkLst>
        </pc:sldLayoutChg>
        <pc:sldLayoutChg chg="add del replId">
          <pc:chgData name="Ganghyeok Lim" userId="27155264df4fa9c1" providerId="LiveId" clId="{0857FC69-60FB-4CD8-9C48-583181E7CF54}" dt="2023-12-31T12:54:03.942" v="1" actId="26606"/>
          <pc:sldLayoutMkLst>
            <pc:docMk/>
            <pc:sldMasterMk cId="4119804813" sldId="2147483660"/>
            <pc:sldLayoutMk cId="4160481872" sldId="2147483669"/>
          </pc:sldLayoutMkLst>
        </pc:sldLayoutChg>
        <pc:sldLayoutChg chg="add del replId">
          <pc:chgData name="Ganghyeok Lim" userId="27155264df4fa9c1" providerId="LiveId" clId="{0857FC69-60FB-4CD8-9C48-583181E7CF54}" dt="2023-12-31T12:54:03.942" v="1" actId="26606"/>
          <pc:sldLayoutMkLst>
            <pc:docMk/>
            <pc:sldMasterMk cId="4119804813" sldId="2147483660"/>
            <pc:sldLayoutMk cId="406626183" sldId="2147483670"/>
          </pc:sldLayoutMkLst>
        </pc:sldLayoutChg>
        <pc:sldLayoutChg chg="add del replId">
          <pc:chgData name="Ganghyeok Lim" userId="27155264df4fa9c1" providerId="LiveId" clId="{0857FC69-60FB-4CD8-9C48-583181E7CF54}" dt="2023-12-31T12:54:03.942" v="1" actId="26606"/>
          <pc:sldLayoutMkLst>
            <pc:docMk/>
            <pc:sldMasterMk cId="4119804813" sldId="2147483660"/>
            <pc:sldLayoutMk cId="1754389480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FACD9-2F60-1355-8CD2-C1839CF8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67E280-ABBE-E7AF-3D6F-BC419B0EA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1" indent="0" algn="ctr">
              <a:buNone/>
              <a:defRPr sz="2000"/>
            </a:lvl2pPr>
            <a:lvl3pPr marL="914382" indent="0" algn="ctr">
              <a:buNone/>
              <a:defRPr sz="1799"/>
            </a:lvl3pPr>
            <a:lvl4pPr marL="1371572" indent="0" algn="ctr">
              <a:buNone/>
              <a:defRPr sz="1600"/>
            </a:lvl4pPr>
            <a:lvl5pPr marL="1828763" indent="0" algn="ctr">
              <a:buNone/>
              <a:defRPr sz="1600"/>
            </a:lvl5pPr>
            <a:lvl6pPr marL="2285954" indent="0" algn="ctr">
              <a:buNone/>
              <a:defRPr sz="1600"/>
            </a:lvl6pPr>
            <a:lvl7pPr marL="2743145" indent="0" algn="ctr">
              <a:buNone/>
              <a:defRPr sz="1600"/>
            </a:lvl7pPr>
            <a:lvl8pPr marL="3200334" indent="0" algn="ctr">
              <a:buNone/>
              <a:defRPr sz="1600"/>
            </a:lvl8pPr>
            <a:lvl9pPr marL="3657525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A73D9-4443-E9C1-89F5-936E98DF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F6EA-8203-499D-AFF5-44611B5B9074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2092F9-CBCF-2461-2828-47C6C653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175CAF-7752-4F1A-6B6C-F2108D84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E0EC-2991-4EE0-8C54-1FAA1B15C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3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95771-A0CA-0612-8C03-2E2079DA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2818CE-2E72-CBF4-DA98-A7EA8B2C7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B80D4-4584-B2DC-ED35-8ECD9CF5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F6EA-8203-499D-AFF5-44611B5B9074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89895B-5235-7600-637C-42551915F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A31E5-3747-2D8A-B0E4-1A23573A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E0EC-2991-4EE0-8C54-1FAA1B15C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51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0D129D-9769-E7C9-2A1E-BD48CC13D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B6B4AB-D793-3E62-7136-B5AE1FEA5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64D1D4-6943-D070-583B-C362573A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F6EA-8203-499D-AFF5-44611B5B9074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6040D5-7F1C-2B64-24DA-F1CA7A94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BF374E-AD84-76C5-6F72-344ED780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E0EC-2991-4EE0-8C54-1FAA1B15C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67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BE65F-4F36-7213-5805-D11102B8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D9B73-227E-2A1F-C74D-75647451E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20AA13-291B-87AA-6E85-9684183CD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F6EA-8203-499D-AFF5-44611B5B9074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5C99F-6D43-AE8D-9C39-AADF57B55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4AA83C-B7DE-4846-442B-5439AEAC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E0EC-2991-4EE0-8C54-1FAA1B15C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00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AF138-1B20-01C0-9A60-39DC4B7BB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C921C4-52EE-A302-95E5-835591778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2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5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FD3ED1-013B-B2A7-7878-9C015433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F6EA-8203-499D-AFF5-44611B5B9074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321F9-48CB-DA63-535F-C8542A734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F5944-DFFA-BDCF-6533-14564472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E0EC-2991-4EE0-8C54-1FAA1B15C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27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451EC-7218-3B51-EDFD-D6587D7C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91877-1F43-8EDF-3A2C-E576002D6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2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8F0540-B737-FD2C-C1F2-7661E9649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D8F0D4-0C67-FAD1-CA1D-6F55F2DD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F6EA-8203-499D-AFF5-44611B5B9074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3EFFC4-7C14-B8FB-531D-CF183A7BC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C48819-78B4-2090-3F92-D2D94C96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E0EC-2991-4EE0-8C54-1FAA1B15C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0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82302-CC87-4CAD-C8A3-75B87E25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95D68A-BE85-2A6E-4FEB-02937789A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1" indent="0">
              <a:buNone/>
              <a:defRPr sz="2000" b="1"/>
            </a:lvl2pPr>
            <a:lvl3pPr marL="914382" indent="0">
              <a:buNone/>
              <a:defRPr sz="1799" b="1"/>
            </a:lvl3pPr>
            <a:lvl4pPr marL="1371572" indent="0">
              <a:buNone/>
              <a:defRPr sz="1600" b="1"/>
            </a:lvl4pPr>
            <a:lvl5pPr marL="1828763" indent="0">
              <a:buNone/>
              <a:defRPr sz="1600" b="1"/>
            </a:lvl5pPr>
            <a:lvl6pPr marL="2285954" indent="0">
              <a:buNone/>
              <a:defRPr sz="1600" b="1"/>
            </a:lvl6pPr>
            <a:lvl7pPr marL="2743145" indent="0">
              <a:buNone/>
              <a:defRPr sz="1600" b="1"/>
            </a:lvl7pPr>
            <a:lvl8pPr marL="3200334" indent="0">
              <a:buNone/>
              <a:defRPr sz="1600" b="1"/>
            </a:lvl8pPr>
            <a:lvl9pPr marL="3657525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5D982D-97C2-B87E-7041-3AB297F06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D8C616-E5E1-98E1-8C7B-18A6629FF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1" indent="0">
              <a:buNone/>
              <a:defRPr sz="2000" b="1"/>
            </a:lvl2pPr>
            <a:lvl3pPr marL="914382" indent="0">
              <a:buNone/>
              <a:defRPr sz="1799" b="1"/>
            </a:lvl3pPr>
            <a:lvl4pPr marL="1371572" indent="0">
              <a:buNone/>
              <a:defRPr sz="1600" b="1"/>
            </a:lvl4pPr>
            <a:lvl5pPr marL="1828763" indent="0">
              <a:buNone/>
              <a:defRPr sz="1600" b="1"/>
            </a:lvl5pPr>
            <a:lvl6pPr marL="2285954" indent="0">
              <a:buNone/>
              <a:defRPr sz="1600" b="1"/>
            </a:lvl6pPr>
            <a:lvl7pPr marL="2743145" indent="0">
              <a:buNone/>
              <a:defRPr sz="1600" b="1"/>
            </a:lvl7pPr>
            <a:lvl8pPr marL="3200334" indent="0">
              <a:buNone/>
              <a:defRPr sz="1600" b="1"/>
            </a:lvl8pPr>
            <a:lvl9pPr marL="3657525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C7C10D-94EF-DECB-6C74-2CA2B10A7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74F45F-D63B-B457-4111-28FDC3613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F6EA-8203-499D-AFF5-44611B5B9074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AD77B6-C23D-6DE3-36D5-91DC54F6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FD416E-7D50-B007-339C-86DB8DA2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E0EC-2991-4EE0-8C54-1FAA1B15C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89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70618-CFE3-318F-7E82-863E88D79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1696DE-27E0-473F-3930-7A2CDCEE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F6EA-8203-499D-AFF5-44611B5B9074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08D86C-26D1-C329-0ED4-37BA204E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C02E72-C8EB-FA7D-A309-6A94711C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E0EC-2991-4EE0-8C54-1FAA1B15C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49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BD5539-4F5F-32D0-CF85-3C23AA32B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F6EA-8203-499D-AFF5-44611B5B9074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52487D-852E-F2C8-92F8-B73143E2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CF434A-397F-B581-D5DE-EAD7DCAD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E0EC-2991-4EE0-8C54-1FAA1B15C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76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5B0CC-BF31-ADCA-CE11-73AB3D60C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2768F-F8E8-09CF-37C9-E89ADEB62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753E3-4D3B-0183-0777-F53129336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1" indent="0">
              <a:buNone/>
              <a:defRPr sz="1400"/>
            </a:lvl2pPr>
            <a:lvl3pPr marL="914382" indent="0">
              <a:buNone/>
              <a:defRPr sz="1200"/>
            </a:lvl3pPr>
            <a:lvl4pPr marL="1371572" indent="0">
              <a:buNone/>
              <a:defRPr sz="1000"/>
            </a:lvl4pPr>
            <a:lvl5pPr marL="1828763" indent="0">
              <a:buNone/>
              <a:defRPr sz="1000"/>
            </a:lvl5pPr>
            <a:lvl6pPr marL="2285954" indent="0">
              <a:buNone/>
              <a:defRPr sz="1000"/>
            </a:lvl6pPr>
            <a:lvl7pPr marL="2743145" indent="0">
              <a:buNone/>
              <a:defRPr sz="1000"/>
            </a:lvl7pPr>
            <a:lvl8pPr marL="3200334" indent="0">
              <a:buNone/>
              <a:defRPr sz="1000"/>
            </a:lvl8pPr>
            <a:lvl9pPr marL="3657525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3D84AB-C499-978A-9237-26F1B010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F6EA-8203-499D-AFF5-44611B5B9074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DC5E54-FD30-54C4-2F6F-0798B59F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E84A3C-E1D9-E46D-1CE4-66483EA89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E0EC-2991-4EE0-8C54-1FAA1B15C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95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F6617-0944-D6F1-5130-BD38B514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ED6151-7629-FDD3-94D6-14AA2DB66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1" indent="0">
              <a:buNone/>
              <a:defRPr sz="2800"/>
            </a:lvl2pPr>
            <a:lvl3pPr marL="914382" indent="0">
              <a:buNone/>
              <a:defRPr sz="2400"/>
            </a:lvl3pPr>
            <a:lvl4pPr marL="1371572" indent="0">
              <a:buNone/>
              <a:defRPr sz="2000"/>
            </a:lvl4pPr>
            <a:lvl5pPr marL="1828763" indent="0">
              <a:buNone/>
              <a:defRPr sz="2000"/>
            </a:lvl5pPr>
            <a:lvl6pPr marL="2285954" indent="0">
              <a:buNone/>
              <a:defRPr sz="2000"/>
            </a:lvl6pPr>
            <a:lvl7pPr marL="2743145" indent="0">
              <a:buNone/>
              <a:defRPr sz="2000"/>
            </a:lvl7pPr>
            <a:lvl8pPr marL="3200334" indent="0">
              <a:buNone/>
              <a:defRPr sz="2000"/>
            </a:lvl8pPr>
            <a:lvl9pPr marL="3657525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3CDC64-86DA-1852-CBB9-6B20050B0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1" indent="0">
              <a:buNone/>
              <a:defRPr sz="1400"/>
            </a:lvl2pPr>
            <a:lvl3pPr marL="914382" indent="0">
              <a:buNone/>
              <a:defRPr sz="1200"/>
            </a:lvl3pPr>
            <a:lvl4pPr marL="1371572" indent="0">
              <a:buNone/>
              <a:defRPr sz="1000"/>
            </a:lvl4pPr>
            <a:lvl5pPr marL="1828763" indent="0">
              <a:buNone/>
              <a:defRPr sz="1000"/>
            </a:lvl5pPr>
            <a:lvl6pPr marL="2285954" indent="0">
              <a:buNone/>
              <a:defRPr sz="1000"/>
            </a:lvl6pPr>
            <a:lvl7pPr marL="2743145" indent="0">
              <a:buNone/>
              <a:defRPr sz="1000"/>
            </a:lvl7pPr>
            <a:lvl8pPr marL="3200334" indent="0">
              <a:buNone/>
              <a:defRPr sz="1000"/>
            </a:lvl8pPr>
            <a:lvl9pPr marL="3657525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9D384-4B85-CB7B-89E0-4EFF8154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F6EA-8203-499D-AFF5-44611B5B9074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A542B4-ECA5-977B-EA29-F6A45FA6A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0CD27E-731D-0B3E-52E4-35F6BBD1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E0EC-2991-4EE0-8C54-1FAA1B15C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93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2A5DD7-BE39-D934-38D9-BDB10C8CC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230F1D-12E2-09FB-B7DD-348DAA0D8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792D3A-BC85-392E-B516-20C943FBD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AF6EA-8203-499D-AFF5-44611B5B9074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2F7E8-8FBA-DDCB-B6D6-3E7EA7F17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2EAAF6-ECA3-B7A2-D346-5D69D9D63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4E0EC-2991-4EE0-8C54-1FAA1B15C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57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8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5" indent="-228595" algn="l" defTabSz="91438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6" indent="-228595" algn="l" defTabSz="91438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6" indent="-228595" algn="l" defTabSz="91438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7" indent="-228595" algn="l" defTabSz="91438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358" indent="-228595" algn="l" defTabSz="91438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549" indent="-228595" algn="l" defTabSz="91438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739" indent="-228595" algn="l" defTabSz="91438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930" indent="-228595" algn="l" defTabSz="91438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121" indent="-228595" algn="l" defTabSz="91438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82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1" algn="l" defTabSz="914382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82" algn="l" defTabSz="914382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2" algn="l" defTabSz="914382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3" algn="l" defTabSz="914382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4" algn="l" defTabSz="914382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45" algn="l" defTabSz="914382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34" algn="l" defTabSz="914382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25" algn="l" defTabSz="914382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824EAE-B333-9BB7-A985-81481C07CD2E}"/>
              </a:ext>
            </a:extLst>
          </p:cNvPr>
          <p:cNvSpPr>
            <a:spLocks/>
          </p:cNvSpPr>
          <p:nvPr/>
        </p:nvSpPr>
        <p:spPr>
          <a:xfrm>
            <a:off x="112643" y="86139"/>
            <a:ext cx="9342019" cy="57230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ED696F-1623-49B6-65C8-CE5D7E0B95EA}"/>
              </a:ext>
            </a:extLst>
          </p:cNvPr>
          <p:cNvSpPr>
            <a:spLocks/>
          </p:cNvSpPr>
          <p:nvPr/>
        </p:nvSpPr>
        <p:spPr>
          <a:xfrm>
            <a:off x="1749426" y="680636"/>
            <a:ext cx="7429744" cy="411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D568DCC-9C7E-EA2F-D7EA-8BC5D6C912B3}"/>
              </a:ext>
            </a:extLst>
          </p:cNvPr>
          <p:cNvSpPr>
            <a:spLocks/>
          </p:cNvSpPr>
          <p:nvPr/>
        </p:nvSpPr>
        <p:spPr>
          <a:xfrm>
            <a:off x="411209" y="1048830"/>
            <a:ext cx="1039650" cy="36956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DC Barrel Jack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2FA2441-8409-86CF-66AF-7D2A7679CCF2}"/>
              </a:ext>
            </a:extLst>
          </p:cNvPr>
          <p:cNvSpPr>
            <a:spLocks/>
          </p:cNvSpPr>
          <p:nvPr/>
        </p:nvSpPr>
        <p:spPr>
          <a:xfrm>
            <a:off x="2001881" y="1049910"/>
            <a:ext cx="1096468" cy="3695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eFUSE</a:t>
            </a: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(LS1205EVD33)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4D41AF3-3E44-1903-4737-C4484DA32BE3}"/>
              </a:ext>
            </a:extLst>
          </p:cNvPr>
          <p:cNvSpPr>
            <a:spLocks/>
          </p:cNvSpPr>
          <p:nvPr/>
        </p:nvSpPr>
        <p:spPr>
          <a:xfrm>
            <a:off x="3996160" y="1031716"/>
            <a:ext cx="2099840" cy="4615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DC-DC Converter(5V </a:t>
            </a:r>
            <a:r>
              <a:rPr lang="ko-KR" altLang="en-US" sz="1000" b="1">
                <a:solidFill>
                  <a:schemeClr val="tx1"/>
                </a:solidFill>
              </a:rPr>
              <a:t>→ </a:t>
            </a:r>
            <a:r>
              <a:rPr lang="en-US" altLang="ko-KR" sz="1000" b="1">
                <a:solidFill>
                  <a:schemeClr val="tx1"/>
                </a:solidFill>
              </a:rPr>
              <a:t>1V)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(SY8003ADFC)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D675189-7206-AF45-43A3-0CC529DB7B9D}"/>
              </a:ext>
            </a:extLst>
          </p:cNvPr>
          <p:cNvSpPr>
            <a:spLocks/>
          </p:cNvSpPr>
          <p:nvPr/>
        </p:nvSpPr>
        <p:spPr>
          <a:xfrm>
            <a:off x="3996160" y="1887501"/>
            <a:ext cx="2099840" cy="4615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DC-DC Converter(5V </a:t>
            </a:r>
            <a:r>
              <a:rPr lang="ko-KR" altLang="en-US" sz="1000" b="1">
                <a:solidFill>
                  <a:schemeClr val="tx1"/>
                </a:solidFill>
              </a:rPr>
              <a:t>→ </a:t>
            </a:r>
            <a:r>
              <a:rPr lang="en-US" altLang="ko-KR" sz="1000" b="1">
                <a:solidFill>
                  <a:schemeClr val="tx1"/>
                </a:solidFill>
              </a:rPr>
              <a:t>1.8V)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(SY8003ADFC)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80E820B-D6DE-7074-0E1C-2089388F184E}"/>
              </a:ext>
            </a:extLst>
          </p:cNvPr>
          <p:cNvSpPr>
            <a:spLocks/>
          </p:cNvSpPr>
          <p:nvPr/>
        </p:nvSpPr>
        <p:spPr>
          <a:xfrm>
            <a:off x="3996160" y="2743286"/>
            <a:ext cx="2099840" cy="4615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DC-DC Converter(5V </a:t>
            </a:r>
            <a:r>
              <a:rPr lang="ko-KR" altLang="en-US" sz="1000" b="1">
                <a:solidFill>
                  <a:schemeClr val="tx1"/>
                </a:solidFill>
              </a:rPr>
              <a:t>→ </a:t>
            </a:r>
            <a:r>
              <a:rPr lang="en-US" altLang="ko-KR" sz="1000" b="1">
                <a:solidFill>
                  <a:schemeClr val="tx1"/>
                </a:solidFill>
              </a:rPr>
              <a:t>1.35V)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(SY8003ADFC)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D440F99-893D-8B07-512E-E98735019075}"/>
              </a:ext>
            </a:extLst>
          </p:cNvPr>
          <p:cNvSpPr>
            <a:spLocks/>
          </p:cNvSpPr>
          <p:nvPr/>
        </p:nvSpPr>
        <p:spPr>
          <a:xfrm>
            <a:off x="3996160" y="3599071"/>
            <a:ext cx="2099840" cy="4615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DC-DC Converter(5V </a:t>
            </a:r>
            <a:r>
              <a:rPr lang="ko-KR" altLang="en-US" sz="1000" b="1">
                <a:solidFill>
                  <a:schemeClr val="tx1"/>
                </a:solidFill>
              </a:rPr>
              <a:t>→ </a:t>
            </a:r>
            <a:r>
              <a:rPr lang="en-US" altLang="ko-KR" sz="1000" b="1">
                <a:solidFill>
                  <a:schemeClr val="tx1"/>
                </a:solidFill>
              </a:rPr>
              <a:t>3.3V)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(SY8003ADFC)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15B17FF-D8AF-DD02-FDD3-FBFEDA0545AB}"/>
              </a:ext>
            </a:extLst>
          </p:cNvPr>
          <p:cNvSpPr>
            <a:spLocks/>
          </p:cNvSpPr>
          <p:nvPr/>
        </p:nvSpPr>
        <p:spPr>
          <a:xfrm>
            <a:off x="6637802" y="2784364"/>
            <a:ext cx="2099840" cy="379398"/>
          </a:xfrm>
          <a:prstGeom prst="roundRect">
            <a:avLst/>
          </a:prstGeom>
          <a:solidFill>
            <a:srgbClr val="FBE2D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VTT Regulator (5V </a:t>
            </a:r>
            <a:r>
              <a:rPr lang="ko-KR" altLang="en-US" sz="1000" b="1">
                <a:solidFill>
                  <a:schemeClr val="tx1"/>
                </a:solidFill>
              </a:rPr>
              <a:t>→ </a:t>
            </a:r>
            <a:r>
              <a:rPr lang="en-US" altLang="ko-KR" sz="1000" b="1">
                <a:solidFill>
                  <a:schemeClr val="tx1"/>
                </a:solidFill>
              </a:rPr>
              <a:t>0.675V)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(BD3539FVM-TR)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5B6E057-B519-C977-033A-AD9F4E452D2E}"/>
              </a:ext>
            </a:extLst>
          </p:cNvPr>
          <p:cNvSpPr>
            <a:spLocks/>
          </p:cNvSpPr>
          <p:nvPr/>
        </p:nvSpPr>
        <p:spPr>
          <a:xfrm>
            <a:off x="5966632" y="5225939"/>
            <a:ext cx="2134385" cy="36956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Mezzanine Connector 1 &amp; 2</a:t>
            </a: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(10144518-082802LF)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D902D8-21B0-E92E-AC16-198AEEDEF0E8}"/>
              </a:ext>
            </a:extLst>
          </p:cNvPr>
          <p:cNvSpPr txBox="1"/>
          <p:nvPr/>
        </p:nvSpPr>
        <p:spPr>
          <a:xfrm>
            <a:off x="168069" y="114026"/>
            <a:ext cx="2376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002060"/>
                </a:solidFill>
              </a:rPr>
              <a:t>TEST001 B’d (Rev.A)</a:t>
            </a:r>
            <a:endParaRPr lang="ko-KR" altLang="en-US" b="1">
              <a:solidFill>
                <a:srgbClr val="00206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CCE7982-38B5-2440-A166-545540BCC116}"/>
              </a:ext>
            </a:extLst>
          </p:cNvPr>
          <p:cNvCxnSpPr>
            <a:cxnSpLocks/>
          </p:cNvCxnSpPr>
          <p:nvPr/>
        </p:nvCxnSpPr>
        <p:spPr>
          <a:xfrm>
            <a:off x="1450859" y="1233614"/>
            <a:ext cx="551022" cy="0"/>
          </a:xfrm>
          <a:prstGeom prst="straightConnector1">
            <a:avLst/>
          </a:prstGeom>
          <a:ln w="158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6A32183-8783-93FB-FBEE-CA2A62E087A3}"/>
              </a:ext>
            </a:extLst>
          </p:cNvPr>
          <p:cNvCxnSpPr>
            <a:cxnSpLocks/>
          </p:cNvCxnSpPr>
          <p:nvPr/>
        </p:nvCxnSpPr>
        <p:spPr>
          <a:xfrm>
            <a:off x="3098349" y="1213103"/>
            <a:ext cx="897811" cy="0"/>
          </a:xfrm>
          <a:prstGeom prst="straightConnector1">
            <a:avLst/>
          </a:prstGeom>
          <a:ln w="158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DE673FC-7BC8-B0B5-F717-D17F86F2B9B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524250" y="2118278"/>
            <a:ext cx="471910" cy="0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299CC88-7372-543A-3CDF-D9485EA9D716}"/>
              </a:ext>
            </a:extLst>
          </p:cNvPr>
          <p:cNvCxnSpPr>
            <a:cxnSpLocks/>
          </p:cNvCxnSpPr>
          <p:nvPr/>
        </p:nvCxnSpPr>
        <p:spPr>
          <a:xfrm>
            <a:off x="3524250" y="1220342"/>
            <a:ext cx="0" cy="4190381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FF558B8-6634-2540-BB04-CDDD1E1A796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524250" y="2974063"/>
            <a:ext cx="471910" cy="0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DFC86F7-3D3E-0F93-59AE-9074B0AC091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517107" y="3829848"/>
            <a:ext cx="479053" cy="0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3908573-2902-E27C-2E99-CA850118731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096000" y="2974063"/>
            <a:ext cx="541802" cy="0"/>
          </a:xfrm>
          <a:prstGeom prst="straightConnector1">
            <a:avLst/>
          </a:prstGeom>
          <a:ln w="15875">
            <a:solidFill>
              <a:srgbClr val="EA9C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430888A-14F1-EF2E-781D-868E7C38497C}"/>
              </a:ext>
            </a:extLst>
          </p:cNvPr>
          <p:cNvCxnSpPr>
            <a:cxnSpLocks/>
          </p:cNvCxnSpPr>
          <p:nvPr/>
        </p:nvCxnSpPr>
        <p:spPr>
          <a:xfrm>
            <a:off x="6353597" y="1262493"/>
            <a:ext cx="0" cy="3944116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B307E058-27DC-5D8D-04E6-D19A6919065F}"/>
              </a:ext>
            </a:extLst>
          </p:cNvPr>
          <p:cNvCxnSpPr>
            <a:cxnSpLocks/>
          </p:cNvCxnSpPr>
          <p:nvPr/>
        </p:nvCxnSpPr>
        <p:spPr>
          <a:xfrm>
            <a:off x="6103143" y="1262493"/>
            <a:ext cx="257597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DFA46742-83BE-0FF9-B3A1-F722A95762AF}"/>
              </a:ext>
            </a:extLst>
          </p:cNvPr>
          <p:cNvCxnSpPr>
            <a:cxnSpLocks/>
          </p:cNvCxnSpPr>
          <p:nvPr/>
        </p:nvCxnSpPr>
        <p:spPr>
          <a:xfrm>
            <a:off x="6103143" y="2118278"/>
            <a:ext cx="257597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24ABCE8-1BB9-7AA3-E2A9-B429A2876F76}"/>
              </a:ext>
            </a:extLst>
          </p:cNvPr>
          <p:cNvCxnSpPr>
            <a:cxnSpLocks/>
          </p:cNvCxnSpPr>
          <p:nvPr/>
        </p:nvCxnSpPr>
        <p:spPr>
          <a:xfrm>
            <a:off x="6103143" y="3072243"/>
            <a:ext cx="257597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822BCB5D-E04C-66EC-8204-75D7FE11A053}"/>
              </a:ext>
            </a:extLst>
          </p:cNvPr>
          <p:cNvCxnSpPr>
            <a:cxnSpLocks/>
          </p:cNvCxnSpPr>
          <p:nvPr/>
        </p:nvCxnSpPr>
        <p:spPr>
          <a:xfrm>
            <a:off x="6103143" y="3815991"/>
            <a:ext cx="257597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79C18EE-1599-A73C-D6CA-9A9931C0952B}"/>
              </a:ext>
            </a:extLst>
          </p:cNvPr>
          <p:cNvCxnSpPr>
            <a:cxnSpLocks/>
          </p:cNvCxnSpPr>
          <p:nvPr/>
        </p:nvCxnSpPr>
        <p:spPr>
          <a:xfrm>
            <a:off x="7674017" y="3173288"/>
            <a:ext cx="0" cy="2042847"/>
          </a:xfrm>
          <a:prstGeom prst="straightConnector1">
            <a:avLst/>
          </a:prstGeom>
          <a:ln w="158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60D9B37C-2289-015B-2E35-1834E1A87001}"/>
              </a:ext>
            </a:extLst>
          </p:cNvPr>
          <p:cNvCxnSpPr>
            <a:cxnSpLocks/>
          </p:cNvCxnSpPr>
          <p:nvPr/>
        </p:nvCxnSpPr>
        <p:spPr>
          <a:xfrm>
            <a:off x="3517900" y="5410723"/>
            <a:ext cx="2442382" cy="0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626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155</TotalTime>
  <Words>72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Ganghyeok Lim</dc:creator>
  <cp:lastModifiedBy>Ganghyeok Lim</cp:lastModifiedBy>
  <cp:revision>1</cp:revision>
  <dcterms:created xsi:type="dcterms:W3CDTF">2023-12-31T12:52:50Z</dcterms:created>
  <dcterms:modified xsi:type="dcterms:W3CDTF">2024-03-08T13:50:05Z</dcterms:modified>
</cp:coreProperties>
</file>