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3507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7063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</a:pPr>
            <a:r>
              <a:rPr lang="ko-KR" altLang="en-US" dirty="0"/>
              <a:t>이강현</a:t>
            </a:r>
            <a:r>
              <a:rPr lang="en-US" altLang="ko-KR" dirty="0"/>
              <a:t>(</a:t>
            </a:r>
            <a:r>
              <a:rPr lang="ko-KR" altLang="en-US" dirty="0"/>
              <a:t>팀장</a:t>
            </a:r>
            <a:r>
              <a:rPr lang="en-US" altLang="ko-KR" dirty="0"/>
              <a:t>), </a:t>
            </a:r>
            <a:r>
              <a:rPr lang="ko-KR" altLang="en-US" dirty="0"/>
              <a:t>권경민</a:t>
            </a:r>
            <a:r>
              <a:rPr lang="en-US" altLang="ko-KR" dirty="0"/>
              <a:t>, </a:t>
            </a:r>
            <a:r>
              <a:rPr lang="ko-KR" altLang="en-US" dirty="0"/>
              <a:t>김민석</a:t>
            </a:r>
            <a:r>
              <a:rPr lang="en-US" altLang="ko-KR" dirty="0"/>
              <a:t>, </a:t>
            </a:r>
            <a:r>
              <a:rPr lang="ko-KR" altLang="en-US" dirty="0"/>
              <a:t>이문형</a:t>
            </a:r>
            <a:r>
              <a:rPr lang="en-US" altLang="ko-KR" dirty="0"/>
              <a:t>, </a:t>
            </a:r>
            <a:r>
              <a:rPr lang="ko-KR" altLang="en-US" dirty="0"/>
              <a:t>이재규</a:t>
            </a:r>
            <a:endParaRPr lang="en-US" altLang="ko-KR" dirty="0"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D</a:t>
            </a:r>
            <a:r>
              <a:rPr lang="ko-KR" altLang="en-US" dirty="0"/>
              <a:t>조 </a:t>
            </a:r>
            <a:r>
              <a:rPr lang="en-US" altLang="ko-KR" dirty="0" err="1"/>
              <a:t>DeepDive</a:t>
            </a:r>
            <a:r>
              <a:rPr lang="en-US" altLang="ko-KR" dirty="0"/>
              <a:t> – Team Project</a:t>
            </a:r>
            <a:endParaRPr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SSD </a:t>
            </a:r>
            <a:r>
              <a:rPr lang="ko-KR" altLang="en-US" dirty="0"/>
              <a:t>프로젝트</a:t>
            </a:r>
            <a:endParaRPr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 dirty="0"/>
              <a:t>D</a:t>
            </a:r>
            <a:r>
              <a:rPr lang="ko-KR" altLang="en-US" dirty="0"/>
              <a:t>조 </a:t>
            </a:r>
            <a:r>
              <a:rPr lang="en-US" dirty="0" err="1"/>
              <a:t>DeepDive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1. </a:t>
            </a:r>
            <a:r>
              <a:rPr lang="ko-KR" altLang="en-US" dirty="0"/>
              <a:t>조원 소개 및 역할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1. </a:t>
            </a:r>
            <a:r>
              <a:rPr lang="ko-KR" altLang="en-US" dirty="0"/>
              <a:t>조원 소개 및 역할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06950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dirty="0"/>
              <a:t>권경민 </a:t>
            </a:r>
            <a:r>
              <a:rPr lang="en-US" altLang="ko-KR" dirty="0"/>
              <a:t>: SSD </a:t>
            </a:r>
            <a:r>
              <a:rPr lang="ko-KR" altLang="en-US" dirty="0"/>
              <a:t>담당</a:t>
            </a:r>
            <a:endParaRPr lang="en-US" altLang="ko-KR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dirty="0"/>
              <a:t>김민석 </a:t>
            </a:r>
            <a:r>
              <a:rPr lang="en-US" altLang="ko-KR" dirty="0"/>
              <a:t>: SSD </a:t>
            </a:r>
            <a:r>
              <a:rPr lang="ko-KR" altLang="en-US" dirty="0"/>
              <a:t>담당</a:t>
            </a:r>
            <a:endParaRPr lang="en-US" altLang="ko-KR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dirty="0"/>
              <a:t>이강현 </a:t>
            </a:r>
            <a:r>
              <a:rPr lang="en-US" altLang="ko-KR" dirty="0"/>
              <a:t>: </a:t>
            </a:r>
            <a:r>
              <a:rPr lang="en-US" altLang="ko-KR" dirty="0" err="1"/>
              <a:t>TestShell</a:t>
            </a:r>
            <a:r>
              <a:rPr lang="en-US" altLang="ko-KR" dirty="0"/>
              <a:t> </a:t>
            </a:r>
            <a:r>
              <a:rPr lang="ko-KR" altLang="en-US" dirty="0"/>
              <a:t>담당</a:t>
            </a:r>
            <a:r>
              <a:rPr lang="en-US" altLang="ko-KR" dirty="0"/>
              <a:t> 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dirty="0"/>
              <a:t>이문형 </a:t>
            </a:r>
            <a:r>
              <a:rPr lang="en-US" altLang="ko-KR" dirty="0"/>
              <a:t>: SSD </a:t>
            </a:r>
            <a:r>
              <a:rPr lang="ko-KR" altLang="en-US" dirty="0"/>
              <a:t>담당</a:t>
            </a:r>
            <a:endParaRPr lang="en-US" altLang="ko-KR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dirty="0"/>
              <a:t>이재규 </a:t>
            </a:r>
            <a:r>
              <a:rPr lang="en-US" altLang="ko-KR" dirty="0"/>
              <a:t>: </a:t>
            </a:r>
            <a:r>
              <a:rPr lang="en-US" altLang="ko-KR" dirty="0" err="1"/>
              <a:t>TestShell</a:t>
            </a:r>
            <a:r>
              <a:rPr lang="en-US" altLang="ko-KR" dirty="0"/>
              <a:t> </a:t>
            </a:r>
            <a:r>
              <a:rPr lang="ko-KR" altLang="en-US" dirty="0"/>
              <a:t>담당</a:t>
            </a:r>
            <a:r>
              <a:rPr lang="en-US" altLang="ko-KR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2. </a:t>
            </a:r>
            <a:r>
              <a:rPr lang="ko-KR" altLang="en-US" dirty="0"/>
              <a:t>조원 소개 및 역할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475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3. </a:t>
            </a:r>
            <a:r>
              <a:rPr lang="ko-KR" altLang="en-US" dirty="0"/>
              <a:t>조원 소개 및 역할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1939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66</Words>
  <Application>Microsoft Office PowerPoint</Application>
  <PresentationFormat>와이드스크린</PresentationFormat>
  <Paragraphs>13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Malgun Gothic</vt:lpstr>
      <vt:lpstr>Arial</vt:lpstr>
      <vt:lpstr>Office 테마</vt:lpstr>
      <vt:lpstr>PowerPoint 프레젠테이션</vt:lpstr>
      <vt:lpstr>PowerPoint 프레젠테이션</vt:lpstr>
      <vt:lpstr>1. 조원 소개 및 역할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7</cp:revision>
  <dcterms:created xsi:type="dcterms:W3CDTF">2024-04-15T01:50:35Z</dcterms:created>
  <dcterms:modified xsi:type="dcterms:W3CDTF">2025-05-21T08:00:55Z</dcterms:modified>
</cp:coreProperties>
</file>