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3" r:id="rId6"/>
    <p:sldId id="265" r:id="rId7"/>
    <p:sldId id="267" r:id="rId8"/>
    <p:sldId id="266" r:id="rId9"/>
    <p:sldId id="268" r:id="rId10"/>
    <p:sldId id="269" r:id="rId11"/>
    <p:sldId id="276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62" r:id="rId20"/>
    <p:sldId id="26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01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90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7520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260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57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96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72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234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508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6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59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50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34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177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12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886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2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ko-KR" altLang="en-US" dirty="0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권경민</a:t>
            </a:r>
            <a:r>
              <a:rPr lang="en-US" altLang="ko-KR" dirty="0"/>
              <a:t>, </a:t>
            </a:r>
            <a:r>
              <a:rPr lang="ko-KR" altLang="en-US" dirty="0"/>
              <a:t>김민석</a:t>
            </a:r>
            <a:r>
              <a:rPr lang="en-US" altLang="ko-KR" dirty="0"/>
              <a:t>, </a:t>
            </a:r>
            <a:r>
              <a:rPr lang="ko-KR" altLang="en-US" dirty="0"/>
              <a:t>이문형</a:t>
            </a:r>
            <a:r>
              <a:rPr lang="en-US" altLang="ko-KR" dirty="0"/>
              <a:t>, </a:t>
            </a:r>
            <a:r>
              <a:rPr lang="ko-KR" altLang="en-US" dirty="0"/>
              <a:t>이재규</a:t>
            </a:r>
            <a:endParaRPr lang="en-US" altLang="ko-KR"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altLang="ko-KR" dirty="0" err="1"/>
              <a:t>DeepDive</a:t>
            </a:r>
            <a:r>
              <a:rPr lang="en-US" altLang="ko-KR" dirty="0"/>
              <a:t> – Team Project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</a:t>
            </a:r>
            <a:r>
              <a:rPr lang="ko-KR" altLang="en-US" dirty="0"/>
              <a:t>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dirty="0" err="1"/>
              <a:t>DeepDive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973202" y="3100230"/>
            <a:ext cx="5466510" cy="1102286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0C1B5-7876-4059-B3CA-EF491C833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64" y="4773821"/>
            <a:ext cx="6953250" cy="15525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ACAE951-7D19-4EF2-97D2-ADE33E3CC6AC}"/>
              </a:ext>
            </a:extLst>
          </p:cNvPr>
          <p:cNvSpPr/>
          <p:nvPr/>
        </p:nvSpPr>
        <p:spPr>
          <a:xfrm rot="3689109">
            <a:off x="7321899" y="4476105"/>
            <a:ext cx="398615" cy="3785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7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04313" y="4251918"/>
            <a:ext cx="5677265" cy="31773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893550" y="5195127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98F3549-A47E-4D69-8315-2B1CB225DCBB}"/>
              </a:ext>
            </a:extLst>
          </p:cNvPr>
          <p:cNvSpPr/>
          <p:nvPr/>
        </p:nvSpPr>
        <p:spPr>
          <a:xfrm>
            <a:off x="9436307" y="4665374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3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702485" y="1443420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1022B-CD3A-41E7-9B3E-55048FC31702}"/>
              </a:ext>
            </a:extLst>
          </p:cNvPr>
          <p:cNvSpPr txBox="1"/>
          <p:nvPr/>
        </p:nvSpPr>
        <p:spPr>
          <a:xfrm>
            <a:off x="7702485" y="2787743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IView</a:t>
            </a:r>
            <a:r>
              <a:rPr lang="en-US" altLang="ko-KR" sz="2400" dirty="0"/>
              <a:t>* view = Execute();</a:t>
            </a:r>
            <a:endParaRPr lang="ko-KR" altLang="en-US" sz="2400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4589158-B50C-45E0-BD1B-5BCB76A7812E}"/>
              </a:ext>
            </a:extLst>
          </p:cNvPr>
          <p:cNvSpPr/>
          <p:nvPr/>
        </p:nvSpPr>
        <p:spPr>
          <a:xfrm>
            <a:off x="9257950" y="3329078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51D88C0-608B-49C0-9C6F-CA19EBFD49FC}"/>
              </a:ext>
            </a:extLst>
          </p:cNvPr>
          <p:cNvSpPr/>
          <p:nvPr/>
        </p:nvSpPr>
        <p:spPr>
          <a:xfrm>
            <a:off x="7702485" y="4074781"/>
            <a:ext cx="341909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WriteView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D8AF0-6C23-45D8-8543-6AE2697E463D}"/>
              </a:ext>
            </a:extLst>
          </p:cNvPr>
          <p:cNvSpPr/>
          <p:nvPr/>
        </p:nvSpPr>
        <p:spPr>
          <a:xfrm>
            <a:off x="7480570" y="2765837"/>
            <a:ext cx="4095345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50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702485" y="1443420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7702484" y="342900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023" y="4804884"/>
            <a:ext cx="8893890" cy="151809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F71581-BC5B-482D-B083-59140C403E67}"/>
              </a:ext>
            </a:extLst>
          </p:cNvPr>
          <p:cNvSpPr/>
          <p:nvPr/>
        </p:nvSpPr>
        <p:spPr>
          <a:xfrm>
            <a:off x="9257949" y="27496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90789-3B85-4683-9DFA-198362F8E54E}"/>
              </a:ext>
            </a:extLst>
          </p:cNvPr>
          <p:cNvSpPr txBox="1"/>
          <p:nvPr/>
        </p:nvSpPr>
        <p:spPr>
          <a:xfrm>
            <a:off x="7856566" y="4125575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Lba</a:t>
            </a:r>
            <a:r>
              <a:rPr lang="en-US" altLang="ko-KR" sz="2400" dirty="0"/>
              <a:t> = 0, data = 0x45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824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120136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1910906"/>
            <a:ext cx="8000600" cy="1365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A78FFB-B769-418C-B68D-A8D161DE4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4227627"/>
            <a:ext cx="7383487" cy="232023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83AFAE-16D4-4855-9481-8B784E3A5D56}"/>
              </a:ext>
            </a:extLst>
          </p:cNvPr>
          <p:cNvSpPr/>
          <p:nvPr/>
        </p:nvSpPr>
        <p:spPr>
          <a:xfrm>
            <a:off x="506227" y="3581474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4A6E7-3B43-480C-98D1-F373F1958D8D}"/>
              </a:ext>
            </a:extLst>
          </p:cNvPr>
          <p:cNvSpPr txBox="1"/>
          <p:nvPr/>
        </p:nvSpPr>
        <p:spPr>
          <a:xfrm>
            <a:off x="3925323" y="3689190"/>
            <a:ext cx="65516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실제 </a:t>
            </a:r>
            <a:r>
              <a:rPr lang="en-US" altLang="ko-KR" sz="1800" dirty="0">
                <a:latin typeface="+mn-ea"/>
                <a:ea typeface="+mn-ea"/>
              </a:rPr>
              <a:t>ssd.exe</a:t>
            </a:r>
            <a:r>
              <a:rPr lang="ko-KR" altLang="en-US" sz="1800" dirty="0">
                <a:latin typeface="+mn-ea"/>
                <a:ea typeface="+mn-ea"/>
              </a:rPr>
              <a:t> 호출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75FEF1C-3817-4CA2-93F9-A66ABCB041BE}"/>
              </a:ext>
            </a:extLst>
          </p:cNvPr>
          <p:cNvSpPr/>
          <p:nvPr/>
        </p:nvSpPr>
        <p:spPr>
          <a:xfrm>
            <a:off x="4640571" y="3099677"/>
            <a:ext cx="356804" cy="392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2A5C17-7099-4745-92B2-DB0F594A7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890" y="4328399"/>
            <a:ext cx="2667000" cy="15144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D3E3567-79F5-472A-A3B6-903382E78365}"/>
              </a:ext>
            </a:extLst>
          </p:cNvPr>
          <p:cNvSpPr/>
          <p:nvPr/>
        </p:nvSpPr>
        <p:spPr>
          <a:xfrm rot="16200000">
            <a:off x="8713201" y="4652040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198E159-DBFA-4F7D-97F1-5DAF4924F205}"/>
              </a:ext>
            </a:extLst>
          </p:cNvPr>
          <p:cNvSpPr/>
          <p:nvPr/>
        </p:nvSpPr>
        <p:spPr>
          <a:xfrm rot="5400000" flipH="1">
            <a:off x="8713201" y="50752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74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4052441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4897586"/>
            <a:ext cx="8893890" cy="151809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0EABFB-D21E-440E-BD91-7A14D6E8DCD0}"/>
              </a:ext>
            </a:extLst>
          </p:cNvPr>
          <p:cNvSpPr/>
          <p:nvPr/>
        </p:nvSpPr>
        <p:spPr>
          <a:xfrm>
            <a:off x="506227" y="1248022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85F21D-554E-40E0-8870-9F8EB3A4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1981922"/>
            <a:ext cx="8893890" cy="1651128"/>
          </a:xfrm>
          <a:prstGeom prst="rect">
            <a:avLst/>
          </a:prstGeom>
        </p:spPr>
      </p:pic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C3FDD485-1EDF-4437-8EE7-799E75BFB2F8}"/>
              </a:ext>
            </a:extLst>
          </p:cNvPr>
          <p:cNvSpPr/>
          <p:nvPr/>
        </p:nvSpPr>
        <p:spPr>
          <a:xfrm flipH="1" flipV="1">
            <a:off x="8959174" y="2801565"/>
            <a:ext cx="2191589" cy="30058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DC8216-649C-475D-9D13-BD86242DD029}"/>
              </a:ext>
            </a:extLst>
          </p:cNvPr>
          <p:cNvSpPr/>
          <p:nvPr/>
        </p:nvSpPr>
        <p:spPr>
          <a:xfrm>
            <a:off x="8512089" y="405244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SsdWriteResult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E8E0EA-D384-4A92-A793-7ABE92CFABC5}"/>
              </a:ext>
            </a:extLst>
          </p:cNvPr>
          <p:cNvSpPr/>
          <p:nvPr/>
        </p:nvSpPr>
        <p:spPr>
          <a:xfrm>
            <a:off x="5107457" y="2950154"/>
            <a:ext cx="1789454" cy="318340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6607B-0C38-492C-B11B-A736533AF30E}"/>
              </a:ext>
            </a:extLst>
          </p:cNvPr>
          <p:cNvSpPr/>
          <p:nvPr/>
        </p:nvSpPr>
        <p:spPr>
          <a:xfrm>
            <a:off x="605979" y="5028897"/>
            <a:ext cx="1884301" cy="41859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2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4630B-6C8E-488F-88E0-3CEED6A1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8AB3BB-4260-4AFE-91CB-249E17367975}"/>
              </a:ext>
            </a:extLst>
          </p:cNvPr>
          <p:cNvSpPr/>
          <p:nvPr/>
        </p:nvSpPr>
        <p:spPr>
          <a:xfrm>
            <a:off x="1301409" y="4696628"/>
            <a:ext cx="4642192" cy="721678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3EDE2-465D-4ED5-84C0-8B9309320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03" y="4888351"/>
            <a:ext cx="4382320" cy="10599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E9AF84-FF95-4AAF-AC42-9C11747E8DEC}"/>
              </a:ext>
            </a:extLst>
          </p:cNvPr>
          <p:cNvSpPr/>
          <p:nvPr/>
        </p:nvSpPr>
        <p:spPr>
          <a:xfrm>
            <a:off x="7459018" y="5236310"/>
            <a:ext cx="2609110" cy="61001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6423B0-3220-4FBE-9599-BA9B830243B8}"/>
              </a:ext>
            </a:extLst>
          </p:cNvPr>
          <p:cNvSpPr/>
          <p:nvPr/>
        </p:nvSpPr>
        <p:spPr>
          <a:xfrm>
            <a:off x="7826715" y="415730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WriteView</a:t>
            </a:r>
          </a:p>
        </p:txBody>
      </p:sp>
    </p:spTree>
    <p:extLst>
      <p:ext uri="{BB962C8B-B14F-4D97-AF65-F5344CB8AC3E}">
        <p14:creationId xmlns:p14="http://schemas.microsoft.com/office/powerpoint/2010/main" val="4288039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의존성 지옥</a:t>
            </a:r>
            <a:r>
              <a:rPr lang="en-US" altLang="ko-KR" sz="2800" dirty="0">
                <a:latin typeface="+mn-ea"/>
                <a:ea typeface="+mn-ea"/>
              </a:rPr>
              <a:t>…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1081325" y="183135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3775887" y="345297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696117" y="2609539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5871385" y="506357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4670832" y="4262753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B6243E7E-171A-4700-950C-806449F249E9}"/>
              </a:ext>
            </a:extLst>
          </p:cNvPr>
          <p:cNvSpPr/>
          <p:nvPr/>
        </p:nvSpPr>
        <p:spPr>
          <a:xfrm rot="18991705">
            <a:off x="2029919" y="256813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E882506E-C301-4B32-80F2-622DFC00DAF5}"/>
              </a:ext>
            </a:extLst>
          </p:cNvPr>
          <p:cNvSpPr/>
          <p:nvPr/>
        </p:nvSpPr>
        <p:spPr>
          <a:xfrm rot="18991705">
            <a:off x="3109690" y="3413981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32300CE0-8524-43CE-B9B7-3B79E422C116}"/>
              </a:ext>
            </a:extLst>
          </p:cNvPr>
          <p:cNvSpPr/>
          <p:nvPr/>
        </p:nvSpPr>
        <p:spPr>
          <a:xfrm rot="18991705">
            <a:off x="4093275" y="418763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오른쪽으로 구부러짐 27">
            <a:extLst>
              <a:ext uri="{FF2B5EF4-FFF2-40B4-BE49-F238E27FC236}">
                <a16:creationId xmlns:a16="http://schemas.microsoft.com/office/drawing/2014/main" id="{78E0B6D7-A0C0-4717-A4C8-A06BB67DC80E}"/>
              </a:ext>
            </a:extLst>
          </p:cNvPr>
          <p:cNvSpPr/>
          <p:nvPr/>
        </p:nvSpPr>
        <p:spPr>
          <a:xfrm rot="18991705">
            <a:off x="5291794" y="5053721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96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 도입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ko-KR" altLang="en-US" sz="2800" dirty="0">
                <a:latin typeface="+mn-ea"/>
                <a:ea typeface="+mn-ea"/>
              </a:rPr>
              <a:t>객체의 라이프사이클과 의존관계 설정을 담당함</a:t>
            </a:r>
            <a:endParaRPr lang="en-US" altLang="ko-KR" sz="2800" dirty="0">
              <a:latin typeface="+mn-ea"/>
              <a:ea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FE86B27-A31C-4DAB-9238-D7A69CDD719D}"/>
              </a:ext>
            </a:extLst>
          </p:cNvPr>
          <p:cNvGrpSpPr/>
          <p:nvPr/>
        </p:nvGrpSpPr>
        <p:grpSpPr>
          <a:xfrm>
            <a:off x="605980" y="1906621"/>
            <a:ext cx="9501058" cy="4421137"/>
            <a:chOff x="605980" y="1825558"/>
            <a:chExt cx="10629900" cy="49788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7D3F13-51B3-4949-A277-5663EEB1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80" y="1825558"/>
              <a:ext cx="9039225" cy="19812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9B35814-EF5A-41F3-A5CB-BA54AABA1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980" y="4011546"/>
              <a:ext cx="10629900" cy="12668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F0E9661-EA6E-40F6-89F9-893F4B8A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980" y="5476875"/>
              <a:ext cx="8606114" cy="132753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E7D8BE-4BF0-41A5-B12E-3572B8A639D9}"/>
                </a:ext>
              </a:extLst>
            </p:cNvPr>
            <p:cNvSpPr/>
            <p:nvPr/>
          </p:nvSpPr>
          <p:spPr>
            <a:xfrm>
              <a:off x="4706090" y="2925233"/>
              <a:ext cx="1957357" cy="43080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E7A86A-B0C6-437D-9792-B3E18F7C53F0}"/>
                </a:ext>
              </a:extLst>
            </p:cNvPr>
            <p:cNvSpPr/>
            <p:nvPr/>
          </p:nvSpPr>
          <p:spPr>
            <a:xfrm>
              <a:off x="9278523" y="4429553"/>
              <a:ext cx="1843057" cy="36618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6239ED7-DE10-4A71-93F8-45FE2F50A729}"/>
                </a:ext>
              </a:extLst>
            </p:cNvPr>
            <p:cNvSpPr/>
            <p:nvPr/>
          </p:nvSpPr>
          <p:spPr>
            <a:xfrm>
              <a:off x="739302" y="4047395"/>
              <a:ext cx="5356698" cy="10498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31F7E3-F99D-4F3D-A634-BBE9859D75AC}"/>
                </a:ext>
              </a:extLst>
            </p:cNvPr>
            <p:cNvSpPr/>
            <p:nvPr/>
          </p:nvSpPr>
          <p:spPr>
            <a:xfrm>
              <a:off x="739302" y="5519254"/>
              <a:ext cx="5124478" cy="118310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2544337-7CAC-4D87-987B-7DCBAA2E3CB4}"/>
                </a:ext>
              </a:extLst>
            </p:cNvPr>
            <p:cNvCxnSpPr/>
            <p:nvPr/>
          </p:nvCxnSpPr>
          <p:spPr>
            <a:xfrm flipV="1">
              <a:off x="5920930" y="4795736"/>
              <a:ext cx="3291164" cy="72351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E070260-2AF6-4B69-A8BA-084CD19C54AF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125592" y="3356042"/>
              <a:ext cx="559177" cy="64922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9703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93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07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0695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권경민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김민석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이강현 </a:t>
            </a:r>
            <a:r>
              <a:rPr lang="en-US" altLang="ko-KR" dirty="0"/>
              <a:t>: TestShell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이문형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이재규 </a:t>
            </a:r>
            <a:r>
              <a:rPr lang="en-US" altLang="ko-KR" dirty="0"/>
              <a:t>: TestShell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75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55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3CD6C-28B4-4306-820B-20B8523C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91" y="2451442"/>
            <a:ext cx="2815950" cy="2496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Layered Architecture</a:t>
            </a:r>
            <a:r>
              <a:rPr lang="ko-KR" altLang="en-US" sz="2800" dirty="0">
                <a:latin typeface="+mn-ea"/>
                <a:ea typeface="+mn-ea"/>
              </a:rPr>
              <a:t>로 </a:t>
            </a: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0528A6-EDC9-4571-AA55-DBAD4B3C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73" y="2185172"/>
            <a:ext cx="2667000" cy="15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380CA7-B3B8-4BA8-A52E-21FAD0D17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269" y="3429000"/>
            <a:ext cx="2747534" cy="167950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/>
          <p:nvPr/>
        </p:nvCxnSpPr>
        <p:spPr>
          <a:xfrm>
            <a:off x="5731497" y="1951348"/>
            <a:ext cx="0" cy="416664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688157" y="5350921"/>
            <a:ext cx="4666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7061854" y="5350920"/>
            <a:ext cx="38638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 Business Layer</a:t>
            </a:r>
          </a:p>
        </p:txBody>
      </p:sp>
    </p:spTree>
    <p:extLst>
      <p:ext uri="{BB962C8B-B14F-4D97-AF65-F5344CB8AC3E}">
        <p14:creationId xmlns:p14="http://schemas.microsoft.com/office/powerpoint/2010/main" val="402575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456023" y="2967335"/>
            <a:ext cx="2089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328759" y="5735160"/>
            <a:ext cx="2289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 Business Layer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2618297" y="197778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2618297" y="359734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618297" y="2787561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2618297" y="52168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Service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2433AB-9EA2-4777-86EA-EB8B1176E84C}"/>
              </a:ext>
            </a:extLst>
          </p:cNvPr>
          <p:cNvSpPr/>
          <p:nvPr/>
        </p:nvSpPr>
        <p:spPr>
          <a:xfrm>
            <a:off x="2618297" y="602667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Infrastructure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B1EFB-0819-449E-9E9C-6E07675B6FE3}"/>
              </a:ext>
            </a:extLst>
          </p:cNvPr>
          <p:cNvSpPr txBox="1"/>
          <p:nvPr/>
        </p:nvSpPr>
        <p:spPr>
          <a:xfrm>
            <a:off x="5552390" y="2072888"/>
            <a:ext cx="65516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입출력을 받고 결과를 출력하는 </a:t>
            </a:r>
            <a:r>
              <a:rPr lang="en-US" altLang="ko-KR" sz="1800" dirty="0">
                <a:latin typeface="+mn-ea"/>
                <a:ea typeface="+mn-ea"/>
              </a:rPr>
              <a:t>Console App.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2618297" y="434150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View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47904B-B1B3-454E-B67C-F00B574EEA74}"/>
              </a:ext>
            </a:extLst>
          </p:cNvPr>
          <p:cNvSpPr txBox="1"/>
          <p:nvPr/>
        </p:nvSpPr>
        <p:spPr>
          <a:xfrm>
            <a:off x="5552389" y="2771938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입력을 해석하고 </a:t>
            </a:r>
            <a:r>
              <a:rPr lang="en-US" altLang="ko-KR" sz="1800" dirty="0">
                <a:latin typeface="+mn-ea"/>
                <a:ea typeface="+mn-ea"/>
              </a:rPr>
              <a:t>Parsing</a:t>
            </a:r>
            <a:r>
              <a:rPr lang="ko-KR" altLang="en-US" sz="1800" dirty="0">
                <a:latin typeface="+mn-ea"/>
                <a:ea typeface="+mn-ea"/>
              </a:rPr>
              <a:t>하여 맞는 </a:t>
            </a:r>
            <a:r>
              <a:rPr lang="en-US" altLang="ko-KR" sz="1800" dirty="0">
                <a:latin typeface="+mn-ea"/>
                <a:ea typeface="+mn-ea"/>
              </a:rPr>
              <a:t>Command </a:t>
            </a:r>
          </a:p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1800" dirty="0">
                <a:latin typeface="+mn-ea"/>
                <a:ea typeface="+mn-ea"/>
              </a:rPr>
              <a:t>(ex. Fullread command) </a:t>
            </a:r>
            <a:r>
              <a:rPr lang="ko-KR" altLang="en-US" sz="1800" dirty="0">
                <a:latin typeface="+mn-ea"/>
                <a:ea typeface="+mn-ea"/>
              </a:rPr>
              <a:t>객체 생성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F65E3F-98B3-40B0-82C4-BFE986993682}"/>
              </a:ext>
            </a:extLst>
          </p:cNvPr>
          <p:cNvSpPr txBox="1"/>
          <p:nvPr/>
        </p:nvSpPr>
        <p:spPr>
          <a:xfrm>
            <a:off x="5552389" y="357935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작업을 </a:t>
            </a:r>
            <a:r>
              <a:rPr lang="en-US" altLang="ko-KR" sz="1800" dirty="0">
                <a:latin typeface="+mn-ea"/>
                <a:ea typeface="+mn-ea"/>
              </a:rPr>
              <a:t>Service</a:t>
            </a:r>
            <a:r>
              <a:rPr lang="ko-KR" altLang="en-US" sz="1800" dirty="0">
                <a:latin typeface="+mn-ea"/>
                <a:ea typeface="+mn-ea"/>
              </a:rPr>
              <a:t>에 위임하고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결과를 받아 </a:t>
            </a:r>
            <a:r>
              <a:rPr lang="en-US" altLang="ko-KR" sz="1800" dirty="0">
                <a:latin typeface="+mn-ea"/>
                <a:ea typeface="+mn-ea"/>
              </a:rPr>
              <a:t>View </a:t>
            </a:r>
            <a:r>
              <a:rPr lang="ko-KR" altLang="en-US" sz="1800" dirty="0">
                <a:latin typeface="+mn-ea"/>
                <a:ea typeface="+mn-ea"/>
              </a:rPr>
              <a:t>객체를 생성하여 반환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59761D-803A-457F-8E14-4F211A02B915}"/>
              </a:ext>
            </a:extLst>
          </p:cNvPr>
          <p:cNvSpPr txBox="1"/>
          <p:nvPr/>
        </p:nvSpPr>
        <p:spPr>
          <a:xfrm>
            <a:off x="5552389" y="436698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결과를 </a:t>
            </a:r>
            <a:r>
              <a:rPr lang="en-US" altLang="ko-KR" sz="1800" dirty="0">
                <a:latin typeface="+mn-ea"/>
                <a:ea typeface="+mn-ea"/>
              </a:rPr>
              <a:t>Application</a:t>
            </a:r>
            <a:r>
              <a:rPr lang="ko-KR" altLang="en-US" sz="1800" dirty="0">
                <a:latin typeface="+mn-ea"/>
                <a:ea typeface="+mn-ea"/>
              </a:rPr>
              <a:t>에서 전달해준 </a:t>
            </a:r>
            <a:r>
              <a:rPr lang="en-US" altLang="ko-KR" sz="1800" dirty="0">
                <a:latin typeface="+mn-ea"/>
                <a:ea typeface="+mn-ea"/>
              </a:rPr>
              <a:t>stream/logger</a:t>
            </a:r>
            <a:r>
              <a:rPr lang="ko-KR" altLang="en-US" sz="1800" dirty="0">
                <a:latin typeface="+mn-ea"/>
                <a:ea typeface="+mn-ea"/>
              </a:rPr>
              <a:t>에 정해진대로 출력하는 역할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7FF2F-E892-41BA-B380-5FAEDBC651C6}"/>
              </a:ext>
            </a:extLst>
          </p:cNvPr>
          <p:cNvSpPr txBox="1"/>
          <p:nvPr/>
        </p:nvSpPr>
        <p:spPr>
          <a:xfrm>
            <a:off x="5552389" y="5328895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</a:t>
            </a:r>
            <a:r>
              <a:rPr lang="en-US" altLang="ko-KR" sz="1800" dirty="0">
                <a:latin typeface="+mn-ea"/>
                <a:ea typeface="+mn-ea"/>
              </a:rPr>
              <a:t>Business Logic (ex. </a:t>
            </a:r>
            <a:r>
              <a:rPr lang="en-US" altLang="ko-KR" sz="1800" dirty="0" err="1">
                <a:latin typeface="+mn-ea"/>
                <a:ea typeface="+mn-ea"/>
              </a:rPr>
              <a:t>SsdFullWriteService</a:t>
            </a:r>
            <a:r>
              <a:rPr lang="ko-KR" altLang="en-US" sz="1800" dirty="0">
                <a:latin typeface="+mn-ea"/>
                <a:ea typeface="+mn-ea"/>
              </a:rPr>
              <a:t>는 </a:t>
            </a:r>
            <a:r>
              <a:rPr lang="en-US" altLang="ko-KR" sz="1800" dirty="0">
                <a:latin typeface="+mn-ea"/>
                <a:ea typeface="+mn-ea"/>
              </a:rPr>
              <a:t>Max LBA</a:t>
            </a:r>
            <a:r>
              <a:rPr lang="ko-KR" altLang="en-US" sz="1800" dirty="0">
                <a:latin typeface="+mn-ea"/>
                <a:ea typeface="+mn-ea"/>
              </a:rPr>
              <a:t>까지 하나씩 </a:t>
            </a:r>
            <a:r>
              <a:rPr lang="en-US" altLang="ko-KR" sz="1800" dirty="0">
                <a:latin typeface="+mn-ea"/>
                <a:ea typeface="+mn-ea"/>
              </a:rPr>
              <a:t>Write </a:t>
            </a:r>
            <a:r>
              <a:rPr lang="ko-KR" altLang="en-US" sz="1800" dirty="0">
                <a:latin typeface="+mn-ea"/>
                <a:ea typeface="+mn-ea"/>
              </a:rPr>
              <a:t>하는 </a:t>
            </a:r>
            <a:r>
              <a:rPr lang="en-US" altLang="ko-KR" sz="1800" dirty="0">
                <a:latin typeface="+mn-ea"/>
                <a:ea typeface="+mn-ea"/>
              </a:rPr>
              <a:t>logic</a:t>
            </a:r>
            <a:r>
              <a:rPr lang="ko-KR" altLang="en-US" sz="1800" dirty="0">
                <a:latin typeface="+mn-ea"/>
                <a:ea typeface="+mn-ea"/>
              </a:rPr>
              <a:t>을 가지고 있음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3DAE6-B1CA-4DC0-B3E6-27D018E5522C}"/>
              </a:ext>
            </a:extLst>
          </p:cNvPr>
          <p:cNvSpPr txBox="1"/>
          <p:nvPr/>
        </p:nvSpPr>
        <p:spPr>
          <a:xfrm>
            <a:off x="5552389" y="6032496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기술 종속성이 강한 객체 </a:t>
            </a:r>
            <a:r>
              <a:rPr lang="en-US" altLang="ko-KR" sz="1800" dirty="0">
                <a:latin typeface="+mn-ea"/>
                <a:ea typeface="+mn-ea"/>
              </a:rPr>
              <a:t>(ex. </a:t>
            </a:r>
            <a:r>
              <a:rPr lang="ko-KR" altLang="en-US" sz="1800" dirty="0">
                <a:latin typeface="+mn-ea"/>
                <a:ea typeface="+mn-ea"/>
              </a:rPr>
              <a:t>실제로 </a:t>
            </a:r>
            <a:r>
              <a:rPr lang="en-US" altLang="ko-KR" sz="1800" dirty="0">
                <a:latin typeface="+mn-ea"/>
                <a:ea typeface="+mn-ea"/>
              </a:rPr>
              <a:t>SSD</a:t>
            </a:r>
            <a:r>
              <a:rPr lang="ko-KR" altLang="en-US" sz="1800" dirty="0">
                <a:latin typeface="+mn-ea"/>
                <a:ea typeface="+mn-ea"/>
              </a:rPr>
              <a:t>와 통신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데이터베이스 작업 등등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330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327186" y="1708928"/>
            <a:ext cx="6571083" cy="47405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A6AE25-C33B-437C-B445-9EAAA595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468" y="2555930"/>
            <a:ext cx="1149834" cy="101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3ED8B-6511-47C2-8D47-2A5716605C09}"/>
              </a:ext>
            </a:extLst>
          </p:cNvPr>
          <p:cNvSpPr txBox="1"/>
          <p:nvPr/>
        </p:nvSpPr>
        <p:spPr>
          <a:xfrm>
            <a:off x="7937033" y="2739105"/>
            <a:ext cx="448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Shell&gt; write 0 0x45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35733" y="199064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575594" y="2095500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사용자로부터 입력을 받음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21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038845" y="4068384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770520" y="4386116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778972" y="2430659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93" y="3575828"/>
            <a:ext cx="5196753" cy="31683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85193" y="3604623"/>
            <a:ext cx="5196753" cy="310726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298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502195" y="4703848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332536" y="3685364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46EE8944-1630-47DB-9BF2-1F523068010B}"/>
              </a:ext>
            </a:extLst>
          </p:cNvPr>
          <p:cNvSpPr/>
          <p:nvPr/>
        </p:nvSpPr>
        <p:spPr>
          <a:xfrm rot="20393484">
            <a:off x="236763" y="3484661"/>
            <a:ext cx="738433" cy="134274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19495" y="2581949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2AEF5-95AE-4B3F-932B-8AF5817A98EC}"/>
              </a:ext>
            </a:extLst>
          </p:cNvPr>
          <p:cNvSpPr txBox="1"/>
          <p:nvPr/>
        </p:nvSpPr>
        <p:spPr>
          <a:xfrm>
            <a:off x="7502195" y="5500538"/>
            <a:ext cx="432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Bool IsSupport(vector&lt;string&gt;&amp; userInput)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5220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404</Words>
  <Application>Microsoft Office PowerPoint</Application>
  <PresentationFormat>와이드스크린</PresentationFormat>
  <Paragraphs>93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1. 조원 소개 및 역할</vt:lpstr>
      <vt:lpstr>PowerPoint 프레젠테이션</vt:lpstr>
      <vt:lpstr>PowerPoint 프레젠테이션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73</cp:revision>
  <dcterms:created xsi:type="dcterms:W3CDTF">2024-04-15T01:50:35Z</dcterms:created>
  <dcterms:modified xsi:type="dcterms:W3CDTF">2025-05-22T00:56:30Z</dcterms:modified>
</cp:coreProperties>
</file>