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51206400" cy="28803600"/>
  <p:notesSz cx="6858000" cy="9144000"/>
  <p:defaultText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04" userDrawn="1">
          <p15:clr>
            <a:srgbClr val="A4A3A4"/>
          </p15:clr>
        </p15:guide>
        <p15:guide id="2" orient="horz" pos="252" userDrawn="1">
          <p15:clr>
            <a:srgbClr val="A4A3A4"/>
          </p15:clr>
        </p15:guide>
        <p15:guide id="3" orient="horz" pos="17640" userDrawn="1">
          <p15:clr>
            <a:srgbClr val="A4A3A4"/>
          </p15:clr>
        </p15:guide>
        <p15:guide id="4" orient="horz" userDrawn="1">
          <p15:clr>
            <a:srgbClr val="A4A3A4"/>
          </p15:clr>
        </p15:guide>
        <p15:guide id="5" pos="679" userDrawn="1">
          <p15:clr>
            <a:srgbClr val="A4A3A4"/>
          </p15:clr>
        </p15:guide>
        <p15:guide id="6" pos="315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603030"/>
    <a:srgbClr val="BEA55F"/>
    <a:srgbClr val="C3AA61"/>
    <a:srgbClr val="FFA5A2"/>
    <a:srgbClr val="FFFF00"/>
    <a:srgbClr val="F3F5FA"/>
    <a:srgbClr val="CDD2DE"/>
    <a:srgbClr val="E3E9E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66" autoAdjust="0"/>
    <p:restoredTop sz="92041" autoAdjust="0"/>
  </p:normalViewPr>
  <p:slideViewPr>
    <p:cSldViewPr snapToGrid="0" snapToObjects="1" showGuides="1">
      <p:cViewPr varScale="1">
        <p:scale>
          <a:sx n="28" d="100"/>
          <a:sy n="28" d="100"/>
        </p:scale>
        <p:origin x="680" y="184"/>
      </p:cViewPr>
      <p:guideLst>
        <p:guide orient="horz" pos="2904"/>
        <p:guide orient="horz" pos="252"/>
        <p:guide orient="horz" pos="17640"/>
        <p:guide orient="horz"/>
        <p:guide pos="679"/>
        <p:guide pos="315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3/20/25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3765366" rtl="0" eaLnBrk="1" latinLnBrk="0" hangingPunct="1">
      <a:defRPr sz="5000" kern="1200">
        <a:solidFill>
          <a:schemeClr val="tx1"/>
        </a:solidFill>
        <a:latin typeface="+mn-lt"/>
        <a:ea typeface="+mn-ea"/>
        <a:cs typeface="+mn-cs"/>
      </a:defRPr>
    </a:lvl1pPr>
    <a:lvl2pPr marL="1882684" algn="l" defTabSz="3765366" rtl="0" eaLnBrk="1" latinLnBrk="0" hangingPunct="1">
      <a:defRPr sz="5000" kern="1200">
        <a:solidFill>
          <a:schemeClr val="tx1"/>
        </a:solidFill>
        <a:latin typeface="+mn-lt"/>
        <a:ea typeface="+mn-ea"/>
        <a:cs typeface="+mn-cs"/>
      </a:defRPr>
    </a:lvl2pPr>
    <a:lvl3pPr marL="3765366" algn="l" defTabSz="3765366" rtl="0" eaLnBrk="1" latinLnBrk="0" hangingPunct="1">
      <a:defRPr sz="5000" kern="1200">
        <a:solidFill>
          <a:schemeClr val="tx1"/>
        </a:solidFill>
        <a:latin typeface="+mn-lt"/>
        <a:ea typeface="+mn-ea"/>
        <a:cs typeface="+mn-cs"/>
      </a:defRPr>
    </a:lvl3pPr>
    <a:lvl4pPr marL="5648049" algn="l" defTabSz="3765366" rtl="0" eaLnBrk="1" latinLnBrk="0" hangingPunct="1">
      <a:defRPr sz="5000" kern="1200">
        <a:solidFill>
          <a:schemeClr val="tx1"/>
        </a:solidFill>
        <a:latin typeface="+mn-lt"/>
        <a:ea typeface="+mn-ea"/>
        <a:cs typeface="+mn-cs"/>
      </a:defRPr>
    </a:lvl4pPr>
    <a:lvl5pPr marL="7530731" algn="l" defTabSz="3765366" rtl="0" eaLnBrk="1" latinLnBrk="0" hangingPunct="1">
      <a:defRPr sz="5000" kern="1200">
        <a:solidFill>
          <a:schemeClr val="tx1"/>
        </a:solidFill>
        <a:latin typeface="+mn-lt"/>
        <a:ea typeface="+mn-ea"/>
        <a:cs typeface="+mn-cs"/>
      </a:defRPr>
    </a:lvl5pPr>
    <a:lvl6pPr marL="9413415" algn="l" defTabSz="3765366" rtl="0" eaLnBrk="1" latinLnBrk="0" hangingPunct="1">
      <a:defRPr sz="5000" kern="1200">
        <a:solidFill>
          <a:schemeClr val="tx1"/>
        </a:solidFill>
        <a:latin typeface="+mn-lt"/>
        <a:ea typeface="+mn-ea"/>
        <a:cs typeface="+mn-cs"/>
      </a:defRPr>
    </a:lvl6pPr>
    <a:lvl7pPr marL="11296099" algn="l" defTabSz="3765366" rtl="0" eaLnBrk="1" latinLnBrk="0" hangingPunct="1">
      <a:defRPr sz="5000" kern="1200">
        <a:solidFill>
          <a:schemeClr val="tx1"/>
        </a:solidFill>
        <a:latin typeface="+mn-lt"/>
        <a:ea typeface="+mn-ea"/>
        <a:cs typeface="+mn-cs"/>
      </a:defRPr>
    </a:lvl7pPr>
    <a:lvl8pPr marL="13178781" algn="l" defTabSz="3765366" rtl="0" eaLnBrk="1" latinLnBrk="0" hangingPunct="1">
      <a:defRPr sz="5000" kern="1200">
        <a:solidFill>
          <a:schemeClr val="tx1"/>
        </a:solidFill>
        <a:latin typeface="+mn-lt"/>
        <a:ea typeface="+mn-ea"/>
        <a:cs typeface="+mn-cs"/>
      </a:defRPr>
    </a:lvl8pPr>
    <a:lvl9pPr marL="15061465" algn="l" defTabSz="3765366" rtl="0" eaLnBrk="1" latinLnBrk="0" hangingPunct="1">
      <a:defRPr sz="5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246830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054889" y="4397832"/>
            <a:ext cx="24185071" cy="686905"/>
          </a:xfrm>
          <a:prstGeom prst="rect">
            <a:avLst/>
          </a:prstGeom>
        </p:spPr>
        <p:txBody>
          <a:bodyPr wrap="square" lIns="196113" tIns="196113" rIns="196113" bIns="196113">
            <a:spAutoFit/>
          </a:bodyPr>
          <a:lstStyle>
            <a:lvl1pPr marL="0" indent="0">
              <a:buNone/>
              <a:defRPr sz="1890">
                <a:solidFill>
                  <a:schemeClr val="tx1"/>
                </a:solidFill>
                <a:latin typeface="Times New Roman" panose="02020603050405020304" pitchFamily="18" charset="0"/>
                <a:cs typeface="Times New Roman" panose="02020603050405020304" pitchFamily="18" charset="0"/>
              </a:defRPr>
            </a:lvl1pPr>
            <a:lvl2pPr marL="1003811" indent="-386081">
              <a:defRPr sz="1733">
                <a:latin typeface="Trebuchet MS" pitchFamily="34" charset="0"/>
              </a:defRPr>
            </a:lvl2pPr>
            <a:lvl3pPr marL="1389891" indent="-386081">
              <a:defRPr sz="1733">
                <a:latin typeface="Trebuchet MS" pitchFamily="34" charset="0"/>
              </a:defRPr>
            </a:lvl3pPr>
            <a:lvl4pPr marL="1814580" indent="-424689">
              <a:defRPr sz="1733">
                <a:latin typeface="Trebuchet MS" pitchFamily="34" charset="0"/>
              </a:defRPr>
            </a:lvl4pPr>
            <a:lvl5pPr marL="2123446" indent="-308865">
              <a:defRPr sz="173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1076072" y="3871905"/>
            <a:ext cx="24165981" cy="582515"/>
          </a:xfrm>
          <a:prstGeom prst="rect">
            <a:avLst/>
          </a:prstGeom>
          <a:noFill/>
        </p:spPr>
        <p:txBody>
          <a:bodyPr wrap="square" lIns="78446" tIns="78446" rIns="78446" bIns="78446" anchor="ctr" anchorCtr="0">
            <a:spAutoFit/>
          </a:bodyPr>
          <a:lstStyle>
            <a:lvl1pPr marL="0" indent="0" algn="ctr">
              <a:buNone/>
              <a:defRPr sz="2756"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1076062" y="11715334"/>
            <a:ext cx="24171885" cy="582515"/>
          </a:xfrm>
          <a:prstGeom prst="rect">
            <a:avLst/>
          </a:prstGeom>
          <a:noFill/>
        </p:spPr>
        <p:txBody>
          <a:bodyPr wrap="square" lIns="78446" tIns="78446" rIns="78446" bIns="78446" anchor="ctr" anchorCtr="0">
            <a:spAutoFit/>
          </a:bodyPr>
          <a:lstStyle>
            <a:lvl1pPr marL="0" indent="0" algn="ctr">
              <a:buNone/>
              <a:defRPr sz="2756" b="1" u="sng" baseline="0">
                <a:solidFill>
                  <a:schemeClr val="tx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25865874" y="3871905"/>
            <a:ext cx="24165667" cy="582515"/>
          </a:xfrm>
          <a:prstGeom prst="rect">
            <a:avLst/>
          </a:prstGeom>
          <a:noFill/>
        </p:spPr>
        <p:txBody>
          <a:bodyPr wrap="square" lIns="78446" tIns="78446" rIns="78446" bIns="78446" anchor="ctr" anchorCtr="0">
            <a:spAutoFit/>
          </a:bodyPr>
          <a:lstStyle>
            <a:lvl1pPr marL="0" indent="0" algn="ctr">
              <a:buNone/>
              <a:defRPr sz="2756"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5865874" y="4397832"/>
            <a:ext cx="24165667" cy="686905"/>
          </a:xfrm>
          <a:prstGeom prst="rect">
            <a:avLst/>
          </a:prstGeom>
        </p:spPr>
        <p:txBody>
          <a:bodyPr wrap="square" lIns="196113" tIns="196113" rIns="196113" bIns="196113">
            <a:spAutoFit/>
          </a:bodyPr>
          <a:lstStyle>
            <a:lvl1pPr marL="0" indent="0">
              <a:buNone/>
              <a:defRPr sz="1890">
                <a:solidFill>
                  <a:schemeClr val="tx1"/>
                </a:solidFill>
                <a:latin typeface="Times New Roman" panose="02020603050405020304" pitchFamily="18" charset="0"/>
                <a:cs typeface="Times New Roman" panose="02020603050405020304" pitchFamily="18" charset="0"/>
              </a:defRPr>
            </a:lvl1pPr>
            <a:lvl2pPr marL="1003811" indent="-386081">
              <a:defRPr sz="1733">
                <a:latin typeface="Trebuchet MS" pitchFamily="34" charset="0"/>
              </a:defRPr>
            </a:lvl2pPr>
            <a:lvl3pPr marL="1389891" indent="-386081">
              <a:defRPr sz="1733">
                <a:latin typeface="Trebuchet MS" pitchFamily="34" charset="0"/>
              </a:defRPr>
            </a:lvl3pPr>
            <a:lvl4pPr marL="1814580" indent="-424689">
              <a:defRPr sz="1733">
                <a:latin typeface="Trebuchet MS" pitchFamily="34" charset="0"/>
              </a:defRPr>
            </a:lvl4pPr>
            <a:lvl5pPr marL="2123446" indent="-308865">
              <a:defRPr sz="173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5865872" y="11730529"/>
            <a:ext cx="24159027" cy="582515"/>
          </a:xfrm>
          <a:prstGeom prst="rect">
            <a:avLst/>
          </a:prstGeom>
          <a:noFill/>
        </p:spPr>
        <p:txBody>
          <a:bodyPr wrap="square" lIns="78446" tIns="78446" rIns="78446" bIns="78446" anchor="ctr" anchorCtr="0">
            <a:spAutoFit/>
          </a:bodyPr>
          <a:lstStyle>
            <a:lvl1pPr marL="0" indent="0" algn="ctr">
              <a:buNone/>
              <a:defRPr sz="2756"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5865872" y="12293033"/>
            <a:ext cx="24168290" cy="686905"/>
          </a:xfrm>
          <a:prstGeom prst="rect">
            <a:avLst/>
          </a:prstGeom>
        </p:spPr>
        <p:txBody>
          <a:bodyPr wrap="square" lIns="196113" tIns="196113" rIns="196113" bIns="196113">
            <a:spAutoFit/>
          </a:bodyPr>
          <a:lstStyle>
            <a:lvl1pPr marL="0" indent="0">
              <a:buNone/>
              <a:defRPr sz="1890">
                <a:solidFill>
                  <a:schemeClr val="tx1"/>
                </a:solidFill>
                <a:latin typeface="Times New Roman" panose="02020603050405020304" pitchFamily="18" charset="0"/>
                <a:cs typeface="Times New Roman" panose="02020603050405020304" pitchFamily="18" charset="0"/>
              </a:defRPr>
            </a:lvl1pPr>
            <a:lvl2pPr marL="1003811" indent="-386081">
              <a:defRPr sz="1733">
                <a:latin typeface="Trebuchet MS" pitchFamily="34" charset="0"/>
              </a:defRPr>
            </a:lvl2pPr>
            <a:lvl3pPr marL="1389891" indent="-386081">
              <a:defRPr sz="1733">
                <a:latin typeface="Trebuchet MS" pitchFamily="34" charset="0"/>
              </a:defRPr>
            </a:lvl3pPr>
            <a:lvl4pPr marL="1814580" indent="-424689">
              <a:defRPr sz="1733">
                <a:latin typeface="Trebuchet MS" pitchFamily="34" charset="0"/>
              </a:defRPr>
            </a:lvl4pPr>
            <a:lvl5pPr marL="2123446" indent="-308865">
              <a:defRPr sz="173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5865876" y="21712282"/>
            <a:ext cx="24146933" cy="582515"/>
          </a:xfrm>
          <a:prstGeom prst="rect">
            <a:avLst/>
          </a:prstGeom>
          <a:noFill/>
        </p:spPr>
        <p:txBody>
          <a:bodyPr wrap="square" lIns="78446" tIns="78446" rIns="78446" bIns="78446" anchor="ctr" anchorCtr="0">
            <a:spAutoFit/>
          </a:bodyPr>
          <a:lstStyle>
            <a:lvl1pPr marL="0" indent="0" algn="ctr">
              <a:buNone/>
              <a:defRPr sz="2756"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5865872" y="22288246"/>
            <a:ext cx="24159027" cy="686905"/>
          </a:xfrm>
          <a:prstGeom prst="rect">
            <a:avLst/>
          </a:prstGeom>
        </p:spPr>
        <p:txBody>
          <a:bodyPr wrap="square" lIns="196113" tIns="196113" rIns="196113" bIns="196113">
            <a:spAutoFit/>
          </a:bodyPr>
          <a:lstStyle>
            <a:lvl1pPr marL="0" indent="0">
              <a:buNone/>
              <a:defRPr sz="1890">
                <a:solidFill>
                  <a:schemeClr val="tx1"/>
                </a:solidFill>
                <a:latin typeface="Times New Roman" panose="02020603050405020304" pitchFamily="18" charset="0"/>
                <a:cs typeface="Times New Roman" panose="02020603050405020304" pitchFamily="18" charset="0"/>
              </a:defRPr>
            </a:lvl1pPr>
            <a:lvl2pPr marL="1003811" indent="-386081">
              <a:defRPr sz="1733">
                <a:latin typeface="Trebuchet MS" pitchFamily="34" charset="0"/>
              </a:defRPr>
            </a:lvl2pPr>
            <a:lvl3pPr marL="1389891" indent="-386081">
              <a:defRPr sz="1733">
                <a:latin typeface="Trebuchet MS" pitchFamily="34" charset="0"/>
              </a:defRPr>
            </a:lvl3pPr>
            <a:lvl4pPr marL="1814580" indent="-424689">
              <a:defRPr sz="1733">
                <a:latin typeface="Trebuchet MS" pitchFamily="34" charset="0"/>
              </a:defRPr>
            </a:lvl4pPr>
            <a:lvl5pPr marL="2123446" indent="-308865">
              <a:defRPr sz="173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1054889" y="12279091"/>
            <a:ext cx="24187158" cy="686905"/>
          </a:xfrm>
          <a:prstGeom prst="rect">
            <a:avLst/>
          </a:prstGeom>
        </p:spPr>
        <p:txBody>
          <a:bodyPr wrap="square" lIns="196113" tIns="196113" rIns="196113" bIns="196113">
            <a:spAutoFit/>
          </a:bodyPr>
          <a:lstStyle>
            <a:lvl1pPr marL="0" indent="0">
              <a:buNone/>
              <a:defRPr sz="1890">
                <a:solidFill>
                  <a:schemeClr val="tx1"/>
                </a:solidFill>
                <a:latin typeface="Times New Roman" panose="02020603050405020304" pitchFamily="18" charset="0"/>
                <a:cs typeface="Times New Roman" panose="02020603050405020304" pitchFamily="18" charset="0"/>
              </a:defRPr>
            </a:lvl1pPr>
            <a:lvl2pPr marL="1003811" indent="-386081">
              <a:defRPr sz="1733">
                <a:latin typeface="Trebuchet MS" pitchFamily="34" charset="0"/>
              </a:defRPr>
            </a:lvl2pPr>
            <a:lvl3pPr marL="1389891" indent="-386081">
              <a:defRPr sz="1733">
                <a:latin typeface="Trebuchet MS" pitchFamily="34" charset="0"/>
              </a:defRPr>
            </a:lvl3pPr>
            <a:lvl4pPr marL="1814580" indent="-424689">
              <a:defRPr sz="1733">
                <a:latin typeface="Trebuchet MS" pitchFamily="34" charset="0"/>
              </a:defRPr>
            </a:lvl4pPr>
            <a:lvl5pPr marL="2123446" indent="-308865">
              <a:defRPr sz="1733">
                <a:latin typeface="Trebuchet MS" pitchFamily="34" charset="0"/>
              </a:defRPr>
            </a:lvl5pPr>
          </a:lstStyle>
          <a:p>
            <a:pPr lvl="0"/>
            <a:r>
              <a:rPr lang="en-US" dirty="0"/>
              <a:t>Type in or paste your text here</a:t>
            </a:r>
          </a:p>
        </p:txBody>
      </p:sp>
      <p:sp>
        <p:nvSpPr>
          <p:cNvPr id="18" name="Text Placeholder 76"/>
          <p:cNvSpPr>
            <a:spLocks noGrp="1"/>
          </p:cNvSpPr>
          <p:nvPr>
            <p:ph type="body" sz="quarter" idx="150" hasCustomPrompt="1"/>
          </p:nvPr>
        </p:nvSpPr>
        <p:spPr>
          <a:xfrm>
            <a:off x="6544473" y="2657514"/>
            <a:ext cx="38117457" cy="665916"/>
          </a:xfrm>
          <a:prstGeom prst="rect">
            <a:avLst/>
          </a:prstGeom>
        </p:spPr>
        <p:txBody>
          <a:bodyPr lIns="95646" tIns="47823" rIns="95646" bIns="47823">
            <a:normAutofit/>
          </a:bodyPr>
          <a:lstStyle>
            <a:lvl1pPr marL="0" indent="0" algn="ctr">
              <a:buFontTx/>
              <a:buNone/>
              <a:defRPr sz="3780" b="0">
                <a:solidFill>
                  <a:schemeClr val="tx1"/>
                </a:solidFill>
                <a:latin typeface="+mj-lt"/>
              </a:defRPr>
            </a:lvl1pPr>
            <a:lvl2pPr>
              <a:buFontTx/>
              <a:buNone/>
              <a:defRPr sz="5905"/>
            </a:lvl2pPr>
            <a:lvl3pPr>
              <a:buFontTx/>
              <a:buNone/>
              <a:defRPr sz="5905"/>
            </a:lvl3pPr>
            <a:lvl4pPr>
              <a:buFontTx/>
              <a:buNone/>
              <a:defRPr sz="5905"/>
            </a:lvl4pPr>
            <a:lvl5pPr>
              <a:buFontTx/>
              <a:buNone/>
              <a:defRPr sz="5905"/>
            </a:lvl5pPr>
          </a:lstStyle>
          <a:p>
            <a:pPr lvl="0"/>
            <a:r>
              <a:rPr lang="en-US" dirty="0"/>
              <a:t>Click here to add affiliations</a:t>
            </a:r>
          </a:p>
        </p:txBody>
      </p:sp>
      <p:sp>
        <p:nvSpPr>
          <p:cNvPr id="19" name="Text Placeholder 76"/>
          <p:cNvSpPr>
            <a:spLocks noGrp="1"/>
          </p:cNvSpPr>
          <p:nvPr>
            <p:ph type="body" sz="quarter" idx="151" hasCustomPrompt="1"/>
          </p:nvPr>
        </p:nvSpPr>
        <p:spPr>
          <a:xfrm>
            <a:off x="6544473" y="1826960"/>
            <a:ext cx="38117457" cy="1024263"/>
          </a:xfrm>
          <a:prstGeom prst="rect">
            <a:avLst/>
          </a:prstGeom>
        </p:spPr>
        <p:txBody>
          <a:bodyPr lIns="95646" tIns="47823" rIns="95646" bIns="47823" anchor="t" anchorCtr="1">
            <a:noAutofit/>
          </a:bodyPr>
          <a:lstStyle>
            <a:lvl1pPr marL="0" indent="0" algn="ctr">
              <a:buFontTx/>
              <a:buNone/>
              <a:defRPr sz="5198" b="1">
                <a:solidFill>
                  <a:schemeClr val="tx1"/>
                </a:solidFill>
                <a:latin typeface="+mj-lt"/>
              </a:defRPr>
            </a:lvl1pPr>
            <a:lvl2pPr>
              <a:buFontTx/>
              <a:buNone/>
              <a:defRPr sz="5905"/>
            </a:lvl2pPr>
            <a:lvl3pPr>
              <a:buFontTx/>
              <a:buNone/>
              <a:defRPr sz="5905"/>
            </a:lvl3pPr>
            <a:lvl4pPr>
              <a:buFontTx/>
              <a:buNone/>
              <a:defRPr sz="5905"/>
            </a:lvl4pPr>
            <a:lvl5pPr>
              <a:buFontTx/>
              <a:buNone/>
              <a:defRPr sz="5905"/>
            </a:lvl5pPr>
          </a:lstStyle>
          <a:p>
            <a:pPr lvl="0"/>
            <a:r>
              <a:rPr lang="en-US" dirty="0"/>
              <a:t>Click here to add authors</a:t>
            </a:r>
          </a:p>
        </p:txBody>
      </p:sp>
      <p:sp>
        <p:nvSpPr>
          <p:cNvPr id="21" name="Text Placeholder 76"/>
          <p:cNvSpPr>
            <a:spLocks noGrp="1"/>
          </p:cNvSpPr>
          <p:nvPr>
            <p:ph type="body" sz="quarter" idx="153" hasCustomPrompt="1"/>
          </p:nvPr>
        </p:nvSpPr>
        <p:spPr>
          <a:xfrm>
            <a:off x="6544473" y="464251"/>
            <a:ext cx="38117457" cy="1310552"/>
          </a:xfrm>
          <a:prstGeom prst="rect">
            <a:avLst/>
          </a:prstGeom>
        </p:spPr>
        <p:txBody>
          <a:bodyPr lIns="95646" tIns="47823" rIns="95646" bIns="47823" anchor="t" anchorCtr="1">
            <a:normAutofit/>
          </a:bodyPr>
          <a:lstStyle>
            <a:lvl1pPr marL="0" indent="0" algn="ctr">
              <a:buFontTx/>
              <a:buNone/>
              <a:defRPr sz="9450" b="1">
                <a:solidFill>
                  <a:schemeClr val="bg1"/>
                </a:solidFill>
                <a:latin typeface="+mj-lt"/>
              </a:defRPr>
            </a:lvl1pPr>
            <a:lvl2pPr>
              <a:buFontTx/>
              <a:buNone/>
              <a:defRPr sz="5905"/>
            </a:lvl2pPr>
            <a:lvl3pPr>
              <a:buFontTx/>
              <a:buNone/>
              <a:defRPr sz="5905"/>
            </a:lvl3pPr>
            <a:lvl4pPr>
              <a:buFontTx/>
              <a:buNone/>
              <a:defRPr sz="5905"/>
            </a:lvl4pPr>
            <a:lvl5pPr>
              <a:buFontTx/>
              <a:buNone/>
              <a:defRPr sz="5905"/>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054889" y="4509841"/>
            <a:ext cx="11732948" cy="686905"/>
          </a:xfrm>
          <a:prstGeom prst="rect">
            <a:avLst/>
          </a:prstGeom>
        </p:spPr>
        <p:txBody>
          <a:bodyPr wrap="square" lIns="196113" tIns="196113" rIns="196113" bIns="196113">
            <a:spAutoFit/>
          </a:bodyPr>
          <a:lstStyle>
            <a:lvl1pPr marL="0" indent="0">
              <a:buNone/>
              <a:defRPr sz="1890">
                <a:solidFill>
                  <a:schemeClr val="tx1"/>
                </a:solidFill>
                <a:latin typeface="Times New Roman" panose="02020603050405020304" pitchFamily="18" charset="0"/>
                <a:cs typeface="Times New Roman" panose="02020603050405020304" pitchFamily="18" charset="0"/>
              </a:defRPr>
            </a:lvl1pPr>
            <a:lvl2pPr marL="1003811" indent="-386081">
              <a:defRPr sz="1733">
                <a:latin typeface="Trebuchet MS" pitchFamily="34" charset="0"/>
              </a:defRPr>
            </a:lvl2pPr>
            <a:lvl3pPr marL="1389891" indent="-386081">
              <a:defRPr sz="1733">
                <a:latin typeface="Trebuchet MS" pitchFamily="34" charset="0"/>
              </a:defRPr>
            </a:lvl3pPr>
            <a:lvl4pPr marL="1814580" indent="-424689">
              <a:defRPr sz="1733">
                <a:latin typeface="Trebuchet MS" pitchFamily="34" charset="0"/>
              </a:defRPr>
            </a:lvl4pPr>
            <a:lvl5pPr marL="2123446" indent="-308865">
              <a:defRPr sz="173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1076068" y="3882297"/>
            <a:ext cx="11723690" cy="582515"/>
          </a:xfrm>
          <a:prstGeom prst="rect">
            <a:avLst/>
          </a:prstGeom>
          <a:noFill/>
        </p:spPr>
        <p:txBody>
          <a:bodyPr lIns="78446" tIns="78446" rIns="78446" bIns="78446" anchor="ctr" anchorCtr="0">
            <a:spAutoFit/>
          </a:bodyPr>
          <a:lstStyle>
            <a:lvl1pPr marL="0" indent="0" algn="ctr">
              <a:buNone/>
              <a:defRPr sz="2756" b="1" u="sng" baseline="0">
                <a:solidFill>
                  <a:schemeClr val="tx1"/>
                </a:solidFill>
              </a:defRPr>
            </a:lvl1pPr>
          </a:lstStyle>
          <a:p>
            <a:pPr lvl="0"/>
            <a:r>
              <a:rPr lang="en-US" dirty="0"/>
              <a:t>(click to add) INTRODUCTION</a:t>
            </a:r>
          </a:p>
        </p:txBody>
      </p:sp>
      <p:sp>
        <p:nvSpPr>
          <p:cNvPr id="19" name="Text Placeholder 3"/>
          <p:cNvSpPr>
            <a:spLocks noGrp="1"/>
          </p:cNvSpPr>
          <p:nvPr>
            <p:ph type="body" sz="quarter" idx="19" hasCustomPrompt="1"/>
          </p:nvPr>
        </p:nvSpPr>
        <p:spPr>
          <a:xfrm>
            <a:off x="1053031" y="12288963"/>
            <a:ext cx="11734800" cy="686905"/>
          </a:xfrm>
          <a:prstGeom prst="rect">
            <a:avLst/>
          </a:prstGeom>
        </p:spPr>
        <p:txBody>
          <a:bodyPr wrap="square" lIns="196113" tIns="196113" rIns="196113" bIns="196113">
            <a:spAutoFit/>
          </a:bodyPr>
          <a:lstStyle>
            <a:lvl1pPr marL="0" indent="0">
              <a:buNone/>
              <a:defRPr sz="1890">
                <a:solidFill>
                  <a:schemeClr val="tx1"/>
                </a:solidFill>
                <a:latin typeface="Times New Roman" panose="02020603050405020304" pitchFamily="18" charset="0"/>
                <a:cs typeface="Times New Roman" panose="02020603050405020304" pitchFamily="18" charset="0"/>
              </a:defRPr>
            </a:lvl1pPr>
            <a:lvl2pPr marL="1003811" indent="-386081">
              <a:defRPr sz="1733">
                <a:latin typeface="Trebuchet MS" pitchFamily="34" charset="0"/>
              </a:defRPr>
            </a:lvl2pPr>
            <a:lvl3pPr marL="1389891" indent="-386081">
              <a:defRPr sz="1733">
                <a:latin typeface="Trebuchet MS" pitchFamily="34" charset="0"/>
              </a:defRPr>
            </a:lvl3pPr>
            <a:lvl4pPr marL="1814580" indent="-424689">
              <a:defRPr sz="1733">
                <a:latin typeface="Trebuchet MS" pitchFamily="34" charset="0"/>
              </a:defRPr>
            </a:lvl4pPr>
            <a:lvl5pPr marL="2123446" indent="-308865">
              <a:defRPr sz="173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1076064" y="11754550"/>
            <a:ext cx="11725538" cy="582515"/>
          </a:xfrm>
          <a:prstGeom prst="rect">
            <a:avLst/>
          </a:prstGeom>
          <a:noFill/>
        </p:spPr>
        <p:txBody>
          <a:bodyPr wrap="square" lIns="78446" tIns="78446" rIns="78446" bIns="78446" anchor="ctr" anchorCtr="0">
            <a:spAutoFit/>
          </a:bodyPr>
          <a:lstStyle>
            <a:lvl1pPr marL="0" indent="0" algn="ctr">
              <a:buNone/>
              <a:defRPr sz="2756"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3518357" y="4509841"/>
            <a:ext cx="24173389" cy="686905"/>
          </a:xfrm>
          <a:prstGeom prst="rect">
            <a:avLst/>
          </a:prstGeom>
        </p:spPr>
        <p:txBody>
          <a:bodyPr wrap="square" lIns="196113" tIns="196113" rIns="196113" bIns="196113">
            <a:spAutoFit/>
          </a:bodyPr>
          <a:lstStyle>
            <a:lvl1pPr marL="0" indent="0">
              <a:buNone/>
              <a:defRPr sz="1890">
                <a:solidFill>
                  <a:schemeClr val="tx1"/>
                </a:solidFill>
                <a:latin typeface="Times New Roman" panose="02020603050405020304" pitchFamily="18" charset="0"/>
                <a:cs typeface="Times New Roman" panose="02020603050405020304" pitchFamily="18" charset="0"/>
              </a:defRPr>
            </a:lvl1pPr>
            <a:lvl2pPr marL="1003811" indent="-386081">
              <a:defRPr sz="1733">
                <a:latin typeface="Trebuchet MS" pitchFamily="34" charset="0"/>
              </a:defRPr>
            </a:lvl2pPr>
            <a:lvl3pPr marL="1389891" indent="-386081">
              <a:defRPr sz="1733">
                <a:latin typeface="Trebuchet MS" pitchFamily="34" charset="0"/>
              </a:defRPr>
            </a:lvl3pPr>
            <a:lvl4pPr marL="1814580" indent="-424689">
              <a:defRPr sz="1733">
                <a:latin typeface="Trebuchet MS" pitchFamily="34" charset="0"/>
              </a:defRPr>
            </a:lvl4pPr>
            <a:lvl5pPr marL="2123446" indent="-308865">
              <a:defRPr sz="173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3518364" y="3881118"/>
            <a:ext cx="24173391" cy="582515"/>
          </a:xfrm>
          <a:prstGeom prst="rect">
            <a:avLst/>
          </a:prstGeom>
          <a:noFill/>
        </p:spPr>
        <p:txBody>
          <a:bodyPr wrap="square" lIns="78446" tIns="78446" rIns="78446" bIns="78446" anchor="ctr" anchorCtr="0">
            <a:spAutoFit/>
          </a:bodyPr>
          <a:lstStyle>
            <a:lvl1pPr marL="0" indent="0" algn="ctr">
              <a:buNone/>
              <a:defRPr sz="2756" b="1" u="sng" baseline="0">
                <a:solidFill>
                  <a:schemeClr val="tx1"/>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3518364" y="18321510"/>
            <a:ext cx="24173391" cy="686905"/>
          </a:xfrm>
          <a:prstGeom prst="rect">
            <a:avLst/>
          </a:prstGeom>
        </p:spPr>
        <p:txBody>
          <a:bodyPr wrap="square" lIns="196113" tIns="196113" rIns="196113" bIns="196113">
            <a:spAutoFit/>
          </a:bodyPr>
          <a:lstStyle>
            <a:lvl1pPr marL="0" indent="0">
              <a:buNone/>
              <a:defRPr sz="1890">
                <a:solidFill>
                  <a:schemeClr val="tx1"/>
                </a:solidFill>
                <a:latin typeface="Times New Roman" panose="02020603050405020304" pitchFamily="18" charset="0"/>
                <a:cs typeface="Times New Roman" panose="02020603050405020304" pitchFamily="18" charset="0"/>
              </a:defRPr>
            </a:lvl1pPr>
            <a:lvl2pPr marL="1003811" indent="-386081">
              <a:defRPr sz="1733">
                <a:latin typeface="Trebuchet MS" pitchFamily="34" charset="0"/>
              </a:defRPr>
            </a:lvl2pPr>
            <a:lvl3pPr marL="1389891" indent="-386081">
              <a:defRPr sz="1733">
                <a:latin typeface="Trebuchet MS" pitchFamily="34" charset="0"/>
              </a:defRPr>
            </a:lvl3pPr>
            <a:lvl4pPr marL="1814580" indent="-424689">
              <a:defRPr sz="1733">
                <a:latin typeface="Trebuchet MS" pitchFamily="34" charset="0"/>
              </a:defRPr>
            </a:lvl4pPr>
            <a:lvl5pPr marL="2123446" indent="-308865">
              <a:defRPr sz="173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3518364" y="17759006"/>
            <a:ext cx="24173391" cy="582515"/>
          </a:xfrm>
          <a:prstGeom prst="rect">
            <a:avLst/>
          </a:prstGeom>
          <a:noFill/>
        </p:spPr>
        <p:txBody>
          <a:bodyPr wrap="square" lIns="78446" tIns="78446" rIns="78446" bIns="78446" anchor="ctr" anchorCtr="0">
            <a:spAutoFit/>
          </a:bodyPr>
          <a:lstStyle>
            <a:lvl1pPr marL="0" indent="0" algn="ctr">
              <a:buNone/>
              <a:defRPr sz="2756"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8550726" y="3881118"/>
            <a:ext cx="11721521" cy="582515"/>
          </a:xfrm>
          <a:prstGeom prst="rect">
            <a:avLst/>
          </a:prstGeom>
          <a:noFill/>
        </p:spPr>
        <p:txBody>
          <a:bodyPr wrap="square" lIns="78446" tIns="78446" rIns="78446" bIns="78446" anchor="ctr" anchorCtr="0">
            <a:spAutoFit/>
          </a:bodyPr>
          <a:lstStyle>
            <a:lvl1pPr marL="0" indent="0" algn="ctr">
              <a:buNone/>
              <a:defRPr sz="2756"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8550726" y="4509841"/>
            <a:ext cx="11721521" cy="686905"/>
          </a:xfrm>
          <a:prstGeom prst="rect">
            <a:avLst/>
          </a:prstGeom>
        </p:spPr>
        <p:txBody>
          <a:bodyPr wrap="square" lIns="196113" tIns="196113" rIns="196113" bIns="196113">
            <a:spAutoFit/>
          </a:bodyPr>
          <a:lstStyle>
            <a:lvl1pPr marL="0" indent="0">
              <a:buNone/>
              <a:defRPr sz="1890">
                <a:solidFill>
                  <a:schemeClr val="tx1"/>
                </a:solidFill>
                <a:latin typeface="Times New Roman" panose="02020603050405020304" pitchFamily="18" charset="0"/>
                <a:cs typeface="Times New Roman" panose="02020603050405020304" pitchFamily="18" charset="0"/>
              </a:defRPr>
            </a:lvl1pPr>
            <a:lvl2pPr marL="1003811" indent="-386081">
              <a:defRPr sz="1733">
                <a:latin typeface="Trebuchet MS" pitchFamily="34" charset="0"/>
              </a:defRPr>
            </a:lvl2pPr>
            <a:lvl3pPr marL="1389891" indent="-386081">
              <a:defRPr sz="1733">
                <a:latin typeface="Trebuchet MS" pitchFamily="34" charset="0"/>
              </a:defRPr>
            </a:lvl3pPr>
            <a:lvl4pPr marL="1814580" indent="-424689">
              <a:defRPr sz="1733">
                <a:latin typeface="Trebuchet MS" pitchFamily="34" charset="0"/>
              </a:defRPr>
            </a:lvl4pPr>
            <a:lvl5pPr marL="2123446" indent="-308865">
              <a:defRPr sz="173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8550726" y="11807248"/>
            <a:ext cx="11721521" cy="582515"/>
          </a:xfrm>
          <a:prstGeom prst="rect">
            <a:avLst/>
          </a:prstGeom>
          <a:noFill/>
        </p:spPr>
        <p:txBody>
          <a:bodyPr wrap="square" lIns="78446" tIns="78446" rIns="78446" bIns="78446" anchor="ctr" anchorCtr="0">
            <a:spAutoFit/>
          </a:bodyPr>
          <a:lstStyle>
            <a:lvl1pPr marL="0" indent="0" algn="ctr">
              <a:buNone/>
              <a:defRPr sz="2756"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8593269" y="12369752"/>
            <a:ext cx="11636447" cy="686905"/>
          </a:xfrm>
          <a:prstGeom prst="rect">
            <a:avLst/>
          </a:prstGeom>
        </p:spPr>
        <p:txBody>
          <a:bodyPr wrap="square" lIns="196113" tIns="196113" rIns="196113" bIns="196113">
            <a:spAutoFit/>
          </a:bodyPr>
          <a:lstStyle>
            <a:lvl1pPr marL="0" indent="0">
              <a:buNone/>
              <a:defRPr sz="1890">
                <a:solidFill>
                  <a:schemeClr val="tx1"/>
                </a:solidFill>
                <a:latin typeface="Times New Roman" panose="02020603050405020304" pitchFamily="18" charset="0"/>
                <a:cs typeface="Times New Roman" panose="02020603050405020304" pitchFamily="18" charset="0"/>
              </a:defRPr>
            </a:lvl1pPr>
            <a:lvl2pPr marL="1003811" indent="-386081">
              <a:defRPr sz="1733">
                <a:latin typeface="Trebuchet MS" pitchFamily="34" charset="0"/>
              </a:defRPr>
            </a:lvl2pPr>
            <a:lvl3pPr marL="1389891" indent="-386081">
              <a:defRPr sz="1733">
                <a:latin typeface="Trebuchet MS" pitchFamily="34" charset="0"/>
              </a:defRPr>
            </a:lvl3pPr>
            <a:lvl4pPr marL="1814580" indent="-424689">
              <a:defRPr sz="1733">
                <a:latin typeface="Trebuchet MS" pitchFamily="34" charset="0"/>
              </a:defRPr>
            </a:lvl4pPr>
            <a:lvl5pPr marL="2123446" indent="-308865">
              <a:defRPr sz="173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8550726" y="22187243"/>
            <a:ext cx="11721521" cy="582515"/>
          </a:xfrm>
          <a:prstGeom prst="rect">
            <a:avLst/>
          </a:prstGeom>
          <a:noFill/>
        </p:spPr>
        <p:txBody>
          <a:bodyPr wrap="square" lIns="78446" tIns="78446" rIns="78446" bIns="78446" anchor="ctr" anchorCtr="0">
            <a:spAutoFit/>
          </a:bodyPr>
          <a:lstStyle>
            <a:lvl1pPr marL="0" indent="0" algn="ctr">
              <a:buNone/>
              <a:defRPr sz="2756" b="1" u="sng" baseline="0">
                <a:solidFill>
                  <a:schemeClr val="tx1"/>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38547790" y="22815162"/>
            <a:ext cx="11727393" cy="686905"/>
          </a:xfrm>
          <a:prstGeom prst="rect">
            <a:avLst/>
          </a:prstGeom>
        </p:spPr>
        <p:txBody>
          <a:bodyPr wrap="square" lIns="196113" tIns="196113" rIns="196113" bIns="196113">
            <a:spAutoFit/>
          </a:bodyPr>
          <a:lstStyle>
            <a:lvl1pPr marL="0" indent="0">
              <a:buNone/>
              <a:defRPr sz="1890">
                <a:solidFill>
                  <a:schemeClr val="tx1"/>
                </a:solidFill>
                <a:latin typeface="Times New Roman" panose="02020603050405020304" pitchFamily="18" charset="0"/>
                <a:cs typeface="Times New Roman" panose="02020603050405020304" pitchFamily="18" charset="0"/>
              </a:defRPr>
            </a:lvl1pPr>
            <a:lvl2pPr marL="1003811" indent="-386081">
              <a:defRPr sz="1733">
                <a:latin typeface="Trebuchet MS" pitchFamily="34" charset="0"/>
              </a:defRPr>
            </a:lvl2pPr>
            <a:lvl3pPr marL="1389891" indent="-386081">
              <a:defRPr sz="1733">
                <a:latin typeface="Trebuchet MS" pitchFamily="34" charset="0"/>
              </a:defRPr>
            </a:lvl3pPr>
            <a:lvl4pPr marL="1814580" indent="-424689">
              <a:defRPr sz="1733">
                <a:latin typeface="Trebuchet MS" pitchFamily="34" charset="0"/>
              </a:defRPr>
            </a:lvl4pPr>
            <a:lvl5pPr marL="2123446" indent="-308865">
              <a:defRPr sz="1733">
                <a:latin typeface="Trebuchet MS" pitchFamily="34" charset="0"/>
              </a:defRPr>
            </a:lvl5pPr>
          </a:lstStyle>
          <a:p>
            <a:pPr lvl="0"/>
            <a:r>
              <a:rPr lang="en-US" dirty="0"/>
              <a:t>Enter your text here</a:t>
            </a:r>
          </a:p>
        </p:txBody>
      </p:sp>
      <p:sp>
        <p:nvSpPr>
          <p:cNvPr id="34" name="Text Placeholder 76"/>
          <p:cNvSpPr>
            <a:spLocks noGrp="1"/>
          </p:cNvSpPr>
          <p:nvPr>
            <p:ph type="body" sz="quarter" idx="150" hasCustomPrompt="1"/>
          </p:nvPr>
        </p:nvSpPr>
        <p:spPr>
          <a:xfrm>
            <a:off x="6544473" y="3077567"/>
            <a:ext cx="38117457" cy="665916"/>
          </a:xfrm>
          <a:prstGeom prst="rect">
            <a:avLst/>
          </a:prstGeom>
        </p:spPr>
        <p:txBody>
          <a:bodyPr lIns="95646" tIns="47823" rIns="95646" bIns="47823">
            <a:normAutofit/>
          </a:bodyPr>
          <a:lstStyle>
            <a:lvl1pPr marL="0" indent="0" algn="ctr">
              <a:buFontTx/>
              <a:buNone/>
              <a:defRPr sz="3780" b="0">
                <a:solidFill>
                  <a:schemeClr val="tx1"/>
                </a:solidFill>
                <a:latin typeface="+mj-lt"/>
              </a:defRPr>
            </a:lvl1pPr>
            <a:lvl2pPr>
              <a:buFontTx/>
              <a:buNone/>
              <a:defRPr sz="5905"/>
            </a:lvl2pPr>
            <a:lvl3pPr>
              <a:buFontTx/>
              <a:buNone/>
              <a:defRPr sz="5905"/>
            </a:lvl3pPr>
            <a:lvl4pPr>
              <a:buFontTx/>
              <a:buNone/>
              <a:defRPr sz="5905"/>
            </a:lvl4pPr>
            <a:lvl5pPr>
              <a:buFontTx/>
              <a:buNone/>
              <a:defRPr sz="5905"/>
            </a:lvl5pPr>
          </a:lstStyle>
          <a:p>
            <a:pPr lvl="0"/>
            <a:r>
              <a:rPr lang="en-US" dirty="0"/>
              <a:t>Click here to add affiliations</a:t>
            </a:r>
          </a:p>
        </p:txBody>
      </p:sp>
      <p:sp>
        <p:nvSpPr>
          <p:cNvPr id="35" name="Text Placeholder 76"/>
          <p:cNvSpPr>
            <a:spLocks noGrp="1"/>
          </p:cNvSpPr>
          <p:nvPr>
            <p:ph type="body" sz="quarter" idx="151" hasCustomPrompt="1"/>
          </p:nvPr>
        </p:nvSpPr>
        <p:spPr>
          <a:xfrm>
            <a:off x="6544473" y="2247013"/>
            <a:ext cx="38117457" cy="1024263"/>
          </a:xfrm>
          <a:prstGeom prst="rect">
            <a:avLst/>
          </a:prstGeom>
        </p:spPr>
        <p:txBody>
          <a:bodyPr lIns="95646" tIns="47823" rIns="95646" bIns="47823" anchor="t" anchorCtr="1">
            <a:noAutofit/>
          </a:bodyPr>
          <a:lstStyle>
            <a:lvl1pPr marL="0" indent="0" algn="ctr">
              <a:buFontTx/>
              <a:buNone/>
              <a:defRPr sz="5198" b="1">
                <a:solidFill>
                  <a:schemeClr val="tx1"/>
                </a:solidFill>
                <a:latin typeface="+mj-lt"/>
              </a:defRPr>
            </a:lvl1pPr>
            <a:lvl2pPr>
              <a:buFontTx/>
              <a:buNone/>
              <a:defRPr sz="5905"/>
            </a:lvl2pPr>
            <a:lvl3pPr>
              <a:buFontTx/>
              <a:buNone/>
              <a:defRPr sz="5905"/>
            </a:lvl3pPr>
            <a:lvl4pPr>
              <a:buFontTx/>
              <a:buNone/>
              <a:defRPr sz="5905"/>
            </a:lvl4pPr>
            <a:lvl5pPr>
              <a:buFontTx/>
              <a:buNone/>
              <a:defRPr sz="5905"/>
            </a:lvl5pPr>
          </a:lstStyle>
          <a:p>
            <a:pPr lvl="0"/>
            <a:r>
              <a:rPr lang="en-US" dirty="0"/>
              <a:t>Click here to add authors</a:t>
            </a:r>
          </a:p>
        </p:txBody>
      </p:sp>
      <p:sp>
        <p:nvSpPr>
          <p:cNvPr id="36" name="Text Placeholder 76"/>
          <p:cNvSpPr>
            <a:spLocks noGrp="1"/>
          </p:cNvSpPr>
          <p:nvPr>
            <p:ph type="body" sz="quarter" idx="153" hasCustomPrompt="1"/>
          </p:nvPr>
        </p:nvSpPr>
        <p:spPr>
          <a:xfrm>
            <a:off x="6544473" y="464251"/>
            <a:ext cx="38117457" cy="1310552"/>
          </a:xfrm>
          <a:prstGeom prst="rect">
            <a:avLst/>
          </a:prstGeom>
        </p:spPr>
        <p:txBody>
          <a:bodyPr lIns="95646" tIns="47823" rIns="95646" bIns="47823" anchor="t" anchorCtr="1">
            <a:normAutofit/>
          </a:bodyPr>
          <a:lstStyle>
            <a:lvl1pPr marL="0" indent="0" algn="ctr">
              <a:buFontTx/>
              <a:buNone/>
              <a:defRPr sz="9450" b="1">
                <a:solidFill>
                  <a:schemeClr val="bg1"/>
                </a:solidFill>
                <a:latin typeface="+mj-lt"/>
              </a:defRPr>
            </a:lvl1pPr>
            <a:lvl2pPr>
              <a:buFontTx/>
              <a:buNone/>
              <a:defRPr sz="5905"/>
            </a:lvl2pPr>
            <a:lvl3pPr>
              <a:buFontTx/>
              <a:buNone/>
              <a:defRPr sz="5905"/>
            </a:lvl3pPr>
            <a:lvl4pPr>
              <a:buFontTx/>
              <a:buNone/>
              <a:defRPr sz="5905"/>
            </a:lvl4pPr>
            <a:lvl5pPr>
              <a:buFontTx/>
              <a:buNone/>
              <a:defRPr sz="5905"/>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054889" y="4404276"/>
            <a:ext cx="24185071" cy="686905"/>
          </a:xfrm>
          <a:prstGeom prst="rect">
            <a:avLst/>
          </a:prstGeom>
        </p:spPr>
        <p:txBody>
          <a:bodyPr wrap="square" lIns="196113" tIns="196113" rIns="196113" bIns="196113">
            <a:spAutoFit/>
          </a:bodyPr>
          <a:lstStyle>
            <a:lvl1pPr marL="0" indent="0">
              <a:buNone/>
              <a:defRPr sz="1890">
                <a:solidFill>
                  <a:schemeClr val="tx1"/>
                </a:solidFill>
                <a:latin typeface="Times New Roman" panose="02020603050405020304" pitchFamily="18" charset="0"/>
                <a:cs typeface="Times New Roman" panose="02020603050405020304" pitchFamily="18" charset="0"/>
              </a:defRPr>
            </a:lvl1pPr>
            <a:lvl2pPr marL="1003811" indent="-386081">
              <a:defRPr sz="1733">
                <a:latin typeface="Trebuchet MS" pitchFamily="34" charset="0"/>
              </a:defRPr>
            </a:lvl2pPr>
            <a:lvl3pPr marL="1389891" indent="-386081">
              <a:defRPr sz="1733">
                <a:latin typeface="Trebuchet MS" pitchFamily="34" charset="0"/>
              </a:defRPr>
            </a:lvl3pPr>
            <a:lvl4pPr marL="1814580" indent="-424689">
              <a:defRPr sz="1733">
                <a:latin typeface="Trebuchet MS" pitchFamily="34" charset="0"/>
              </a:defRPr>
            </a:lvl4pPr>
            <a:lvl5pPr marL="2123446" indent="-308865">
              <a:defRPr sz="173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1076072" y="3878349"/>
            <a:ext cx="24165981" cy="582515"/>
          </a:xfrm>
          <a:prstGeom prst="rect">
            <a:avLst/>
          </a:prstGeom>
          <a:noFill/>
        </p:spPr>
        <p:txBody>
          <a:bodyPr wrap="square" lIns="78446" tIns="78446" rIns="78446" bIns="78446" anchor="ctr" anchorCtr="0">
            <a:spAutoFit/>
          </a:bodyPr>
          <a:lstStyle>
            <a:lvl1pPr marL="0" indent="0" algn="ctr">
              <a:buNone/>
              <a:defRPr sz="2756"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1076062" y="11753234"/>
            <a:ext cx="24171885" cy="582515"/>
          </a:xfrm>
          <a:prstGeom prst="rect">
            <a:avLst/>
          </a:prstGeom>
          <a:noFill/>
        </p:spPr>
        <p:txBody>
          <a:bodyPr wrap="square" lIns="78446" tIns="78446" rIns="78446" bIns="78446" anchor="ctr" anchorCtr="0">
            <a:spAutoFit/>
          </a:bodyPr>
          <a:lstStyle>
            <a:lvl1pPr marL="0" indent="0" algn="ctr">
              <a:buNone/>
              <a:defRPr sz="2756" b="1" u="sng" baseline="0">
                <a:solidFill>
                  <a:schemeClr val="tx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26135382" y="3878349"/>
            <a:ext cx="24165667" cy="582515"/>
          </a:xfrm>
          <a:prstGeom prst="rect">
            <a:avLst/>
          </a:prstGeom>
          <a:noFill/>
        </p:spPr>
        <p:txBody>
          <a:bodyPr wrap="square" lIns="78446" tIns="78446" rIns="78446" bIns="78446" anchor="ctr" anchorCtr="0">
            <a:spAutoFit/>
          </a:bodyPr>
          <a:lstStyle>
            <a:lvl1pPr marL="0" indent="0" algn="ctr">
              <a:buNone/>
              <a:defRPr sz="2756"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6135382" y="4404276"/>
            <a:ext cx="24165667" cy="686905"/>
          </a:xfrm>
          <a:prstGeom prst="rect">
            <a:avLst/>
          </a:prstGeom>
        </p:spPr>
        <p:txBody>
          <a:bodyPr wrap="square" lIns="196113" tIns="196113" rIns="196113" bIns="196113">
            <a:spAutoFit/>
          </a:bodyPr>
          <a:lstStyle>
            <a:lvl1pPr marL="0" indent="0">
              <a:buNone/>
              <a:defRPr sz="1890">
                <a:solidFill>
                  <a:schemeClr val="tx1"/>
                </a:solidFill>
                <a:latin typeface="Times New Roman" panose="02020603050405020304" pitchFamily="18" charset="0"/>
                <a:cs typeface="Times New Roman" panose="02020603050405020304" pitchFamily="18" charset="0"/>
              </a:defRPr>
            </a:lvl1pPr>
            <a:lvl2pPr marL="1003811" indent="-386081">
              <a:defRPr sz="1733">
                <a:latin typeface="Trebuchet MS" pitchFamily="34" charset="0"/>
              </a:defRPr>
            </a:lvl2pPr>
            <a:lvl3pPr marL="1389891" indent="-386081">
              <a:defRPr sz="1733">
                <a:latin typeface="Trebuchet MS" pitchFamily="34" charset="0"/>
              </a:defRPr>
            </a:lvl3pPr>
            <a:lvl4pPr marL="1814580" indent="-424689">
              <a:defRPr sz="1733">
                <a:latin typeface="Trebuchet MS" pitchFamily="34" charset="0"/>
              </a:defRPr>
            </a:lvl4pPr>
            <a:lvl5pPr marL="2123446" indent="-308865">
              <a:defRPr sz="173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6135377" y="11768426"/>
            <a:ext cx="24159027" cy="582515"/>
          </a:xfrm>
          <a:prstGeom prst="rect">
            <a:avLst/>
          </a:prstGeom>
          <a:noFill/>
        </p:spPr>
        <p:txBody>
          <a:bodyPr wrap="square" lIns="78446" tIns="78446" rIns="78446" bIns="78446" anchor="ctr" anchorCtr="0">
            <a:spAutoFit/>
          </a:bodyPr>
          <a:lstStyle>
            <a:lvl1pPr marL="0" indent="0" algn="ctr">
              <a:buNone/>
              <a:defRPr sz="2756"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6135377" y="12330932"/>
            <a:ext cx="24168290" cy="686905"/>
          </a:xfrm>
          <a:prstGeom prst="rect">
            <a:avLst/>
          </a:prstGeom>
        </p:spPr>
        <p:txBody>
          <a:bodyPr wrap="square" lIns="196113" tIns="196113" rIns="196113" bIns="196113">
            <a:spAutoFit/>
          </a:bodyPr>
          <a:lstStyle>
            <a:lvl1pPr marL="0" indent="0">
              <a:buNone/>
              <a:defRPr sz="1890">
                <a:solidFill>
                  <a:schemeClr val="tx1"/>
                </a:solidFill>
                <a:latin typeface="Times New Roman" panose="02020603050405020304" pitchFamily="18" charset="0"/>
                <a:cs typeface="Times New Roman" panose="02020603050405020304" pitchFamily="18" charset="0"/>
              </a:defRPr>
            </a:lvl1pPr>
            <a:lvl2pPr marL="1003811" indent="-386081">
              <a:defRPr sz="1733">
                <a:latin typeface="Trebuchet MS" pitchFamily="34" charset="0"/>
              </a:defRPr>
            </a:lvl2pPr>
            <a:lvl3pPr marL="1389891" indent="-386081">
              <a:defRPr sz="1733">
                <a:latin typeface="Trebuchet MS" pitchFamily="34" charset="0"/>
              </a:defRPr>
            </a:lvl3pPr>
            <a:lvl4pPr marL="1814580" indent="-424689">
              <a:defRPr sz="1733">
                <a:latin typeface="Trebuchet MS" pitchFamily="34" charset="0"/>
              </a:defRPr>
            </a:lvl4pPr>
            <a:lvl5pPr marL="2123446" indent="-308865">
              <a:defRPr sz="173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6135382" y="21750182"/>
            <a:ext cx="24146933" cy="582515"/>
          </a:xfrm>
          <a:prstGeom prst="rect">
            <a:avLst/>
          </a:prstGeom>
          <a:noFill/>
        </p:spPr>
        <p:txBody>
          <a:bodyPr wrap="square" lIns="78446" tIns="78446" rIns="78446" bIns="78446" anchor="ctr" anchorCtr="0">
            <a:spAutoFit/>
          </a:bodyPr>
          <a:lstStyle>
            <a:lvl1pPr marL="0" indent="0" algn="ctr">
              <a:buNone/>
              <a:defRPr sz="2756"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6135377" y="22326145"/>
            <a:ext cx="24159027" cy="686905"/>
          </a:xfrm>
          <a:prstGeom prst="rect">
            <a:avLst/>
          </a:prstGeom>
        </p:spPr>
        <p:txBody>
          <a:bodyPr wrap="square" lIns="196113" tIns="196113" rIns="196113" bIns="196113">
            <a:spAutoFit/>
          </a:bodyPr>
          <a:lstStyle>
            <a:lvl1pPr marL="0" indent="0">
              <a:buNone/>
              <a:defRPr sz="1890">
                <a:solidFill>
                  <a:schemeClr val="tx1"/>
                </a:solidFill>
                <a:latin typeface="Times New Roman" panose="02020603050405020304" pitchFamily="18" charset="0"/>
                <a:cs typeface="Times New Roman" panose="02020603050405020304" pitchFamily="18" charset="0"/>
              </a:defRPr>
            </a:lvl1pPr>
            <a:lvl2pPr marL="1003811" indent="-386081">
              <a:defRPr sz="1733">
                <a:latin typeface="Trebuchet MS" pitchFamily="34" charset="0"/>
              </a:defRPr>
            </a:lvl2pPr>
            <a:lvl3pPr marL="1389891" indent="-386081">
              <a:defRPr sz="1733">
                <a:latin typeface="Trebuchet MS" pitchFamily="34" charset="0"/>
              </a:defRPr>
            </a:lvl3pPr>
            <a:lvl4pPr marL="1814580" indent="-424689">
              <a:defRPr sz="1733">
                <a:latin typeface="Trebuchet MS" pitchFamily="34" charset="0"/>
              </a:defRPr>
            </a:lvl4pPr>
            <a:lvl5pPr marL="2123446" indent="-308865">
              <a:defRPr sz="173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1054889" y="12316991"/>
            <a:ext cx="24187158" cy="686905"/>
          </a:xfrm>
          <a:prstGeom prst="rect">
            <a:avLst/>
          </a:prstGeom>
        </p:spPr>
        <p:txBody>
          <a:bodyPr wrap="square" lIns="196113" tIns="196113" rIns="196113" bIns="196113">
            <a:spAutoFit/>
          </a:bodyPr>
          <a:lstStyle>
            <a:lvl1pPr marL="0" indent="0">
              <a:buNone/>
              <a:defRPr sz="1890">
                <a:solidFill>
                  <a:schemeClr val="tx1"/>
                </a:solidFill>
                <a:latin typeface="Times New Roman" panose="02020603050405020304" pitchFamily="18" charset="0"/>
                <a:cs typeface="Times New Roman" panose="02020603050405020304" pitchFamily="18" charset="0"/>
              </a:defRPr>
            </a:lvl1pPr>
            <a:lvl2pPr marL="1003811" indent="-386081">
              <a:defRPr sz="1733">
                <a:latin typeface="Trebuchet MS" pitchFamily="34" charset="0"/>
              </a:defRPr>
            </a:lvl2pPr>
            <a:lvl3pPr marL="1389891" indent="-386081">
              <a:defRPr sz="1733">
                <a:latin typeface="Trebuchet MS" pitchFamily="34" charset="0"/>
              </a:defRPr>
            </a:lvl3pPr>
            <a:lvl4pPr marL="1814580" indent="-424689">
              <a:defRPr sz="1733">
                <a:latin typeface="Trebuchet MS" pitchFamily="34" charset="0"/>
              </a:defRPr>
            </a:lvl4pPr>
            <a:lvl5pPr marL="2123446" indent="-308865">
              <a:defRPr sz="1733">
                <a:latin typeface="Trebuchet MS" pitchFamily="34" charset="0"/>
              </a:defRPr>
            </a:lvl5pPr>
          </a:lstStyle>
          <a:p>
            <a:pPr lvl="0"/>
            <a:r>
              <a:rPr lang="en-US" dirty="0"/>
              <a:t>Type in or paste your text here</a:t>
            </a:r>
          </a:p>
        </p:txBody>
      </p:sp>
      <p:sp>
        <p:nvSpPr>
          <p:cNvPr id="15" name="Text Placeholder 76"/>
          <p:cNvSpPr>
            <a:spLocks noGrp="1"/>
          </p:cNvSpPr>
          <p:nvPr>
            <p:ph type="body" sz="quarter" idx="150" hasCustomPrompt="1"/>
          </p:nvPr>
        </p:nvSpPr>
        <p:spPr>
          <a:xfrm>
            <a:off x="6544473" y="3077567"/>
            <a:ext cx="38117457" cy="665916"/>
          </a:xfrm>
          <a:prstGeom prst="rect">
            <a:avLst/>
          </a:prstGeom>
        </p:spPr>
        <p:txBody>
          <a:bodyPr lIns="95646" tIns="47823" rIns="95646" bIns="47823">
            <a:normAutofit/>
          </a:bodyPr>
          <a:lstStyle>
            <a:lvl1pPr marL="0" indent="0" algn="ctr">
              <a:buFontTx/>
              <a:buNone/>
              <a:defRPr sz="3780" b="0">
                <a:solidFill>
                  <a:schemeClr val="tx1"/>
                </a:solidFill>
                <a:latin typeface="+mj-lt"/>
              </a:defRPr>
            </a:lvl1pPr>
            <a:lvl2pPr>
              <a:buFontTx/>
              <a:buNone/>
              <a:defRPr sz="5905"/>
            </a:lvl2pPr>
            <a:lvl3pPr>
              <a:buFontTx/>
              <a:buNone/>
              <a:defRPr sz="5905"/>
            </a:lvl3pPr>
            <a:lvl4pPr>
              <a:buFontTx/>
              <a:buNone/>
              <a:defRPr sz="5905"/>
            </a:lvl4pPr>
            <a:lvl5pPr>
              <a:buFontTx/>
              <a:buNone/>
              <a:defRPr sz="5905"/>
            </a:lvl5pPr>
          </a:lstStyle>
          <a:p>
            <a:pPr lvl="0"/>
            <a:r>
              <a:rPr lang="en-US" dirty="0"/>
              <a:t>Click here to add affiliations</a:t>
            </a:r>
          </a:p>
        </p:txBody>
      </p:sp>
      <p:sp>
        <p:nvSpPr>
          <p:cNvPr id="16" name="Text Placeholder 76"/>
          <p:cNvSpPr>
            <a:spLocks noGrp="1"/>
          </p:cNvSpPr>
          <p:nvPr>
            <p:ph type="body" sz="quarter" idx="151" hasCustomPrompt="1"/>
          </p:nvPr>
        </p:nvSpPr>
        <p:spPr>
          <a:xfrm>
            <a:off x="6544473" y="2247013"/>
            <a:ext cx="38117457" cy="1024263"/>
          </a:xfrm>
          <a:prstGeom prst="rect">
            <a:avLst/>
          </a:prstGeom>
        </p:spPr>
        <p:txBody>
          <a:bodyPr lIns="95646" tIns="47823" rIns="95646" bIns="47823" anchor="t" anchorCtr="1">
            <a:noAutofit/>
          </a:bodyPr>
          <a:lstStyle>
            <a:lvl1pPr marL="0" indent="0" algn="ctr">
              <a:buFontTx/>
              <a:buNone/>
              <a:defRPr sz="5198" b="1">
                <a:solidFill>
                  <a:schemeClr val="tx1"/>
                </a:solidFill>
                <a:latin typeface="+mj-lt"/>
              </a:defRPr>
            </a:lvl1pPr>
            <a:lvl2pPr>
              <a:buFontTx/>
              <a:buNone/>
              <a:defRPr sz="5905"/>
            </a:lvl2pPr>
            <a:lvl3pPr>
              <a:buFontTx/>
              <a:buNone/>
              <a:defRPr sz="5905"/>
            </a:lvl3pPr>
            <a:lvl4pPr>
              <a:buFontTx/>
              <a:buNone/>
              <a:defRPr sz="5905"/>
            </a:lvl4pPr>
            <a:lvl5pPr>
              <a:buFontTx/>
              <a:buNone/>
              <a:defRPr sz="5905"/>
            </a:lvl5pPr>
          </a:lstStyle>
          <a:p>
            <a:pPr lvl="0"/>
            <a:r>
              <a:rPr lang="en-US" dirty="0"/>
              <a:t>Click here to add authors</a:t>
            </a:r>
          </a:p>
        </p:txBody>
      </p:sp>
      <p:sp>
        <p:nvSpPr>
          <p:cNvPr id="17" name="Text Placeholder 76"/>
          <p:cNvSpPr>
            <a:spLocks noGrp="1"/>
          </p:cNvSpPr>
          <p:nvPr>
            <p:ph type="body" sz="quarter" idx="153" hasCustomPrompt="1"/>
          </p:nvPr>
        </p:nvSpPr>
        <p:spPr>
          <a:xfrm>
            <a:off x="6544473" y="464251"/>
            <a:ext cx="38117457" cy="1310552"/>
          </a:xfrm>
          <a:prstGeom prst="rect">
            <a:avLst/>
          </a:prstGeom>
        </p:spPr>
        <p:txBody>
          <a:bodyPr lIns="95646" tIns="47823" rIns="95646" bIns="47823" anchor="t" anchorCtr="1">
            <a:normAutofit/>
          </a:bodyPr>
          <a:lstStyle>
            <a:lvl1pPr marL="0" indent="0" algn="ctr">
              <a:buFontTx/>
              <a:buNone/>
              <a:defRPr sz="9450" b="1">
                <a:solidFill>
                  <a:schemeClr val="bg1"/>
                </a:solidFill>
                <a:latin typeface="+mj-lt"/>
              </a:defRPr>
            </a:lvl1pPr>
            <a:lvl2pPr>
              <a:buFontTx/>
              <a:buNone/>
              <a:defRPr sz="5905"/>
            </a:lvl2pPr>
            <a:lvl3pPr>
              <a:buFontTx/>
              <a:buNone/>
              <a:defRPr sz="5905"/>
            </a:lvl3pPr>
            <a:lvl4pPr>
              <a:buFontTx/>
              <a:buNone/>
              <a:defRPr sz="5905"/>
            </a:lvl4pPr>
            <a:lvl5pPr>
              <a:buFontTx/>
              <a:buNone/>
              <a:defRPr sz="5905"/>
            </a:lvl5pPr>
          </a:lstStyle>
          <a:p>
            <a:pPr lvl="0"/>
            <a:r>
              <a:rPr lang="en-US" dirty="0"/>
              <a:t>Click here to add title</a:t>
            </a:r>
          </a:p>
        </p:txBody>
      </p:sp>
    </p:spTree>
    <p:extLst>
      <p:ext uri="{BB962C8B-B14F-4D97-AF65-F5344CB8AC3E}">
        <p14:creationId xmlns:p14="http://schemas.microsoft.com/office/powerpoint/2010/main" val="318750097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7.wmf"/><Relationship Id="rId18" Type="http://schemas.openxmlformats.org/officeDocument/2006/relationships/image" Target="../media/image10.jpeg"/><Relationship Id="rId3" Type="http://schemas.openxmlformats.org/officeDocument/2006/relationships/theme" Target="../theme/theme2.xml"/><Relationship Id="rId7" Type="http://schemas.openxmlformats.org/officeDocument/2006/relationships/image" Target="../media/image4.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slideLayout" Target="../slideLayouts/slideLayout3.xml"/><Relationship Id="rId16" Type="http://schemas.openxmlformats.org/officeDocument/2006/relationships/image" Target="../media/image9.wmf"/><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6.wmf"/><Relationship Id="rId5" Type="http://schemas.openxmlformats.org/officeDocument/2006/relationships/image" Target="../media/image2.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1.png"/><Relationship Id="rId9" Type="http://schemas.openxmlformats.org/officeDocument/2006/relationships/image" Target="../media/image5.wmf"/><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6" name="Text Box 14"/>
          <p:cNvSpPr txBox="1">
            <a:spLocks noChangeArrowheads="1"/>
          </p:cNvSpPr>
          <p:nvPr userDrawn="1"/>
        </p:nvSpPr>
        <p:spPr bwMode="auto">
          <a:xfrm>
            <a:off x="1926803" y="28212353"/>
            <a:ext cx="5518098" cy="274231"/>
          </a:xfrm>
          <a:prstGeom prst="rect">
            <a:avLst/>
          </a:prstGeom>
          <a:noFill/>
          <a:ln w="9525">
            <a:noFill/>
            <a:miter lim="800000"/>
            <a:headEnd/>
            <a:tailEnd/>
          </a:ln>
          <a:effectLst/>
        </p:spPr>
        <p:txBody>
          <a:bodyPr wrap="square" lIns="61659" tIns="30824" rIns="61659" bIns="30824">
            <a:spAutoFit/>
          </a:bodyPr>
          <a:lstStyle/>
          <a:p>
            <a:pPr eaLnBrk="0" hangingPunct="0">
              <a:lnSpc>
                <a:spcPct val="65000"/>
              </a:lnSpc>
              <a:spcBef>
                <a:spcPct val="50000"/>
              </a:spcBef>
              <a:defRPr/>
            </a:pPr>
            <a:r>
              <a:rPr lang="en-US" sz="551"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866" b="1" dirty="0">
                <a:solidFill>
                  <a:schemeClr val="bg1">
                    <a:lumMod val="75000"/>
                  </a:schemeClr>
                </a:solidFill>
                <a:latin typeface="Arial" charset="0"/>
              </a:rPr>
              <a:t>www.PosterPresentations.com</a:t>
            </a:r>
          </a:p>
        </p:txBody>
      </p:sp>
      <p:sp>
        <p:nvSpPr>
          <p:cNvPr id="40" name="Rounded Rectangle 39"/>
          <p:cNvSpPr/>
          <p:nvPr userDrawn="1"/>
        </p:nvSpPr>
        <p:spPr>
          <a:xfrm>
            <a:off x="1068000" y="3865088"/>
            <a:ext cx="24171539" cy="24244221"/>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28"/>
          </a:p>
        </p:txBody>
      </p:sp>
      <p:sp>
        <p:nvSpPr>
          <p:cNvPr id="43" name="Rounded Rectangle 42"/>
          <p:cNvSpPr/>
          <p:nvPr userDrawn="1"/>
        </p:nvSpPr>
        <p:spPr>
          <a:xfrm>
            <a:off x="25912513" y="3865088"/>
            <a:ext cx="24171539" cy="24244221"/>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28"/>
          </a:p>
        </p:txBody>
      </p:sp>
      <p:sp>
        <p:nvSpPr>
          <p:cNvPr id="4" name="Rectangle 3"/>
          <p:cNvSpPr/>
          <p:nvPr userDrawn="1"/>
        </p:nvSpPr>
        <p:spPr>
          <a:xfrm>
            <a:off x="1068000" y="3173485"/>
            <a:ext cx="49016051" cy="20693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28"/>
          </a:p>
        </p:txBody>
      </p:sp>
      <p:sp>
        <p:nvSpPr>
          <p:cNvPr id="44" name="Rectangle 43"/>
          <p:cNvSpPr/>
          <p:nvPr userDrawn="1"/>
        </p:nvSpPr>
        <p:spPr>
          <a:xfrm>
            <a:off x="1067998" y="200027"/>
            <a:ext cx="49016051" cy="12001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28"/>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2965104" rtl="0" eaLnBrk="1" latinLnBrk="0" hangingPunct="1">
        <a:spcBef>
          <a:spcPct val="0"/>
        </a:spcBef>
        <a:buNone/>
        <a:defRPr sz="5905" kern="1200">
          <a:solidFill>
            <a:schemeClr val="bg1"/>
          </a:solidFill>
          <a:latin typeface="Trebuchet MS" pitchFamily="34" charset="0"/>
          <a:ea typeface="+mj-ea"/>
          <a:cs typeface="+mj-cs"/>
        </a:defRPr>
      </a:lvl1pPr>
    </p:titleStyle>
    <p:bodyStyle>
      <a:lvl1pPr marL="1111914" indent="-1111914" algn="l" defTabSz="2965104" rtl="0" eaLnBrk="1" latinLnBrk="0" hangingPunct="1">
        <a:spcBef>
          <a:spcPct val="20000"/>
        </a:spcBef>
        <a:buFont typeface="Arial" pitchFamily="34" charset="0"/>
        <a:buChar char="•"/>
        <a:defRPr sz="10395" kern="1200">
          <a:solidFill>
            <a:schemeClr val="tx1"/>
          </a:solidFill>
          <a:latin typeface="+mn-lt"/>
          <a:ea typeface="+mn-ea"/>
          <a:cs typeface="+mn-cs"/>
        </a:defRPr>
      </a:lvl1pPr>
      <a:lvl2pPr marL="2409147" indent="-926595" algn="l" defTabSz="2965104" rtl="0" eaLnBrk="1" latinLnBrk="0" hangingPunct="1">
        <a:spcBef>
          <a:spcPct val="20000"/>
        </a:spcBef>
        <a:buFont typeface="Arial" pitchFamily="34" charset="0"/>
        <a:buChar char="–"/>
        <a:defRPr sz="9135" kern="1200">
          <a:solidFill>
            <a:schemeClr val="tx1"/>
          </a:solidFill>
          <a:latin typeface="+mn-lt"/>
          <a:ea typeface="+mn-ea"/>
          <a:cs typeface="+mn-cs"/>
        </a:defRPr>
      </a:lvl2pPr>
      <a:lvl3pPr marL="3706380" indent="-741277" algn="l" defTabSz="2965104" rtl="0" eaLnBrk="1" latinLnBrk="0" hangingPunct="1">
        <a:spcBef>
          <a:spcPct val="20000"/>
        </a:spcBef>
        <a:buFont typeface="Arial" pitchFamily="34" charset="0"/>
        <a:buChar char="•"/>
        <a:defRPr sz="7795" kern="1200">
          <a:solidFill>
            <a:schemeClr val="tx1"/>
          </a:solidFill>
          <a:latin typeface="+mn-lt"/>
          <a:ea typeface="+mn-ea"/>
          <a:cs typeface="+mn-cs"/>
        </a:defRPr>
      </a:lvl3pPr>
      <a:lvl4pPr marL="5188930" indent="-741277" algn="l" defTabSz="2965104" rtl="0" eaLnBrk="1" latinLnBrk="0" hangingPunct="1">
        <a:spcBef>
          <a:spcPct val="20000"/>
        </a:spcBef>
        <a:buFont typeface="Arial" pitchFamily="34" charset="0"/>
        <a:buChar char="–"/>
        <a:defRPr sz="6535" kern="1200">
          <a:solidFill>
            <a:schemeClr val="tx1"/>
          </a:solidFill>
          <a:latin typeface="+mn-lt"/>
          <a:ea typeface="+mn-ea"/>
          <a:cs typeface="+mn-cs"/>
        </a:defRPr>
      </a:lvl4pPr>
      <a:lvl5pPr marL="6671481" indent="-741277" algn="l" defTabSz="2965104" rtl="0" eaLnBrk="1" latinLnBrk="0" hangingPunct="1">
        <a:spcBef>
          <a:spcPct val="20000"/>
        </a:spcBef>
        <a:buFont typeface="Arial" pitchFamily="34" charset="0"/>
        <a:buChar char="»"/>
        <a:defRPr sz="6535" kern="1200">
          <a:solidFill>
            <a:schemeClr val="tx1"/>
          </a:solidFill>
          <a:latin typeface="+mn-lt"/>
          <a:ea typeface="+mn-ea"/>
          <a:cs typeface="+mn-cs"/>
        </a:defRPr>
      </a:lvl5pPr>
      <a:lvl6pPr marL="8154034" indent="-741277" algn="l" defTabSz="2965104" rtl="0" eaLnBrk="1" latinLnBrk="0" hangingPunct="1">
        <a:spcBef>
          <a:spcPct val="20000"/>
        </a:spcBef>
        <a:buFont typeface="Arial" pitchFamily="34" charset="0"/>
        <a:buChar char="•"/>
        <a:defRPr sz="6535" kern="1200">
          <a:solidFill>
            <a:schemeClr val="tx1"/>
          </a:solidFill>
          <a:latin typeface="+mn-lt"/>
          <a:ea typeface="+mn-ea"/>
          <a:cs typeface="+mn-cs"/>
        </a:defRPr>
      </a:lvl6pPr>
      <a:lvl7pPr marL="9636585" indent="-741277" algn="l" defTabSz="2965104" rtl="0" eaLnBrk="1" latinLnBrk="0" hangingPunct="1">
        <a:spcBef>
          <a:spcPct val="20000"/>
        </a:spcBef>
        <a:buFont typeface="Arial" pitchFamily="34" charset="0"/>
        <a:buChar char="•"/>
        <a:defRPr sz="6535" kern="1200">
          <a:solidFill>
            <a:schemeClr val="tx1"/>
          </a:solidFill>
          <a:latin typeface="+mn-lt"/>
          <a:ea typeface="+mn-ea"/>
          <a:cs typeface="+mn-cs"/>
        </a:defRPr>
      </a:lvl7pPr>
      <a:lvl8pPr marL="11119137" indent="-741277" algn="l" defTabSz="2965104" rtl="0" eaLnBrk="1" latinLnBrk="0" hangingPunct="1">
        <a:spcBef>
          <a:spcPct val="20000"/>
        </a:spcBef>
        <a:buFont typeface="Arial" pitchFamily="34" charset="0"/>
        <a:buChar char="•"/>
        <a:defRPr sz="6535" kern="1200">
          <a:solidFill>
            <a:schemeClr val="tx1"/>
          </a:solidFill>
          <a:latin typeface="+mn-lt"/>
          <a:ea typeface="+mn-ea"/>
          <a:cs typeface="+mn-cs"/>
        </a:defRPr>
      </a:lvl8pPr>
      <a:lvl9pPr marL="12601688" indent="-741277" algn="l" defTabSz="2965104" rtl="0" eaLnBrk="1" latinLnBrk="0" hangingPunct="1">
        <a:spcBef>
          <a:spcPct val="20000"/>
        </a:spcBef>
        <a:buFont typeface="Arial" pitchFamily="34" charset="0"/>
        <a:buChar char="•"/>
        <a:defRPr sz="6535" kern="1200">
          <a:solidFill>
            <a:schemeClr val="tx1"/>
          </a:solidFill>
          <a:latin typeface="+mn-lt"/>
          <a:ea typeface="+mn-ea"/>
          <a:cs typeface="+mn-cs"/>
        </a:defRPr>
      </a:lvl9pPr>
    </p:bodyStyle>
    <p:otherStyle>
      <a:defPPr>
        <a:defRPr lang="en-US"/>
      </a:defPPr>
      <a:lvl1pPr marL="0" algn="l" defTabSz="2965104" rtl="0" eaLnBrk="1" latinLnBrk="0" hangingPunct="1">
        <a:defRPr sz="5828" kern="1200">
          <a:solidFill>
            <a:schemeClr val="tx1"/>
          </a:solidFill>
          <a:latin typeface="+mn-lt"/>
          <a:ea typeface="+mn-ea"/>
          <a:cs typeface="+mn-cs"/>
        </a:defRPr>
      </a:lvl1pPr>
      <a:lvl2pPr marL="1482552" algn="l" defTabSz="2965104" rtl="0" eaLnBrk="1" latinLnBrk="0" hangingPunct="1">
        <a:defRPr sz="5828" kern="1200">
          <a:solidFill>
            <a:schemeClr val="tx1"/>
          </a:solidFill>
          <a:latin typeface="+mn-lt"/>
          <a:ea typeface="+mn-ea"/>
          <a:cs typeface="+mn-cs"/>
        </a:defRPr>
      </a:lvl2pPr>
      <a:lvl3pPr marL="2965104" algn="l" defTabSz="2965104" rtl="0" eaLnBrk="1" latinLnBrk="0" hangingPunct="1">
        <a:defRPr sz="5828" kern="1200">
          <a:solidFill>
            <a:schemeClr val="tx1"/>
          </a:solidFill>
          <a:latin typeface="+mn-lt"/>
          <a:ea typeface="+mn-ea"/>
          <a:cs typeface="+mn-cs"/>
        </a:defRPr>
      </a:lvl3pPr>
      <a:lvl4pPr marL="4447655" algn="l" defTabSz="2965104" rtl="0" eaLnBrk="1" latinLnBrk="0" hangingPunct="1">
        <a:defRPr sz="5828" kern="1200">
          <a:solidFill>
            <a:schemeClr val="tx1"/>
          </a:solidFill>
          <a:latin typeface="+mn-lt"/>
          <a:ea typeface="+mn-ea"/>
          <a:cs typeface="+mn-cs"/>
        </a:defRPr>
      </a:lvl4pPr>
      <a:lvl5pPr marL="5930207" algn="l" defTabSz="2965104" rtl="0" eaLnBrk="1" latinLnBrk="0" hangingPunct="1">
        <a:defRPr sz="5828" kern="1200">
          <a:solidFill>
            <a:schemeClr val="tx1"/>
          </a:solidFill>
          <a:latin typeface="+mn-lt"/>
          <a:ea typeface="+mn-ea"/>
          <a:cs typeface="+mn-cs"/>
        </a:defRPr>
      </a:lvl5pPr>
      <a:lvl6pPr marL="7412758" algn="l" defTabSz="2965104" rtl="0" eaLnBrk="1" latinLnBrk="0" hangingPunct="1">
        <a:defRPr sz="5828" kern="1200">
          <a:solidFill>
            <a:schemeClr val="tx1"/>
          </a:solidFill>
          <a:latin typeface="+mn-lt"/>
          <a:ea typeface="+mn-ea"/>
          <a:cs typeface="+mn-cs"/>
        </a:defRPr>
      </a:lvl6pPr>
      <a:lvl7pPr marL="8895311" algn="l" defTabSz="2965104" rtl="0" eaLnBrk="1" latinLnBrk="0" hangingPunct="1">
        <a:defRPr sz="5828" kern="1200">
          <a:solidFill>
            <a:schemeClr val="tx1"/>
          </a:solidFill>
          <a:latin typeface="+mn-lt"/>
          <a:ea typeface="+mn-ea"/>
          <a:cs typeface="+mn-cs"/>
        </a:defRPr>
      </a:lvl7pPr>
      <a:lvl8pPr marL="10377862" algn="l" defTabSz="2965104" rtl="0" eaLnBrk="1" latinLnBrk="0" hangingPunct="1">
        <a:defRPr sz="5828" kern="1200">
          <a:solidFill>
            <a:schemeClr val="tx1"/>
          </a:solidFill>
          <a:latin typeface="+mn-lt"/>
          <a:ea typeface="+mn-ea"/>
          <a:cs typeface="+mn-cs"/>
        </a:defRPr>
      </a:lvl8pPr>
      <a:lvl9pPr marL="11860414" algn="l" defTabSz="2965104" rtl="0" eaLnBrk="1" latinLnBrk="0" hangingPunct="1">
        <a:defRPr sz="582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5" name="Group 24"/>
          <p:cNvGrpSpPr/>
          <p:nvPr userDrawn="1"/>
        </p:nvGrpSpPr>
        <p:grpSpPr>
          <a:xfrm>
            <a:off x="-23628492" y="-37900"/>
            <a:ext cx="22884014" cy="28841500"/>
            <a:chOff x="-11225189" y="-1"/>
            <a:chExt cx="11018865" cy="32918401"/>
          </a:xfrm>
        </p:grpSpPr>
        <p:sp>
          <p:nvSpPr>
            <p:cNvPr id="26" name="Rectangle 25"/>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195645" rtl="0" eaLnBrk="1" fontAlgn="auto" latinLnBrk="0" hangingPunct="1">
                <a:lnSpc>
                  <a:spcPct val="100000"/>
                </a:lnSpc>
                <a:spcBef>
                  <a:spcPts val="0"/>
                </a:spcBef>
                <a:spcAft>
                  <a:spcPts val="0"/>
                </a:spcAft>
                <a:buClrTx/>
                <a:buSzTx/>
                <a:buFontTx/>
                <a:buNone/>
                <a:tabLst/>
                <a:defRPr/>
              </a:pPr>
              <a:r>
                <a:rPr lang="en-US" sz="2520" b="1" spc="0" dirty="0">
                  <a:solidFill>
                    <a:srgbClr val="FF0000"/>
                  </a:solidFill>
                  <a:latin typeface="Trebuchet MS" pitchFamily="34" charset="0"/>
                </a:rPr>
                <a:t>(—THIS SIDEBAR DOES NOT PRINT—)</a:t>
              </a:r>
              <a:endParaRPr lang="en-US" sz="2520" b="1" spc="472" dirty="0">
                <a:solidFill>
                  <a:schemeClr val="bg1"/>
                </a:solidFill>
                <a:latin typeface="Trebuchet MS" pitchFamily="34" charset="0"/>
              </a:endParaRPr>
            </a:p>
            <a:p>
              <a:pPr algn="ctr"/>
              <a:r>
                <a:rPr lang="en-US" sz="3150" b="1" spc="472" dirty="0">
                  <a:solidFill>
                    <a:schemeClr val="bg1"/>
                  </a:solidFill>
                  <a:latin typeface="Trebuchet MS" pitchFamily="34" charset="0"/>
                </a:rPr>
                <a:t>DESIGN</a:t>
              </a:r>
              <a:r>
                <a:rPr lang="en-US" sz="3150" b="1" spc="472" baseline="0" dirty="0">
                  <a:solidFill>
                    <a:schemeClr val="bg1"/>
                  </a:solidFill>
                  <a:latin typeface="Trebuchet MS" pitchFamily="34" charset="0"/>
                </a:rPr>
                <a:t> </a:t>
              </a:r>
              <a:r>
                <a:rPr lang="en-US" sz="3150" b="1" spc="472" dirty="0">
                  <a:solidFill>
                    <a:schemeClr val="bg1"/>
                  </a:solidFill>
                  <a:latin typeface="Trebuchet MS" pitchFamily="34" charset="0"/>
                </a:rPr>
                <a:t>GUIDE</a:t>
              </a:r>
            </a:p>
            <a:p>
              <a:pPr algn="ctr"/>
              <a:endParaRPr lang="en-US" sz="2205" b="1" dirty="0">
                <a:latin typeface="Trebuchet MS" pitchFamily="34" charset="0"/>
              </a:endParaRPr>
            </a:p>
            <a:p>
              <a:pPr defTabSz="2965319"/>
              <a:r>
                <a:rPr lang="en-US" sz="2205" i="0" dirty="0">
                  <a:latin typeface="Trebuchet MS" pitchFamily="34" charset="0"/>
                </a:rPr>
                <a:t>This PowerPoint</a:t>
              </a:r>
              <a:r>
                <a:rPr lang="en-US" sz="2205" i="0" baseline="0" dirty="0">
                  <a:latin typeface="Trebuchet MS" pitchFamily="34" charset="0"/>
                </a:rPr>
                <a:t> </a:t>
              </a:r>
              <a:r>
                <a:rPr lang="en-US" sz="2205" i="0" dirty="0">
                  <a:latin typeface="Trebuchet MS" pitchFamily="34" charset="0"/>
                </a:rPr>
                <a:t>2007 template produces</a:t>
              </a:r>
              <a:r>
                <a:rPr lang="en-US" sz="2205" i="0" baseline="0" dirty="0">
                  <a:latin typeface="Trebuchet MS" pitchFamily="34" charset="0"/>
                </a:rPr>
                <a:t> </a:t>
              </a:r>
              <a:r>
                <a:rPr lang="en-US" sz="2205" i="0" dirty="0">
                  <a:latin typeface="Trebuchet MS" pitchFamily="34" charset="0"/>
                </a:rPr>
                <a:t>a 30”x40” presentation poster. </a:t>
              </a:r>
              <a:r>
                <a:rPr lang="en-US" sz="2205" dirty="0">
                  <a:latin typeface="Trebuchet MS" pitchFamily="34" charset="0"/>
                </a:rPr>
                <a:t>You</a:t>
              </a:r>
              <a:r>
                <a:rPr lang="en-US" sz="2205" baseline="0" dirty="0">
                  <a:latin typeface="Trebuchet MS" pitchFamily="34" charset="0"/>
                </a:rPr>
                <a:t> can u</a:t>
              </a:r>
              <a:r>
                <a:rPr lang="en-US" sz="2205" dirty="0">
                  <a:latin typeface="Trebuchet MS" pitchFamily="34" charset="0"/>
                </a:rPr>
                <a:t>se</a:t>
              </a:r>
              <a:r>
                <a:rPr lang="en-US" sz="2205" baseline="0" dirty="0">
                  <a:latin typeface="Trebuchet MS" pitchFamily="34" charset="0"/>
                </a:rPr>
                <a:t> it to create your research poster and </a:t>
              </a:r>
              <a:r>
                <a:rPr lang="en-US" sz="2205" dirty="0">
                  <a:latin typeface="Trebuchet MS" pitchFamily="34" charset="0"/>
                </a:rPr>
                <a:t>save valuable time placing titles, subtitles,</a:t>
              </a:r>
              <a:r>
                <a:rPr lang="en-US" sz="2205" baseline="0" dirty="0">
                  <a:latin typeface="Trebuchet MS" pitchFamily="34" charset="0"/>
                </a:rPr>
                <a:t> text, and graphics</a:t>
              </a:r>
              <a:r>
                <a:rPr lang="en-US" sz="2205" dirty="0">
                  <a:latin typeface="Trebuchet MS" pitchFamily="34" charset="0"/>
                </a:rPr>
                <a:t>. </a:t>
              </a:r>
            </a:p>
            <a:p>
              <a:pPr defTabSz="2965319"/>
              <a:endParaRPr lang="en-US" sz="2205" dirty="0">
                <a:latin typeface="Trebuchet MS" pitchFamily="34" charset="0"/>
              </a:endParaRPr>
            </a:p>
            <a:p>
              <a:pPr defTabSz="3456367"/>
              <a:r>
                <a:rPr lang="en-US" sz="2205" dirty="0">
                  <a:latin typeface="Trebuchet MS" pitchFamily="34" charset="0"/>
                </a:rPr>
                <a:t>We provide a series of online tutorials that will guide you through the poster design process and answer your poster production questions. To view our template tutorials, go online to </a:t>
              </a:r>
              <a:r>
                <a:rPr lang="en-US" sz="2205" b="1" dirty="0">
                  <a:solidFill>
                    <a:srgbClr val="FFC000"/>
                  </a:solidFill>
                  <a:latin typeface="Trebuchet MS" pitchFamily="34" charset="0"/>
                </a:rPr>
                <a:t>PosterPresentations.com</a:t>
              </a:r>
              <a:r>
                <a:rPr lang="en-US" sz="2205" b="1" dirty="0">
                  <a:solidFill>
                    <a:schemeClr val="bg1"/>
                  </a:solidFill>
                  <a:latin typeface="Trebuchet MS" pitchFamily="34" charset="0"/>
                </a:rPr>
                <a:t> </a:t>
              </a:r>
              <a:r>
                <a:rPr lang="en-US" sz="2205" dirty="0">
                  <a:solidFill>
                    <a:schemeClr val="bg1"/>
                  </a:solidFill>
                  <a:latin typeface="Trebuchet MS" pitchFamily="34" charset="0"/>
                </a:rPr>
                <a:t>and click on HELP DESK.</a:t>
              </a:r>
            </a:p>
            <a:p>
              <a:pPr defTabSz="3456367"/>
              <a:endParaRPr lang="en-US" sz="2205" dirty="0">
                <a:latin typeface="Trebuchet MS" pitchFamily="34" charset="0"/>
              </a:endParaRPr>
            </a:p>
            <a:p>
              <a:pPr defTabSz="3456367"/>
              <a:r>
                <a:rPr lang="en-US" sz="2205" dirty="0">
                  <a:solidFill>
                    <a:schemeClr val="bg1"/>
                  </a:solidFill>
                  <a:latin typeface="Trebuchet MS" pitchFamily="34" charset="0"/>
                </a:rPr>
                <a:t>When</a:t>
              </a:r>
              <a:r>
                <a:rPr lang="en-US" sz="2205" baseline="0" dirty="0">
                  <a:solidFill>
                    <a:schemeClr val="bg1"/>
                  </a:solidFill>
                  <a:latin typeface="Trebuchet MS" pitchFamily="34" charset="0"/>
                </a:rPr>
                <a:t> you are ready to print your poster</a:t>
              </a:r>
              <a:r>
                <a:rPr lang="en-US" sz="2205" dirty="0">
                  <a:solidFill>
                    <a:schemeClr val="bg1"/>
                  </a:solidFill>
                  <a:latin typeface="Trebuchet MS" pitchFamily="34" charset="0"/>
                </a:rPr>
                <a:t>,</a:t>
              </a:r>
              <a:r>
                <a:rPr lang="en-US" sz="2205" baseline="0" dirty="0">
                  <a:solidFill>
                    <a:schemeClr val="bg1"/>
                  </a:solidFill>
                  <a:latin typeface="Trebuchet MS" pitchFamily="34" charset="0"/>
                </a:rPr>
                <a:t> go online to </a:t>
              </a:r>
              <a:r>
                <a:rPr lang="en-US" sz="2205" b="0" dirty="0">
                  <a:solidFill>
                    <a:schemeClr val="bg1"/>
                  </a:solidFill>
                  <a:latin typeface="Trebuchet MS" pitchFamily="34" charset="0"/>
                </a:rPr>
                <a:t>PosterPresentations.com</a:t>
              </a:r>
              <a:br>
                <a:rPr lang="en-US" sz="2205" dirty="0">
                  <a:solidFill>
                    <a:schemeClr val="bg1"/>
                  </a:solidFill>
                  <a:latin typeface="Trebuchet MS" pitchFamily="34" charset="0"/>
                </a:rPr>
              </a:br>
              <a:endParaRPr lang="en-US" sz="2205" dirty="0">
                <a:solidFill>
                  <a:schemeClr val="bg1"/>
                </a:solidFill>
                <a:latin typeface="Trebuchet MS" pitchFamily="34" charset="0"/>
              </a:endParaRPr>
            </a:p>
            <a:p>
              <a:pPr algn="l" defTabSz="2965319"/>
              <a:r>
                <a:rPr lang="en-US" sz="2205" b="0" dirty="0">
                  <a:solidFill>
                    <a:schemeClr val="bg1"/>
                  </a:solidFill>
                  <a:latin typeface="Trebuchet MS" pitchFamily="34" charset="0"/>
                </a:rPr>
                <a:t>Need</a:t>
              </a:r>
              <a:r>
                <a:rPr lang="en-US" sz="2205" b="0" baseline="0" dirty="0">
                  <a:solidFill>
                    <a:schemeClr val="bg1"/>
                  </a:solidFill>
                  <a:latin typeface="Trebuchet MS" pitchFamily="34" charset="0"/>
                </a:rPr>
                <a:t> assistance? Call us at </a:t>
              </a:r>
              <a:r>
                <a:rPr lang="en-US" sz="2205" b="0" dirty="0">
                  <a:solidFill>
                    <a:srgbClr val="FFC000"/>
                  </a:solidFill>
                  <a:latin typeface="Trebuchet MS" pitchFamily="34" charset="0"/>
                </a:rPr>
                <a:t>1.510.649.3001</a:t>
              </a:r>
            </a:p>
            <a:p>
              <a:pPr algn="l" defTabSz="2965319"/>
              <a:endParaRPr lang="en-US" sz="2835" b="1" dirty="0">
                <a:solidFill>
                  <a:srgbClr val="FFFF00"/>
                </a:solidFill>
                <a:latin typeface="Trebuchet MS" pitchFamily="34" charset="0"/>
              </a:endParaRPr>
            </a:p>
            <a:p>
              <a:pPr algn="ctr"/>
              <a:endParaRPr lang="en-US" sz="1890" b="1" dirty="0">
                <a:solidFill>
                  <a:schemeClr val="bg1"/>
                </a:solidFill>
                <a:latin typeface="Trebuchet MS" pitchFamily="34" charset="0"/>
              </a:endParaRPr>
            </a:p>
            <a:p>
              <a:pPr algn="ctr"/>
              <a:r>
                <a:rPr lang="en-US" sz="3150" b="1" spc="472" dirty="0">
                  <a:solidFill>
                    <a:schemeClr val="bg1"/>
                  </a:solidFill>
                  <a:latin typeface="Trebuchet MS" pitchFamily="34" charset="0"/>
                </a:rPr>
                <a:t>QUICK START</a:t>
              </a:r>
            </a:p>
            <a:p>
              <a:pPr algn="ctr"/>
              <a:endParaRPr lang="en-US" sz="2520" b="1" baseline="0" dirty="0">
                <a:solidFill>
                  <a:schemeClr val="bg1"/>
                </a:solidFill>
                <a:latin typeface="Trebuchet MS" pitchFamily="34" charset="0"/>
              </a:endParaRPr>
            </a:p>
            <a:p>
              <a:pPr algn="ctr"/>
              <a:r>
                <a:rPr lang="en-US" sz="2520" b="1" baseline="0" dirty="0">
                  <a:solidFill>
                    <a:srgbClr val="FFC000"/>
                  </a:solidFill>
                  <a:latin typeface="Trebuchet MS" pitchFamily="34" charset="0"/>
                </a:rPr>
                <a:t>Zoom in and out</a:t>
              </a:r>
            </a:p>
            <a:p>
              <a:pPr marL="1990167" indent="-512543" algn="l" defTabSz="670057">
                <a:tabLst/>
              </a:pPr>
              <a:r>
                <a:rPr lang="en-US" sz="1890" b="0" baseline="0" dirty="0">
                  <a:solidFill>
                    <a:schemeClr val="bg1"/>
                  </a:solidFill>
                  <a:latin typeface="Trebuchet MS" pitchFamily="34" charset="0"/>
                </a:rPr>
                <a:t>	</a:t>
              </a:r>
              <a:r>
                <a:rPr lang="en-US" sz="189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205" b="0" baseline="0" dirty="0">
                <a:solidFill>
                  <a:schemeClr val="bg1"/>
                </a:solidFill>
                <a:latin typeface="Trebuchet MS" pitchFamily="34" charset="0"/>
              </a:endParaRPr>
            </a:p>
            <a:p>
              <a:pPr algn="ctr"/>
              <a:r>
                <a:rPr lang="en-US" sz="2520" b="1" baseline="0" dirty="0">
                  <a:solidFill>
                    <a:srgbClr val="FFC000"/>
                  </a:solidFill>
                  <a:latin typeface="Trebuchet MS" pitchFamily="34" charset="0"/>
                </a:rPr>
                <a:t>Title, Authors, and Affiliations</a:t>
              </a:r>
            </a:p>
            <a:p>
              <a:pPr algn="l"/>
              <a:r>
                <a:rPr lang="en-US" sz="1890" b="0" baseline="0" dirty="0">
                  <a:solidFill>
                    <a:schemeClr val="bg1">
                      <a:lumMod val="75000"/>
                    </a:schemeClr>
                  </a:solidFill>
                  <a:latin typeface="Trebuchet MS" pitchFamily="34" charset="0"/>
                </a:rPr>
                <a:t>Start designing your poster by adding the title, the names of the authors, and the affiliated institutions. </a:t>
              </a:r>
              <a:r>
                <a:rPr lang="en-US" sz="189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890" b="0" spc="0" baseline="0" dirty="0">
                <a:solidFill>
                  <a:schemeClr val="bg1">
                    <a:lumMod val="75000"/>
                  </a:schemeClr>
                </a:solidFill>
                <a:latin typeface="Trebuchet MS" pitchFamily="34" charset="0"/>
              </a:endParaRPr>
            </a:p>
            <a:p>
              <a:pPr algn="l"/>
              <a:r>
                <a:rPr lang="en-US" sz="1890" b="1" spc="236" baseline="0" dirty="0">
                  <a:solidFill>
                    <a:srgbClr val="FFC000"/>
                  </a:solidFill>
                  <a:latin typeface="Trebuchet MS" pitchFamily="34" charset="0"/>
                </a:rPr>
                <a:t>TIP</a:t>
              </a:r>
              <a:r>
                <a:rPr lang="en-US" sz="1890" b="1" baseline="0" dirty="0">
                  <a:solidFill>
                    <a:srgbClr val="FFC000"/>
                  </a:solidFill>
                  <a:latin typeface="Trebuchet MS" pitchFamily="34" charset="0"/>
                </a:rPr>
                <a:t>: </a:t>
              </a:r>
              <a:r>
                <a:rPr lang="en-US" sz="1890" b="0" baseline="0" dirty="0">
                  <a:solidFill>
                    <a:schemeClr val="bg1">
                      <a:lumMod val="75000"/>
                    </a:schemeClr>
                  </a:solidFill>
                  <a:latin typeface="Trebuchet MS" pitchFamily="34" charset="0"/>
                </a:rPr>
                <a:t>The font size of your title should be bigger than your name(s) and institution name(s).</a:t>
              </a:r>
            </a:p>
            <a:p>
              <a:pPr algn="l"/>
              <a:br>
                <a:rPr lang="en-US" sz="2205" b="1" baseline="0" dirty="0">
                  <a:solidFill>
                    <a:schemeClr val="bg1"/>
                  </a:solidFill>
                  <a:latin typeface="Trebuchet MS" pitchFamily="34" charset="0"/>
                </a:rPr>
              </a:br>
              <a:endParaRPr lang="en-US" sz="2205" b="1" dirty="0">
                <a:solidFill>
                  <a:schemeClr val="bg1"/>
                </a:solidFill>
                <a:latin typeface="Trebuchet MS" pitchFamily="34" charset="0"/>
              </a:endParaRPr>
            </a:p>
            <a:p>
              <a:pPr algn="ctr"/>
              <a:endParaRPr lang="en-US" sz="2205" b="1" dirty="0">
                <a:solidFill>
                  <a:srgbClr val="FFC000"/>
                </a:solidFill>
                <a:latin typeface="Trebuchet MS" pitchFamily="34" charset="0"/>
              </a:endParaRPr>
            </a:p>
            <a:p>
              <a:pPr algn="ctr"/>
              <a:endParaRPr lang="en-US" sz="2205" b="1" dirty="0">
                <a:solidFill>
                  <a:srgbClr val="FFC000"/>
                </a:solidFill>
                <a:latin typeface="Trebuchet MS" pitchFamily="34" charset="0"/>
              </a:endParaRPr>
            </a:p>
            <a:p>
              <a:pPr algn="ctr"/>
              <a:r>
                <a:rPr lang="en-US" sz="2520" b="1" dirty="0">
                  <a:solidFill>
                    <a:srgbClr val="FFC000"/>
                  </a:solidFill>
                  <a:latin typeface="Trebuchet MS" pitchFamily="34" charset="0"/>
                </a:rPr>
                <a:t>Adding Logos</a:t>
              </a:r>
              <a:r>
                <a:rPr lang="en-US" sz="2520" b="1" baseline="0" dirty="0">
                  <a:solidFill>
                    <a:srgbClr val="FFC000"/>
                  </a:solidFill>
                  <a:latin typeface="Trebuchet MS" pitchFamily="34" charset="0"/>
                </a:rPr>
                <a:t> / Seals</a:t>
              </a:r>
            </a:p>
            <a:p>
              <a:pPr algn="l"/>
              <a:r>
                <a:rPr lang="en-US" sz="189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890" b="0" spc="236" baseline="0" dirty="0">
                <a:solidFill>
                  <a:schemeClr val="bg1">
                    <a:lumMod val="75000"/>
                  </a:schemeClr>
                </a:solidFill>
                <a:latin typeface="Trebuchet MS" pitchFamily="34" charset="0"/>
              </a:endParaRPr>
            </a:p>
            <a:p>
              <a:pPr algn="l"/>
              <a:r>
                <a:rPr lang="en-US" sz="1890" b="1" spc="236" baseline="0" dirty="0">
                  <a:solidFill>
                    <a:srgbClr val="FFC000"/>
                  </a:solidFill>
                  <a:latin typeface="Trebuchet MS" pitchFamily="34" charset="0"/>
                </a:rPr>
                <a:t>TIP:</a:t>
              </a:r>
              <a:r>
                <a:rPr lang="en-US" sz="1890" b="1" spc="0" baseline="0" dirty="0">
                  <a:solidFill>
                    <a:srgbClr val="FFC000"/>
                  </a:solidFill>
                  <a:latin typeface="Trebuchet MS" pitchFamily="34" charset="0"/>
                </a:rPr>
                <a:t> </a:t>
              </a:r>
              <a:r>
                <a:rPr lang="en-US" sz="1890" b="0" baseline="0" dirty="0">
                  <a:solidFill>
                    <a:schemeClr val="bg1">
                      <a:lumMod val="75000"/>
                    </a:schemeClr>
                  </a:solidFill>
                  <a:latin typeface="Trebuchet MS" pitchFamily="34" charset="0"/>
                </a:rPr>
                <a:t>See if your school’s logo is available on our free poster templates page.</a:t>
              </a:r>
            </a:p>
            <a:p>
              <a:pPr algn="l"/>
              <a:endParaRPr lang="en-US" sz="1890" b="0" baseline="0" dirty="0">
                <a:latin typeface="Trebuchet MS" pitchFamily="34" charset="0"/>
              </a:endParaRPr>
            </a:p>
            <a:p>
              <a:pPr algn="ctr"/>
              <a:r>
                <a:rPr lang="en-US" sz="2520" b="1" baseline="0" dirty="0">
                  <a:solidFill>
                    <a:srgbClr val="FFC000"/>
                  </a:solidFill>
                  <a:latin typeface="Trebuchet MS" pitchFamily="34" charset="0"/>
                </a:rPr>
                <a:t>Photographs / Graphics</a:t>
              </a:r>
            </a:p>
            <a:p>
              <a:pPr algn="l" defTabSz="770064"/>
              <a:r>
                <a:rPr lang="en-US" sz="189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890" b="0" spc="0" baseline="0" dirty="0">
                  <a:solidFill>
                    <a:schemeClr val="bg1">
                      <a:lumMod val="75000"/>
                    </a:schemeClr>
                  </a:solidFill>
                  <a:latin typeface="Trebuchet MS" pitchFamily="34" charset="0"/>
                </a:rPr>
                <a:t>disproportionally.</a:t>
              </a:r>
            </a:p>
            <a:p>
              <a:pPr algn="l" defTabSz="770064"/>
              <a:endParaRPr lang="en-US" sz="1890" b="0" baseline="0" dirty="0">
                <a:latin typeface="Trebuchet MS" pitchFamily="34" charset="0"/>
              </a:endParaRPr>
            </a:p>
            <a:p>
              <a:pPr algn="ctr"/>
              <a:endParaRPr lang="en-US" sz="2205" b="1" baseline="0" dirty="0">
                <a:solidFill>
                  <a:srgbClr val="FFC000"/>
                </a:solidFill>
                <a:latin typeface="Trebuchet MS" pitchFamily="34" charset="0"/>
              </a:endParaRPr>
            </a:p>
            <a:p>
              <a:pPr algn="ctr"/>
              <a:endParaRPr lang="en-US" sz="2205" b="1" baseline="0" dirty="0">
                <a:solidFill>
                  <a:srgbClr val="FFC000"/>
                </a:solidFill>
                <a:latin typeface="Trebuchet MS" pitchFamily="34" charset="0"/>
              </a:endParaRPr>
            </a:p>
            <a:p>
              <a:pPr algn="ctr"/>
              <a:endParaRPr lang="en-US" sz="2205" b="1" baseline="0" dirty="0">
                <a:solidFill>
                  <a:srgbClr val="FFC000"/>
                </a:solidFill>
                <a:latin typeface="Trebuchet MS" pitchFamily="34" charset="0"/>
              </a:endParaRPr>
            </a:p>
            <a:p>
              <a:pPr algn="ctr"/>
              <a:endParaRPr lang="en-US" sz="2205" b="1" baseline="0" dirty="0">
                <a:solidFill>
                  <a:srgbClr val="FFC000"/>
                </a:solidFill>
                <a:latin typeface="Trebuchet MS" pitchFamily="34" charset="0"/>
              </a:endParaRPr>
            </a:p>
            <a:p>
              <a:pPr algn="ctr"/>
              <a:endParaRPr lang="en-US" sz="2205" b="1" baseline="0" dirty="0">
                <a:solidFill>
                  <a:srgbClr val="FFC000"/>
                </a:solidFill>
                <a:latin typeface="Trebuchet MS" pitchFamily="34" charset="0"/>
              </a:endParaRPr>
            </a:p>
            <a:p>
              <a:pPr algn="ctr"/>
              <a:endParaRPr lang="en-US" sz="2205" b="1" baseline="0" dirty="0">
                <a:solidFill>
                  <a:srgbClr val="FFC000"/>
                </a:solidFill>
                <a:latin typeface="Trebuchet MS" pitchFamily="34" charset="0"/>
              </a:endParaRPr>
            </a:p>
            <a:p>
              <a:pPr algn="ctr"/>
              <a:endParaRPr lang="en-US" sz="2205" b="1" baseline="0" dirty="0">
                <a:solidFill>
                  <a:srgbClr val="FFC000"/>
                </a:solidFill>
                <a:latin typeface="Trebuchet MS" pitchFamily="34" charset="0"/>
              </a:endParaRPr>
            </a:p>
            <a:p>
              <a:pPr algn="ctr"/>
              <a:r>
                <a:rPr lang="en-US" sz="2520" b="1" baseline="0" dirty="0">
                  <a:solidFill>
                    <a:srgbClr val="FFC000"/>
                  </a:solidFill>
                  <a:latin typeface="Trebuchet MS" pitchFamily="34" charset="0"/>
                </a:rPr>
                <a:t>Image Quality Check</a:t>
              </a:r>
            </a:p>
            <a:p>
              <a:pPr lvl="0" algn="l" defTabSz="770064"/>
              <a:r>
                <a:rPr lang="en-US" sz="1890" b="0" baseline="0" dirty="0">
                  <a:solidFill>
                    <a:schemeClr val="bg1">
                      <a:lumMod val="75000"/>
                    </a:schemeClr>
                  </a:solidFill>
                  <a:latin typeface="Trebuchet MS" pitchFamily="34" charset="0"/>
                </a:rPr>
                <a:t>Zoom in and look at your images at 100% magnification. If they look good they will print well. </a:t>
              </a:r>
              <a:endParaRPr lang="en-US" sz="2205" b="0" dirty="0">
                <a:latin typeface="Trebuchet MS" pitchFamily="34" charset="0"/>
              </a:endParaRPr>
            </a:p>
          </p:txBody>
        </p:sp>
        <p:cxnSp>
          <p:nvCxnSpPr>
            <p:cNvPr id="36" name="Straight Connector 35"/>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userDrawn="1"/>
          </p:nvPicPr>
          <p:blipFill>
            <a:blip r:embed="rId4"/>
            <a:stretch>
              <a:fillRect/>
            </a:stretch>
          </p:blipFill>
          <p:spPr>
            <a:xfrm>
              <a:off x="-10479105" y="8732868"/>
              <a:ext cx="1597666" cy="1201935"/>
            </a:xfrm>
            <a:prstGeom prst="rect">
              <a:avLst/>
            </a:prstGeom>
          </p:spPr>
        </p:pic>
        <p:pic>
          <p:nvPicPr>
            <p:cNvPr id="38" name="Picture 37"/>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39" name="Group 38"/>
            <p:cNvGrpSpPr/>
            <p:nvPr userDrawn="1"/>
          </p:nvGrpSpPr>
          <p:grpSpPr>
            <a:xfrm>
              <a:off x="-9744993" y="19604588"/>
              <a:ext cx="7531182" cy="2160786"/>
              <a:chOff x="-4470427" y="9208123"/>
              <a:chExt cx="3470785" cy="992757"/>
            </a:xfrm>
          </p:grpSpPr>
          <p:grpSp>
            <p:nvGrpSpPr>
              <p:cNvPr id="46" name="Group 45"/>
              <p:cNvGrpSpPr/>
              <p:nvPr userDrawn="1"/>
            </p:nvGrpSpPr>
            <p:grpSpPr>
              <a:xfrm>
                <a:off x="-2783495" y="9252353"/>
                <a:ext cx="624431" cy="919500"/>
                <a:chOff x="-3958697" y="8525819"/>
                <a:chExt cx="779338" cy="1317637"/>
              </a:xfrm>
            </p:grpSpPr>
            <p:pic>
              <p:nvPicPr>
                <p:cNvPr id="53" name="Picture 52"/>
                <p:cNvPicPr>
                  <a:picLocks noChangeAspect="1"/>
                </p:cNvPicPr>
                <p:nvPr userDrawn="1"/>
              </p:nvPicPr>
              <p:blipFill>
                <a:blip r:embed="rId6"/>
                <a:stretch>
                  <a:fillRect/>
                </a:stretch>
              </p:blipFill>
              <p:spPr>
                <a:xfrm>
                  <a:off x="-3948160" y="8525819"/>
                  <a:ext cx="768801" cy="1090857"/>
                </a:xfrm>
                <a:prstGeom prst="rect">
                  <a:avLst/>
                </a:prstGeom>
              </p:spPr>
            </p:pic>
            <p:sp>
              <p:nvSpPr>
                <p:cNvPr id="54" name="TextBox 53"/>
                <p:cNvSpPr txBox="1"/>
                <p:nvPr userDrawn="1"/>
              </p:nvSpPr>
              <p:spPr>
                <a:xfrm>
                  <a:off x="-3958697" y="9522560"/>
                  <a:ext cx="779337" cy="320896"/>
                </a:xfrm>
                <a:prstGeom prst="rect">
                  <a:avLst/>
                </a:prstGeom>
                <a:solidFill>
                  <a:schemeClr val="accent1"/>
                </a:solidFill>
                <a:ln>
                  <a:noFill/>
                </a:ln>
              </p:spPr>
              <p:txBody>
                <a:bodyPr wrap="square" lIns="91440" tIns="91440" rIns="91440" bIns="91440" rtlCol="0">
                  <a:spAutoFit/>
                </a:bodyPr>
                <a:lstStyle/>
                <a:p>
                  <a:pPr algn="ctr"/>
                  <a:r>
                    <a:rPr lang="en-US" sz="1575" b="1" dirty="0">
                      <a:solidFill>
                        <a:schemeClr val="tx1"/>
                      </a:solidFill>
                    </a:rPr>
                    <a:t>ORIGINAL</a:t>
                  </a:r>
                </a:p>
              </p:txBody>
            </p:sp>
          </p:grpSp>
          <p:grpSp>
            <p:nvGrpSpPr>
              <p:cNvPr id="47" name="Group 46"/>
              <p:cNvGrpSpPr/>
              <p:nvPr userDrawn="1"/>
            </p:nvGrpSpPr>
            <p:grpSpPr>
              <a:xfrm>
                <a:off x="-2033159" y="9252364"/>
                <a:ext cx="1033517" cy="919493"/>
                <a:chOff x="-2921738" y="8714808"/>
                <a:chExt cx="1420279" cy="1263582"/>
              </a:xfrm>
            </p:grpSpPr>
            <p:pic>
              <p:nvPicPr>
                <p:cNvPr id="51" name="Picture 50"/>
                <p:cNvPicPr>
                  <a:picLocks noChangeAspect="1"/>
                </p:cNvPicPr>
                <p:nvPr userDrawn="1"/>
              </p:nvPicPr>
              <p:blipFill>
                <a:blip r:embed="rId6"/>
                <a:stretch>
                  <a:fillRect/>
                </a:stretch>
              </p:blipFill>
              <p:spPr>
                <a:xfrm>
                  <a:off x="-2921738" y="8714808"/>
                  <a:ext cx="1420279" cy="1029694"/>
                </a:xfrm>
                <a:prstGeom prst="rect">
                  <a:avLst/>
                </a:prstGeom>
              </p:spPr>
            </p:pic>
            <p:sp>
              <p:nvSpPr>
                <p:cNvPr id="52" name="TextBox 51"/>
                <p:cNvSpPr txBox="1"/>
                <p:nvPr userDrawn="1"/>
              </p:nvSpPr>
              <p:spPr>
                <a:xfrm>
                  <a:off x="-2918991" y="9670656"/>
                  <a:ext cx="1417532" cy="307734"/>
                </a:xfrm>
                <a:prstGeom prst="rect">
                  <a:avLst/>
                </a:prstGeom>
                <a:solidFill>
                  <a:srgbClr val="FF0000"/>
                </a:solidFill>
              </p:spPr>
              <p:txBody>
                <a:bodyPr wrap="square" lIns="457200" tIns="91440" rIns="457200" bIns="91440" rtlCol="0">
                  <a:spAutoFit/>
                </a:bodyPr>
                <a:lstStyle/>
                <a:p>
                  <a:pPr algn="ctr"/>
                  <a:r>
                    <a:rPr lang="en-US" sz="1575" b="1" dirty="0">
                      <a:solidFill>
                        <a:schemeClr val="bg1"/>
                      </a:solidFill>
                    </a:rPr>
                    <a:t>DISTORTED</a:t>
                  </a:r>
                  <a:endParaRPr lang="en-US" sz="709" b="1" dirty="0">
                    <a:solidFill>
                      <a:schemeClr val="bg1"/>
                    </a:solidFill>
                  </a:endParaRPr>
                </a:p>
              </p:txBody>
            </p:sp>
          </p:grpSp>
          <p:pic>
            <p:nvPicPr>
              <p:cNvPr id="49" name="Picture 48"/>
              <p:cNvPicPr>
                <a:picLocks noChangeAspect="1"/>
              </p:cNvPicPr>
              <p:nvPr userDrawn="1"/>
            </p:nvPicPr>
            <p:blipFill>
              <a:blip r:embed="rId7"/>
              <a:stretch>
                <a:fillRect/>
              </a:stretch>
            </p:blipFill>
            <p:spPr>
              <a:xfrm>
                <a:off x="-4470427" y="9208123"/>
                <a:ext cx="1098742" cy="847761"/>
              </a:xfrm>
              <a:prstGeom prst="rect">
                <a:avLst/>
              </a:prstGeom>
            </p:spPr>
          </p:pic>
          <p:sp>
            <p:nvSpPr>
              <p:cNvPr id="50" name="TextBox 49"/>
              <p:cNvSpPr txBox="1"/>
              <p:nvPr userDrawn="1"/>
            </p:nvSpPr>
            <p:spPr>
              <a:xfrm>
                <a:off x="-4440600" y="9857111"/>
                <a:ext cx="1035685" cy="343769"/>
              </a:xfrm>
              <a:prstGeom prst="rect">
                <a:avLst/>
              </a:prstGeom>
              <a:noFill/>
            </p:spPr>
            <p:txBody>
              <a:bodyPr wrap="square" lIns="457200" tIns="457200" rIns="457200" bIns="0" rtlCol="0">
                <a:spAutoFit/>
              </a:bodyPr>
              <a:lstStyle/>
              <a:p>
                <a:pPr algn="ctr"/>
                <a:r>
                  <a:rPr lang="en-US" sz="1260" dirty="0">
                    <a:solidFill>
                      <a:schemeClr val="bg1"/>
                    </a:solidFill>
                  </a:rPr>
                  <a:t>Corner</a:t>
                </a:r>
                <a:r>
                  <a:rPr lang="en-US" sz="1260" baseline="0" dirty="0">
                    <a:solidFill>
                      <a:schemeClr val="bg1"/>
                    </a:solidFill>
                  </a:rPr>
                  <a:t> handles</a:t>
                </a:r>
                <a:endParaRPr lang="en-US" sz="1260" dirty="0">
                  <a:solidFill>
                    <a:schemeClr val="bg1"/>
                  </a:solidFill>
                </a:endParaRPr>
              </a:p>
            </p:txBody>
          </p:sp>
        </p:grpSp>
        <p:grpSp>
          <p:nvGrpSpPr>
            <p:cNvPr id="40" name="Group 39"/>
            <p:cNvGrpSpPr/>
            <p:nvPr userDrawn="1"/>
          </p:nvGrpSpPr>
          <p:grpSpPr>
            <a:xfrm>
              <a:off x="-10310100" y="23738194"/>
              <a:ext cx="9145625" cy="2453249"/>
              <a:chOff x="-4714121" y="10890293"/>
              <a:chExt cx="4214809" cy="1127127"/>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3944284615"/>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42" name="Object 41"/>
              <p:cNvGraphicFramePr>
                <a:graphicFrameLocks noChangeAspect="1"/>
              </p:cNvGraphicFramePr>
              <p:nvPr userDrawn="1">
                <p:extLst>
                  <p:ext uri="{D42A27DB-BD31-4B8C-83A1-F6EECF244321}">
                    <p14:modId xmlns:p14="http://schemas.microsoft.com/office/powerpoint/2010/main" val="1959636283"/>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43" name="TextBox 42"/>
              <p:cNvSpPr txBox="1"/>
              <p:nvPr userDrawn="1"/>
            </p:nvSpPr>
            <p:spPr>
              <a:xfrm rot="16200000">
                <a:off x="-5235785" y="11411957"/>
                <a:ext cx="1117601" cy="74274"/>
              </a:xfrm>
              <a:prstGeom prst="rect">
                <a:avLst/>
              </a:prstGeom>
              <a:noFill/>
            </p:spPr>
            <p:txBody>
              <a:bodyPr wrap="square" lIns="91440" tIns="91440" rIns="91440" bIns="0" rtlCol="0">
                <a:spAutoFit/>
              </a:bodyPr>
              <a:lstStyle/>
              <a:p>
                <a:pPr algn="ctr"/>
                <a:r>
                  <a:rPr lang="en-US" sz="1575" dirty="0">
                    <a:solidFill>
                      <a:srgbClr val="92D050"/>
                    </a:solidFill>
                  </a:rPr>
                  <a:t>Good</a:t>
                </a:r>
                <a:r>
                  <a:rPr lang="en-US" sz="1575" baseline="0" dirty="0">
                    <a:solidFill>
                      <a:srgbClr val="92D050"/>
                    </a:solidFill>
                  </a:rPr>
                  <a:t> </a:t>
                </a:r>
                <a:r>
                  <a:rPr lang="en-US" sz="1575" baseline="0" dirty="0">
                    <a:solidFill>
                      <a:schemeClr val="bg1"/>
                    </a:solidFill>
                  </a:rPr>
                  <a:t>printing quality</a:t>
                </a:r>
                <a:endParaRPr lang="en-US" sz="1575" dirty="0">
                  <a:solidFill>
                    <a:schemeClr val="bg1"/>
                  </a:solidFill>
                </a:endParaRPr>
              </a:p>
            </p:txBody>
          </p:sp>
          <p:sp>
            <p:nvSpPr>
              <p:cNvPr id="44" name="TextBox 43"/>
              <p:cNvSpPr txBox="1"/>
              <p:nvPr userDrawn="1"/>
            </p:nvSpPr>
            <p:spPr>
              <a:xfrm rot="16200000">
                <a:off x="-1095250" y="11421483"/>
                <a:ext cx="1117601" cy="74274"/>
              </a:xfrm>
              <a:prstGeom prst="rect">
                <a:avLst/>
              </a:prstGeom>
              <a:noFill/>
            </p:spPr>
            <p:txBody>
              <a:bodyPr wrap="square" lIns="91440" tIns="91440" rIns="91440" bIns="0" rtlCol="0">
                <a:spAutoFit/>
              </a:bodyPr>
              <a:lstStyle/>
              <a:p>
                <a:pPr algn="ctr"/>
                <a:r>
                  <a:rPr lang="en-US" sz="1575" dirty="0">
                    <a:solidFill>
                      <a:srgbClr val="FF0000"/>
                    </a:solidFill>
                  </a:rPr>
                  <a:t>Bad </a:t>
                </a:r>
                <a:r>
                  <a:rPr lang="en-US" sz="1575" dirty="0">
                    <a:solidFill>
                      <a:schemeClr val="bg1"/>
                    </a:solidFill>
                  </a:rPr>
                  <a:t>printing quality</a:t>
                </a:r>
              </a:p>
            </p:txBody>
          </p:sp>
        </p:grpSp>
      </p:grpSp>
      <p:grpSp>
        <p:nvGrpSpPr>
          <p:cNvPr id="55" name="Group 54"/>
          <p:cNvGrpSpPr/>
          <p:nvPr userDrawn="1"/>
        </p:nvGrpSpPr>
        <p:grpSpPr>
          <a:xfrm>
            <a:off x="51901526" y="0"/>
            <a:ext cx="22931686" cy="28836681"/>
            <a:chOff x="44157839" y="-55065"/>
            <a:chExt cx="11062139" cy="32973465"/>
          </a:xfrm>
        </p:grpSpPr>
        <p:sp>
          <p:nvSpPr>
            <p:cNvPr id="56" name="Rectangle 55"/>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150" b="1" spc="472" dirty="0">
                  <a:solidFill>
                    <a:schemeClr val="bg1"/>
                  </a:solidFill>
                  <a:latin typeface="Trebuchet MS" pitchFamily="34" charset="0"/>
                </a:rPr>
                <a:t>QUICK START (cont.)</a:t>
              </a:r>
            </a:p>
            <a:p>
              <a:pPr algn="ctr"/>
              <a:endParaRPr lang="en-US" sz="2835" b="1" baseline="0" dirty="0">
                <a:solidFill>
                  <a:schemeClr val="bg1"/>
                </a:solidFill>
                <a:latin typeface="Trebuchet MS" pitchFamily="34" charset="0"/>
              </a:endParaRPr>
            </a:p>
            <a:p>
              <a:pPr algn="ctr"/>
              <a:r>
                <a:rPr lang="en-US" sz="2520" b="1" baseline="0" dirty="0">
                  <a:solidFill>
                    <a:srgbClr val="FFC000"/>
                  </a:solidFill>
                  <a:latin typeface="Trebuchet MS" pitchFamily="34" charset="0"/>
                </a:rPr>
                <a:t>How to change the template color theme</a:t>
              </a:r>
            </a:p>
            <a:p>
              <a:pPr marL="0" marR="0" lvl="2" indent="0" algn="l" defTabSz="90007" rtl="0" eaLnBrk="1" fontAlgn="auto" latinLnBrk="0" hangingPunct="1">
                <a:lnSpc>
                  <a:spcPct val="100000"/>
                </a:lnSpc>
                <a:spcBef>
                  <a:spcPts val="0"/>
                </a:spcBef>
                <a:spcAft>
                  <a:spcPts val="0"/>
                </a:spcAft>
                <a:buClrTx/>
                <a:buSzTx/>
                <a:buFontTx/>
                <a:buNone/>
                <a:tabLst/>
                <a:defRPr/>
              </a:pPr>
              <a:r>
                <a:rPr lang="en-US" sz="189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890" b="0" spc="0" baseline="0" dirty="0">
                  <a:solidFill>
                    <a:schemeClr val="bg1">
                      <a:lumMod val="75000"/>
                    </a:schemeClr>
                  </a:solidFill>
                  <a:latin typeface="Trebuchet MS" pitchFamily="34" charset="0"/>
                </a:rPr>
                <a:t>also create your own color theme.</a:t>
              </a:r>
            </a:p>
            <a:p>
              <a:pPr marL="0" marR="0" lvl="2" indent="0" algn="l" defTabSz="90007" rtl="0" eaLnBrk="1" fontAlgn="auto" latinLnBrk="0" hangingPunct="1">
                <a:lnSpc>
                  <a:spcPct val="100000"/>
                </a:lnSpc>
                <a:spcBef>
                  <a:spcPts val="0"/>
                </a:spcBef>
                <a:spcAft>
                  <a:spcPts val="0"/>
                </a:spcAft>
                <a:buClrTx/>
                <a:buSzTx/>
                <a:buFontTx/>
                <a:buNone/>
                <a:tabLst/>
                <a:defRPr/>
              </a:pPr>
              <a:endParaRPr lang="en-US" sz="1890" b="0" baseline="0" dirty="0">
                <a:solidFill>
                  <a:schemeClr val="bg1">
                    <a:lumMod val="75000"/>
                  </a:schemeClr>
                </a:solidFill>
                <a:latin typeface="Trebuchet MS" pitchFamily="34" charset="0"/>
              </a:endParaRPr>
            </a:p>
            <a:p>
              <a:pPr marL="0" indent="0" algn="l" defTabSz="90007"/>
              <a:endParaRPr lang="en-US" sz="1890" b="0" baseline="0" dirty="0">
                <a:solidFill>
                  <a:schemeClr val="bg1">
                    <a:lumMod val="75000"/>
                  </a:schemeClr>
                </a:solidFill>
                <a:latin typeface="Trebuchet MS" pitchFamily="34" charset="0"/>
              </a:endParaRPr>
            </a:p>
            <a:p>
              <a:pPr marL="0" indent="0" algn="l" defTabSz="90007"/>
              <a:endParaRPr lang="en-US" sz="1890" b="0" baseline="0" dirty="0">
                <a:solidFill>
                  <a:schemeClr val="bg1">
                    <a:lumMod val="75000"/>
                  </a:schemeClr>
                </a:solidFill>
                <a:latin typeface="Trebuchet MS" pitchFamily="34" charset="0"/>
              </a:endParaRPr>
            </a:p>
            <a:p>
              <a:pPr marL="0" indent="0" algn="l" defTabSz="90007"/>
              <a:endParaRPr lang="en-US" sz="1890" b="0" baseline="0" dirty="0">
                <a:solidFill>
                  <a:schemeClr val="bg1">
                    <a:lumMod val="75000"/>
                  </a:schemeClr>
                </a:solidFill>
                <a:latin typeface="Trebuchet MS" pitchFamily="34" charset="0"/>
              </a:endParaRPr>
            </a:p>
            <a:p>
              <a:pPr marL="0" indent="0" algn="l" defTabSz="90007"/>
              <a:endParaRPr lang="en-US" sz="1890" b="0" baseline="0" dirty="0">
                <a:solidFill>
                  <a:schemeClr val="bg1">
                    <a:lumMod val="75000"/>
                  </a:schemeClr>
                </a:solidFill>
                <a:latin typeface="Trebuchet MS" pitchFamily="34" charset="0"/>
              </a:endParaRPr>
            </a:p>
            <a:p>
              <a:pPr marL="0" indent="0" algn="l" defTabSz="90007"/>
              <a:endParaRPr lang="en-US" sz="1890" b="0" baseline="0" dirty="0">
                <a:solidFill>
                  <a:schemeClr val="bg1">
                    <a:lumMod val="75000"/>
                  </a:schemeClr>
                </a:solidFill>
                <a:latin typeface="Trebuchet MS" pitchFamily="34" charset="0"/>
              </a:endParaRPr>
            </a:p>
            <a:p>
              <a:pPr marL="0" indent="0" algn="l" defTabSz="90007"/>
              <a:endParaRPr lang="en-US" sz="1890" b="0" baseline="0" dirty="0">
                <a:solidFill>
                  <a:schemeClr val="bg1">
                    <a:lumMod val="75000"/>
                  </a:schemeClr>
                </a:solidFill>
                <a:latin typeface="Trebuchet MS" pitchFamily="34" charset="0"/>
              </a:endParaRPr>
            </a:p>
            <a:p>
              <a:pPr marL="0" indent="0" algn="l" defTabSz="90007"/>
              <a:endParaRPr lang="en-US" sz="1890" b="0" baseline="0" dirty="0">
                <a:solidFill>
                  <a:schemeClr val="bg1">
                    <a:lumMod val="75000"/>
                  </a:schemeClr>
                </a:solidFill>
                <a:latin typeface="Trebuchet MS" pitchFamily="34" charset="0"/>
              </a:endParaRPr>
            </a:p>
            <a:p>
              <a:pPr marL="0" indent="0" algn="l" defTabSz="90007"/>
              <a:endParaRPr lang="en-US" sz="1890" b="0" baseline="0" dirty="0">
                <a:solidFill>
                  <a:schemeClr val="bg1">
                    <a:lumMod val="75000"/>
                  </a:schemeClr>
                </a:solidFill>
                <a:latin typeface="Trebuchet MS" pitchFamily="34" charset="0"/>
              </a:endParaRPr>
            </a:p>
            <a:p>
              <a:pPr marL="0" indent="0" algn="l" defTabSz="90007"/>
              <a:r>
                <a:rPr lang="en-US" sz="189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90007"/>
              <a:endParaRPr lang="en-US" sz="1890" b="0" baseline="0" dirty="0">
                <a:solidFill>
                  <a:schemeClr val="bg1">
                    <a:lumMod val="75000"/>
                  </a:schemeClr>
                </a:solidFill>
                <a:latin typeface="Trebuchet MS" pitchFamily="34" charset="0"/>
              </a:endParaRPr>
            </a:p>
            <a:p>
              <a:pPr algn="ctr"/>
              <a:r>
                <a:rPr lang="en-US" sz="2520" b="1" baseline="0" dirty="0">
                  <a:solidFill>
                    <a:srgbClr val="FFC000"/>
                  </a:solidFill>
                  <a:latin typeface="Trebuchet MS" pitchFamily="34" charset="0"/>
                </a:rPr>
                <a:t>How to add Text</a:t>
              </a:r>
            </a:p>
            <a:p>
              <a:pPr marL="2700226" lvl="2" indent="0" algn="l" defTabSz="90007"/>
              <a:r>
                <a:rPr lang="en-US" sz="189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195645" lvl="2" indent="0" algn="l" defTabSz="90007"/>
              <a:endParaRPr lang="en-US" sz="1890" b="0" baseline="0" dirty="0">
                <a:solidFill>
                  <a:schemeClr val="bg1">
                    <a:lumMod val="75000"/>
                  </a:schemeClr>
                </a:solidFill>
                <a:latin typeface="Trebuchet MS" pitchFamily="34" charset="0"/>
              </a:endParaRPr>
            </a:p>
            <a:p>
              <a:pPr marL="0" marR="0" lvl="0" indent="0" algn="ctr" defTabSz="1195645" rtl="0" eaLnBrk="1" fontAlgn="auto" latinLnBrk="0" hangingPunct="1">
                <a:lnSpc>
                  <a:spcPct val="100000"/>
                </a:lnSpc>
                <a:spcBef>
                  <a:spcPts val="0"/>
                </a:spcBef>
                <a:spcAft>
                  <a:spcPts val="0"/>
                </a:spcAft>
                <a:buClrTx/>
                <a:buSzTx/>
                <a:buFontTx/>
                <a:buNone/>
                <a:tabLst/>
                <a:defRPr/>
              </a:pPr>
              <a:r>
                <a:rPr lang="en-US" sz="1890" b="0" baseline="0" dirty="0">
                  <a:solidFill>
                    <a:schemeClr val="bg1">
                      <a:lumMod val="75000"/>
                    </a:schemeClr>
                  </a:solidFill>
                  <a:latin typeface="Trebuchet MS" pitchFamily="34" charset="0"/>
                </a:rPr>
                <a:t> </a:t>
              </a:r>
              <a:r>
                <a:rPr kumimoji="0" lang="en-US" sz="252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90007" rtl="0" eaLnBrk="1" fontAlgn="auto" latinLnBrk="0" hangingPunct="1">
                <a:lnSpc>
                  <a:spcPct val="100000"/>
                </a:lnSpc>
                <a:spcBef>
                  <a:spcPts val="0"/>
                </a:spcBef>
                <a:spcAft>
                  <a:spcPts val="0"/>
                </a:spcAft>
                <a:buClrTx/>
                <a:buSzTx/>
                <a:buFontTx/>
                <a:buNone/>
                <a:tabLst/>
                <a:defRPr/>
              </a:pPr>
              <a:r>
                <a:rPr kumimoji="0" lang="en-US" sz="189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189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189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1890" b="0" baseline="0" dirty="0">
                <a:solidFill>
                  <a:schemeClr val="bg1">
                    <a:lumMod val="75000"/>
                  </a:schemeClr>
                </a:solidFill>
                <a:latin typeface="Trebuchet MS" pitchFamily="34" charset="0"/>
              </a:endParaRPr>
            </a:p>
            <a:p>
              <a:pPr marL="1195645" lvl="2" indent="0" algn="l" defTabSz="90007"/>
              <a:endParaRPr lang="en-US" sz="1890" b="0" baseline="0" dirty="0">
                <a:solidFill>
                  <a:schemeClr val="bg1">
                    <a:lumMod val="75000"/>
                  </a:schemeClr>
                </a:solidFill>
                <a:latin typeface="Trebuchet MS" pitchFamily="34" charset="0"/>
              </a:endParaRPr>
            </a:p>
            <a:p>
              <a:pPr algn="ctr"/>
              <a:r>
                <a:rPr lang="en-US" sz="2520" b="1" baseline="0" dirty="0">
                  <a:solidFill>
                    <a:srgbClr val="FFC000"/>
                  </a:solidFill>
                  <a:latin typeface="Trebuchet MS" pitchFamily="34" charset="0"/>
                </a:rPr>
                <a:t>How to add Tables</a:t>
              </a:r>
            </a:p>
            <a:p>
              <a:pPr marL="1575132" lvl="1" indent="0" algn="l" defTabSz="90007"/>
              <a:r>
                <a:rPr lang="en-US" sz="1890" b="0" baseline="0" dirty="0">
                  <a:solidFill>
                    <a:schemeClr val="bg1">
                      <a:lumMod val="75000"/>
                    </a:schemeClr>
                  </a:solidFill>
                  <a:latin typeface="Trebuchet MS" pitchFamily="34" charset="0"/>
                </a:rPr>
                <a:t>To add a table from scratch go to the INSERT menu and </a:t>
              </a:r>
              <a:br>
                <a:rPr lang="en-US" sz="1890" b="0" baseline="0" dirty="0">
                  <a:solidFill>
                    <a:schemeClr val="bg1">
                      <a:lumMod val="75000"/>
                    </a:schemeClr>
                  </a:solidFill>
                  <a:latin typeface="Trebuchet MS" pitchFamily="34" charset="0"/>
                </a:rPr>
              </a:br>
              <a:r>
                <a:rPr lang="en-US" sz="1890" b="0" baseline="0" dirty="0">
                  <a:solidFill>
                    <a:schemeClr val="bg1">
                      <a:lumMod val="75000"/>
                    </a:schemeClr>
                  </a:solidFill>
                  <a:latin typeface="Trebuchet MS" pitchFamily="34" charset="0"/>
                </a:rPr>
                <a:t>click on TABLE. A drop-down box will help you select rows and columns. </a:t>
              </a:r>
            </a:p>
            <a:p>
              <a:pPr marL="0" lvl="0" indent="0" algn="l" defTabSz="90007"/>
              <a:r>
                <a:rPr lang="en-US" sz="189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90007"/>
              <a:endParaRPr lang="en-US" sz="1890" b="0" baseline="0" dirty="0">
                <a:solidFill>
                  <a:schemeClr val="bg1">
                    <a:lumMod val="75000"/>
                  </a:schemeClr>
                </a:solidFill>
                <a:latin typeface="Trebuchet MS" pitchFamily="34" charset="0"/>
              </a:endParaRPr>
            </a:p>
            <a:p>
              <a:pPr marL="0" marR="0" lvl="0" indent="0" algn="ctr" defTabSz="1195645" rtl="0" eaLnBrk="1" fontAlgn="auto" latinLnBrk="0" hangingPunct="1">
                <a:lnSpc>
                  <a:spcPct val="100000"/>
                </a:lnSpc>
                <a:spcBef>
                  <a:spcPts val="0"/>
                </a:spcBef>
                <a:spcAft>
                  <a:spcPts val="0"/>
                </a:spcAft>
                <a:buClrTx/>
                <a:buSzTx/>
                <a:buFontTx/>
                <a:buNone/>
                <a:tabLst/>
                <a:defRPr/>
              </a:pPr>
              <a:r>
                <a:rPr kumimoji="0" lang="en-US" sz="252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90007" rtl="0" eaLnBrk="1" fontAlgn="auto" latinLnBrk="0" hangingPunct="1">
                <a:lnSpc>
                  <a:spcPct val="100000"/>
                </a:lnSpc>
                <a:spcBef>
                  <a:spcPts val="0"/>
                </a:spcBef>
                <a:spcAft>
                  <a:spcPts val="0"/>
                </a:spcAft>
                <a:buClrTx/>
                <a:buSzTx/>
                <a:buFontTx/>
                <a:buNone/>
                <a:tabLst/>
                <a:defRPr/>
              </a:pPr>
              <a:r>
                <a:rPr kumimoji="0" lang="en-US" sz="189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90007" rtl="0" eaLnBrk="1" fontAlgn="auto" latinLnBrk="0" hangingPunct="1">
                <a:lnSpc>
                  <a:spcPct val="100000"/>
                </a:lnSpc>
                <a:spcBef>
                  <a:spcPts val="0"/>
                </a:spcBef>
                <a:spcAft>
                  <a:spcPts val="0"/>
                </a:spcAft>
                <a:buClrTx/>
                <a:buSzTx/>
                <a:buFontTx/>
                <a:buNone/>
                <a:tabLst/>
                <a:defRPr/>
              </a:pPr>
              <a:endParaRPr kumimoji="0" lang="en-US" sz="189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95645" rtl="0" eaLnBrk="1" fontAlgn="auto" latinLnBrk="0" hangingPunct="1">
                <a:lnSpc>
                  <a:spcPct val="100000"/>
                </a:lnSpc>
                <a:spcBef>
                  <a:spcPts val="0"/>
                </a:spcBef>
                <a:spcAft>
                  <a:spcPts val="0"/>
                </a:spcAft>
                <a:buClrTx/>
                <a:buSzTx/>
                <a:buFontTx/>
                <a:buNone/>
                <a:tabLst/>
                <a:defRPr/>
              </a:pPr>
              <a:r>
                <a:rPr kumimoji="0" lang="en-US" sz="252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90007" rtl="0" eaLnBrk="1" fontAlgn="auto" latinLnBrk="0" hangingPunct="1">
                <a:lnSpc>
                  <a:spcPct val="100000"/>
                </a:lnSpc>
                <a:spcBef>
                  <a:spcPts val="0"/>
                </a:spcBef>
                <a:spcAft>
                  <a:spcPts val="0"/>
                </a:spcAft>
                <a:buClrTx/>
                <a:buSzTx/>
                <a:buFontTx/>
                <a:buNone/>
                <a:tabLst/>
                <a:defRPr/>
              </a:pPr>
              <a:r>
                <a:rPr kumimoji="0" lang="en-US" sz="189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195645" rtl="0" eaLnBrk="1" fontAlgn="auto" latinLnBrk="0" hangingPunct="1">
                <a:lnSpc>
                  <a:spcPct val="100000"/>
                </a:lnSpc>
                <a:spcBef>
                  <a:spcPts val="0"/>
                </a:spcBef>
                <a:spcAft>
                  <a:spcPts val="0"/>
                </a:spcAft>
                <a:buClrTx/>
                <a:buSzTx/>
                <a:buFontTx/>
                <a:buNone/>
                <a:tabLst/>
                <a:defRPr/>
              </a:pPr>
              <a:endParaRPr kumimoji="0" lang="en-US" sz="252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195645" rtl="0" eaLnBrk="1" fontAlgn="auto" latinLnBrk="0" hangingPunct="1">
                <a:lnSpc>
                  <a:spcPct val="100000"/>
                </a:lnSpc>
                <a:spcBef>
                  <a:spcPts val="0"/>
                </a:spcBef>
                <a:spcAft>
                  <a:spcPts val="0"/>
                </a:spcAft>
                <a:buClrTx/>
                <a:buSzTx/>
                <a:buFontTx/>
                <a:buNone/>
                <a:tabLst/>
                <a:defRPr/>
              </a:pPr>
              <a:r>
                <a:rPr kumimoji="0" lang="en-US" sz="252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90007" rtl="0" eaLnBrk="1" fontAlgn="auto" latinLnBrk="0" hangingPunct="1">
                <a:lnSpc>
                  <a:spcPct val="100000"/>
                </a:lnSpc>
                <a:spcBef>
                  <a:spcPts val="0"/>
                </a:spcBef>
                <a:spcAft>
                  <a:spcPts val="0"/>
                </a:spcAft>
                <a:buClrTx/>
                <a:buSzTx/>
                <a:buFontTx/>
                <a:buNone/>
                <a:tabLst/>
                <a:defRPr/>
              </a:pPr>
              <a:r>
                <a:rPr kumimoji="0" lang="en-US" sz="189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90007" rtl="0" eaLnBrk="1" fontAlgn="auto" latinLnBrk="0" hangingPunct="1">
                <a:lnSpc>
                  <a:spcPct val="100000"/>
                </a:lnSpc>
                <a:spcBef>
                  <a:spcPts val="0"/>
                </a:spcBef>
                <a:spcAft>
                  <a:spcPts val="0"/>
                </a:spcAft>
                <a:buClrTx/>
                <a:buSzTx/>
                <a:buFontTx/>
                <a:buNone/>
                <a:tabLst/>
                <a:defRPr/>
              </a:pPr>
              <a:endParaRPr kumimoji="0" lang="en-US" sz="189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95645" rtl="0" eaLnBrk="1" fontAlgn="auto" latinLnBrk="0" hangingPunct="1">
                <a:lnSpc>
                  <a:spcPct val="100000"/>
                </a:lnSpc>
                <a:spcBef>
                  <a:spcPts val="0"/>
                </a:spcBef>
                <a:spcAft>
                  <a:spcPts val="0"/>
                </a:spcAft>
                <a:buClrTx/>
                <a:buSzTx/>
                <a:buFontTx/>
                <a:buNone/>
                <a:tabLst/>
                <a:defRPr/>
              </a:pPr>
              <a:r>
                <a:rPr kumimoji="0" lang="en-US" sz="252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90007" rtl="0" eaLnBrk="1" fontAlgn="auto" latinLnBrk="0" hangingPunct="1">
                <a:lnSpc>
                  <a:spcPct val="100000"/>
                </a:lnSpc>
                <a:spcBef>
                  <a:spcPts val="0"/>
                </a:spcBef>
                <a:spcAft>
                  <a:spcPts val="0"/>
                </a:spcAft>
                <a:buClrTx/>
                <a:buSzTx/>
                <a:buFontTx/>
                <a:buNone/>
                <a:tabLst/>
                <a:defRPr/>
              </a:pPr>
              <a:r>
                <a:rPr kumimoji="0" lang="en-US" sz="189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90007" rtl="0" eaLnBrk="1" fontAlgn="auto" latinLnBrk="0" hangingPunct="1">
                <a:lnSpc>
                  <a:spcPct val="100000"/>
                </a:lnSpc>
                <a:spcBef>
                  <a:spcPts val="0"/>
                </a:spcBef>
                <a:spcAft>
                  <a:spcPts val="0"/>
                </a:spcAft>
                <a:buClrTx/>
                <a:buSzTx/>
                <a:buFontTx/>
                <a:buNone/>
                <a:tabLst/>
                <a:defRPr/>
              </a:pPr>
              <a:endParaRPr lang="en-US" sz="1890" b="0" baseline="0" dirty="0">
                <a:solidFill>
                  <a:schemeClr val="bg1">
                    <a:lumMod val="75000"/>
                  </a:schemeClr>
                </a:solidFill>
                <a:latin typeface="Trebuchet MS" pitchFamily="34" charset="0"/>
              </a:endParaRPr>
            </a:p>
            <a:p>
              <a:pPr marL="0" marR="0" lvl="0" indent="0" algn="ctr" defTabSz="1195645" rtl="0" eaLnBrk="1" fontAlgn="auto" latinLnBrk="0" hangingPunct="1">
                <a:lnSpc>
                  <a:spcPct val="100000"/>
                </a:lnSpc>
                <a:spcBef>
                  <a:spcPts val="0"/>
                </a:spcBef>
                <a:spcAft>
                  <a:spcPts val="0"/>
                </a:spcAft>
                <a:buClrTx/>
                <a:buSzTx/>
                <a:buFontTx/>
                <a:buNone/>
                <a:tabLst/>
                <a:defRPr/>
              </a:pPr>
              <a:r>
                <a:rPr kumimoji="0" lang="en-US" sz="252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90007" rtl="0" eaLnBrk="1" fontAlgn="auto" latinLnBrk="0" hangingPunct="1">
                <a:lnSpc>
                  <a:spcPct val="100000"/>
                </a:lnSpc>
                <a:spcBef>
                  <a:spcPts val="0"/>
                </a:spcBef>
                <a:spcAft>
                  <a:spcPts val="0"/>
                </a:spcAft>
                <a:buClrTx/>
                <a:buSzTx/>
                <a:buFontTx/>
                <a:buNone/>
                <a:tabLst/>
                <a:defRPr/>
              </a:pPr>
              <a:r>
                <a:rPr kumimoji="0" lang="en-US" sz="189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90007" rtl="0" eaLnBrk="1" fontAlgn="auto" latinLnBrk="0" hangingPunct="1">
                <a:lnSpc>
                  <a:spcPct val="100000"/>
                </a:lnSpc>
                <a:spcBef>
                  <a:spcPts val="0"/>
                </a:spcBef>
                <a:spcAft>
                  <a:spcPts val="0"/>
                </a:spcAft>
                <a:buClrTx/>
                <a:buSzTx/>
                <a:buFontTx/>
                <a:buNone/>
                <a:tabLst/>
                <a:defRPr/>
              </a:pPr>
              <a:endParaRPr kumimoji="0" lang="en-US" sz="2205"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7" name="Object 56"/>
            <p:cNvGraphicFramePr>
              <a:graphicFrameLocks noChangeAspect="1"/>
            </p:cNvGraphicFramePr>
            <p:nvPr userDrawn="1">
              <p:extLst>
                <p:ext uri="{D42A27DB-BD31-4B8C-83A1-F6EECF244321}">
                  <p14:modId xmlns:p14="http://schemas.microsoft.com/office/powerpoint/2010/main" val="4022661947"/>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8" name="Picture 57"/>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9" name="Object 58"/>
            <p:cNvGraphicFramePr>
              <a:graphicFrameLocks noChangeAspect="1"/>
            </p:cNvGraphicFramePr>
            <p:nvPr userDrawn="1">
              <p:extLst>
                <p:ext uri="{D42A27DB-BD31-4B8C-83A1-F6EECF244321}">
                  <p14:modId xmlns:p14="http://schemas.microsoft.com/office/powerpoint/2010/main" val="1198015845"/>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60" name="Group 59"/>
            <p:cNvGrpSpPr/>
            <p:nvPr userDrawn="1"/>
          </p:nvGrpSpPr>
          <p:grpSpPr>
            <a:xfrm>
              <a:off x="44487207" y="29414560"/>
              <a:ext cx="10354213" cy="1265612"/>
              <a:chOff x="44200453" y="28362386"/>
              <a:chExt cx="9771399" cy="1090622"/>
            </a:xfrm>
          </p:grpSpPr>
          <p:sp>
            <p:nvSpPr>
              <p:cNvPr id="62" name="Rounded Rectangle 61"/>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28"/>
              </a:p>
            </p:txBody>
          </p:sp>
          <p:pic>
            <p:nvPicPr>
              <p:cNvPr id="63"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4" name="TextBox 63"/>
              <p:cNvSpPr txBox="1"/>
              <p:nvPr userDrawn="1"/>
            </p:nvSpPr>
            <p:spPr>
              <a:xfrm>
                <a:off x="45300663" y="28552305"/>
                <a:ext cx="8671189" cy="664160"/>
              </a:xfrm>
              <a:prstGeom prst="rect">
                <a:avLst/>
              </a:prstGeom>
              <a:noFill/>
              <a:ln>
                <a:noFill/>
              </a:ln>
            </p:spPr>
            <p:txBody>
              <a:bodyPr wrap="square" rtlCol="0">
                <a:spAutoFit/>
              </a:bodyPr>
              <a:lstStyle/>
              <a:p>
                <a:r>
                  <a:rPr lang="en-US" sz="1890" dirty="0">
                    <a:solidFill>
                      <a:schemeClr val="tx2"/>
                    </a:solidFill>
                    <a:latin typeface="Trebuchet MS" pitchFamily="34" charset="0"/>
                  </a:rPr>
                  <a:t>Student</a:t>
                </a:r>
                <a:r>
                  <a:rPr lang="en-US" sz="1890" baseline="0" dirty="0">
                    <a:solidFill>
                      <a:schemeClr val="tx2"/>
                    </a:solidFill>
                    <a:latin typeface="Trebuchet MS" pitchFamily="34" charset="0"/>
                  </a:rPr>
                  <a:t> discounts are available on our </a:t>
                </a:r>
                <a:r>
                  <a:rPr lang="en-US" sz="1890" baseline="0" dirty="0" err="1">
                    <a:solidFill>
                      <a:schemeClr val="tx2"/>
                    </a:solidFill>
                    <a:latin typeface="Trebuchet MS" pitchFamily="34" charset="0"/>
                  </a:rPr>
                  <a:t>Facebook</a:t>
                </a:r>
                <a:r>
                  <a:rPr lang="en-US" sz="1890" baseline="0" dirty="0">
                    <a:solidFill>
                      <a:schemeClr val="tx2"/>
                    </a:solidFill>
                    <a:latin typeface="Trebuchet MS" pitchFamily="34" charset="0"/>
                  </a:rPr>
                  <a:t> page.</a:t>
                </a:r>
                <a:br>
                  <a:rPr lang="en-US" sz="1890" baseline="0" dirty="0">
                    <a:solidFill>
                      <a:schemeClr val="tx2"/>
                    </a:solidFill>
                    <a:latin typeface="Trebuchet MS" pitchFamily="34" charset="0"/>
                  </a:rPr>
                </a:br>
                <a:r>
                  <a:rPr lang="en-US" sz="1890" baseline="0" dirty="0">
                    <a:solidFill>
                      <a:schemeClr val="tx2"/>
                    </a:solidFill>
                    <a:latin typeface="Trebuchet MS" pitchFamily="34" charset="0"/>
                  </a:rPr>
                  <a:t>Go to </a:t>
                </a:r>
                <a:r>
                  <a:rPr lang="en-US" sz="1890" u="sng" baseline="0" dirty="0">
                    <a:solidFill>
                      <a:schemeClr val="tx2"/>
                    </a:solidFill>
                    <a:latin typeface="Trebuchet MS" pitchFamily="34" charset="0"/>
                  </a:rPr>
                  <a:t>PosterPresentations.com</a:t>
                </a:r>
                <a:r>
                  <a:rPr lang="en-US" sz="1890" baseline="0" dirty="0">
                    <a:solidFill>
                      <a:schemeClr val="tx2"/>
                    </a:solidFill>
                    <a:latin typeface="Trebuchet MS" pitchFamily="34" charset="0"/>
                  </a:rPr>
                  <a:t> and click on the FB icon. </a:t>
                </a:r>
                <a:endParaRPr lang="en-US" sz="1890" dirty="0">
                  <a:solidFill>
                    <a:schemeClr val="tx2"/>
                  </a:solidFill>
                  <a:latin typeface="Trebuchet MS" pitchFamily="34" charset="0"/>
                </a:endParaRPr>
              </a:p>
            </p:txBody>
          </p:sp>
        </p:grpSp>
      </p:grpSp>
      <p:sp>
        <p:nvSpPr>
          <p:cNvPr id="35" name="TextBox 34"/>
          <p:cNvSpPr txBox="1"/>
          <p:nvPr userDrawn="1"/>
        </p:nvSpPr>
        <p:spPr>
          <a:xfrm>
            <a:off x="52584307" y="27307443"/>
            <a:ext cx="14241877" cy="1077850"/>
          </a:xfrm>
          <a:prstGeom prst="rect">
            <a:avLst/>
          </a:prstGeom>
          <a:noFill/>
        </p:spPr>
        <p:txBody>
          <a:bodyPr wrap="square" lIns="51427" tIns="25713" rIns="51427" bIns="25713" rtlCol="0">
            <a:spAutoFit/>
          </a:bodyPr>
          <a:lstStyle/>
          <a:p>
            <a:pPr marL="227519" indent="-227519">
              <a:lnSpc>
                <a:spcPts val="2048"/>
              </a:lnSpc>
            </a:pPr>
            <a:r>
              <a:rPr lang="en-US" sz="2205" dirty="0">
                <a:solidFill>
                  <a:schemeClr val="bg1"/>
                </a:solidFill>
              </a:rPr>
              <a:t>©2015</a:t>
            </a:r>
            <a:r>
              <a:rPr lang="en-US" sz="2205" baseline="0" dirty="0">
                <a:solidFill>
                  <a:schemeClr val="bg1"/>
                </a:solidFill>
              </a:rPr>
              <a:t> </a:t>
            </a:r>
            <a:r>
              <a:rPr lang="en-US" sz="2205" dirty="0">
                <a:solidFill>
                  <a:schemeClr val="bg1"/>
                </a:solidFill>
              </a:rPr>
              <a:t>PosterPresentations.com</a:t>
            </a:r>
            <a:br>
              <a:rPr lang="en-US" sz="2205" dirty="0">
                <a:solidFill>
                  <a:schemeClr val="bg1"/>
                </a:solidFill>
              </a:rPr>
            </a:br>
            <a:r>
              <a:rPr lang="en-US" sz="1890" dirty="0">
                <a:solidFill>
                  <a:schemeClr val="bg1"/>
                </a:solidFill>
              </a:rPr>
              <a:t>2117 Fourth Street ,</a:t>
            </a:r>
            <a:r>
              <a:rPr lang="en-US" sz="1890" baseline="0" dirty="0">
                <a:solidFill>
                  <a:schemeClr val="bg1"/>
                </a:solidFill>
              </a:rPr>
              <a:t> Unit C        </a:t>
            </a:r>
          </a:p>
          <a:p>
            <a:pPr marL="227519" indent="0">
              <a:lnSpc>
                <a:spcPts val="2048"/>
              </a:lnSpc>
            </a:pPr>
            <a:r>
              <a:rPr lang="en-US" sz="1890" baseline="0" dirty="0">
                <a:solidFill>
                  <a:schemeClr val="bg1"/>
                </a:solidFill>
              </a:rPr>
              <a:t>Berkeley CA </a:t>
            </a:r>
            <a:r>
              <a:rPr lang="en-US" sz="1575" baseline="0" dirty="0">
                <a:solidFill>
                  <a:schemeClr val="bg1"/>
                </a:solidFill>
              </a:rPr>
              <a:t>94710</a:t>
            </a:r>
            <a:br>
              <a:rPr lang="en-US" sz="1890" baseline="0" dirty="0">
                <a:solidFill>
                  <a:schemeClr val="bg1"/>
                </a:solidFill>
              </a:rPr>
            </a:br>
            <a:r>
              <a:rPr lang="en-US" sz="1890" b="1" baseline="0" dirty="0">
                <a:solidFill>
                  <a:srgbClr val="FFFF00"/>
                </a:solidFill>
              </a:rPr>
              <a:t>posterpresenter@gmail.com</a:t>
            </a:r>
            <a:endParaRPr lang="en-US" sz="2205" b="1" dirty="0">
              <a:solidFill>
                <a:srgbClr val="FFFF00"/>
              </a:solidFill>
            </a:endParaRPr>
          </a:p>
        </p:txBody>
      </p:sp>
      <p:sp>
        <p:nvSpPr>
          <p:cNvPr id="48" name="Rounded Rectangle 47"/>
          <p:cNvSpPr/>
          <p:nvPr userDrawn="1"/>
        </p:nvSpPr>
        <p:spPr>
          <a:xfrm>
            <a:off x="973168" y="3886574"/>
            <a:ext cx="49326364" cy="23402923"/>
          </a:xfrm>
          <a:prstGeom prst="roundRect">
            <a:avLst>
              <a:gd name="adj" fmla="val 1264"/>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28"/>
          </a:p>
        </p:txBody>
      </p:sp>
      <p:grpSp>
        <p:nvGrpSpPr>
          <p:cNvPr id="45" name="Group 44"/>
          <p:cNvGrpSpPr/>
          <p:nvPr userDrawn="1"/>
        </p:nvGrpSpPr>
        <p:grpSpPr>
          <a:xfrm rot="10800000">
            <a:off x="-13999" y="27620596"/>
            <a:ext cx="51243623" cy="1183005"/>
            <a:chOff x="-14192" y="1382"/>
            <a:chExt cx="27451941" cy="4572641"/>
          </a:xfrm>
        </p:grpSpPr>
        <p:sp>
          <p:nvSpPr>
            <p:cNvPr id="72"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28"/>
            </a:p>
          </p:txBody>
        </p:sp>
        <p:sp>
          <p:nvSpPr>
            <p:cNvPr id="73"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28"/>
            </a:p>
          </p:txBody>
        </p:sp>
        <p:sp>
          <p:nvSpPr>
            <p:cNvPr id="74"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28" dirty="0">
                <a:ln>
                  <a:noFill/>
                </a:ln>
                <a:solidFill>
                  <a:schemeClr val="accent1"/>
                </a:solidFill>
              </a:endParaRPr>
            </a:p>
          </p:txBody>
        </p:sp>
      </p:grpSp>
      <p:grpSp>
        <p:nvGrpSpPr>
          <p:cNvPr id="68" name="Group 67"/>
          <p:cNvGrpSpPr/>
          <p:nvPr userDrawn="1"/>
        </p:nvGrpSpPr>
        <p:grpSpPr>
          <a:xfrm>
            <a:off x="-26487" y="1090"/>
            <a:ext cx="51243623" cy="3640309"/>
            <a:chOff x="-14192" y="1382"/>
            <a:chExt cx="27451941" cy="4622614"/>
          </a:xfrm>
        </p:grpSpPr>
        <p:sp>
          <p:nvSpPr>
            <p:cNvPr id="69" name="Rectangle 16"/>
            <p:cNvSpPr/>
            <p:nvPr userDrawn="1"/>
          </p:nvSpPr>
          <p:spPr>
            <a:xfrm>
              <a:off x="-9397" y="707798"/>
              <a:ext cx="27445364" cy="3916198"/>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 name="connsiteX0" fmla="*/ 239 w 43824446"/>
                <a:gd name="connsiteY0" fmla="*/ 7053 h 5845739"/>
                <a:gd name="connsiteX1" fmla="*/ 43824446 w 43824446"/>
                <a:gd name="connsiteY1" fmla="*/ 0 h 5845739"/>
                <a:gd name="connsiteX2" fmla="*/ 43819716 w 43824446"/>
                <a:gd name="connsiteY2" fmla="*/ 5811651 h 5845739"/>
                <a:gd name="connsiteX3" fmla="*/ 21917405 w 43824446"/>
                <a:gd name="connsiteY3" fmla="*/ 3009824 h 5845739"/>
                <a:gd name="connsiteX4" fmla="*/ 457 w 43824446"/>
                <a:gd name="connsiteY4" fmla="*/ 5845739 h 5845739"/>
                <a:gd name="connsiteX5" fmla="*/ 239 w 43824446"/>
                <a:gd name="connsiteY5" fmla="*/ 7053 h 5845739"/>
                <a:gd name="connsiteX0" fmla="*/ 8717 w 43832924"/>
                <a:gd name="connsiteY0" fmla="*/ 7053 h 5862300"/>
                <a:gd name="connsiteX1" fmla="*/ 43832924 w 43832924"/>
                <a:gd name="connsiteY1" fmla="*/ 0 h 5862300"/>
                <a:gd name="connsiteX2" fmla="*/ 43828194 w 43832924"/>
                <a:gd name="connsiteY2" fmla="*/ 5811651 h 5862300"/>
                <a:gd name="connsiteX3" fmla="*/ 21925883 w 43832924"/>
                <a:gd name="connsiteY3" fmla="*/ 3009824 h 5862300"/>
                <a:gd name="connsiteX4" fmla="*/ 133 w 43832924"/>
                <a:gd name="connsiteY4" fmla="*/ 5862300 h 5862300"/>
                <a:gd name="connsiteX5" fmla="*/ 8717 w 43832924"/>
                <a:gd name="connsiteY5" fmla="*/ 7053 h 5862300"/>
                <a:gd name="connsiteX0" fmla="*/ 4390 w 43828597"/>
                <a:gd name="connsiteY0" fmla="*/ 7053 h 5845739"/>
                <a:gd name="connsiteX1" fmla="*/ 43828597 w 43828597"/>
                <a:gd name="connsiteY1" fmla="*/ 0 h 5845739"/>
                <a:gd name="connsiteX2" fmla="*/ 43823867 w 43828597"/>
                <a:gd name="connsiteY2" fmla="*/ 5811651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28212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3235489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3235489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3235489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3235489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50253" h="5886768">
                  <a:moveTo>
                    <a:pt x="26046" y="7053"/>
                  </a:moveTo>
                  <a:lnTo>
                    <a:pt x="43850253" y="0"/>
                  </a:lnTo>
                  <a:cubicBezTo>
                    <a:pt x="43848676" y="1937217"/>
                    <a:pt x="43847101" y="3903416"/>
                    <a:pt x="43845524" y="5840633"/>
                  </a:cubicBezTo>
                  <a:cubicBezTo>
                    <a:pt x="37596394" y="3754040"/>
                    <a:pt x="30078577" y="2852981"/>
                    <a:pt x="21943211" y="2804672"/>
                  </a:cubicBezTo>
                  <a:cubicBezTo>
                    <a:pt x="13130028" y="2752338"/>
                    <a:pt x="5384864" y="3570682"/>
                    <a:pt x="56" y="5886768"/>
                  </a:cubicBezTo>
                  <a:cubicBezTo>
                    <a:pt x="-1437" y="3949524"/>
                    <a:pt x="27539" y="1944297"/>
                    <a:pt x="26046"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28"/>
            </a:p>
          </p:txBody>
        </p:sp>
        <p:sp>
          <p:nvSpPr>
            <p:cNvPr id="70" name="Rectangle 16"/>
            <p:cNvSpPr/>
            <p:nvPr userDrawn="1"/>
          </p:nvSpPr>
          <p:spPr>
            <a:xfrm>
              <a:off x="-9077" y="5744"/>
              <a:ext cx="27444983" cy="4487402"/>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4 w 43793267"/>
                <a:gd name="connsiteY3" fmla="*/ 3836095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4 w 43793267"/>
                <a:gd name="connsiteY3" fmla="*/ 3936161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956174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956174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16018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98106 w 43793267"/>
                <a:gd name="connsiteY3" fmla="*/ 381608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98106 w 43793267"/>
                <a:gd name="connsiteY3" fmla="*/ 3796070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696005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9001 w 43800854"/>
                <a:gd name="connsiteY0" fmla="*/ 0 h 6800456"/>
                <a:gd name="connsiteX1" fmla="*/ 43800854 w 43800854"/>
                <a:gd name="connsiteY1" fmla="*/ 1497 h 6800456"/>
                <a:gd name="connsiteX2" fmla="*/ 43800026 w 43800854"/>
                <a:gd name="connsiteY2" fmla="*/ 5762520 h 6800456"/>
                <a:gd name="connsiteX3" fmla="*/ 21927474 w 43800854"/>
                <a:gd name="connsiteY3" fmla="*/ 3756043 h 6800456"/>
                <a:gd name="connsiteX4" fmla="*/ 0 w 43800854"/>
                <a:gd name="connsiteY4" fmla="*/ 6800456 h 6800456"/>
                <a:gd name="connsiteX5" fmla="*/ 9001 w 43800854"/>
                <a:gd name="connsiteY5" fmla="*/ 0 h 6800456"/>
                <a:gd name="connsiteX0" fmla="*/ 9001 w 43800854"/>
                <a:gd name="connsiteY0" fmla="*/ 0 h 6680377"/>
                <a:gd name="connsiteX1" fmla="*/ 43800854 w 43800854"/>
                <a:gd name="connsiteY1" fmla="*/ 1497 h 6680377"/>
                <a:gd name="connsiteX2" fmla="*/ 43800026 w 43800854"/>
                <a:gd name="connsiteY2" fmla="*/ 5762520 h 6680377"/>
                <a:gd name="connsiteX3" fmla="*/ 21927474 w 43800854"/>
                <a:gd name="connsiteY3" fmla="*/ 3756043 h 6680377"/>
                <a:gd name="connsiteX4" fmla="*/ 0 w 43800854"/>
                <a:gd name="connsiteY4" fmla="*/ 6680377 h 6680377"/>
                <a:gd name="connsiteX5" fmla="*/ 9001 w 43800854"/>
                <a:gd name="connsiteY5" fmla="*/ 0 h 6680377"/>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756043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00854" h="6580312">
                  <a:moveTo>
                    <a:pt x="9001" y="0"/>
                  </a:moveTo>
                  <a:lnTo>
                    <a:pt x="43800854" y="1497"/>
                  </a:lnTo>
                  <a:cubicBezTo>
                    <a:pt x="43800854" y="2343991"/>
                    <a:pt x="43800026" y="3420026"/>
                    <a:pt x="43800026" y="5762520"/>
                  </a:cubicBezTo>
                  <a:cubicBezTo>
                    <a:pt x="33792539" y="4008920"/>
                    <a:pt x="29228690" y="3605685"/>
                    <a:pt x="21927474" y="3575926"/>
                  </a:cubicBezTo>
                  <a:cubicBezTo>
                    <a:pt x="16086810" y="3552120"/>
                    <a:pt x="6453274" y="4059074"/>
                    <a:pt x="0" y="6580312"/>
                  </a:cubicBezTo>
                  <a:cubicBezTo>
                    <a:pt x="7978" y="4353520"/>
                    <a:pt x="1023" y="2226792"/>
                    <a:pt x="9001"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28"/>
            </a:p>
          </p:txBody>
        </p:sp>
        <p:sp>
          <p:nvSpPr>
            <p:cNvPr id="71" name="Rectangle 15"/>
            <p:cNvSpPr/>
            <p:nvPr userDrawn="1"/>
          </p:nvSpPr>
          <p:spPr>
            <a:xfrm>
              <a:off x="-14192" y="1382"/>
              <a:ext cx="27451941" cy="4594111"/>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 name="connsiteX0" fmla="*/ 0 w 43909598"/>
                <a:gd name="connsiteY0" fmla="*/ 0 h 5415969"/>
                <a:gd name="connsiteX1" fmla="*/ 43909598 w 43909598"/>
                <a:gd name="connsiteY1" fmla="*/ 6780 h 5415969"/>
                <a:gd name="connsiteX2" fmla="*/ 43900396 w 43909598"/>
                <a:gd name="connsiteY2" fmla="*/ 2143554 h 5415969"/>
                <a:gd name="connsiteX3" fmla="*/ 21852497 w 43909598"/>
                <a:gd name="connsiteY3" fmla="*/ 1381537 h 5415969"/>
                <a:gd name="connsiteX4" fmla="*/ 20549 w 43909598"/>
                <a:gd name="connsiteY4" fmla="*/ 5415969 h 5415969"/>
                <a:gd name="connsiteX5" fmla="*/ 0 w 43909598"/>
                <a:gd name="connsiteY5" fmla="*/ 0 h 541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41596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809831"/>
                    <a:pt x="20549" y="5415969"/>
                  </a:cubicBezTo>
                  <a:cubicBezTo>
                    <a:pt x="19609" y="362404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28" dirty="0">
                <a:ln>
                  <a:noFill/>
                </a:ln>
                <a:solidFill>
                  <a:schemeClr val="accent1"/>
                </a:solidFill>
              </a:endParaRPr>
            </a:p>
          </p:txBody>
        </p:sp>
      </p:grpSp>
      <p:sp>
        <p:nvSpPr>
          <p:cNvPr id="65" name="Text Box 14"/>
          <p:cNvSpPr txBox="1">
            <a:spLocks noChangeArrowheads="1"/>
          </p:cNvSpPr>
          <p:nvPr userDrawn="1"/>
        </p:nvSpPr>
        <p:spPr bwMode="auto">
          <a:xfrm>
            <a:off x="1926803" y="28212353"/>
            <a:ext cx="5518098" cy="274231"/>
          </a:xfrm>
          <a:prstGeom prst="rect">
            <a:avLst/>
          </a:prstGeom>
          <a:noFill/>
          <a:ln w="9525">
            <a:noFill/>
            <a:miter lim="800000"/>
            <a:headEnd/>
            <a:tailEnd/>
          </a:ln>
          <a:effectLst/>
        </p:spPr>
        <p:txBody>
          <a:bodyPr wrap="square" lIns="61659" tIns="30824" rIns="61659" bIns="30824">
            <a:spAutoFit/>
          </a:bodyPr>
          <a:lstStyle/>
          <a:p>
            <a:pPr eaLnBrk="0" hangingPunct="0">
              <a:lnSpc>
                <a:spcPct val="65000"/>
              </a:lnSpc>
              <a:spcBef>
                <a:spcPct val="50000"/>
              </a:spcBef>
              <a:defRPr/>
            </a:pPr>
            <a:r>
              <a:rPr lang="en-US" sz="551"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866"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 id="2147483660" r:id="rId2"/>
  </p:sldLayoutIdLst>
  <p:txStyles>
    <p:titleStyle>
      <a:lvl1pPr algn="ctr" defTabSz="2965104" rtl="0" eaLnBrk="1" latinLnBrk="0" hangingPunct="1">
        <a:spcBef>
          <a:spcPct val="0"/>
        </a:spcBef>
        <a:buNone/>
        <a:defRPr sz="5905" kern="1200">
          <a:solidFill>
            <a:schemeClr val="bg1"/>
          </a:solidFill>
          <a:latin typeface="Trebuchet MS" pitchFamily="34" charset="0"/>
          <a:ea typeface="+mj-ea"/>
          <a:cs typeface="+mj-cs"/>
        </a:defRPr>
      </a:lvl1pPr>
    </p:titleStyle>
    <p:bodyStyle>
      <a:lvl1pPr marL="1111914" indent="-1111914" algn="l" defTabSz="2965104" rtl="0" eaLnBrk="1" latinLnBrk="0" hangingPunct="1">
        <a:spcBef>
          <a:spcPct val="20000"/>
        </a:spcBef>
        <a:buFont typeface="Arial" pitchFamily="34" charset="0"/>
        <a:buChar char="•"/>
        <a:defRPr sz="10395" kern="1200">
          <a:solidFill>
            <a:schemeClr val="tx1"/>
          </a:solidFill>
          <a:latin typeface="+mn-lt"/>
          <a:ea typeface="+mn-ea"/>
          <a:cs typeface="+mn-cs"/>
        </a:defRPr>
      </a:lvl1pPr>
      <a:lvl2pPr marL="2409147" indent="-926595" algn="l" defTabSz="2965104" rtl="0" eaLnBrk="1" latinLnBrk="0" hangingPunct="1">
        <a:spcBef>
          <a:spcPct val="20000"/>
        </a:spcBef>
        <a:buFont typeface="Arial" pitchFamily="34" charset="0"/>
        <a:buChar char="–"/>
        <a:defRPr sz="9135" kern="1200">
          <a:solidFill>
            <a:schemeClr val="tx1"/>
          </a:solidFill>
          <a:latin typeface="+mn-lt"/>
          <a:ea typeface="+mn-ea"/>
          <a:cs typeface="+mn-cs"/>
        </a:defRPr>
      </a:lvl2pPr>
      <a:lvl3pPr marL="3706380" indent="-741277" algn="l" defTabSz="2965104" rtl="0" eaLnBrk="1" latinLnBrk="0" hangingPunct="1">
        <a:spcBef>
          <a:spcPct val="20000"/>
        </a:spcBef>
        <a:buFont typeface="Arial" pitchFamily="34" charset="0"/>
        <a:buChar char="•"/>
        <a:defRPr sz="7795" kern="1200">
          <a:solidFill>
            <a:schemeClr val="tx1"/>
          </a:solidFill>
          <a:latin typeface="+mn-lt"/>
          <a:ea typeface="+mn-ea"/>
          <a:cs typeface="+mn-cs"/>
        </a:defRPr>
      </a:lvl3pPr>
      <a:lvl4pPr marL="5188930" indent="-741277" algn="l" defTabSz="2965104" rtl="0" eaLnBrk="1" latinLnBrk="0" hangingPunct="1">
        <a:spcBef>
          <a:spcPct val="20000"/>
        </a:spcBef>
        <a:buFont typeface="Arial" pitchFamily="34" charset="0"/>
        <a:buChar char="–"/>
        <a:defRPr sz="6535" kern="1200">
          <a:solidFill>
            <a:schemeClr val="tx1"/>
          </a:solidFill>
          <a:latin typeface="+mn-lt"/>
          <a:ea typeface="+mn-ea"/>
          <a:cs typeface="+mn-cs"/>
        </a:defRPr>
      </a:lvl4pPr>
      <a:lvl5pPr marL="6671481" indent="-741277" algn="l" defTabSz="2965104" rtl="0" eaLnBrk="1" latinLnBrk="0" hangingPunct="1">
        <a:spcBef>
          <a:spcPct val="20000"/>
        </a:spcBef>
        <a:buFont typeface="Arial" pitchFamily="34" charset="0"/>
        <a:buChar char="»"/>
        <a:defRPr sz="6535" kern="1200">
          <a:solidFill>
            <a:schemeClr val="tx1"/>
          </a:solidFill>
          <a:latin typeface="+mn-lt"/>
          <a:ea typeface="+mn-ea"/>
          <a:cs typeface="+mn-cs"/>
        </a:defRPr>
      </a:lvl5pPr>
      <a:lvl6pPr marL="8154034" indent="-741277" algn="l" defTabSz="2965104" rtl="0" eaLnBrk="1" latinLnBrk="0" hangingPunct="1">
        <a:spcBef>
          <a:spcPct val="20000"/>
        </a:spcBef>
        <a:buFont typeface="Arial" pitchFamily="34" charset="0"/>
        <a:buChar char="•"/>
        <a:defRPr sz="6535" kern="1200">
          <a:solidFill>
            <a:schemeClr val="tx1"/>
          </a:solidFill>
          <a:latin typeface="+mn-lt"/>
          <a:ea typeface="+mn-ea"/>
          <a:cs typeface="+mn-cs"/>
        </a:defRPr>
      </a:lvl6pPr>
      <a:lvl7pPr marL="9636585" indent="-741277" algn="l" defTabSz="2965104" rtl="0" eaLnBrk="1" latinLnBrk="0" hangingPunct="1">
        <a:spcBef>
          <a:spcPct val="20000"/>
        </a:spcBef>
        <a:buFont typeface="Arial" pitchFamily="34" charset="0"/>
        <a:buChar char="•"/>
        <a:defRPr sz="6535" kern="1200">
          <a:solidFill>
            <a:schemeClr val="tx1"/>
          </a:solidFill>
          <a:latin typeface="+mn-lt"/>
          <a:ea typeface="+mn-ea"/>
          <a:cs typeface="+mn-cs"/>
        </a:defRPr>
      </a:lvl7pPr>
      <a:lvl8pPr marL="11119137" indent="-741277" algn="l" defTabSz="2965104" rtl="0" eaLnBrk="1" latinLnBrk="0" hangingPunct="1">
        <a:spcBef>
          <a:spcPct val="20000"/>
        </a:spcBef>
        <a:buFont typeface="Arial" pitchFamily="34" charset="0"/>
        <a:buChar char="•"/>
        <a:defRPr sz="6535" kern="1200">
          <a:solidFill>
            <a:schemeClr val="tx1"/>
          </a:solidFill>
          <a:latin typeface="+mn-lt"/>
          <a:ea typeface="+mn-ea"/>
          <a:cs typeface="+mn-cs"/>
        </a:defRPr>
      </a:lvl8pPr>
      <a:lvl9pPr marL="12601688" indent="-741277" algn="l" defTabSz="2965104" rtl="0" eaLnBrk="1" latinLnBrk="0" hangingPunct="1">
        <a:spcBef>
          <a:spcPct val="20000"/>
        </a:spcBef>
        <a:buFont typeface="Arial" pitchFamily="34" charset="0"/>
        <a:buChar char="•"/>
        <a:defRPr sz="6535" kern="1200">
          <a:solidFill>
            <a:schemeClr val="tx1"/>
          </a:solidFill>
          <a:latin typeface="+mn-lt"/>
          <a:ea typeface="+mn-ea"/>
          <a:cs typeface="+mn-cs"/>
        </a:defRPr>
      </a:lvl9pPr>
    </p:bodyStyle>
    <p:otherStyle>
      <a:defPPr>
        <a:defRPr lang="en-US"/>
      </a:defPPr>
      <a:lvl1pPr marL="0" algn="l" defTabSz="2965104" rtl="0" eaLnBrk="1" latinLnBrk="0" hangingPunct="1">
        <a:defRPr sz="5828" kern="1200">
          <a:solidFill>
            <a:schemeClr val="tx1"/>
          </a:solidFill>
          <a:latin typeface="+mn-lt"/>
          <a:ea typeface="+mn-ea"/>
          <a:cs typeface="+mn-cs"/>
        </a:defRPr>
      </a:lvl1pPr>
      <a:lvl2pPr marL="1482552" algn="l" defTabSz="2965104" rtl="0" eaLnBrk="1" latinLnBrk="0" hangingPunct="1">
        <a:defRPr sz="5828" kern="1200">
          <a:solidFill>
            <a:schemeClr val="tx1"/>
          </a:solidFill>
          <a:latin typeface="+mn-lt"/>
          <a:ea typeface="+mn-ea"/>
          <a:cs typeface="+mn-cs"/>
        </a:defRPr>
      </a:lvl2pPr>
      <a:lvl3pPr marL="2965104" algn="l" defTabSz="2965104" rtl="0" eaLnBrk="1" latinLnBrk="0" hangingPunct="1">
        <a:defRPr sz="5828" kern="1200">
          <a:solidFill>
            <a:schemeClr val="tx1"/>
          </a:solidFill>
          <a:latin typeface="+mn-lt"/>
          <a:ea typeface="+mn-ea"/>
          <a:cs typeface="+mn-cs"/>
        </a:defRPr>
      </a:lvl3pPr>
      <a:lvl4pPr marL="4447655" algn="l" defTabSz="2965104" rtl="0" eaLnBrk="1" latinLnBrk="0" hangingPunct="1">
        <a:defRPr sz="5828" kern="1200">
          <a:solidFill>
            <a:schemeClr val="tx1"/>
          </a:solidFill>
          <a:latin typeface="+mn-lt"/>
          <a:ea typeface="+mn-ea"/>
          <a:cs typeface="+mn-cs"/>
        </a:defRPr>
      </a:lvl4pPr>
      <a:lvl5pPr marL="5930207" algn="l" defTabSz="2965104" rtl="0" eaLnBrk="1" latinLnBrk="0" hangingPunct="1">
        <a:defRPr sz="5828" kern="1200">
          <a:solidFill>
            <a:schemeClr val="tx1"/>
          </a:solidFill>
          <a:latin typeface="+mn-lt"/>
          <a:ea typeface="+mn-ea"/>
          <a:cs typeface="+mn-cs"/>
        </a:defRPr>
      </a:lvl5pPr>
      <a:lvl6pPr marL="7412758" algn="l" defTabSz="2965104" rtl="0" eaLnBrk="1" latinLnBrk="0" hangingPunct="1">
        <a:defRPr sz="5828" kern="1200">
          <a:solidFill>
            <a:schemeClr val="tx1"/>
          </a:solidFill>
          <a:latin typeface="+mn-lt"/>
          <a:ea typeface="+mn-ea"/>
          <a:cs typeface="+mn-cs"/>
        </a:defRPr>
      </a:lvl6pPr>
      <a:lvl7pPr marL="8895311" algn="l" defTabSz="2965104" rtl="0" eaLnBrk="1" latinLnBrk="0" hangingPunct="1">
        <a:defRPr sz="5828" kern="1200">
          <a:solidFill>
            <a:schemeClr val="tx1"/>
          </a:solidFill>
          <a:latin typeface="+mn-lt"/>
          <a:ea typeface="+mn-ea"/>
          <a:cs typeface="+mn-cs"/>
        </a:defRPr>
      </a:lvl7pPr>
      <a:lvl8pPr marL="10377862" algn="l" defTabSz="2965104" rtl="0" eaLnBrk="1" latinLnBrk="0" hangingPunct="1">
        <a:defRPr sz="5828" kern="1200">
          <a:solidFill>
            <a:schemeClr val="tx1"/>
          </a:solidFill>
          <a:latin typeface="+mn-lt"/>
          <a:ea typeface="+mn-ea"/>
          <a:cs typeface="+mn-cs"/>
        </a:defRPr>
      </a:lvl8pPr>
      <a:lvl9pPr marL="11860414" algn="l" defTabSz="2965104" rtl="0" eaLnBrk="1" latinLnBrk="0" hangingPunct="1">
        <a:defRPr sz="582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1330970" y="4045307"/>
            <a:ext cx="10100980" cy="835533"/>
          </a:xfrm>
          <a:noFill/>
        </p:spPr>
        <p:txBody>
          <a:bodyPr/>
          <a:lstStyle/>
          <a:p>
            <a:r>
              <a:rPr lang="en-US" sz="4400" dirty="0"/>
              <a:t>Introduction</a:t>
            </a:r>
          </a:p>
        </p:txBody>
      </p:sp>
      <p:sp>
        <p:nvSpPr>
          <p:cNvPr id="56" name="Text Placeholder 55"/>
          <p:cNvSpPr>
            <a:spLocks noGrp="1"/>
          </p:cNvSpPr>
          <p:nvPr>
            <p:ph type="body" sz="quarter" idx="151"/>
          </p:nvPr>
        </p:nvSpPr>
        <p:spPr>
          <a:xfrm>
            <a:off x="6620479" y="2012046"/>
            <a:ext cx="16080802" cy="614930"/>
          </a:xfrm>
        </p:spPr>
        <p:txBody>
          <a:bodyPr/>
          <a:lstStyle/>
          <a:p>
            <a:pPr algn="ctr"/>
            <a:r>
              <a:rPr lang="en-US" sz="6000" dirty="0"/>
              <a:t>Gang Jiang, </a:t>
            </a:r>
            <a:r>
              <a:rPr lang="en-US" altLang="zh-CN" sz="6000" dirty="0"/>
              <a:t>Zhou</a:t>
            </a:r>
            <a:r>
              <a:rPr lang="en-US" sz="6000" dirty="0"/>
              <a:t> Zhang</a:t>
            </a:r>
          </a:p>
        </p:txBody>
      </p:sp>
      <p:sp>
        <p:nvSpPr>
          <p:cNvPr id="57" name="Text Placeholder 56"/>
          <p:cNvSpPr>
            <a:spLocks noGrp="1"/>
          </p:cNvSpPr>
          <p:nvPr>
            <p:ph type="body" sz="quarter" idx="153"/>
          </p:nvPr>
        </p:nvSpPr>
        <p:spPr>
          <a:xfrm>
            <a:off x="9690486" y="617734"/>
            <a:ext cx="33194874" cy="1440827"/>
          </a:xfrm>
        </p:spPr>
        <p:txBody>
          <a:bodyPr>
            <a:normAutofit/>
          </a:bodyPr>
          <a:lstStyle/>
          <a:p>
            <a:r>
              <a:rPr lang="en-US" sz="7560" dirty="0">
                <a:solidFill>
                  <a:schemeClr val="tx1"/>
                </a:solidFill>
              </a:rPr>
              <a:t>Inline Highlighting to Support Generated Building Simulation Code Debugging</a:t>
            </a:r>
          </a:p>
        </p:txBody>
      </p:sp>
      <p:sp>
        <p:nvSpPr>
          <p:cNvPr id="308" name="TextBox 307"/>
          <p:cNvSpPr txBox="1"/>
          <p:nvPr/>
        </p:nvSpPr>
        <p:spPr>
          <a:xfrm>
            <a:off x="17431017" y="20564432"/>
            <a:ext cx="184731" cy="383182"/>
          </a:xfrm>
          <a:prstGeom prst="rect">
            <a:avLst/>
          </a:prstGeom>
          <a:noFill/>
        </p:spPr>
        <p:txBody>
          <a:bodyPr wrap="none" rtlCol="0">
            <a:spAutoFit/>
          </a:bodyPr>
          <a:lstStyle/>
          <a:p>
            <a:endParaRPr lang="en-US" sz="1890" dirty="0">
              <a:latin typeface="Times New Roman" panose="02020603050405020304" pitchFamily="18" charset="0"/>
              <a:cs typeface="Times New Roman" panose="02020603050405020304" pitchFamily="18" charset="0"/>
            </a:endParaRPr>
          </a:p>
        </p:txBody>
      </p:sp>
      <p:pic>
        <p:nvPicPr>
          <p:cNvPr id="30" name="Picture 29">
            <a:extLst>
              <a:ext uri="{FF2B5EF4-FFF2-40B4-BE49-F238E27FC236}">
                <a16:creationId xmlns:a16="http://schemas.microsoft.com/office/drawing/2014/main" id="{7B8ABE8E-9DC3-AE42-04B7-73469210F325}"/>
              </a:ext>
            </a:extLst>
          </p:cNvPr>
          <p:cNvPicPr>
            <a:picLocks noChangeAspect="1"/>
          </p:cNvPicPr>
          <p:nvPr/>
        </p:nvPicPr>
        <p:blipFill>
          <a:blip r:embed="rId3"/>
          <a:stretch>
            <a:fillRect/>
          </a:stretch>
        </p:blipFill>
        <p:spPr>
          <a:xfrm>
            <a:off x="15482163" y="28191695"/>
            <a:ext cx="2094328" cy="457557"/>
          </a:xfrm>
          <a:prstGeom prst="rect">
            <a:avLst/>
          </a:prstGeom>
        </p:spPr>
      </p:pic>
      <p:pic>
        <p:nvPicPr>
          <p:cNvPr id="10" name="Picture 9" descr="Ulogo_cmyk.eps">
            <a:extLst>
              <a:ext uri="{FF2B5EF4-FFF2-40B4-BE49-F238E27FC236}">
                <a16:creationId xmlns:a16="http://schemas.microsoft.com/office/drawing/2014/main" id="{0A922DCC-F32D-4726-0FEE-E700CCF20C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3074" y="561253"/>
            <a:ext cx="3362400" cy="2313447"/>
          </a:xfrm>
          <a:prstGeom prst="rect">
            <a:avLst/>
          </a:prstGeom>
        </p:spPr>
      </p:pic>
      <p:sp>
        <p:nvSpPr>
          <p:cNvPr id="47" name="Text Placeholder 49">
            <a:extLst>
              <a:ext uri="{FF2B5EF4-FFF2-40B4-BE49-F238E27FC236}">
                <a16:creationId xmlns:a16="http://schemas.microsoft.com/office/drawing/2014/main" id="{FB86120F-A57B-4996-B4B7-8700056C9EA5}"/>
              </a:ext>
            </a:extLst>
          </p:cNvPr>
          <p:cNvSpPr txBox="1">
            <a:spLocks/>
          </p:cNvSpPr>
          <p:nvPr/>
        </p:nvSpPr>
        <p:spPr>
          <a:xfrm>
            <a:off x="38429347" y="21381978"/>
            <a:ext cx="10128933" cy="801867"/>
          </a:xfrm>
          <a:prstGeom prst="rect">
            <a:avLst/>
          </a:prstGeom>
          <a:noFill/>
        </p:spPr>
        <p:txBody>
          <a:bodyPr wrap="square" lIns="61776" tIns="61776" rIns="61776" bIns="61776" anchor="ctr" anchorCtr="0">
            <a:spAutoFit/>
          </a:bodyPr>
          <a:lstStyle>
            <a:lvl1pPr marL="0" indent="0" algn="ctr" defTabSz="3765366" rtl="0" eaLnBrk="1" latinLnBrk="0" hangingPunct="1">
              <a:spcBef>
                <a:spcPct val="20000"/>
              </a:spcBef>
              <a:buFont typeface="Arial" pitchFamily="34" charset="0"/>
              <a:buNone/>
              <a:defRPr sz="3500" b="1" u="sng" kern="1200" baseline="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altLang="zh-CN" sz="4400" dirty="0"/>
              <a:t>Conclusion</a:t>
            </a:r>
            <a:endParaRPr lang="en-US" sz="4400" dirty="0"/>
          </a:p>
        </p:txBody>
      </p:sp>
      <p:pic>
        <p:nvPicPr>
          <p:cNvPr id="129" name="Picture 128">
            <a:extLst>
              <a:ext uri="{FF2B5EF4-FFF2-40B4-BE49-F238E27FC236}">
                <a16:creationId xmlns:a16="http://schemas.microsoft.com/office/drawing/2014/main" id="{6B687B4B-A67B-B10A-D417-E0489521F8D8}"/>
              </a:ext>
            </a:extLst>
          </p:cNvPr>
          <p:cNvPicPr>
            <a:picLocks noChangeAspect="1"/>
          </p:cNvPicPr>
          <p:nvPr/>
        </p:nvPicPr>
        <p:blipFill>
          <a:blip r:embed="rId5"/>
          <a:stretch>
            <a:fillRect/>
          </a:stretch>
        </p:blipFill>
        <p:spPr>
          <a:xfrm>
            <a:off x="26375466" y="3938248"/>
            <a:ext cx="12193821" cy="16559784"/>
          </a:xfrm>
          <a:prstGeom prst="rect">
            <a:avLst/>
          </a:prstGeom>
        </p:spPr>
      </p:pic>
      <p:pic>
        <p:nvPicPr>
          <p:cNvPr id="134" name="Picture 133">
            <a:extLst>
              <a:ext uri="{FF2B5EF4-FFF2-40B4-BE49-F238E27FC236}">
                <a16:creationId xmlns:a16="http://schemas.microsoft.com/office/drawing/2014/main" id="{CFA9F483-8E03-E56A-89BE-B79F4249E0BD}"/>
              </a:ext>
            </a:extLst>
          </p:cNvPr>
          <p:cNvPicPr>
            <a:picLocks noChangeAspect="1"/>
          </p:cNvPicPr>
          <p:nvPr/>
        </p:nvPicPr>
        <p:blipFill>
          <a:blip r:embed="rId6"/>
          <a:stretch>
            <a:fillRect/>
          </a:stretch>
        </p:blipFill>
        <p:spPr>
          <a:xfrm>
            <a:off x="38616082" y="4166069"/>
            <a:ext cx="11338729" cy="15891238"/>
          </a:xfrm>
          <a:prstGeom prst="rect">
            <a:avLst/>
          </a:prstGeom>
        </p:spPr>
      </p:pic>
      <p:sp>
        <p:nvSpPr>
          <p:cNvPr id="93" name="Rectangle 92">
            <a:extLst>
              <a:ext uri="{FF2B5EF4-FFF2-40B4-BE49-F238E27FC236}">
                <a16:creationId xmlns:a16="http://schemas.microsoft.com/office/drawing/2014/main" id="{EAF3B3BB-A4FD-1C1C-7BF9-EBF1528BF930}"/>
              </a:ext>
            </a:extLst>
          </p:cNvPr>
          <p:cNvSpPr/>
          <p:nvPr/>
        </p:nvSpPr>
        <p:spPr>
          <a:xfrm>
            <a:off x="8851235" y="16115174"/>
            <a:ext cx="10149642" cy="646331"/>
          </a:xfrm>
          <a:prstGeom prst="rect">
            <a:avLst/>
          </a:prstGeom>
        </p:spPr>
        <p:txBody>
          <a:bodyPr wrap="square">
            <a:spAutoFit/>
          </a:bodyPr>
          <a:lstStyle/>
          <a:p>
            <a:pPr algn="ctr"/>
            <a:r>
              <a:rPr lang="en-US" altLang="zh-CN" sz="3600" b="1" dirty="0"/>
              <a:t>Fig. 1. Overview of the method.</a:t>
            </a:r>
            <a:endParaRPr lang="en-US" sz="3600" dirty="0"/>
          </a:p>
        </p:txBody>
      </p:sp>
      <p:sp>
        <p:nvSpPr>
          <p:cNvPr id="16" name="TextBox 15">
            <a:extLst>
              <a:ext uri="{FF2B5EF4-FFF2-40B4-BE49-F238E27FC236}">
                <a16:creationId xmlns:a16="http://schemas.microsoft.com/office/drawing/2014/main" id="{03B9E406-C856-4052-EDD2-CC81E520394E}"/>
              </a:ext>
            </a:extLst>
          </p:cNvPr>
          <p:cNvSpPr txBox="1"/>
          <p:nvPr/>
        </p:nvSpPr>
        <p:spPr>
          <a:xfrm>
            <a:off x="1420090" y="4938345"/>
            <a:ext cx="29343928" cy="2308324"/>
          </a:xfrm>
          <a:prstGeom prst="rect">
            <a:avLst/>
          </a:prstGeom>
          <a:noFill/>
        </p:spPr>
        <p:txBody>
          <a:bodyPr wrap="square">
            <a:spAutoFit/>
          </a:bodyPr>
          <a:lstStyle/>
          <a:p>
            <a:pPr marL="1143000" indent="-1143000" rtl="0" fontAlgn="base">
              <a:spcBef>
                <a:spcPts val="0"/>
              </a:spcBef>
              <a:spcAft>
                <a:spcPts val="0"/>
              </a:spcAft>
              <a:buFont typeface="Arial" panose="020B0604020202020204" pitchFamily="34" charset="0"/>
              <a:buChar char="•"/>
            </a:pPr>
            <a:r>
              <a:rPr lang="en-US" sz="3600" b="0" i="0" u="none" strike="noStrike" dirty="0">
                <a:solidFill>
                  <a:srgbClr val="000000"/>
                </a:solidFill>
                <a:effectLst/>
              </a:rPr>
              <a:t>Diversifying Applications for Sustainable, Resilient Construction.</a:t>
            </a:r>
            <a:endParaRPr lang="en-US" sz="3600" b="0" dirty="0">
              <a:solidFill>
                <a:srgbClr val="000000"/>
              </a:solidFill>
              <a:effectLst/>
            </a:endParaRPr>
          </a:p>
          <a:p>
            <a:pPr marL="1143000" indent="-1143000" rtl="0" fontAlgn="base">
              <a:spcBef>
                <a:spcPts val="0"/>
              </a:spcBef>
              <a:spcAft>
                <a:spcPts val="0"/>
              </a:spcAft>
              <a:buFont typeface="Arial" panose="020B0604020202020204" pitchFamily="34" charset="0"/>
              <a:buChar char="•"/>
            </a:pPr>
            <a:r>
              <a:rPr lang="en-US" sz="3600" b="0" i="0" u="none" strike="noStrike" dirty="0">
                <a:solidFill>
                  <a:srgbClr val="000000"/>
                </a:solidFill>
                <a:effectLst/>
              </a:rPr>
              <a:t>Addressing Building Simulation Challenges: Time, Computation, Expertise.</a:t>
            </a:r>
            <a:endParaRPr lang="en-US" sz="3600" i="0" u="none" strike="noStrike" dirty="0">
              <a:solidFill>
                <a:srgbClr val="000000"/>
              </a:solidFill>
            </a:endParaRPr>
          </a:p>
          <a:p>
            <a:pPr marL="1143000" indent="-1143000" rtl="0" fontAlgn="base">
              <a:spcBef>
                <a:spcPts val="0"/>
              </a:spcBef>
              <a:spcAft>
                <a:spcPts val="0"/>
              </a:spcAft>
              <a:buFont typeface="Arial" panose="020B0604020202020204" pitchFamily="34" charset="0"/>
              <a:buChar char="•"/>
            </a:pPr>
            <a:r>
              <a:rPr lang="en-US" sz="3600" b="0" i="0" u="none" strike="noStrike" dirty="0">
                <a:solidFill>
                  <a:srgbClr val="000000"/>
                </a:solidFill>
                <a:effectLst/>
              </a:rPr>
              <a:t>Fine-tuning LLM model to generate simulation scripts. Provide explanation for debugging.</a:t>
            </a:r>
          </a:p>
          <a:p>
            <a:pPr marL="1143000" indent="-1143000" rtl="0" fontAlgn="base">
              <a:spcBef>
                <a:spcPts val="0"/>
              </a:spcBef>
              <a:spcAft>
                <a:spcPts val="0"/>
              </a:spcAft>
              <a:buFont typeface="Arial" panose="020B0604020202020204" pitchFamily="34" charset="0"/>
              <a:buChar char="•"/>
            </a:pPr>
            <a:r>
              <a:rPr lang="en-US" sz="3600" b="0" i="0" u="none" strike="noStrike" dirty="0">
                <a:solidFill>
                  <a:srgbClr val="000000"/>
                </a:solidFill>
                <a:effectLst/>
              </a:rPr>
              <a:t>Datasets: Real Data of Crocker Science Center and modified data with random number.</a:t>
            </a:r>
          </a:p>
        </p:txBody>
      </p:sp>
      <p:pic>
        <p:nvPicPr>
          <p:cNvPr id="1026" name="Picture 2">
            <a:extLst>
              <a:ext uri="{FF2B5EF4-FFF2-40B4-BE49-F238E27FC236}">
                <a16:creationId xmlns:a16="http://schemas.microsoft.com/office/drawing/2014/main" id="{343B6752-69DD-8012-69B7-09290DDEEC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8447" y="7200900"/>
            <a:ext cx="17248471" cy="88011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Diagram&#10;&#10;Description automatically generated">
            <a:extLst>
              <a:ext uri="{FF2B5EF4-FFF2-40B4-BE49-F238E27FC236}">
                <a16:creationId xmlns:a16="http://schemas.microsoft.com/office/drawing/2014/main" id="{FE5655D7-4FD2-261F-F94E-716D19BCC7A8}"/>
              </a:ext>
            </a:extLst>
          </p:cNvPr>
          <p:cNvPicPr>
            <a:picLocks noChangeAspect="1"/>
          </p:cNvPicPr>
          <p:nvPr/>
        </p:nvPicPr>
        <p:blipFill>
          <a:blip r:embed="rId8" cstate="print">
            <a:clrChange>
              <a:clrFrom>
                <a:srgbClr val="BFBFC6"/>
              </a:clrFrom>
              <a:clrTo>
                <a:srgbClr val="BFBFC6">
                  <a:alpha val="0"/>
                </a:srgbClr>
              </a:clrTo>
            </a:clrChange>
            <a:extLst>
              <a:ext uri="{28A0092B-C50C-407E-A947-70E740481C1C}">
                <a14:useLocalDpi xmlns:a14="http://schemas.microsoft.com/office/drawing/2010/main" val="0"/>
              </a:ext>
            </a:extLst>
          </a:blip>
          <a:stretch>
            <a:fillRect/>
          </a:stretch>
        </p:blipFill>
        <p:spPr>
          <a:xfrm>
            <a:off x="19089923" y="10515600"/>
            <a:ext cx="5292455" cy="3238500"/>
          </a:xfrm>
          <a:prstGeom prst="rect">
            <a:avLst/>
          </a:prstGeom>
        </p:spPr>
      </p:pic>
      <p:sp>
        <p:nvSpPr>
          <p:cNvPr id="24" name="TextBox 23">
            <a:extLst>
              <a:ext uri="{FF2B5EF4-FFF2-40B4-BE49-F238E27FC236}">
                <a16:creationId xmlns:a16="http://schemas.microsoft.com/office/drawing/2014/main" id="{1C18480A-F0E5-14D9-113B-9A4AD5CD9E6D}"/>
              </a:ext>
            </a:extLst>
          </p:cNvPr>
          <p:cNvSpPr txBox="1"/>
          <p:nvPr/>
        </p:nvSpPr>
        <p:spPr>
          <a:xfrm>
            <a:off x="1485900" y="16749981"/>
            <a:ext cx="19011900" cy="769441"/>
          </a:xfrm>
          <a:prstGeom prst="rect">
            <a:avLst/>
          </a:prstGeom>
          <a:noFill/>
        </p:spPr>
        <p:txBody>
          <a:bodyPr wrap="square">
            <a:spAutoFit/>
          </a:bodyPr>
          <a:lstStyle/>
          <a:p>
            <a:r>
              <a:rPr lang="en-US" sz="4400" b="1" i="0" u="sng" dirty="0">
                <a:solidFill>
                  <a:srgbClr val="000000"/>
                </a:solidFill>
                <a:effectLst/>
                <a:latin typeface="Calibri" panose="020F0502020204030204" pitchFamily="34" charset="0"/>
              </a:rPr>
              <a:t>Explanation based on the probability of generated tokens</a:t>
            </a:r>
            <a:endParaRPr lang="en-US" sz="4400" dirty="0"/>
          </a:p>
        </p:txBody>
      </p:sp>
      <p:sp>
        <p:nvSpPr>
          <p:cNvPr id="26" name="TextBox 25">
            <a:extLst>
              <a:ext uri="{FF2B5EF4-FFF2-40B4-BE49-F238E27FC236}">
                <a16:creationId xmlns:a16="http://schemas.microsoft.com/office/drawing/2014/main" id="{AD04294F-3077-EBED-BFB7-C9B9F8670D0A}"/>
              </a:ext>
            </a:extLst>
          </p:cNvPr>
          <p:cNvSpPr txBox="1"/>
          <p:nvPr/>
        </p:nvSpPr>
        <p:spPr>
          <a:xfrm>
            <a:off x="1524000" y="17684423"/>
            <a:ext cx="25603200" cy="2862322"/>
          </a:xfrm>
          <a:prstGeom prst="rect">
            <a:avLst/>
          </a:prstGeom>
          <a:noFill/>
        </p:spPr>
        <p:txBody>
          <a:bodyPr wrap="square">
            <a:spAutoFit/>
          </a:bodyPr>
          <a:lstStyle/>
          <a:p>
            <a:pPr marL="571500" indent="-571500">
              <a:buFont typeface="Arial" panose="020B0604020202020204" pitchFamily="34" charset="0"/>
              <a:buChar char="•"/>
            </a:pPr>
            <a:r>
              <a:rPr lang="en-US" sz="3600" dirty="0"/>
              <a:t>Code Testing &amp; Bug Identification: Token Probability Analysis.</a:t>
            </a:r>
          </a:p>
          <a:p>
            <a:pPr marL="571500" indent="-571500">
              <a:buFont typeface="Arial" panose="020B0604020202020204" pitchFamily="34" charset="0"/>
              <a:buChar char="•"/>
            </a:pPr>
            <a:r>
              <a:rPr lang="en-US" sz="3600" dirty="0"/>
              <a:t>Output: Generated Results + Token Probabilities.</a:t>
            </a:r>
          </a:p>
          <a:p>
            <a:pPr marL="571500" indent="-571500">
              <a:buFont typeface="Arial" panose="020B0604020202020204" pitchFamily="34" charset="0"/>
              <a:buChar char="•"/>
            </a:pPr>
            <a:r>
              <a:rPr lang="en-US" sz="3600" dirty="0"/>
              <a:t>Bug Correlation: Lower Probability Tokens.</a:t>
            </a:r>
          </a:p>
          <a:p>
            <a:pPr marL="571500" indent="-571500">
              <a:buFont typeface="Arial" panose="020B0604020202020204" pitchFamily="34" charset="0"/>
              <a:buChar char="•"/>
            </a:pPr>
            <a:r>
              <a:rPr lang="en-US" sz="3600" dirty="0"/>
              <a:t>Caution: High Probability Tokens Can Still Have Bugs.</a:t>
            </a:r>
          </a:p>
          <a:p>
            <a:pPr marL="571500" indent="-571500">
              <a:buFont typeface="Arial" panose="020B0604020202020204" pitchFamily="34" charset="0"/>
              <a:buChar char="•"/>
            </a:pPr>
            <a:endParaRPr lang="en-US" sz="3600" dirty="0"/>
          </a:p>
        </p:txBody>
      </p:sp>
      <p:sp>
        <p:nvSpPr>
          <p:cNvPr id="28" name="TextBox 27">
            <a:extLst>
              <a:ext uri="{FF2B5EF4-FFF2-40B4-BE49-F238E27FC236}">
                <a16:creationId xmlns:a16="http://schemas.microsoft.com/office/drawing/2014/main" id="{B468AC71-BE30-A1D1-555C-85A436430EA4}"/>
              </a:ext>
            </a:extLst>
          </p:cNvPr>
          <p:cNvSpPr txBox="1"/>
          <p:nvPr/>
        </p:nvSpPr>
        <p:spPr>
          <a:xfrm>
            <a:off x="38100000" y="22439442"/>
            <a:ext cx="11696700" cy="5078313"/>
          </a:xfrm>
          <a:prstGeom prst="rect">
            <a:avLst/>
          </a:prstGeom>
          <a:noFill/>
        </p:spPr>
        <p:txBody>
          <a:bodyPr wrap="square">
            <a:spAutoFit/>
          </a:bodyPr>
          <a:lstStyle/>
          <a:p>
            <a:pPr marL="571500" indent="-571500">
              <a:buFont typeface="Arial" panose="020B0604020202020204" pitchFamily="34" charset="0"/>
              <a:buChar char="•"/>
            </a:pPr>
            <a:r>
              <a:rPr lang="en-US" sz="3600" dirty="0"/>
              <a:t>We fine-tuned a large language model to realize auto-simulation and provide a user-friendly human-Ai interaction.</a:t>
            </a:r>
          </a:p>
          <a:p>
            <a:pPr marL="571500" indent="-571500">
              <a:buFont typeface="Arial" panose="020B0604020202020204" pitchFamily="34" charset="0"/>
              <a:buChar char="•"/>
            </a:pPr>
            <a:br>
              <a:rPr lang="en-US" sz="3600" dirty="0"/>
            </a:br>
            <a:r>
              <a:rPr lang="en-US" sz="3600" dirty="0"/>
              <a:t>Find Generation Probabilities Insufficient for Debugging Explanation.</a:t>
            </a:r>
          </a:p>
          <a:p>
            <a:pPr marL="571500" indent="-571500">
              <a:buFont typeface="Arial" panose="020B0604020202020204" pitchFamily="34" charset="0"/>
              <a:buChar char="•"/>
            </a:pPr>
            <a:br>
              <a:rPr lang="en-US" sz="3600" dirty="0"/>
            </a:br>
            <a:r>
              <a:rPr lang="en-US" sz="3600" dirty="0"/>
              <a:t>Introduce inline highlighting (probability plus  prior information) to support user’s debugging.</a:t>
            </a:r>
          </a:p>
        </p:txBody>
      </p:sp>
      <p:sp>
        <p:nvSpPr>
          <p:cNvPr id="40" name="TextBox 39">
            <a:extLst>
              <a:ext uri="{FF2B5EF4-FFF2-40B4-BE49-F238E27FC236}">
                <a16:creationId xmlns:a16="http://schemas.microsoft.com/office/drawing/2014/main" id="{965F3E35-CBAC-D243-2BAE-B5BBA474F125}"/>
              </a:ext>
            </a:extLst>
          </p:cNvPr>
          <p:cNvSpPr txBox="1"/>
          <p:nvPr/>
        </p:nvSpPr>
        <p:spPr>
          <a:xfrm>
            <a:off x="26708100" y="22429649"/>
            <a:ext cx="10058400" cy="5078313"/>
          </a:xfrm>
          <a:prstGeom prst="rect">
            <a:avLst/>
          </a:prstGeom>
          <a:noFill/>
        </p:spPr>
        <p:txBody>
          <a:bodyPr wrap="square">
            <a:spAutoFit/>
          </a:bodyPr>
          <a:lstStyle/>
          <a:p>
            <a:pPr marL="1143000" indent="-1143000">
              <a:buFont typeface="Arial" panose="020B0604020202020204" pitchFamily="34" charset="0"/>
              <a:buChar char="•"/>
            </a:pPr>
            <a:r>
              <a:rPr lang="en-US" sz="3600" dirty="0"/>
              <a:t>Solution: Inline Highlights + Prior Knowledge to Indicate Uncertainty.</a:t>
            </a:r>
          </a:p>
          <a:p>
            <a:endParaRPr lang="en-US" sz="3600" dirty="0"/>
          </a:p>
          <a:p>
            <a:pPr marL="1143000" indent="-1143000">
              <a:buFont typeface="Arial" panose="020B0604020202020204" pitchFamily="34" charset="0"/>
              <a:buChar char="•"/>
            </a:pPr>
            <a:r>
              <a:rPr lang="en-US" sz="3600" dirty="0"/>
              <a:t>Comparison:  Tokens with lower probability and prior information (Figure 2), Tokens where the bugs are (Figure 3).</a:t>
            </a:r>
          </a:p>
          <a:p>
            <a:pPr marL="1143000" indent="-1143000">
              <a:buFont typeface="Arial" panose="020B0604020202020204" pitchFamily="34" charset="0"/>
              <a:buChar char="•"/>
            </a:pPr>
            <a:endParaRPr lang="en-US" sz="3600" dirty="0"/>
          </a:p>
          <a:p>
            <a:pPr marL="1143000" indent="-1143000">
              <a:buFont typeface="Arial" panose="020B0604020202020204" pitchFamily="34" charset="0"/>
              <a:buChar char="•"/>
            </a:pPr>
            <a:r>
              <a:rPr lang="en-US" sz="3600" dirty="0"/>
              <a:t>Analysis: Highlights Correct rate and Token Missed Rate based on 5 samples (Figure 4).</a:t>
            </a:r>
          </a:p>
        </p:txBody>
      </p:sp>
      <p:sp>
        <p:nvSpPr>
          <p:cNvPr id="46" name="TextBox 45">
            <a:extLst>
              <a:ext uri="{FF2B5EF4-FFF2-40B4-BE49-F238E27FC236}">
                <a16:creationId xmlns:a16="http://schemas.microsoft.com/office/drawing/2014/main" id="{A7F321B2-DB76-341A-D778-9DAAD1BF9E3A}"/>
              </a:ext>
            </a:extLst>
          </p:cNvPr>
          <p:cNvSpPr txBox="1"/>
          <p:nvPr/>
        </p:nvSpPr>
        <p:spPr>
          <a:xfrm>
            <a:off x="27432000" y="21360081"/>
            <a:ext cx="10401300" cy="769441"/>
          </a:xfrm>
          <a:prstGeom prst="rect">
            <a:avLst/>
          </a:prstGeom>
          <a:noFill/>
        </p:spPr>
        <p:txBody>
          <a:bodyPr wrap="square">
            <a:spAutoFit/>
          </a:bodyPr>
          <a:lstStyle/>
          <a:p>
            <a:r>
              <a:rPr lang="en-US" sz="4400" b="1" i="0" u="sng" dirty="0">
                <a:solidFill>
                  <a:srgbClr val="000000"/>
                </a:solidFill>
                <a:effectLst/>
                <a:latin typeface="Calibri" panose="020F0502020204030204" pitchFamily="34" charset="0"/>
              </a:rPr>
              <a:t>Prior information to support explanation</a:t>
            </a:r>
            <a:endParaRPr lang="en-US" sz="4400" dirty="0"/>
          </a:p>
        </p:txBody>
      </p:sp>
      <p:pic>
        <p:nvPicPr>
          <p:cNvPr id="50" name="Picture 49" descr="A comparison of blue and white bars&#10;&#10;Description automatically generated">
            <a:extLst>
              <a:ext uri="{FF2B5EF4-FFF2-40B4-BE49-F238E27FC236}">
                <a16:creationId xmlns:a16="http://schemas.microsoft.com/office/drawing/2014/main" id="{E50278CE-4EE4-9848-ED24-4E6DDBE2DE8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95501" y="19926300"/>
            <a:ext cx="21488400" cy="7581900"/>
          </a:xfrm>
          <a:prstGeom prst="rect">
            <a:avLst/>
          </a:prstGeom>
        </p:spPr>
      </p:pic>
      <p:sp>
        <p:nvSpPr>
          <p:cNvPr id="54" name="Rectangle 53">
            <a:extLst>
              <a:ext uri="{FF2B5EF4-FFF2-40B4-BE49-F238E27FC236}">
                <a16:creationId xmlns:a16="http://schemas.microsoft.com/office/drawing/2014/main" id="{5113E506-5851-B2C4-F257-B48B8A8272CD}"/>
              </a:ext>
            </a:extLst>
          </p:cNvPr>
          <p:cNvSpPr/>
          <p:nvPr/>
        </p:nvSpPr>
        <p:spPr>
          <a:xfrm>
            <a:off x="27710735" y="20306174"/>
            <a:ext cx="10149642" cy="646331"/>
          </a:xfrm>
          <a:prstGeom prst="rect">
            <a:avLst/>
          </a:prstGeom>
        </p:spPr>
        <p:txBody>
          <a:bodyPr wrap="square">
            <a:spAutoFit/>
          </a:bodyPr>
          <a:lstStyle/>
          <a:p>
            <a:pPr algn="ctr"/>
            <a:r>
              <a:rPr lang="en-US" altLang="zh-CN" sz="3600" b="1" dirty="0"/>
              <a:t>Fig. 2. Lower Prob + Prior Info Tokens</a:t>
            </a:r>
            <a:endParaRPr lang="en-US" sz="3600" dirty="0"/>
          </a:p>
        </p:txBody>
      </p:sp>
      <p:sp>
        <p:nvSpPr>
          <p:cNvPr id="58" name="Rectangle 57">
            <a:extLst>
              <a:ext uri="{FF2B5EF4-FFF2-40B4-BE49-F238E27FC236}">
                <a16:creationId xmlns:a16="http://schemas.microsoft.com/office/drawing/2014/main" id="{63F349D1-66C8-5D72-2484-1436055C9893}"/>
              </a:ext>
            </a:extLst>
          </p:cNvPr>
          <p:cNvSpPr/>
          <p:nvPr/>
        </p:nvSpPr>
        <p:spPr>
          <a:xfrm>
            <a:off x="39140735" y="20268074"/>
            <a:ext cx="10149642" cy="646331"/>
          </a:xfrm>
          <a:prstGeom prst="rect">
            <a:avLst/>
          </a:prstGeom>
        </p:spPr>
        <p:txBody>
          <a:bodyPr wrap="square">
            <a:spAutoFit/>
          </a:bodyPr>
          <a:lstStyle/>
          <a:p>
            <a:pPr algn="ctr"/>
            <a:r>
              <a:rPr lang="en-US" altLang="zh-CN" sz="3600" b="1" dirty="0"/>
              <a:t>Fig. 3. Bug Tokens.</a:t>
            </a:r>
            <a:endParaRPr lang="en-US" sz="3600" dirty="0"/>
          </a:p>
        </p:txBody>
      </p:sp>
      <p:sp>
        <p:nvSpPr>
          <p:cNvPr id="59" name="Rectangle 58">
            <a:extLst>
              <a:ext uri="{FF2B5EF4-FFF2-40B4-BE49-F238E27FC236}">
                <a16:creationId xmlns:a16="http://schemas.microsoft.com/office/drawing/2014/main" id="{054A48B1-105F-07BA-3FAE-FC3A2785E086}"/>
              </a:ext>
            </a:extLst>
          </p:cNvPr>
          <p:cNvSpPr/>
          <p:nvPr/>
        </p:nvSpPr>
        <p:spPr>
          <a:xfrm>
            <a:off x="6946234" y="27354674"/>
            <a:ext cx="13437265" cy="646331"/>
          </a:xfrm>
          <a:prstGeom prst="rect">
            <a:avLst/>
          </a:prstGeom>
        </p:spPr>
        <p:txBody>
          <a:bodyPr wrap="square">
            <a:spAutoFit/>
          </a:bodyPr>
          <a:lstStyle/>
          <a:p>
            <a:pPr algn="ctr"/>
            <a:r>
              <a:rPr lang="en-US" altLang="zh-CN" sz="3600" b="1" dirty="0"/>
              <a:t>Fig. 4. Analysis: Correct Rate (left); Missed Rate (right)</a:t>
            </a:r>
            <a:endParaRPr lang="en-US" sz="3600" dirty="0"/>
          </a:p>
        </p:txBody>
      </p:sp>
    </p:spTree>
    <p:extLst>
      <p:ext uri="{BB962C8B-B14F-4D97-AF65-F5344CB8AC3E}">
        <p14:creationId xmlns:p14="http://schemas.microsoft.com/office/powerpoint/2010/main" val="154254544"/>
      </p:ext>
    </p:extLst>
  </p:cSld>
  <p:clrMapOvr>
    <a:masterClrMapping/>
  </p:clrMapOvr>
</p:sld>
</file>

<file path=ppt/theme/theme1.xml><?xml version="1.0" encoding="utf-8"?>
<a:theme xmlns:a="http://schemas.openxmlformats.org/drawingml/2006/main" name="PosterPresentations.com-70CMx10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smtClean="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err="1" smtClean="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PosterPresentations.com-70CMx100CM</Template>
  <TotalTime>4893</TotalTime>
  <Words>244</Words>
  <Application>Microsoft Macintosh PowerPoint</Application>
  <PresentationFormat>Custom</PresentationFormat>
  <Paragraphs>27</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Times New Roman</vt:lpstr>
      <vt:lpstr>Trebuchet MS</vt:lpstr>
      <vt:lpstr>PosterPresentations.com-70CMx100CM</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Gang Jiang</cp:lastModifiedBy>
  <cp:revision>114</cp:revision>
  <cp:lastPrinted>2016-07-04T20:32:00Z</cp:lastPrinted>
  <dcterms:created xsi:type="dcterms:W3CDTF">2012-02-10T00:10:15Z</dcterms:created>
  <dcterms:modified xsi:type="dcterms:W3CDTF">2025-03-20T22:14:24Z</dcterms:modified>
</cp:coreProperties>
</file>