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66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2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9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9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E06D-E831-4AF7-A30D-E856E67833C1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BA8BB9-96F7-4AB6-8D4C-1248E8FD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scrip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1EA1-F34B-8BCB-EE7D-D2837AC90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496" y="158983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OOPs CONCEPTS IN   JAVASCRIPT</a:t>
            </a:r>
          </a:p>
        </p:txBody>
      </p:sp>
    </p:spTree>
    <p:extLst>
      <p:ext uri="{BB962C8B-B14F-4D97-AF65-F5344CB8AC3E}">
        <p14:creationId xmlns:p14="http://schemas.microsoft.com/office/powerpoint/2010/main" val="57837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B6E2C-0FF2-641C-0998-C01259459A1E}"/>
              </a:ext>
            </a:extLst>
          </p:cNvPr>
          <p:cNvSpPr txBox="1"/>
          <p:nvPr/>
        </p:nvSpPr>
        <p:spPr>
          <a:xfrm>
            <a:off x="336885" y="197346"/>
            <a:ext cx="1060704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class Student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constructor()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var 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var marks;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return this.name;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(name)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this.name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=name;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return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this.marks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(marks)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this.marks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=marks;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var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stud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Student();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stud.setName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("John");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stud.setMarks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(80);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document.writeln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stud.getName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()+" "+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stud.getMarks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7016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989A-97F6-E559-C172-82D80BA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435B-643A-A282-1682-AE16532E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sng" dirty="0">
                <a:effectLst/>
                <a:latin typeface="Nunito" pitchFamily="2" charset="0"/>
                <a:hlinkClick r:id="rId2"/>
              </a:rPr>
              <a:t>JavaScript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inheritance is the method through which the objects inherit the properties and the methods from the other objects.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enables code reuse and structuring of relationships between objects, creating a hierarchy where a child object can access features of its parent object.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create a class inheritance , use the extend keyword.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3F2E4-81D4-6BA2-6A3E-43C691A7FA8C}"/>
              </a:ext>
            </a:extLst>
          </p:cNvPr>
          <p:cNvSpPr txBox="1"/>
          <p:nvPr/>
        </p:nvSpPr>
        <p:spPr>
          <a:xfrm>
            <a:off x="1424539" y="199752"/>
            <a:ext cx="889374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constructor(brand)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brand;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present()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'I have a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constructor(brand, mod)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(brand);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mod;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show()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.present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', it is a 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Model(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myCar.show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F0B0-32F2-94DF-5BEF-7BF491F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A66A-6E83-1521-FF1C-CABFAFAA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Polymorphism is one of the core concepts of object-oriented programming languages where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poly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means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many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morphism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means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transforming one form into another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Polymorphism means the same function with different signatures is called many times.</a:t>
            </a:r>
          </a:p>
          <a:p>
            <a:pPr algn="just" fontAlgn="base"/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Features of Polymorphism: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Programmers can use the same method name repeatedly.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Polymorphism has the effect of reducing the number of functionalities that can be paired together.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44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E25C25-D4D6-21C3-E992-3A18707261F7}"/>
              </a:ext>
            </a:extLst>
          </p:cNvPr>
          <p:cNvSpPr txBox="1"/>
          <p:nvPr/>
        </p:nvSpPr>
        <p:spPr>
          <a:xfrm>
            <a:off x="3048802" y="476751"/>
            <a:ext cx="60976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firstClass</a:t>
            </a:r>
            <a:r>
              <a:rPr lang="en-US" dirty="0"/>
              <a:t> {</a:t>
            </a:r>
          </a:p>
          <a:p>
            <a:r>
              <a:rPr lang="en-US" dirty="0"/>
              <a:t>	add() {</a:t>
            </a:r>
          </a:p>
          <a:p>
            <a:r>
              <a:rPr lang="en-US" dirty="0"/>
              <a:t>		console.log("First Method")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secondClass</a:t>
            </a:r>
            <a:r>
              <a:rPr lang="en-US" dirty="0"/>
              <a:t> extends </a:t>
            </a:r>
            <a:r>
              <a:rPr lang="en-US" dirty="0" err="1"/>
              <a:t>firstClass</a:t>
            </a:r>
            <a:r>
              <a:rPr lang="en-US" dirty="0"/>
              <a:t> {</a:t>
            </a:r>
          </a:p>
          <a:p>
            <a:r>
              <a:rPr lang="en-US" dirty="0"/>
              <a:t>	add() {</a:t>
            </a:r>
          </a:p>
          <a:p>
            <a:r>
              <a:rPr lang="en-US" dirty="0"/>
              <a:t>		console.log(30 + 40);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thirdClass</a:t>
            </a:r>
            <a:r>
              <a:rPr lang="en-US" dirty="0"/>
              <a:t> extends </a:t>
            </a:r>
            <a:r>
              <a:rPr lang="en-US" dirty="0" err="1"/>
              <a:t>secondClass</a:t>
            </a:r>
            <a:r>
              <a:rPr lang="en-US" dirty="0"/>
              <a:t> {</a:t>
            </a:r>
          </a:p>
          <a:p>
            <a:r>
              <a:rPr lang="en-US" dirty="0"/>
              <a:t>	add() {</a:t>
            </a:r>
          </a:p>
          <a:p>
            <a:r>
              <a:rPr lang="en-US" dirty="0"/>
              <a:t>		console.log("Last Method")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</a:t>
            </a:r>
            <a:r>
              <a:rPr lang="en-US" dirty="0" err="1"/>
              <a:t>ob</a:t>
            </a:r>
            <a:r>
              <a:rPr lang="en-US" dirty="0"/>
              <a:t> = new </a:t>
            </a:r>
            <a:r>
              <a:rPr lang="en-US" dirty="0" err="1"/>
              <a:t>firstClass</a:t>
            </a:r>
            <a:r>
              <a:rPr lang="en-US" dirty="0"/>
              <a:t>();</a:t>
            </a:r>
          </a:p>
          <a:p>
            <a:r>
              <a:rPr lang="en-US" dirty="0"/>
              <a:t>let ob2 = new </a:t>
            </a:r>
            <a:r>
              <a:rPr lang="en-US" dirty="0" err="1"/>
              <a:t>secondClass</a:t>
            </a:r>
            <a:r>
              <a:rPr lang="en-US" dirty="0"/>
              <a:t>();</a:t>
            </a:r>
          </a:p>
          <a:p>
            <a:r>
              <a:rPr lang="en-US" dirty="0"/>
              <a:t>let ob3 = new </a:t>
            </a:r>
            <a:r>
              <a:rPr lang="en-US" dirty="0" err="1"/>
              <a:t>thirdClass</a:t>
            </a:r>
            <a:r>
              <a:rPr lang="en-US" dirty="0"/>
              <a:t>();</a:t>
            </a:r>
          </a:p>
          <a:p>
            <a:r>
              <a:rPr lang="en-US" dirty="0" err="1"/>
              <a:t>ob.add</a:t>
            </a:r>
            <a:r>
              <a:rPr lang="en-US" dirty="0"/>
              <a:t>();</a:t>
            </a:r>
          </a:p>
          <a:p>
            <a:r>
              <a:rPr lang="en-US" dirty="0"/>
              <a:t>ob2.add();</a:t>
            </a:r>
          </a:p>
          <a:p>
            <a:r>
              <a:rPr lang="en-US" dirty="0"/>
              <a:t>ob3.add();</a:t>
            </a:r>
          </a:p>
        </p:txBody>
      </p:sp>
    </p:spTree>
    <p:extLst>
      <p:ext uri="{BB962C8B-B14F-4D97-AF65-F5344CB8AC3E}">
        <p14:creationId xmlns:p14="http://schemas.microsoft.com/office/powerpoint/2010/main" val="20404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5D392E-5C94-FCBB-F72D-C0F1EAFB5682}"/>
              </a:ext>
            </a:extLst>
          </p:cNvPr>
          <p:cNvSpPr txBox="1"/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693E715-9AFE-9284-4309-ACE9D3CB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A194-0F4C-0F80-DA85-8025EB14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OOPs Concepts in java script includes: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5ACF-5D14-96C4-A644-B2318655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Classes</a:t>
            </a:r>
          </a:p>
          <a:p>
            <a:r>
              <a:rPr lang="en-US" sz="3600" dirty="0"/>
              <a:t>Objects</a:t>
            </a:r>
          </a:p>
          <a:p>
            <a:r>
              <a:rPr lang="en-US" sz="3600" dirty="0"/>
              <a:t>Encapsulation</a:t>
            </a:r>
          </a:p>
          <a:p>
            <a:r>
              <a:rPr lang="en-US" sz="3600" dirty="0"/>
              <a:t>Abstraction</a:t>
            </a:r>
          </a:p>
          <a:p>
            <a:r>
              <a:rPr lang="en-US" sz="3600" dirty="0"/>
              <a:t>Inheritance</a:t>
            </a:r>
          </a:p>
          <a:p>
            <a:r>
              <a:rPr lang="en-US" sz="3600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2333-8C7E-34F9-1FBC-C8DE0E64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AC7F-C899-D230-3F43-646F86BA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Classes are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blueprints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of an Object.</a:t>
            </a:r>
          </a:p>
          <a:p>
            <a:pPr algn="just"/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 class can have many Objects because the class is a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template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while Objects are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instances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of the class</a:t>
            </a:r>
          </a:p>
          <a:p>
            <a:pPr algn="just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we should know unlike other Object Oriented languages there are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no classes in JavaScript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we have only Object..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pPr algn="just"/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Let’s use ES6 classes then we will look at the traditional way of defining an Object and simulate them as classes.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97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8E5F4-A192-CB03-2EE7-32B721995C73}"/>
              </a:ext>
            </a:extLst>
          </p:cNvPr>
          <p:cNvSpPr txBox="1"/>
          <p:nvPr/>
        </p:nvSpPr>
        <p:spPr>
          <a:xfrm>
            <a:off x="2522354" y="889843"/>
            <a:ext cx="69109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Defining class using es6</a:t>
            </a:r>
          </a:p>
          <a:p>
            <a:r>
              <a:rPr lang="en-US" dirty="0"/>
              <a:t>class Vehicle {</a:t>
            </a:r>
          </a:p>
          <a:p>
            <a:r>
              <a:rPr lang="en-US" dirty="0"/>
              <a:t>	constructor(name, maker, engine) {</a:t>
            </a:r>
          </a:p>
          <a:p>
            <a:r>
              <a:rPr lang="en-US" dirty="0"/>
              <a:t>		this.name = name;</a:t>
            </a:r>
          </a:p>
          <a:p>
            <a:r>
              <a:rPr lang="en-US" dirty="0"/>
              <a:t>		</a:t>
            </a:r>
            <a:r>
              <a:rPr lang="en-US" dirty="0" err="1"/>
              <a:t>this.maker</a:t>
            </a:r>
            <a:r>
              <a:rPr lang="en-US" dirty="0"/>
              <a:t> = maker;</a:t>
            </a:r>
          </a:p>
          <a:p>
            <a:r>
              <a:rPr lang="en-US" dirty="0"/>
              <a:t>		</a:t>
            </a:r>
            <a:r>
              <a:rPr lang="en-US" dirty="0" err="1"/>
              <a:t>this.engine</a:t>
            </a:r>
            <a:r>
              <a:rPr lang="en-US" dirty="0"/>
              <a:t> = engine;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getDetails</a:t>
            </a:r>
            <a:r>
              <a:rPr lang="en-US" dirty="0"/>
              <a:t>() {</a:t>
            </a:r>
          </a:p>
          <a:p>
            <a:r>
              <a:rPr lang="en-US" dirty="0"/>
              <a:t>		return (`The name of the bike is ${this.name}.`)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Making object with the help of the constructor</a:t>
            </a:r>
          </a:p>
          <a:p>
            <a:r>
              <a:rPr lang="en-US" dirty="0"/>
              <a:t>let bike1 = new Vehicle('Hayabusa', 'Suzuki', '1340cc');</a:t>
            </a:r>
          </a:p>
          <a:p>
            <a:r>
              <a:rPr lang="en-US" dirty="0"/>
              <a:t>let bike2 = new Vehicle('Ninja', 'Kawasaki', '998cc');</a:t>
            </a:r>
          </a:p>
          <a:p>
            <a:endParaRPr lang="en-US" dirty="0"/>
          </a:p>
          <a:p>
            <a:r>
              <a:rPr lang="en-US" dirty="0"/>
              <a:t>console.log(bike1.name); // Hayabusa</a:t>
            </a:r>
          </a:p>
          <a:p>
            <a:r>
              <a:rPr lang="en-US" dirty="0"/>
              <a:t>console.log(bike2.maker); // Kawasaki</a:t>
            </a:r>
          </a:p>
          <a:p>
            <a:r>
              <a:rPr lang="en-US" dirty="0"/>
              <a:t>console.log(bike1.getDetails());</a:t>
            </a:r>
          </a:p>
        </p:txBody>
      </p:sp>
    </p:spTree>
    <p:extLst>
      <p:ext uri="{BB962C8B-B14F-4D97-AF65-F5344CB8AC3E}">
        <p14:creationId xmlns:p14="http://schemas.microsoft.com/office/powerpoint/2010/main" val="80569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DF8-EAAF-76EF-7721-42E6297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807F-496F-8E59-A537-0A5DAAEE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74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An Object is a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unique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entity that contains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properties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methods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example “a car” is a real-life Object, which has some characteristics like color, type, model, and horsepower and performs certain actions like driving. 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 Object is an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instance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of a class. 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Objects are everywhere in JavaScript, almost every element is an Object whether it is a function, array, or string. </a:t>
            </a:r>
          </a:p>
          <a:p>
            <a:r>
              <a:rPr lang="en-US" sz="2000" dirty="0">
                <a:solidFill>
                  <a:srgbClr val="273239"/>
                </a:solidFill>
                <a:latin typeface="Nunito" pitchFamily="2" charset="0"/>
              </a:rPr>
              <a:t>An object can be created in 3 ways: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73239"/>
                </a:solidFill>
                <a:latin typeface="Nunito" pitchFamily="2" charset="0"/>
              </a:rPr>
              <a:t>      1.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Object Initializer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2.Empty Object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   3.constructor Function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93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F97F89-38AB-26E1-2336-C77A77AE2C6A}"/>
              </a:ext>
            </a:extLst>
          </p:cNvPr>
          <p:cNvSpPr txBox="1"/>
          <p:nvPr/>
        </p:nvSpPr>
        <p:spPr>
          <a:xfrm>
            <a:off x="712269" y="338252"/>
            <a:ext cx="9731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function   f1()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{      </a:t>
            </a:r>
          </a:p>
          <a:p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       // 1. Object Initializer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var   s1  = {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sid</a:t>
            </a:r>
            <a:r>
              <a:rPr lang="en-US" b="0" dirty="0">
                <a:effectLst/>
                <a:latin typeface="Consolas" panose="020B0609020204030204" pitchFamily="49" charset="0"/>
              </a:rPr>
              <a:t>  :  1025, 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sname</a:t>
            </a:r>
            <a:r>
              <a:rPr lang="en-US" b="0" dirty="0">
                <a:effectLst/>
                <a:latin typeface="Consolas" panose="020B0609020204030204" pitchFamily="49" charset="0"/>
              </a:rPr>
              <a:t> : "Scott" };   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var str  = `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Id : ${s1.sid} 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Name : ${s1.sname}`;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divObj.innerHTML</a:t>
            </a:r>
            <a:r>
              <a:rPr lang="en-US" b="0" dirty="0">
                <a:effectLst/>
                <a:latin typeface="Consolas" panose="020B0609020204030204" pitchFamily="49" charset="0"/>
              </a:rPr>
              <a:t>  = str;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   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function   f2()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{      </a:t>
            </a:r>
          </a:p>
          <a:p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    // 2. Empty Object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 s2  = {};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s2.sid  = 2056;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s2.sname  = "Ravi";      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str  = `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Id  : ${s2.sid} ,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Name  :  ${s2.sname}`;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divObj.innerHTML</a:t>
            </a:r>
            <a:r>
              <a:rPr lang="en-US" b="0" dirty="0">
                <a:effectLst/>
                <a:latin typeface="Consolas" panose="020B0609020204030204" pitchFamily="49" charset="0"/>
              </a:rPr>
              <a:t>  = str;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19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973CD-B17B-D5CF-2804-E352017DAC28}"/>
              </a:ext>
            </a:extLst>
          </p:cNvPr>
          <p:cNvSpPr txBox="1"/>
          <p:nvPr/>
        </p:nvSpPr>
        <p:spPr>
          <a:xfrm>
            <a:off x="365760" y="1169249"/>
            <a:ext cx="992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// 3. Constructor Function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function  Student()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this.sid</a:t>
            </a:r>
            <a:r>
              <a:rPr lang="en-US" b="0" dirty="0">
                <a:effectLst/>
                <a:latin typeface="Consolas" panose="020B0609020204030204" pitchFamily="49" charset="0"/>
              </a:rPr>
              <a:t>  = 3025;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this.sname</a:t>
            </a:r>
            <a:r>
              <a:rPr lang="en-US" b="0" dirty="0">
                <a:effectLst/>
                <a:latin typeface="Consolas" panose="020B0609020204030204" pitchFamily="49" charset="0"/>
              </a:rPr>
              <a:t>  = "Maneesh";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function   f3()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{ 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 s3  =  new Student();        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var  str  = `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Studnet</a:t>
            </a:r>
            <a:r>
              <a:rPr lang="en-US" b="0" dirty="0">
                <a:effectLst/>
                <a:latin typeface="Consolas" panose="020B0609020204030204" pitchFamily="49" charset="0"/>
              </a:rPr>
              <a:t> Id  : ${s3.sid} ,   Student Name  :  ${s3.sname}`;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divObj.innerHTML</a:t>
            </a:r>
            <a:r>
              <a:rPr lang="en-US" b="0" dirty="0">
                <a:effectLst/>
                <a:latin typeface="Consolas" panose="020B0609020204030204" pitchFamily="49" charset="0"/>
              </a:rPr>
              <a:t>  = str;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  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756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5ECF-5F44-ADCA-1F95-65464F20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CCFC-E378-20CB-E03F-73003703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JavaScript Encapsulation is a process of binding the data (i.e. variables) with the functions acting on that data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i.e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he process of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wrapping properties and functions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within a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single unit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known as encapsulation.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allows us to control the data and validate it. To achieve an encapsulation in JavaScript: -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Use var keyword to make data members private.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Use setter methods to set the data and getter methods to get that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5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E3F-0553-D046-10D2-EB3B866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C4A4-AAE7-34FD-F9B1-09891ED7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Abstraction means displaying only essential information and hiding the details. </a:t>
            </a:r>
          </a:p>
          <a:p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Data abstraction refers to providing only essential information about the data to the outside world, hiding the background details or implementation. </a:t>
            </a:r>
          </a:p>
          <a:p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This is achieved through encapsulation.</a:t>
            </a:r>
          </a:p>
          <a:p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It reduces the duplication of code.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0969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1105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inter-regular</vt:lpstr>
      <vt:lpstr>Nunito</vt:lpstr>
      <vt:lpstr>Trebuchet MS</vt:lpstr>
      <vt:lpstr>Wingdings 3</vt:lpstr>
      <vt:lpstr>Facet</vt:lpstr>
      <vt:lpstr>OOPs CONCEPTS IN   JAVASCRIPT</vt:lpstr>
      <vt:lpstr>OOPs Concepts in java script includes:</vt:lpstr>
      <vt:lpstr>classes</vt:lpstr>
      <vt:lpstr>PowerPoint Presentation</vt:lpstr>
      <vt:lpstr>Objects</vt:lpstr>
      <vt:lpstr>PowerPoint Presentation</vt:lpstr>
      <vt:lpstr>PowerPoint Presentation</vt:lpstr>
      <vt:lpstr>Encapsulation</vt:lpstr>
      <vt:lpstr>Abstraction</vt:lpstr>
      <vt:lpstr>PowerPoint Presentation</vt:lpstr>
      <vt:lpstr>Inheritance</vt:lpstr>
      <vt:lpstr>PowerPoint Presentation</vt:lpstr>
      <vt:lpstr>Polymorphism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 IN JAVASCRIPT</dc:title>
  <dc:creator>Gangothri, Chowdarapu</dc:creator>
  <cp:lastModifiedBy>Gangothri, Chowdarapu</cp:lastModifiedBy>
  <cp:revision>4</cp:revision>
  <dcterms:created xsi:type="dcterms:W3CDTF">2024-07-29T15:34:51Z</dcterms:created>
  <dcterms:modified xsi:type="dcterms:W3CDTF">2024-08-01T06:56:10Z</dcterms:modified>
</cp:coreProperties>
</file>