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E06D-E831-4AF7-A30D-E856E67833C1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8BB9-96F7-4AB6-8D4C-1248E8FD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7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E06D-E831-4AF7-A30D-E856E67833C1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8BB9-96F7-4AB6-8D4C-1248E8FD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5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E06D-E831-4AF7-A30D-E856E67833C1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8BB9-96F7-4AB6-8D4C-1248E8FD8AB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2666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E06D-E831-4AF7-A30D-E856E67833C1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8BB9-96F7-4AB6-8D4C-1248E8FD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26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E06D-E831-4AF7-A30D-E856E67833C1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8BB9-96F7-4AB6-8D4C-1248E8FD8AB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590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E06D-E831-4AF7-A30D-E856E67833C1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8BB9-96F7-4AB6-8D4C-1248E8FD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93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E06D-E831-4AF7-A30D-E856E67833C1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8BB9-96F7-4AB6-8D4C-1248E8FD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36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E06D-E831-4AF7-A30D-E856E67833C1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8BB9-96F7-4AB6-8D4C-1248E8FD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9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E06D-E831-4AF7-A30D-E856E67833C1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8BB9-96F7-4AB6-8D4C-1248E8FD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9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E06D-E831-4AF7-A30D-E856E67833C1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8BB9-96F7-4AB6-8D4C-1248E8FD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5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E06D-E831-4AF7-A30D-E856E67833C1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8BB9-96F7-4AB6-8D4C-1248E8FD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2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E06D-E831-4AF7-A30D-E856E67833C1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8BB9-96F7-4AB6-8D4C-1248E8FD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4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E06D-E831-4AF7-A30D-E856E67833C1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8BB9-96F7-4AB6-8D4C-1248E8FD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8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E06D-E831-4AF7-A30D-E856E67833C1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8BB9-96F7-4AB6-8D4C-1248E8FD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2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E06D-E831-4AF7-A30D-E856E67833C1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8BB9-96F7-4AB6-8D4C-1248E8FD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2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E06D-E831-4AF7-A30D-E856E67833C1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8BB9-96F7-4AB6-8D4C-1248E8FD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79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DE06D-E831-4AF7-A30D-E856E67833C1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BA8BB9-96F7-4AB6-8D4C-1248E8FD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3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javascrip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1EA1-F34B-8BCB-EE7D-D2837AC90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  <a:highlight>
                  <a:srgbClr val="C0C0C0"/>
                </a:highlight>
              </a:rPr>
              <a:t>OOPs CONCEPTS IN  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64786-792D-A7F7-AB83-FD0A8D73E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377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7B6E2C-0FF2-641C-0998-C01259459A1E}"/>
              </a:ext>
            </a:extLst>
          </p:cNvPr>
          <p:cNvSpPr txBox="1"/>
          <p:nvPr/>
        </p:nvSpPr>
        <p:spPr>
          <a:xfrm>
            <a:off x="336885" y="197346"/>
            <a:ext cx="1060704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&lt;script&gt;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class Student  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constructor()  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var name;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var marks;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getName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()  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return this.name;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}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setName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(name)   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b="0" i="0" dirty="0">
                <a:solidFill>
                  <a:srgbClr val="FF0000"/>
                </a:solidFill>
                <a:effectLst/>
                <a:latin typeface="inter-regular"/>
              </a:rPr>
              <a:t>this.name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=name;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}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getMarks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() 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return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this.marks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}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setMarks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(marks)  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inter-regular"/>
              </a:rPr>
              <a:t>this.marks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=marks;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}   }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var </a:t>
            </a:r>
            <a:r>
              <a:rPr lang="en-US" b="0" i="0" dirty="0">
                <a:solidFill>
                  <a:srgbClr val="FF0000"/>
                </a:solidFill>
                <a:effectLst/>
                <a:latin typeface="inter-regular"/>
              </a:rPr>
              <a:t>stud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Student();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stud.setName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("John");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stud.setMarks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(80);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document.writeln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stud.getName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()+" "+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stud.getMarks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());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&lt;/script&gt;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070164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5989A-97F6-E559-C172-82D80BA5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7435B-643A-A282-1682-AE16532EC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u="sng" dirty="0">
                <a:effectLst/>
                <a:latin typeface="Nunito" pitchFamily="2" charset="0"/>
                <a:hlinkClick r:id="rId2"/>
              </a:rPr>
              <a:t>JavaScript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inheritance is the method through which the objects inherit the properties and the methods from the other objects.</a:t>
            </a:r>
          </a:p>
          <a:p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enables code reuse and structuring of relationships between objects, creating a hierarchy where a child object can access features of its parent object.</a:t>
            </a:r>
          </a:p>
          <a:p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To create a class inheritance , use the extend keyword.</a:t>
            </a:r>
          </a:p>
          <a:p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26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F3F2E4-81D4-6BA2-6A3E-43C691A7FA8C}"/>
              </a:ext>
            </a:extLst>
          </p:cNvPr>
          <p:cNvSpPr txBox="1"/>
          <p:nvPr/>
        </p:nvSpPr>
        <p:spPr>
          <a:xfrm>
            <a:off x="1424539" y="199752"/>
            <a:ext cx="889374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constructor(brand)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.carname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brand;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present()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'I have a 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.carname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Model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constructor(brand, mod)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(brand);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.model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 mod;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show()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.present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', it is a 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.model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Model(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myCar.show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44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F0B0-32F2-94DF-5BEF-7BF491F8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EA66A-6E83-1521-FF1C-CABFAFAA5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Polymorphism is one of the core concepts of object-oriented programming languages where 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poly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means 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many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and 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morphism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means 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transforming one form into another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. </a:t>
            </a:r>
          </a:p>
          <a:p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Polymorphism means the same function with different signatures is called many times.</a:t>
            </a:r>
          </a:p>
          <a:p>
            <a:pPr algn="just" fontAlgn="base"/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Features of Polymorphism:</a:t>
            </a:r>
            <a:endParaRPr lang="en-US" sz="24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Programmers can use the same method name repeatedly.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Polymorphism has the effect of reducing the number of functionalities that can be paired together.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8441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E25C25-D4D6-21C3-E992-3A18707261F7}"/>
              </a:ext>
            </a:extLst>
          </p:cNvPr>
          <p:cNvSpPr txBox="1"/>
          <p:nvPr/>
        </p:nvSpPr>
        <p:spPr>
          <a:xfrm>
            <a:off x="3048802" y="476751"/>
            <a:ext cx="609760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firstClass</a:t>
            </a:r>
            <a:r>
              <a:rPr lang="en-US" dirty="0"/>
              <a:t> {</a:t>
            </a:r>
          </a:p>
          <a:p>
            <a:r>
              <a:rPr lang="en-US" dirty="0"/>
              <a:t>	add() {</a:t>
            </a:r>
          </a:p>
          <a:p>
            <a:r>
              <a:rPr lang="en-US" dirty="0"/>
              <a:t>		console.log("First Method")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</a:t>
            </a:r>
            <a:r>
              <a:rPr lang="en-US" dirty="0" err="1"/>
              <a:t>secondClass</a:t>
            </a:r>
            <a:r>
              <a:rPr lang="en-US" dirty="0"/>
              <a:t> extends </a:t>
            </a:r>
            <a:r>
              <a:rPr lang="en-US" dirty="0" err="1"/>
              <a:t>firstClass</a:t>
            </a:r>
            <a:r>
              <a:rPr lang="en-US" dirty="0"/>
              <a:t> {</a:t>
            </a:r>
          </a:p>
          <a:p>
            <a:r>
              <a:rPr lang="en-US" dirty="0"/>
              <a:t>	add() {</a:t>
            </a:r>
          </a:p>
          <a:p>
            <a:r>
              <a:rPr lang="en-US" dirty="0"/>
              <a:t>		console.log(30 + 40);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</a:t>
            </a:r>
            <a:r>
              <a:rPr lang="en-US" dirty="0" err="1"/>
              <a:t>thirdClass</a:t>
            </a:r>
            <a:r>
              <a:rPr lang="en-US" dirty="0"/>
              <a:t> extends </a:t>
            </a:r>
            <a:r>
              <a:rPr lang="en-US" dirty="0" err="1"/>
              <a:t>secondClass</a:t>
            </a:r>
            <a:r>
              <a:rPr lang="en-US" dirty="0"/>
              <a:t> {</a:t>
            </a:r>
          </a:p>
          <a:p>
            <a:r>
              <a:rPr lang="en-US" dirty="0"/>
              <a:t>	add() {</a:t>
            </a:r>
          </a:p>
          <a:p>
            <a:r>
              <a:rPr lang="en-US" dirty="0"/>
              <a:t>		console.log("Last Method")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let </a:t>
            </a:r>
            <a:r>
              <a:rPr lang="en-US" dirty="0" err="1"/>
              <a:t>ob</a:t>
            </a:r>
            <a:r>
              <a:rPr lang="en-US" dirty="0"/>
              <a:t> = new </a:t>
            </a:r>
            <a:r>
              <a:rPr lang="en-US" dirty="0" err="1"/>
              <a:t>firstClass</a:t>
            </a:r>
            <a:r>
              <a:rPr lang="en-US" dirty="0"/>
              <a:t>();</a:t>
            </a:r>
          </a:p>
          <a:p>
            <a:r>
              <a:rPr lang="en-US" dirty="0"/>
              <a:t>let ob2 = new </a:t>
            </a:r>
            <a:r>
              <a:rPr lang="en-US" dirty="0" err="1"/>
              <a:t>secondClass</a:t>
            </a:r>
            <a:r>
              <a:rPr lang="en-US" dirty="0"/>
              <a:t>();</a:t>
            </a:r>
          </a:p>
          <a:p>
            <a:r>
              <a:rPr lang="en-US" dirty="0"/>
              <a:t>let ob3 = new </a:t>
            </a:r>
            <a:r>
              <a:rPr lang="en-US" dirty="0" err="1"/>
              <a:t>thirdClass</a:t>
            </a:r>
            <a:r>
              <a:rPr lang="en-US" dirty="0"/>
              <a:t>();</a:t>
            </a:r>
          </a:p>
          <a:p>
            <a:r>
              <a:rPr lang="en-US" dirty="0" err="1"/>
              <a:t>ob.add</a:t>
            </a:r>
            <a:r>
              <a:rPr lang="en-US" dirty="0"/>
              <a:t>();</a:t>
            </a:r>
          </a:p>
          <a:p>
            <a:r>
              <a:rPr lang="en-US" dirty="0"/>
              <a:t>ob2.add();</a:t>
            </a:r>
          </a:p>
          <a:p>
            <a:r>
              <a:rPr lang="en-US" dirty="0"/>
              <a:t>ob3.add();</a:t>
            </a:r>
          </a:p>
        </p:txBody>
      </p:sp>
    </p:spTree>
    <p:extLst>
      <p:ext uri="{BB962C8B-B14F-4D97-AF65-F5344CB8AC3E}">
        <p14:creationId xmlns:p14="http://schemas.microsoft.com/office/powerpoint/2010/main" val="2040470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05D392E-5C94-FCBB-F72D-C0F1EAFB5682}"/>
              </a:ext>
            </a:extLst>
          </p:cNvPr>
          <p:cNvSpPr txBox="1"/>
          <p:nvPr/>
        </p:nvSpPr>
        <p:spPr>
          <a:xfrm>
            <a:off x="4974337" y="1265314"/>
            <a:ext cx="4299666" cy="3249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b="1" i="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B693E715-9AFE-9284-4309-ACE9D3CB1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9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A194-0F4C-0F80-DA85-8025EB143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OOPs Concepts in java script includes: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55ACF-5D14-96C4-A644-B2318655A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Classes</a:t>
            </a:r>
          </a:p>
          <a:p>
            <a:r>
              <a:rPr lang="en-US" sz="3600" dirty="0"/>
              <a:t>Objects</a:t>
            </a:r>
          </a:p>
          <a:p>
            <a:r>
              <a:rPr lang="en-US" sz="3600" dirty="0"/>
              <a:t>Encapsulation</a:t>
            </a:r>
          </a:p>
          <a:p>
            <a:r>
              <a:rPr lang="en-US" sz="3600" dirty="0"/>
              <a:t>Abstraction</a:t>
            </a:r>
          </a:p>
          <a:p>
            <a:r>
              <a:rPr lang="en-US" sz="3600" dirty="0"/>
              <a:t>Inheritance</a:t>
            </a:r>
          </a:p>
          <a:p>
            <a:r>
              <a:rPr lang="en-US" sz="3600" dirty="0"/>
              <a:t>Polymorphism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48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72333-8C7E-34F9-1FBC-C8DE0E64A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AAC7F-C899-D230-3F43-646F86BAA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000" b="1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 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Classes are 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blueprints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 of an Object.</a:t>
            </a:r>
          </a:p>
          <a:p>
            <a:pPr algn="just"/>
            <a:endParaRPr lang="en-US" sz="2000" b="0" i="0" dirty="0">
              <a:solidFill>
                <a:srgbClr val="273239"/>
              </a:solidFill>
              <a:effectLst/>
              <a:latin typeface="Nunito" panose="020F0502020204030204" pitchFamily="2" charset="0"/>
            </a:endParaRPr>
          </a:p>
          <a:p>
            <a:pPr algn="just"/>
            <a:r>
              <a:rPr lang="en-US" sz="2000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A class can have many Objects because the class is a 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template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while Objects are 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instances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of the class</a:t>
            </a:r>
          </a:p>
          <a:p>
            <a:pPr algn="just"/>
            <a:endParaRPr lang="en-US" sz="20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just"/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we should know unlike other Object Oriented languages there are 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no classes in JavaScript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we have only Object..</a:t>
            </a:r>
          </a:p>
          <a:p>
            <a:pPr algn="just"/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</a:p>
          <a:p>
            <a:pPr algn="just"/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Example</a:t>
            </a:r>
            <a:r>
              <a:rPr lang="en-US" sz="1600" b="1" i="0" dirty="0">
                <a:solidFill>
                  <a:srgbClr val="273239"/>
                </a:solidFill>
                <a:effectLst/>
                <a:latin typeface="Nunito" pitchFamily="2" charset="0"/>
              </a:rPr>
              <a:t>: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Let’s use ES6 classes then we will look at the traditional way of defining an Object and simulate them as classes.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1975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48E5F4-A192-CB03-2EE7-32B721995C73}"/>
              </a:ext>
            </a:extLst>
          </p:cNvPr>
          <p:cNvSpPr txBox="1"/>
          <p:nvPr/>
        </p:nvSpPr>
        <p:spPr>
          <a:xfrm>
            <a:off x="2512194" y="250258"/>
            <a:ext cx="691093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// Defining class using es6</a:t>
            </a:r>
          </a:p>
          <a:p>
            <a:r>
              <a:rPr lang="en-US" dirty="0"/>
              <a:t>class Vehicle {</a:t>
            </a:r>
          </a:p>
          <a:p>
            <a:r>
              <a:rPr lang="en-US" dirty="0"/>
              <a:t>	constructor(name, maker, engine) {</a:t>
            </a:r>
          </a:p>
          <a:p>
            <a:r>
              <a:rPr lang="en-US" dirty="0"/>
              <a:t>		this.name = name;</a:t>
            </a:r>
          </a:p>
          <a:p>
            <a:r>
              <a:rPr lang="en-US" dirty="0"/>
              <a:t>		</a:t>
            </a:r>
            <a:r>
              <a:rPr lang="en-US" dirty="0" err="1"/>
              <a:t>this.maker</a:t>
            </a:r>
            <a:r>
              <a:rPr lang="en-US" dirty="0"/>
              <a:t> = maker;</a:t>
            </a:r>
          </a:p>
          <a:p>
            <a:r>
              <a:rPr lang="en-US" dirty="0"/>
              <a:t>		</a:t>
            </a:r>
            <a:r>
              <a:rPr lang="en-US" dirty="0" err="1"/>
              <a:t>this.engine</a:t>
            </a:r>
            <a:r>
              <a:rPr lang="en-US" dirty="0"/>
              <a:t> = engine;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dirty="0" err="1"/>
              <a:t>getDetails</a:t>
            </a:r>
            <a:r>
              <a:rPr lang="en-US" dirty="0"/>
              <a:t>() {</a:t>
            </a:r>
          </a:p>
          <a:p>
            <a:r>
              <a:rPr lang="en-US" dirty="0"/>
              <a:t>		return (`The name of the bike is ${this.name}.`)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Making object with the help of the constructor</a:t>
            </a:r>
          </a:p>
          <a:p>
            <a:r>
              <a:rPr lang="en-US" dirty="0"/>
              <a:t>let bike1 = new Vehicle('Hayabusa', 'Suzuki', '1340cc');</a:t>
            </a:r>
          </a:p>
          <a:p>
            <a:r>
              <a:rPr lang="en-US" dirty="0"/>
              <a:t>let bike2 = new Vehicle('Ninja', 'Kawasaki', '998cc');</a:t>
            </a:r>
          </a:p>
          <a:p>
            <a:endParaRPr lang="en-US" dirty="0"/>
          </a:p>
          <a:p>
            <a:r>
              <a:rPr lang="en-US" dirty="0"/>
              <a:t>console.log(bike1.name); // Hayabusa</a:t>
            </a:r>
          </a:p>
          <a:p>
            <a:r>
              <a:rPr lang="en-US" dirty="0"/>
              <a:t>console.log(bike2.maker); // Kawasaki</a:t>
            </a:r>
          </a:p>
          <a:p>
            <a:r>
              <a:rPr lang="en-US" dirty="0"/>
              <a:t>console.log(bike1.getDetails());</a:t>
            </a:r>
          </a:p>
        </p:txBody>
      </p:sp>
    </p:spTree>
    <p:extLst>
      <p:ext uri="{BB962C8B-B14F-4D97-AF65-F5344CB8AC3E}">
        <p14:creationId xmlns:p14="http://schemas.microsoft.com/office/powerpoint/2010/main" val="805696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ADF8-EAAF-76EF-7721-42E62975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7807F-496F-8E59-A537-0A5DAAEEC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An Object is a 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unique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entity that contains 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properties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and 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methods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For example “a car” is a real-life Object, which has some characteristics like color, type, model, and horsepower and performs certain actions like driving. </a:t>
            </a:r>
          </a:p>
          <a:p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An Object is an 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instance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of a class. </a:t>
            </a:r>
          </a:p>
          <a:p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Objects are everywhere in JavaScript, almost every element is an Object whether it is a function, array, or string. </a:t>
            </a:r>
          </a:p>
          <a:p>
            <a:r>
              <a:rPr lang="en-US" sz="2000" dirty="0">
                <a:solidFill>
                  <a:srgbClr val="273239"/>
                </a:solidFill>
                <a:latin typeface="Nunito" pitchFamily="2" charset="0"/>
              </a:rPr>
              <a:t>An object can be created in 3 ways: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73239"/>
                </a:solidFill>
                <a:latin typeface="Nunito" pitchFamily="2" charset="0"/>
              </a:rPr>
              <a:t>      1.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Object Initializer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2.Empty Object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   3.constructor Function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5934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F97F89-38AB-26E1-2336-C77A77AE2C6A}"/>
              </a:ext>
            </a:extLst>
          </p:cNvPr>
          <p:cNvSpPr txBox="1"/>
          <p:nvPr/>
        </p:nvSpPr>
        <p:spPr>
          <a:xfrm>
            <a:off x="712269" y="338252"/>
            <a:ext cx="973114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function   f1()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{      </a:t>
            </a:r>
          </a:p>
          <a:p>
            <a:r>
              <a:rPr lang="en-US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        // 1. Object Initializer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var   s1  = {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sid</a:t>
            </a:r>
            <a:r>
              <a:rPr lang="en-US" b="0" dirty="0">
                <a:effectLst/>
                <a:latin typeface="Consolas" panose="020B0609020204030204" pitchFamily="49" charset="0"/>
              </a:rPr>
              <a:t>  :  1025, 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sname</a:t>
            </a:r>
            <a:r>
              <a:rPr lang="en-US" b="0" dirty="0">
                <a:effectLst/>
                <a:latin typeface="Consolas" panose="020B0609020204030204" pitchFamily="49" charset="0"/>
              </a:rPr>
              <a:t> : "Scott" };        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var str  = `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Studnet</a:t>
            </a:r>
            <a:r>
              <a:rPr lang="en-US" b="0" dirty="0">
                <a:effectLst/>
                <a:latin typeface="Consolas" panose="020B0609020204030204" pitchFamily="49" charset="0"/>
              </a:rPr>
              <a:t> Id : ${s1.sid} ,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Studnet</a:t>
            </a:r>
            <a:r>
              <a:rPr lang="en-US" b="0" dirty="0">
                <a:effectLst/>
                <a:latin typeface="Consolas" panose="020B0609020204030204" pitchFamily="49" charset="0"/>
              </a:rPr>
              <a:t> Name : ${s1.sname}`;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divObj.innerHTML</a:t>
            </a:r>
            <a:r>
              <a:rPr lang="en-US" b="0" dirty="0">
                <a:effectLst/>
                <a:latin typeface="Consolas" panose="020B0609020204030204" pitchFamily="49" charset="0"/>
              </a:rPr>
              <a:t>  = str;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}   </a:t>
            </a: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function   f2()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{      </a:t>
            </a:r>
          </a:p>
          <a:p>
            <a:r>
              <a:rPr lang="en-US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    // 2. Empty Object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var   s2  = {};    //   var  s2 = new Object();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s2.sid  = 2056;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s2.sname  = "Ravi";        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var  str  = `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Studnet</a:t>
            </a:r>
            <a:r>
              <a:rPr lang="en-US" b="0" dirty="0">
                <a:effectLst/>
                <a:latin typeface="Consolas" panose="020B0609020204030204" pitchFamily="49" charset="0"/>
              </a:rPr>
              <a:t> Id  : ${s2.sid} ,  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Studnet</a:t>
            </a:r>
            <a:r>
              <a:rPr lang="en-US" b="0" dirty="0">
                <a:effectLst/>
                <a:latin typeface="Consolas" panose="020B0609020204030204" pitchFamily="49" charset="0"/>
              </a:rPr>
              <a:t> Name  :  ${s2.sname}`;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divObj.innerHTML</a:t>
            </a:r>
            <a:r>
              <a:rPr lang="en-US" b="0" dirty="0">
                <a:effectLst/>
                <a:latin typeface="Consolas" panose="020B0609020204030204" pitchFamily="49" charset="0"/>
              </a:rPr>
              <a:t>  = str;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3191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A973CD-B17B-D5CF-2804-E352017DAC28}"/>
              </a:ext>
            </a:extLst>
          </p:cNvPr>
          <p:cNvSpPr txBox="1"/>
          <p:nvPr/>
        </p:nvSpPr>
        <p:spPr>
          <a:xfrm>
            <a:off x="3048802" y="1169249"/>
            <a:ext cx="609760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// 3. Constructor Function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function  Student()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this.sid</a:t>
            </a:r>
            <a:r>
              <a:rPr lang="en-US" b="0" dirty="0">
                <a:effectLst/>
                <a:latin typeface="Consolas" panose="020B0609020204030204" pitchFamily="49" charset="0"/>
              </a:rPr>
              <a:t>  = 3025;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this.sname</a:t>
            </a:r>
            <a:r>
              <a:rPr lang="en-US" b="0" dirty="0">
                <a:effectLst/>
                <a:latin typeface="Consolas" panose="020B0609020204030204" pitchFamily="49" charset="0"/>
              </a:rPr>
              <a:t>  = "Maneesh";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function   f3()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{      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var   s3  =  new Student();          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var  str  = `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Studnet</a:t>
            </a:r>
            <a:r>
              <a:rPr lang="en-US" b="0" dirty="0">
                <a:effectLst/>
                <a:latin typeface="Consolas" panose="020B0609020204030204" pitchFamily="49" charset="0"/>
              </a:rPr>
              <a:t> Id  : ${s3.sid} ,  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Studnet</a:t>
            </a:r>
            <a:r>
              <a:rPr lang="en-US" b="0" dirty="0">
                <a:effectLst/>
                <a:latin typeface="Consolas" panose="020B0609020204030204" pitchFamily="49" charset="0"/>
              </a:rPr>
              <a:t> Name  :  ${s3.sname}`;  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divObj.innerHTML</a:t>
            </a:r>
            <a:r>
              <a:rPr lang="en-US" b="0" dirty="0">
                <a:effectLst/>
                <a:latin typeface="Consolas" panose="020B0609020204030204" pitchFamily="49" charset="0"/>
              </a:rPr>
              <a:t>  = str;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}  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0756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D5ECF-5F44-ADCA-1F95-65464F20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4CCFC-E378-20CB-E03F-73003703C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The JavaScript Encapsulation is a process of binding the data (i.e. variables) with the functions acting on that data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i.e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 t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he process of 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wrapping properties and functions 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within a 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single unit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known as encapsulation.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endParaRPr lang="en-US" sz="24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It allows us to control the data and validate it. To achieve an encapsulation in JavaScript: -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inter-regular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Use var keyword to make data members private.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Use setter methods to set the data and getter methods to get that data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450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1E3F-0553-D046-10D2-EB3B86677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8C4A4-AAE7-34FD-F9B1-09891ED7D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Abstraction means displaying only essential information and hiding the details. </a:t>
            </a:r>
          </a:p>
          <a:p>
            <a:endParaRPr lang="en-US" sz="24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Data abstraction refers to providing only essential information about the data to the outside world, hiding the background details or implementation. </a:t>
            </a:r>
          </a:p>
          <a:p>
            <a:endParaRPr lang="en-US" sz="2400" dirty="0">
              <a:solidFill>
                <a:srgbClr val="273239"/>
              </a:solidFill>
              <a:latin typeface="Nunito" pitchFamily="2" charset="0"/>
            </a:endParaRPr>
          </a:p>
          <a:p>
            <a:r>
              <a:rPr lang="en-US" sz="2400" dirty="0">
                <a:solidFill>
                  <a:srgbClr val="273239"/>
                </a:solidFill>
                <a:latin typeface="Nunito" pitchFamily="2" charset="0"/>
              </a:rPr>
              <a:t>This is achieved through encapsulation.</a:t>
            </a:r>
          </a:p>
          <a:p>
            <a:endParaRPr lang="en-US" sz="2400" dirty="0">
              <a:solidFill>
                <a:srgbClr val="273239"/>
              </a:solidFill>
              <a:latin typeface="Nunito" pitchFamily="2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It reduces the duplication of code.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09694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693</TotalTime>
  <Words>1112</Words>
  <Application>Microsoft Office PowerPoint</Application>
  <PresentationFormat>Widescreen</PresentationFormat>
  <Paragraphs>147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Consolas</vt:lpstr>
      <vt:lpstr>inter-regular</vt:lpstr>
      <vt:lpstr>Nunito</vt:lpstr>
      <vt:lpstr>Trebuchet MS</vt:lpstr>
      <vt:lpstr>Wingdings 3</vt:lpstr>
      <vt:lpstr>Facet</vt:lpstr>
      <vt:lpstr>OOPs CONCEPTS IN   JAVASCRIPT</vt:lpstr>
      <vt:lpstr>OOPs Concepts in java script includes:</vt:lpstr>
      <vt:lpstr>classes</vt:lpstr>
      <vt:lpstr>PowerPoint Presentation</vt:lpstr>
      <vt:lpstr>Objects</vt:lpstr>
      <vt:lpstr>PowerPoint Presentation</vt:lpstr>
      <vt:lpstr>PowerPoint Presentation</vt:lpstr>
      <vt:lpstr>Encapsulation</vt:lpstr>
      <vt:lpstr>Abstraction</vt:lpstr>
      <vt:lpstr>PowerPoint Presentation</vt:lpstr>
      <vt:lpstr>Inheritance</vt:lpstr>
      <vt:lpstr>PowerPoint Presentation</vt:lpstr>
      <vt:lpstr>Polymorphism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 CONCEPTS IN JAVASCRIPT</dc:title>
  <dc:creator>Gangothri, Chowdarapu</dc:creator>
  <cp:lastModifiedBy>Gangothri, Chowdarapu</cp:lastModifiedBy>
  <cp:revision>3</cp:revision>
  <dcterms:created xsi:type="dcterms:W3CDTF">2024-07-29T15:34:51Z</dcterms:created>
  <dcterms:modified xsi:type="dcterms:W3CDTF">2024-07-30T03:08:41Z</dcterms:modified>
</cp:coreProperties>
</file>