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264" r:id="rId3"/>
    <p:sldId id="265" r:id="rId4"/>
    <p:sldId id="258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9170-E225-4723-89C8-37AD18410741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59C7-01E7-4485-BBF1-6CE8E877FD0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659C7-01E7-4485-BBF1-6CE8E877FD0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6C5137-298B-4572-B216-1B177E9C93A2}" type="datetimeFigureOut">
              <a:rPr lang="ru-RU" smtClean="0"/>
              <a:pPr/>
              <a:t>27.04.2021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0568C2-CD0D-4E5D-96CF-77547CBF42D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1556792"/>
            <a:ext cx="4464496" cy="23042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Game quest</a:t>
            </a:r>
            <a:br>
              <a:rPr lang="en-US" sz="4800" dirty="0" smtClean="0"/>
            </a:br>
            <a:r>
              <a:rPr lang="en-US" sz="4800" dirty="0" smtClean="0"/>
              <a:t>OLD TIMES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941168"/>
            <a:ext cx="5400600" cy="93610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Выполнил</a:t>
            </a:r>
            <a:r>
              <a:rPr lang="en-US" sz="2800" dirty="0" smtClean="0"/>
              <a:t>:</a:t>
            </a:r>
          </a:p>
          <a:p>
            <a:r>
              <a:rPr lang="ru-RU" sz="2800" dirty="0" err="1" smtClean="0"/>
              <a:t>Майраслов</a:t>
            </a:r>
            <a:r>
              <a:rPr lang="ru-RU" sz="2800" dirty="0" smtClean="0"/>
              <a:t> Кирилл</a:t>
            </a:r>
            <a:endParaRPr lang="ru-RU" sz="2800" dirty="0"/>
          </a:p>
        </p:txBody>
      </p:sp>
      <p:pic>
        <p:nvPicPr>
          <p:cNvPr id="1026" name="Picture 2" descr="C:\Users\Gangstrix\Downloads\pocket-334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3404979" cy="423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1753096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 игра на Алисе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229600" cy="462560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Алиса – великолепный помощник, с которым уж</a:t>
            </a:r>
          </a:p>
          <a:p>
            <a:pPr>
              <a:buNone/>
            </a:pPr>
            <a:r>
              <a:rPr lang="ru-RU" dirty="0" smtClean="0"/>
              <a:t>точно не соскучишься. Однако, может настать</a:t>
            </a:r>
          </a:p>
          <a:p>
            <a:pPr>
              <a:buNone/>
            </a:pPr>
            <a:r>
              <a:rPr lang="ru-RU" dirty="0" smtClean="0"/>
              <a:t>момент, когда вы захотите абстрагироваться</a:t>
            </a:r>
            <a:r>
              <a:rPr lang="ru-RU" dirty="0"/>
              <a:t> </a:t>
            </a:r>
            <a:r>
              <a:rPr lang="ru-RU" dirty="0" smtClean="0"/>
              <a:t>от</a:t>
            </a:r>
          </a:p>
          <a:p>
            <a:pPr>
              <a:buNone/>
            </a:pPr>
            <a:r>
              <a:rPr lang="ru-RU" dirty="0" smtClean="0"/>
              <a:t>её болтовни, и вообще уйти из современности. </a:t>
            </a:r>
          </a:p>
          <a:p>
            <a:pPr>
              <a:buNone/>
            </a:pPr>
            <a:r>
              <a:rPr lang="ru-RU" dirty="0" smtClean="0"/>
              <a:t>Именно для таких случаев и создана игра </a:t>
            </a:r>
            <a:endParaRPr lang="en-US" dirty="0" smtClean="0"/>
          </a:p>
          <a:p>
            <a:pPr algn="ctr">
              <a:buNone/>
            </a:pPr>
            <a:r>
              <a:rPr lang="en-US" sz="8800" dirty="0" smtClean="0"/>
              <a:t>OLD TIMES</a:t>
            </a:r>
            <a:endParaRPr lang="ru-RU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1995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ru-RU" dirty="0" smtClean="0"/>
              <a:t>Вы – великий и могучий рыцарь, который </a:t>
            </a:r>
            <a:r>
              <a:rPr lang="ru-RU" dirty="0" err="1" smtClean="0"/>
              <a:t>давным</a:t>
            </a:r>
            <a:r>
              <a:rPr lang="ru-RU" dirty="0" smtClean="0"/>
              <a:t> давно жил в </a:t>
            </a:r>
            <a:r>
              <a:rPr lang="ru-RU" dirty="0" err="1" smtClean="0"/>
              <a:t>Орррске</a:t>
            </a:r>
            <a:r>
              <a:rPr lang="ru-RU" dirty="0" smtClean="0"/>
              <a:t>.</a:t>
            </a:r>
          </a:p>
          <a:p>
            <a:pPr marL="118872" indent="0">
              <a:buNone/>
            </a:pPr>
            <a:r>
              <a:rPr lang="ru-RU" dirty="0" smtClean="0"/>
              <a:t>Именно вы были тем, кто заключил Злого Орка в темницу! Однако, Тёмный Маг(по совместительству его приспешник) захотел вытащить своего лидера и захватил почти всё государство. Именно поэтому вас и возродил Добрый Маг. Вы должны помочь ему защитить последний лагерь сопротивления и поймать злого Мага!</a:t>
            </a:r>
            <a:endParaRPr lang="ru-RU" dirty="0"/>
          </a:p>
        </p:txBody>
      </p:sp>
      <p:pic>
        <p:nvPicPr>
          <p:cNvPr id="8" name="Содержимое 7" descr="helmet-2869630_1280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700808"/>
            <a:ext cx="3886200" cy="4211970"/>
          </a:xfrm>
        </p:spPr>
      </p:pic>
    </p:spTree>
    <p:extLst>
      <p:ext uri="{BB962C8B-B14F-4D97-AF65-F5344CB8AC3E}">
        <p14:creationId xmlns:p14="http://schemas.microsoft.com/office/powerpoint/2010/main" xmlns="" val="3663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775191"/>
            <a:ext cx="5256584" cy="48941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От вас почти ничего не </a:t>
            </a:r>
          </a:p>
          <a:p>
            <a:pPr>
              <a:buNone/>
            </a:pPr>
            <a:r>
              <a:rPr lang="ru-RU" dirty="0" smtClean="0"/>
              <a:t>т</a:t>
            </a:r>
            <a:r>
              <a:rPr lang="ru-RU" dirty="0" smtClean="0"/>
              <a:t>ребуется. Всё что нужно – </a:t>
            </a:r>
          </a:p>
          <a:p>
            <a:pPr>
              <a:buNone/>
            </a:pPr>
            <a:r>
              <a:rPr lang="ru-RU" dirty="0" smtClean="0"/>
              <a:t>нажимать кнопки и читать.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Вся игра построена</a:t>
            </a:r>
          </a:p>
          <a:p>
            <a:pPr>
              <a:buNone/>
            </a:pPr>
            <a:r>
              <a:rPr lang="ru-RU" dirty="0" smtClean="0"/>
              <a:t>исключительно на сюжете.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необходимо, чтобы </a:t>
            </a:r>
          </a:p>
          <a:p>
            <a:pPr>
              <a:buNone/>
            </a:pPr>
            <a:r>
              <a:rPr lang="ru-RU" dirty="0" smtClean="0"/>
              <a:t>п</a:t>
            </a:r>
            <a:r>
              <a:rPr lang="ru-RU" dirty="0" smtClean="0"/>
              <a:t>огрузиться в эту небольшую, </a:t>
            </a:r>
          </a:p>
          <a:p>
            <a:pPr>
              <a:buNone/>
            </a:pPr>
            <a:r>
              <a:rPr lang="ru-RU" dirty="0" smtClean="0"/>
              <a:t>но интересную историю с</a:t>
            </a:r>
          </a:p>
          <a:p>
            <a:pPr>
              <a:buNone/>
            </a:pPr>
            <a:r>
              <a:rPr lang="ru-RU" dirty="0" smtClean="0"/>
              <a:t>головой!</a:t>
            </a:r>
            <a:endParaRPr lang="ru-RU" dirty="0"/>
          </a:p>
        </p:txBody>
      </p:sp>
      <p:pic>
        <p:nvPicPr>
          <p:cNvPr id="2050" name="Picture 2" descr="C:\Users\Gangstrix\Desktop\image022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3284984" cy="3284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78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Вот некоторые </a:t>
            </a:r>
            <a:r>
              <a:rPr lang="ru-RU" dirty="0" err="1" smtClean="0"/>
              <a:t>скрины</a:t>
            </a:r>
            <a:r>
              <a:rPr lang="ru-RU" dirty="0" smtClean="0"/>
              <a:t> из </a:t>
            </a:r>
            <a:r>
              <a:rPr lang="ru-RU" dirty="0" err="1" smtClean="0"/>
              <a:t>квеста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6" name="Содержимое 5" descr="4NN6aYpw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130060"/>
            <a:ext cx="4248472" cy="3410626"/>
          </a:xfrm>
        </p:spPr>
      </p:pic>
      <p:pic>
        <p:nvPicPr>
          <p:cNvPr id="8" name="Содержимое 7" descr="3TyFwR1Z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4240210" cy="3449950"/>
          </a:xfrm>
        </p:spPr>
      </p:pic>
    </p:spTree>
    <p:extLst>
      <p:ext uri="{BB962C8B-B14F-4D97-AF65-F5344CB8AC3E}">
        <p14:creationId xmlns:p14="http://schemas.microsoft.com/office/powerpoint/2010/main" xmlns="" val="33885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Вот некоторые </a:t>
            </a:r>
            <a:r>
              <a:rPr lang="ru-RU" dirty="0" err="1" smtClean="0"/>
              <a:t>скрины</a:t>
            </a:r>
            <a:r>
              <a:rPr lang="ru-RU" dirty="0" smtClean="0"/>
              <a:t> из </a:t>
            </a:r>
            <a:r>
              <a:rPr lang="ru-RU" dirty="0" err="1" smtClean="0"/>
              <a:t>квеста</a:t>
            </a:r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7" name="Содержимое 6" descr="1IBaf5lK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988840"/>
            <a:ext cx="4262486" cy="3466480"/>
          </a:xfrm>
        </p:spPr>
      </p:pic>
      <p:pic>
        <p:nvPicPr>
          <p:cNvPr id="9" name="Содержимое 8" descr="CP5g97e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988840"/>
            <a:ext cx="4322440" cy="3513614"/>
          </a:xfrm>
        </p:spPr>
      </p:pic>
    </p:spTree>
    <p:extLst>
      <p:ext uri="{BB962C8B-B14F-4D97-AF65-F5344CB8AC3E}">
        <p14:creationId xmlns:p14="http://schemas.microsoft.com/office/powerpoint/2010/main" xmlns="" val="39702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конец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rcRect b="3380"/>
          <a:stretch>
            <a:fillRect/>
          </a:stretch>
        </p:blipFill>
        <p:spPr>
          <a:xfrm>
            <a:off x="179512" y="332656"/>
            <a:ext cx="8784976" cy="6192688"/>
          </a:xfrm>
        </p:spPr>
      </p:pic>
    </p:spTree>
    <p:extLst>
      <p:ext uri="{BB962C8B-B14F-4D97-AF65-F5344CB8AC3E}">
        <p14:creationId xmlns:p14="http://schemas.microsoft.com/office/powerpoint/2010/main" xmlns="" val="31633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550</TotalTime>
  <Words>170</Words>
  <Application>Microsoft Office PowerPoint</Application>
  <PresentationFormat>Экран 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Обычная</vt:lpstr>
      <vt:lpstr>  Game quest OLD TIMES</vt:lpstr>
      <vt:lpstr>Яндекс игра на Алисе</vt:lpstr>
      <vt:lpstr>История</vt:lpstr>
      <vt:lpstr>Как играть?</vt:lpstr>
      <vt:lpstr>Вот некоторые скрины из квеста…</vt:lpstr>
      <vt:lpstr>Вот некоторые скрины из квеста…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TheCookingBot</dc:title>
  <dc:creator>Егор</dc:creator>
  <cp:lastModifiedBy>Пользователь Windows</cp:lastModifiedBy>
  <cp:revision>20</cp:revision>
  <dcterms:created xsi:type="dcterms:W3CDTF">2020-04-18T08:21:15Z</dcterms:created>
  <dcterms:modified xsi:type="dcterms:W3CDTF">2021-04-26T20:23:32Z</dcterms:modified>
</cp:coreProperties>
</file>