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P. GANGULICI</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312214770</a:t>
            </a:r>
          </a:p>
          <a:p>
            <a:r>
              <a:rPr lang="en-IN" sz="2400" dirty="0">
                <a:latin typeface="Times New Roman" panose="02020603050405020304" pitchFamily="18" charset="0"/>
                <a:cs typeface="Times New Roman" panose="02020603050405020304" pitchFamily="18" charset="0"/>
              </a:rPr>
              <a:t>USERNAME:asunm1475312214770</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sp>
        <p:nvSpPr>
          <p:cNvPr id="4" name="TextBox 3">
            <a:extLst>
              <a:ext uri="{FF2B5EF4-FFF2-40B4-BE49-F238E27FC236}">
                <a16:creationId xmlns:a16="http://schemas.microsoft.com/office/drawing/2014/main" id="{7FBAF2F7-58E1-3CEE-0B8D-5ADEE2093DFA}"/>
              </a:ext>
            </a:extLst>
          </p:cNvPr>
          <p:cNvSpPr txBox="1"/>
          <p:nvPr/>
        </p:nvSpPr>
        <p:spPr>
          <a:xfrm>
            <a:off x="3042047" y="3244334"/>
            <a:ext cx="6107906" cy="369332"/>
          </a:xfrm>
          <a:prstGeom prst="rect">
            <a:avLst/>
          </a:prstGeom>
          <a:noFill/>
        </p:spPr>
        <p:txBody>
          <a:bodyPr wrap="square">
            <a:spAutoFit/>
          </a:bodyPr>
          <a:lstStyle/>
          <a:p>
            <a:r>
              <a:rPr lang="en-IN" b="0" i="0" dirty="0">
                <a:solidFill>
                  <a:srgbClr val="FFFFFF"/>
                </a:solidFill>
                <a:effectLst/>
                <a:latin typeface="Arial" panose="020B0604020202020204" pitchFamily="34" charset="0"/>
              </a:rPr>
              <a:t>asunm1475312214776</a:t>
            </a:r>
            <a:endParaRPr lang="en-US" dirty="0"/>
          </a:p>
        </p:txBody>
      </p:sp>
      <p:pic>
        <p:nvPicPr>
          <p:cNvPr id="6" name="Picture 5">
            <a:extLst>
              <a:ext uri="{FF2B5EF4-FFF2-40B4-BE49-F238E27FC236}">
                <a16:creationId xmlns:a16="http://schemas.microsoft.com/office/drawing/2014/main" id="{1A3173C0-5EBB-AE58-F31C-FEFDECD61132}"/>
              </a:ext>
            </a:extLst>
          </p:cNvPr>
          <p:cNvPicPr>
            <a:picLocks noChangeAspect="1"/>
          </p:cNvPicPr>
          <p:nvPr/>
        </p:nvPicPr>
        <p:blipFill>
          <a:blip r:embed="rId2"/>
          <a:stretch>
            <a:fillRect/>
          </a:stretch>
        </p:blipFill>
        <p:spPr>
          <a:xfrm>
            <a:off x="1836964" y="1662111"/>
            <a:ext cx="7916442" cy="4894999"/>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jenijohn0109@gmail.com</cp:lastModifiedBy>
  <cp:revision>35</cp:revision>
  <dcterms:created xsi:type="dcterms:W3CDTF">2024-08-21T00:32:52Z</dcterms:created>
  <dcterms:modified xsi:type="dcterms:W3CDTF">2024-08-27T07:37:24Z</dcterms:modified>
</cp:coreProperties>
</file>