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5" r:id="rId2"/>
    <p:sldId id="310" r:id="rId3"/>
    <p:sldId id="311" r:id="rId4"/>
    <p:sldId id="313" r:id="rId5"/>
    <p:sldId id="312" r:id="rId6"/>
    <p:sldId id="323" r:id="rId7"/>
    <p:sldId id="321" r:id="rId8"/>
    <p:sldId id="324" r:id="rId9"/>
    <p:sldId id="325" r:id="rId10"/>
    <p:sldId id="326" r:id="rId11"/>
    <p:sldId id="320" r:id="rId12"/>
    <p:sldId id="315" r:id="rId13"/>
    <p:sldId id="322" r:id="rId14"/>
    <p:sldId id="327" r:id="rId15"/>
    <p:sldId id="316" r:id="rId16"/>
    <p:sldId id="328" r:id="rId17"/>
    <p:sldId id="317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5/28/2020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5/28/2020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5/28/2020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ingame.com/playgrounds/1608/shortest-paths-with-dijkstras-algorithm/dijkstras-algorith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521804"/>
            <a:ext cx="8229600" cy="1219200"/>
          </a:xfrm>
        </p:spPr>
        <p:txBody>
          <a:bodyPr>
            <a:normAutofit/>
          </a:bodyPr>
          <a:lstStyle/>
          <a:p>
            <a:r>
              <a:rPr lang="en-US" sz="4400" u="sng" dirty="0">
                <a:latin typeface="Algerian" pitchFamily="82" charset="0"/>
              </a:rPr>
              <a:t>Getting closer to desired destination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2636912"/>
            <a:ext cx="8229600" cy="3382888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>
                <a:latin typeface="Algerian" panose="04020705040A02060702" pitchFamily="82" charset="0"/>
              </a:rPr>
              <a:t>Stream - CsE</a:t>
            </a:r>
          </a:p>
          <a:p>
            <a:r>
              <a:rPr lang="it-IT" dirty="0">
                <a:latin typeface="Algerian" panose="04020705040A02060702" pitchFamily="82" charset="0"/>
              </a:rPr>
              <a:t>sec - b</a:t>
            </a:r>
          </a:p>
          <a:p>
            <a:r>
              <a:rPr lang="it-IT" dirty="0">
                <a:latin typeface="Algerian" panose="04020705040A02060702" pitchFamily="82" charset="0"/>
              </a:rPr>
              <a:t>Group number- 04</a:t>
            </a:r>
          </a:p>
          <a:p>
            <a:endParaRPr lang="it-IT" dirty="0"/>
          </a:p>
          <a:p>
            <a:r>
              <a:rPr lang="it-IT" u="sng" dirty="0">
                <a:latin typeface="Algerian" panose="04020705040A02060702" pitchFamily="82" charset="0"/>
              </a:rPr>
              <a:t>Prepared by:</a:t>
            </a:r>
          </a:p>
          <a:p>
            <a:endParaRPr lang="it-IT" dirty="0">
              <a:latin typeface="Algerian" panose="04020705040A02060702" pitchFamily="82" charset="0"/>
            </a:endParaRPr>
          </a:p>
          <a:p>
            <a:r>
              <a:rPr lang="it-IT" dirty="0">
                <a:latin typeface="Algerian" panose="04020705040A02060702" pitchFamily="82" charset="0"/>
              </a:rPr>
              <a:t>Anurag ganguly(13000117125)</a:t>
            </a:r>
          </a:p>
          <a:p>
            <a:r>
              <a:rPr lang="it-IT" dirty="0">
                <a:latin typeface="Algerian" panose="04020705040A02060702" pitchFamily="82" charset="0"/>
              </a:rPr>
              <a:t>Anupam chakraborty(13000117126)</a:t>
            </a:r>
          </a:p>
          <a:p>
            <a:r>
              <a:rPr lang="it-IT" dirty="0">
                <a:latin typeface="Algerian" panose="04020705040A02060702" pitchFamily="82" charset="0"/>
              </a:rPr>
              <a:t>Aniket das(13000117130)</a:t>
            </a:r>
          </a:p>
          <a:p>
            <a:r>
              <a:rPr lang="it-IT" dirty="0">
                <a:latin typeface="Algerian" panose="04020705040A02060702" pitchFamily="82" charset="0"/>
              </a:rPr>
              <a:t>Ananya paul(13000117131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F72B920-0740-430A-8DA0-CED291BA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3" y="533400"/>
            <a:ext cx="6553200" cy="60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0E0C64-E764-4834-B6F0-1FEA11D1721E}"/>
              </a:ext>
            </a:extLst>
          </p:cNvPr>
          <p:cNvSpPr txBox="1"/>
          <p:nvPr/>
        </p:nvSpPr>
        <p:spPr>
          <a:xfrm>
            <a:off x="531812" y="15240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getSolution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graph[V][V], 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des, 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[V])</a:t>
            </a:r>
          </a:p>
        </p:txBody>
      </p:sp>
    </p:spTree>
    <p:extLst>
      <p:ext uri="{BB962C8B-B14F-4D97-AF65-F5344CB8AC3E}">
        <p14:creationId xmlns:p14="http://schemas.microsoft.com/office/powerpoint/2010/main" val="147817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D681-1C8E-4461-8FD8-58ECC66D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87760"/>
          </a:xfrm>
        </p:spPr>
        <p:txBody>
          <a:bodyPr>
            <a:normAutofit/>
          </a:bodyPr>
          <a:lstStyle/>
          <a:p>
            <a:r>
              <a:rPr lang="en-IN" sz="4000" u="sng" dirty="0">
                <a:latin typeface="Algerian" panose="04020705040A02060702" pitchFamily="82" charset="0"/>
              </a:rPr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3954C-502A-4C49-9996-F2EBD991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803" y="2590800"/>
            <a:ext cx="9144001" cy="34290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complexity for Dijkstra’s algorithm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(V²) where V is the number of vertices.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our program and the logic that has been applied, the total worst case time complexity is O(V³).</a:t>
            </a:r>
          </a:p>
        </p:txBody>
      </p:sp>
    </p:spTree>
    <p:extLst>
      <p:ext uri="{BB962C8B-B14F-4D97-AF65-F5344CB8AC3E}">
        <p14:creationId xmlns:p14="http://schemas.microsoft.com/office/powerpoint/2010/main" val="49939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38200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itchFamily="82" charset="0"/>
              </a:rPr>
              <a:t>Test Cases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8812" y="5029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32812" y="510540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Output</a:t>
            </a:r>
          </a:p>
        </p:txBody>
      </p:sp>
      <p:pic>
        <p:nvPicPr>
          <p:cNvPr id="9" name="Content Placeholder 8" descr="graphIITM.png"/>
          <p:cNvPicPr>
            <a:picLocks noGrp="1" noChangeAspect="1"/>
          </p:cNvPicPr>
          <p:nvPr>
            <p:ph idx="1"/>
          </p:nvPr>
        </p:nvPicPr>
        <p:blipFill>
          <a:blip r:embed="rId2"/>
          <a:srcRect b="20588"/>
          <a:stretch>
            <a:fillRect/>
          </a:stretch>
        </p:blipFill>
        <p:spPr>
          <a:xfrm>
            <a:off x="1598612" y="2514600"/>
            <a:ext cx="3733800" cy="222349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694C3A-276D-42F0-B323-6A6FF773F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441" y="2514600"/>
            <a:ext cx="4780060" cy="222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IT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12" y="1981200"/>
            <a:ext cx="4081122" cy="2362200"/>
          </a:xfrm>
        </p:spPr>
      </p:pic>
      <p:sp>
        <p:nvSpPr>
          <p:cNvPr id="6" name="TextBox 5"/>
          <p:cNvSpPr txBox="1"/>
          <p:nvPr/>
        </p:nvSpPr>
        <p:spPr>
          <a:xfrm>
            <a:off x="2970212" y="44196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Input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51812" y="449580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46F534-9F10-4134-805C-83E8E4F43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1981200"/>
            <a:ext cx="4880721" cy="236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1F52-61AF-4894-8016-3C7249A3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2" y="76200"/>
            <a:ext cx="9525000" cy="1371600"/>
          </a:xfrm>
        </p:spPr>
        <p:txBody>
          <a:bodyPr>
            <a:noAutofit/>
          </a:bodyPr>
          <a:lstStyle/>
          <a:p>
            <a:r>
              <a:rPr lang="en-IN" sz="4000" u="sng" dirty="0">
                <a:latin typeface="Algerian" panose="04020705040A02060702" pitchFamily="82" charset="0"/>
              </a:rPr>
              <a:t>Advantages and 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92DB-5C03-4915-AFA5-558944208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4" y="1752600"/>
            <a:ext cx="7619998" cy="44958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 of our algorithm is that, for every iteration, we find a place which is closer to our destination. Thus, we move towards our target destination at each step.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Referring to our graph, one might point out a particular disadvantage where, if someone is standing at vertex “3”, the destination is directly connected to it and cost is ‘4’.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we choose to go to vertex “4”, as it is closer to our destination, though our cost increases.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FFB518E-80C5-44D9-9D6C-EC180CD64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75" y="3349238"/>
            <a:ext cx="3770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FD26D81-DC2A-41B9-8B9D-1FE3D2E2F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3154505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0499AC-3053-4776-9AA3-51519B994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611705"/>
            <a:ext cx="4571999" cy="281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3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81000"/>
            <a:ext cx="9525002" cy="1103784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itchFamily="82" charset="0"/>
              </a:rPr>
              <a:t>Opportunities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32435-37B2-439F-8574-39CEA2CA7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3" y="2895600"/>
            <a:ext cx="9242912" cy="341372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binary heap the complexity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Dijkstra’s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can reduced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ELogV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adjacency list representation, all vertices of a graph can be traversed in O(V+E) time using BFS.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Thus reducing the overall complexity to O(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EVLogV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FB36-2C3C-499A-9B07-B4DD4CF0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63245"/>
            <a:ext cx="9144001" cy="914400"/>
          </a:xfrm>
        </p:spPr>
        <p:txBody>
          <a:bodyPr>
            <a:normAutofit/>
          </a:bodyPr>
          <a:lstStyle/>
          <a:p>
            <a:r>
              <a:rPr lang="en-IN" sz="4000" u="sng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F8C4F-3693-4538-AC26-B4104B32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5000"/>
            <a:ext cx="9134391" cy="4114801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found out an optimal solution to the given problem which could also be implemented in many real-life problems resembling our project.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helped us explore the advantages and disadvantages.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daily lives, we may unknowingly implement one of the algorithms to solve a problem but may not realize it explicitly.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helped us develop some practical ideas which might further nurture our brains to find out something innovative which could benefit a lot of people.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41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32B6-AECC-4231-B9A5-636D82A3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381000"/>
            <a:ext cx="9296402" cy="990600"/>
          </a:xfrm>
        </p:spPr>
        <p:txBody>
          <a:bodyPr>
            <a:normAutofit/>
          </a:bodyPr>
          <a:lstStyle/>
          <a:p>
            <a:r>
              <a:rPr lang="en-IN" sz="4000" u="sng" dirty="0">
                <a:latin typeface="Algerian" pitchFamily="82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8D5E-3EEE-41A1-923E-A23D1CD49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013" y="2057400"/>
            <a:ext cx="9134391" cy="3505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https://stackoverflow.com/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hlinkClick r:id="rId3"/>
              </a:rPr>
              <a:t>https://www.geeksforgeeks.org/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Video lectures from YouTube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hlinkClick r:id="rId4"/>
              </a:rPr>
              <a:t>https://www.codingame.com/playgrounds/1608/shortest-paths-with-dijkstras-algorithm/dijkstras-algorithm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Fundamentals of Computer Algorithms by Ellis Horowitz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3" y="381000"/>
            <a:ext cx="9829802" cy="815752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itchFamily="82" charset="0"/>
              </a:rPr>
              <a:t>Project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3853" y="1904999"/>
            <a:ext cx="9602952" cy="4114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934FF4-BB8A-4538-967C-D112F3547F9D}"/>
              </a:ext>
            </a:extLst>
          </p:cNvPr>
          <p:cNvSpPr/>
          <p:nvPr/>
        </p:nvSpPr>
        <p:spPr>
          <a:xfrm>
            <a:off x="765820" y="2057400"/>
            <a:ext cx="1089119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 You want to go to place, say IIT Madras. You have no idea how IITM is connected to your current location.</a:t>
            </a: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 You do know that going to the airport will get you closer to your destination. So you go to the airport.     Your current location has been changed.   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 You now look for another place to go to which will get you closer to IITM. The airplane seat seems like a good place. </a:t>
            </a: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 For any current location, we try to find a </a:t>
            </a:r>
            <a:r>
              <a:rPr lang="en-US" sz="2000">
                <a:latin typeface="Times New Roman" panose="02020603050405020304" pitchFamily="18" charset="0"/>
              </a:rPr>
              <a:t>place X </a:t>
            </a:r>
            <a:r>
              <a:rPr lang="en-US" sz="2000" dirty="0">
                <a:latin typeface="Times New Roman" panose="02020603050405020304" pitchFamily="18" charset="0"/>
              </a:rPr>
              <a:t>such that it gets us closer to our destination. We do this till we end up at our destination. Apply a design technique to solve the problem.</a:t>
            </a:r>
            <a:br>
              <a:rPr lang="en-US" sz="2800" dirty="0">
                <a:latin typeface="Times New Roman" panose="02020603050405020304" pitchFamily="18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15752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itchFamily="82" charset="0"/>
              </a:rPr>
              <a:t>Abstract/Scope</a:t>
            </a:r>
            <a:endParaRPr lang="en-US" sz="4400" u="sng" dirty="0">
              <a:latin typeface="Algerian" pitchFamily="8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30221F-EA3A-470C-B339-F8D4636B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38400"/>
            <a:ext cx="9515392" cy="35814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We want to go to a particular destination from our current location.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So, we start to find a place that will take us closer to our destination and we move there. Now, our location changes and again, we repeat the process.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We stop, once we reach our destination.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These kind of problems are relatable in real life scenarios which may include any kind of travelling.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87760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itchFamily="82" charset="0"/>
              </a:rPr>
              <a:t>PROJECT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2362200"/>
            <a:ext cx="9252519" cy="38751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need to find out a suitable design technique to be applied to the problem at hand.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correct algorithm will not only solve the problem, but also, reduce the time complexity.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need to have an IDE(integrated development environment) for example Dev C++ or Codeblocks for executing the program.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GNU Compiler Collection  should be installed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1" y="381000"/>
            <a:ext cx="9525003" cy="887760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itchFamily="82" charset="0"/>
              </a:rPr>
              <a:t>Logic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FDA074-D512-4910-8244-DBC69EA5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002" y="1828800"/>
            <a:ext cx="9361040" cy="379472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Shortest distance from every vertex to the destination node has been stored in an array.</a:t>
            </a:r>
          </a:p>
          <a:p>
            <a:r>
              <a:rPr lang="en-I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dijkstra1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function calculates and returns the shortest distance from a node to destination.</a:t>
            </a:r>
          </a:p>
          <a:p>
            <a:r>
              <a:rPr lang="en-IN" sz="20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function finds out the closest node to the destination with the help of the aforementioned array.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array of size equals to the number of vertices(initialised to </a:t>
            </a:r>
            <a:r>
              <a:rPr lang="en-I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 has been used which updates whenever we reach our suitable node to </a:t>
            </a:r>
            <a:r>
              <a:rPr lang="en-I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Finally printing the nodes according to 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array, whenever we encounter </a:t>
            </a:r>
            <a:r>
              <a:rPr lang="en-I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we print corresponding node.</a:t>
            </a: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295400"/>
            <a:ext cx="9134391" cy="4724400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integer array(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[]) is used which stores the path or the sequence of the suitable nodes.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temp(temporary variables storing the vertex) is equals to 9999 then no other suitable vertex(place) is possible.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Thus the next stop is our destination, hence we update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with the destination and breaks out from the loop.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Finally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[] contains the path which is being printed.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itchFamily="82" charset="0"/>
              </a:rPr>
              <a:t>Pseudo code</a:t>
            </a:r>
          </a:p>
        </p:txBody>
      </p:sp>
      <p:pic>
        <p:nvPicPr>
          <p:cNvPr id="6" name="Content Placeholder 5" descr="p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4612" y="1219200"/>
            <a:ext cx="4282770" cy="54102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7FC2-E86A-4FC2-AC11-1CE58A09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u="sng" dirty="0">
                <a:latin typeface="Algerian" panose="04020705040A02060702" pitchFamily="82" charset="0"/>
              </a:rPr>
              <a:t>Design of the solution using flowchart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27D47-5CCC-4A79-B811-D438232E5B5D}"/>
              </a:ext>
            </a:extLst>
          </p:cNvPr>
          <p:cNvSpPr txBox="1"/>
          <p:nvPr/>
        </p:nvSpPr>
        <p:spPr>
          <a:xfrm>
            <a:off x="1558727" y="1981200"/>
            <a:ext cx="308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minDistance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bool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sptSet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A6FAA23-9F1A-429E-A985-BC1A16870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2" y="1743463"/>
            <a:ext cx="2844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12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2269AB1-7386-4A9B-AEEE-0936E1C39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914400"/>
            <a:ext cx="5126037" cy="521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CA68D1-5AC6-4CAD-B992-EC73B4947FCD}"/>
              </a:ext>
            </a:extLst>
          </p:cNvPr>
          <p:cNvSpPr txBox="1"/>
          <p:nvPr/>
        </p:nvSpPr>
        <p:spPr>
          <a:xfrm>
            <a:off x="1065212" y="12954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int graph[V][V], 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des)</a:t>
            </a:r>
          </a:p>
        </p:txBody>
      </p:sp>
    </p:spTree>
    <p:extLst>
      <p:ext uri="{BB962C8B-B14F-4D97-AF65-F5344CB8AC3E}">
        <p14:creationId xmlns:p14="http://schemas.microsoft.com/office/powerpoint/2010/main" val="227787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883</TotalTime>
  <Words>876</Words>
  <Application>Microsoft Office PowerPoint</Application>
  <PresentationFormat>Custom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Arial</vt:lpstr>
      <vt:lpstr>Corbel</vt:lpstr>
      <vt:lpstr>Times New Roman</vt:lpstr>
      <vt:lpstr>Digital Blue Tunnel 16x9</vt:lpstr>
      <vt:lpstr>Getting closer to desired destination</vt:lpstr>
      <vt:lpstr>Project Statement</vt:lpstr>
      <vt:lpstr>Abstract/Scope</vt:lpstr>
      <vt:lpstr>PROJECT REQUIREMENTS</vt:lpstr>
      <vt:lpstr>Logic</vt:lpstr>
      <vt:lpstr>PowerPoint Presentation</vt:lpstr>
      <vt:lpstr>Pseudo code</vt:lpstr>
      <vt:lpstr>Design of the solution using flowchart</vt:lpstr>
      <vt:lpstr>PowerPoint Presentation</vt:lpstr>
      <vt:lpstr>PowerPoint Presentation</vt:lpstr>
      <vt:lpstr>Time Complexity</vt:lpstr>
      <vt:lpstr>Test Cases</vt:lpstr>
      <vt:lpstr>PowerPoint Presentation</vt:lpstr>
      <vt:lpstr>Advantages and disadvantages </vt:lpstr>
      <vt:lpstr>Opportunities for improvement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Anurag Ganguly</dc:creator>
  <cp:lastModifiedBy>Aniket Das</cp:lastModifiedBy>
  <cp:revision>51</cp:revision>
  <dcterms:created xsi:type="dcterms:W3CDTF">2019-11-09T15:39:49Z</dcterms:created>
  <dcterms:modified xsi:type="dcterms:W3CDTF">2020-05-28T13:15:16Z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