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Garamond" panose="02020404030301010803" pitchFamily="18"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Impact" panose="020B0806030902050204" pitchFamily="34" charset="0"/>
      <p:regular r:id="rId24"/>
    </p:embeddedFont>
    <p:embeddedFont>
      <p:font typeface="Lato" panose="020F0502020204030203" pitchFamily="34" charset="0"/>
      <p:regular r:id="rId25"/>
      <p:bold r:id="rId26"/>
      <p:italic r:id="rId27"/>
      <p:boldItalic r:id="rId28"/>
    </p:embeddedFont>
    <p:embeddedFont>
      <p:font typeface="Lato Hairline" panose="020B0604020202020204" charset="0"/>
      <p:regular r:id="rId29"/>
      <p:bold r:id="rId30"/>
      <p:italic r:id="rId31"/>
      <p:boldItalic r:id="rId32"/>
    </p:embeddedFont>
    <p:embeddedFont>
      <p:font typeface="Lato Light" panose="020F0502020204030203" pitchFamily="34" charset="0"/>
      <p:regular r:id="rId33"/>
      <p:bold r:id="rId34"/>
      <p:italic r:id="rId35"/>
      <p:boldItalic r:id="rId36"/>
    </p:embeddedFont>
    <p:embeddedFont>
      <p:font typeface="Rockwell" panose="02060603020205020403" pitchFamily="18"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Google Shape;10;p2" descr="paint_transparent4.png"/>
          <p:cNvPicPr preferRelativeResize="0"/>
          <p:nvPr/>
        </p:nvPicPr>
        <p:blipFill rotWithShape="1">
          <a:blip r:embed="rId3">
            <a:alphaModFix/>
          </a:blip>
          <a:srcRect r="49954"/>
          <a:stretch/>
        </p:blipFill>
        <p:spPr>
          <a:xfrm>
            <a:off x="4567925" y="0"/>
            <a:ext cx="4576075" cy="5143524"/>
          </a:xfrm>
          <a:prstGeom prst="rect">
            <a:avLst/>
          </a:prstGeom>
          <a:noFill/>
          <a:ln>
            <a:noFill/>
          </a:ln>
        </p:spPr>
      </p:pic>
      <p:sp>
        <p:nvSpPr>
          <p:cNvPr id="11" name="Google Shape;11;p2"/>
          <p:cNvSpPr/>
          <p:nvPr/>
        </p:nvSpPr>
        <p:spPr>
          <a:xfrm>
            <a:off x="0" y="-150"/>
            <a:ext cx="5300700" cy="51435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txBox="1">
            <a:spLocks noGrp="1"/>
          </p:cNvSpPr>
          <p:nvPr>
            <p:ph type="ctrTitle"/>
          </p:nvPr>
        </p:nvSpPr>
        <p:spPr>
          <a:xfrm>
            <a:off x="685800" y="2878750"/>
            <a:ext cx="39147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685800" y="4135454"/>
            <a:ext cx="39147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400"/>
              <a:buNone/>
              <a:defRPr sz="1400">
                <a:solidFill>
                  <a:schemeClr val="dk2"/>
                </a:solidFill>
              </a:defRPr>
            </a:lvl1pPr>
            <a:lvl2pPr lvl="1" algn="l">
              <a:lnSpc>
                <a:spcPct val="100000"/>
              </a:lnSpc>
              <a:spcBef>
                <a:spcPts val="0"/>
              </a:spcBef>
              <a:spcAft>
                <a:spcPts val="0"/>
              </a:spcAft>
              <a:buClr>
                <a:schemeClr val="dk2"/>
              </a:buClr>
              <a:buSzPts val="1400"/>
              <a:buNone/>
              <a:defRPr sz="1400">
                <a:solidFill>
                  <a:schemeClr val="dk2"/>
                </a:solidFill>
              </a:defRPr>
            </a:lvl2pPr>
            <a:lvl3pPr lvl="2" algn="l">
              <a:lnSpc>
                <a:spcPct val="100000"/>
              </a:lnSpc>
              <a:spcBef>
                <a:spcPts val="0"/>
              </a:spcBef>
              <a:spcAft>
                <a:spcPts val="0"/>
              </a:spcAft>
              <a:buClr>
                <a:schemeClr val="dk2"/>
              </a:buClr>
              <a:buSzPts val="1400"/>
              <a:buNone/>
              <a:defRPr sz="1400">
                <a:solidFill>
                  <a:schemeClr val="dk2"/>
                </a:solidFill>
              </a:defRPr>
            </a:lvl3pPr>
            <a:lvl4pPr lvl="3" algn="l">
              <a:lnSpc>
                <a:spcPct val="100000"/>
              </a:lnSpc>
              <a:spcBef>
                <a:spcPts val="0"/>
              </a:spcBef>
              <a:spcAft>
                <a:spcPts val="0"/>
              </a:spcAft>
              <a:buClr>
                <a:schemeClr val="dk2"/>
              </a:buClr>
              <a:buSzPts val="1400"/>
              <a:buNone/>
              <a:defRPr sz="1400">
                <a:solidFill>
                  <a:schemeClr val="dk2"/>
                </a:solidFill>
              </a:defRPr>
            </a:lvl4pPr>
            <a:lvl5pPr lvl="4" algn="l">
              <a:lnSpc>
                <a:spcPct val="100000"/>
              </a:lnSpc>
              <a:spcBef>
                <a:spcPts val="0"/>
              </a:spcBef>
              <a:spcAft>
                <a:spcPts val="0"/>
              </a:spcAft>
              <a:buClr>
                <a:schemeClr val="dk2"/>
              </a:buClr>
              <a:buSzPts val="1400"/>
              <a:buNone/>
              <a:defRPr sz="1400">
                <a:solidFill>
                  <a:schemeClr val="dk2"/>
                </a:solidFill>
              </a:defRPr>
            </a:lvl5pPr>
            <a:lvl6pPr lvl="5" algn="l">
              <a:lnSpc>
                <a:spcPct val="100000"/>
              </a:lnSpc>
              <a:spcBef>
                <a:spcPts val="0"/>
              </a:spcBef>
              <a:spcAft>
                <a:spcPts val="0"/>
              </a:spcAft>
              <a:buClr>
                <a:schemeClr val="dk2"/>
              </a:buClr>
              <a:buSzPts val="1400"/>
              <a:buNone/>
              <a:defRPr sz="1400">
                <a:solidFill>
                  <a:schemeClr val="dk2"/>
                </a:solidFill>
              </a:defRPr>
            </a:lvl6pPr>
            <a:lvl7pPr lvl="6" algn="l">
              <a:lnSpc>
                <a:spcPct val="100000"/>
              </a:lnSpc>
              <a:spcBef>
                <a:spcPts val="0"/>
              </a:spcBef>
              <a:spcAft>
                <a:spcPts val="0"/>
              </a:spcAft>
              <a:buClr>
                <a:schemeClr val="dk2"/>
              </a:buClr>
              <a:buSzPts val="1400"/>
              <a:buNone/>
              <a:defRPr sz="1400">
                <a:solidFill>
                  <a:schemeClr val="dk2"/>
                </a:solidFill>
              </a:defRPr>
            </a:lvl7pPr>
            <a:lvl8pPr lvl="7" algn="l">
              <a:lnSpc>
                <a:spcPct val="100000"/>
              </a:lnSpc>
              <a:spcBef>
                <a:spcPts val="0"/>
              </a:spcBef>
              <a:spcAft>
                <a:spcPts val="0"/>
              </a:spcAft>
              <a:buClr>
                <a:schemeClr val="dk2"/>
              </a:buClr>
              <a:buSzPts val="1400"/>
              <a:buNone/>
              <a:defRPr sz="1400">
                <a:solidFill>
                  <a:schemeClr val="dk2"/>
                </a:solidFill>
              </a:defRPr>
            </a:lvl8pPr>
            <a:lvl9pPr lvl="8" algn="l">
              <a:lnSpc>
                <a:spcPct val="100000"/>
              </a:lnSpc>
              <a:spcBef>
                <a:spcPts val="0"/>
              </a:spcBef>
              <a:spcAft>
                <a:spcPts val="0"/>
              </a:spcAft>
              <a:buClr>
                <a:schemeClr val="dk2"/>
              </a:buClr>
              <a:buSzPts val="1400"/>
              <a:buNone/>
              <a:defRPr sz="14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49"/>
        <p:cNvGrpSpPr/>
        <p:nvPr/>
      </p:nvGrpSpPr>
      <p:grpSpPr>
        <a:xfrm>
          <a:off x="0" y="0"/>
          <a:ext cx="0" cy="0"/>
          <a:chOff x="0" y="0"/>
          <a:chExt cx="0" cy="0"/>
        </a:xfrm>
      </p:grpSpPr>
      <p:pic>
        <p:nvPicPr>
          <p:cNvPr id="50" name="Google Shape;50;p11"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51" name="Google Shape;51;p11"/>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400"/>
              <a:buNone/>
              <a:defRPr sz="1400"/>
            </a:lvl1pPr>
          </a:lstStyle>
          <a:p>
            <a:endParaRPr/>
          </a:p>
        </p:txBody>
      </p:sp>
      <p:sp>
        <p:nvSpPr>
          <p:cNvPr id="52" name="Google Shape;52;p1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blipFill>
          <a:blip r:embed="rId2">
            <a:alphaModFix/>
          </a:blip>
          <a:stretch>
            <a:fillRect/>
          </a:stretch>
        </a:blipFill>
        <a:effectLst/>
      </p:bgPr>
    </p:bg>
    <p:spTree>
      <p:nvGrpSpPr>
        <p:cNvPr id="1" name="Shape 14"/>
        <p:cNvGrpSpPr/>
        <p:nvPr/>
      </p:nvGrpSpPr>
      <p:grpSpPr>
        <a:xfrm>
          <a:off x="0" y="0"/>
          <a:ext cx="0" cy="0"/>
          <a:chOff x="0" y="0"/>
          <a:chExt cx="0" cy="0"/>
        </a:xfrm>
      </p:grpSpPr>
      <p:pic>
        <p:nvPicPr>
          <p:cNvPr id="15" name="Google Shape;15;p3"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17" name="Google Shape;17;p3"/>
          <p:cNvSpPr txBox="1">
            <a:spLocks noGrp="1"/>
          </p:cNvSpPr>
          <p:nvPr>
            <p:ph type="body" idx="1"/>
          </p:nvPr>
        </p:nvSpPr>
        <p:spPr>
          <a:xfrm>
            <a:off x="457200"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8" name="Google Shape;18;p3"/>
          <p:cNvSpPr txBox="1">
            <a:spLocks noGrp="1"/>
          </p:cNvSpPr>
          <p:nvPr>
            <p:ph type="body" idx="2"/>
          </p:nvPr>
        </p:nvSpPr>
        <p:spPr>
          <a:xfrm>
            <a:off x="3293406" y="2211825"/>
            <a:ext cx="2675100" cy="26379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19" name="Google Shape;19;p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half">
  <p:cSld name="BLANK_1_1">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descr="paint_transparent1.png"/>
          <p:cNvPicPr preferRelativeResize="0"/>
          <p:nvPr/>
        </p:nvPicPr>
        <p:blipFill rotWithShape="1">
          <a:blip r:embed="rId3">
            <a:alphaModFix/>
          </a:blip>
          <a:srcRect l="27161"/>
          <a:stretch/>
        </p:blipFill>
        <p:spPr>
          <a:xfrm>
            <a:off x="0" y="0"/>
            <a:ext cx="6660552"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3"/>
        <p:cNvGrpSpPr/>
        <p:nvPr/>
      </p:nvGrpSpPr>
      <p:grpSpPr>
        <a:xfrm>
          <a:off x="0" y="0"/>
          <a:ext cx="0" cy="0"/>
          <a:chOff x="0" y="0"/>
          <a:chExt cx="0" cy="0"/>
        </a:xfrm>
      </p:grpSpPr>
      <p:pic>
        <p:nvPicPr>
          <p:cNvPr id="24" name="Google Shape;24;p5"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5" name="Google Shape;25;p5"/>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26" name="Google Shape;26;p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blipFill>
          <a:blip r:embed="rId2">
            <a:alphaModFix/>
          </a:blip>
          <a:stretch>
            <a:fillRect/>
          </a:stretch>
        </a:blipFill>
        <a:effectLst/>
      </p:bgPr>
    </p:bg>
    <p:spTree>
      <p:nvGrpSpPr>
        <p:cNvPr id="1" name="Shape 27"/>
        <p:cNvGrpSpPr/>
        <p:nvPr/>
      </p:nvGrpSpPr>
      <p:grpSpPr>
        <a:xfrm>
          <a:off x="0" y="0"/>
          <a:ext cx="0" cy="0"/>
          <a:chOff x="0" y="0"/>
          <a:chExt cx="0" cy="0"/>
        </a:xfrm>
      </p:grpSpPr>
      <p:pic>
        <p:nvPicPr>
          <p:cNvPr id="28" name="Google Shape;28;p6"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None/>
              <a:defRPr/>
            </a:lvl1pPr>
            <a:lvl2pPr lvl="1" algn="l">
              <a:lnSpc>
                <a:spcPct val="100000"/>
              </a:lnSpc>
              <a:spcBef>
                <a:spcPts val="0"/>
              </a:spcBef>
              <a:spcAft>
                <a:spcPts val="0"/>
              </a:spcAft>
              <a:buSzPts val="4800"/>
              <a:buNone/>
              <a:defRPr/>
            </a:lvl2pPr>
            <a:lvl3pPr lvl="2" algn="l">
              <a:lnSpc>
                <a:spcPct val="100000"/>
              </a:lnSpc>
              <a:spcBef>
                <a:spcPts val="0"/>
              </a:spcBef>
              <a:spcAft>
                <a:spcPts val="0"/>
              </a:spcAft>
              <a:buSzPts val="4800"/>
              <a:buNone/>
              <a:defRPr/>
            </a:lvl3pPr>
            <a:lvl4pPr lvl="3" algn="l">
              <a:lnSpc>
                <a:spcPct val="100000"/>
              </a:lnSpc>
              <a:spcBef>
                <a:spcPts val="0"/>
              </a:spcBef>
              <a:spcAft>
                <a:spcPts val="0"/>
              </a:spcAft>
              <a:buSzPts val="4800"/>
              <a:buNone/>
              <a:defRPr/>
            </a:lvl4pPr>
            <a:lvl5pPr lvl="4" algn="l">
              <a:lnSpc>
                <a:spcPct val="100000"/>
              </a:lnSpc>
              <a:spcBef>
                <a:spcPts val="0"/>
              </a:spcBef>
              <a:spcAft>
                <a:spcPts val="0"/>
              </a:spcAft>
              <a:buSzPts val="4800"/>
              <a:buNone/>
              <a:defRPr/>
            </a:lvl5pPr>
            <a:lvl6pPr lvl="5" algn="l">
              <a:lnSpc>
                <a:spcPct val="100000"/>
              </a:lnSpc>
              <a:spcBef>
                <a:spcPts val="0"/>
              </a:spcBef>
              <a:spcAft>
                <a:spcPts val="0"/>
              </a:spcAft>
              <a:buSzPts val="4800"/>
              <a:buNone/>
              <a:defRPr/>
            </a:lvl6pPr>
            <a:lvl7pPr lvl="6" algn="l">
              <a:lnSpc>
                <a:spcPct val="100000"/>
              </a:lnSpc>
              <a:spcBef>
                <a:spcPts val="0"/>
              </a:spcBef>
              <a:spcAft>
                <a:spcPts val="0"/>
              </a:spcAft>
              <a:buSzPts val="4800"/>
              <a:buNone/>
              <a:defRPr/>
            </a:lvl7pPr>
            <a:lvl8pPr lvl="7" algn="l">
              <a:lnSpc>
                <a:spcPct val="100000"/>
              </a:lnSpc>
              <a:spcBef>
                <a:spcPts val="0"/>
              </a:spcBef>
              <a:spcAft>
                <a:spcPts val="0"/>
              </a:spcAft>
              <a:buSzPts val="4800"/>
              <a:buNone/>
              <a:defRPr/>
            </a:lvl8pPr>
            <a:lvl9pPr lvl="8" algn="l">
              <a:lnSpc>
                <a:spcPct val="100000"/>
              </a:lnSpc>
              <a:spcBef>
                <a:spcPts val="0"/>
              </a:spcBef>
              <a:spcAft>
                <a:spcPts val="0"/>
              </a:spcAft>
              <a:buSzPts val="4800"/>
              <a:buNone/>
              <a:defRPr/>
            </a:lvl9pPr>
          </a:lstStyle>
          <a:p>
            <a:endParaRPr/>
          </a:p>
        </p:txBody>
      </p:sp>
      <p:sp>
        <p:nvSpPr>
          <p:cNvPr id="30" name="Google Shape;30;p6"/>
          <p:cNvSpPr txBox="1">
            <a:spLocks noGrp="1"/>
          </p:cNvSpPr>
          <p:nvPr>
            <p:ph type="body" idx="1"/>
          </p:nvPr>
        </p:nvSpPr>
        <p:spPr>
          <a:xfrm>
            <a:off x="489775"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2415136"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2" name="Google Shape;32;p6"/>
          <p:cNvSpPr txBox="1">
            <a:spLocks noGrp="1"/>
          </p:cNvSpPr>
          <p:nvPr>
            <p:ph type="body" idx="3"/>
          </p:nvPr>
        </p:nvSpPr>
        <p:spPr>
          <a:xfrm>
            <a:off x="4340497" y="2312475"/>
            <a:ext cx="1831500" cy="2613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600"/>
              </a:spcBef>
              <a:spcAft>
                <a:spcPts val="0"/>
              </a:spcAft>
              <a:buSzPts val="1200"/>
              <a:buChar char="×"/>
              <a:defRPr sz="1200"/>
            </a:lvl1pPr>
            <a:lvl2pPr marL="914400" lvl="1" indent="-304800" algn="l">
              <a:lnSpc>
                <a:spcPct val="100000"/>
              </a:lnSpc>
              <a:spcBef>
                <a:spcPts val="0"/>
              </a:spcBef>
              <a:spcAft>
                <a:spcPts val="0"/>
              </a:spcAft>
              <a:buSzPts val="1200"/>
              <a:buChar char="×"/>
              <a:defRPr sz="1200"/>
            </a:lvl2pPr>
            <a:lvl3pPr marL="1371600" lvl="2" indent="-304800" algn="l">
              <a:lnSpc>
                <a:spcPct val="100000"/>
              </a:lnSpc>
              <a:spcBef>
                <a:spcPts val="0"/>
              </a:spcBef>
              <a:spcAft>
                <a:spcPts val="0"/>
              </a:spcAft>
              <a:buSzPts val="1200"/>
              <a:buChar char="×"/>
              <a:defRPr sz="1200"/>
            </a:lvl3pPr>
            <a:lvl4pPr marL="1828800" lvl="3" indent="-304800" algn="l">
              <a:lnSpc>
                <a:spcPct val="100000"/>
              </a:lnSpc>
              <a:spcBef>
                <a:spcPts val="0"/>
              </a:spcBef>
              <a:spcAft>
                <a:spcPts val="0"/>
              </a:spcAft>
              <a:buSzPts val="1200"/>
              <a:buChar char="×"/>
              <a:defRPr sz="1200"/>
            </a:lvl4pPr>
            <a:lvl5pPr marL="2286000" lvl="4" indent="-304800" algn="l">
              <a:lnSpc>
                <a:spcPct val="100000"/>
              </a:lnSpc>
              <a:spcBef>
                <a:spcPts val="0"/>
              </a:spcBef>
              <a:spcAft>
                <a:spcPts val="0"/>
              </a:spcAft>
              <a:buSzPts val="1200"/>
              <a:buChar char="○"/>
              <a:defRPr sz="1200"/>
            </a:lvl5pPr>
            <a:lvl6pPr marL="2743200" lvl="5" indent="-304800" algn="l">
              <a:lnSpc>
                <a:spcPct val="100000"/>
              </a:lnSpc>
              <a:spcBef>
                <a:spcPts val="0"/>
              </a:spcBef>
              <a:spcAft>
                <a:spcPts val="0"/>
              </a:spcAft>
              <a:buSzPts val="1200"/>
              <a:buChar char="■"/>
              <a:defRPr sz="1200"/>
            </a:lvl6pPr>
            <a:lvl7pPr marL="3200400" lvl="6" indent="-304800" algn="l">
              <a:lnSpc>
                <a:spcPct val="100000"/>
              </a:lnSpc>
              <a:spcBef>
                <a:spcPts val="0"/>
              </a:spcBef>
              <a:spcAft>
                <a:spcPts val="0"/>
              </a:spcAft>
              <a:buSzPts val="1200"/>
              <a:buChar char="●"/>
              <a:defRPr sz="1200"/>
            </a:lvl7pPr>
            <a:lvl8pPr marL="3657600" lvl="7" indent="-304800" algn="l">
              <a:lnSpc>
                <a:spcPct val="100000"/>
              </a:lnSpc>
              <a:spcBef>
                <a:spcPts val="0"/>
              </a:spcBef>
              <a:spcAft>
                <a:spcPts val="0"/>
              </a:spcAft>
              <a:buSzPts val="1200"/>
              <a:buChar char="○"/>
              <a:defRPr sz="1200"/>
            </a:lvl8pPr>
            <a:lvl9pPr marL="4114800" lvl="8" indent="-304800" algn="l">
              <a:lnSpc>
                <a:spcPct val="100000"/>
              </a:lnSpc>
              <a:spcBef>
                <a:spcPts val="0"/>
              </a:spcBef>
              <a:spcAft>
                <a:spcPts val="0"/>
              </a:spcAft>
              <a:buSzPts val="1200"/>
              <a:buChar char="■"/>
              <a:defRPr sz="1200"/>
            </a:lvl9pPr>
          </a:lstStyle>
          <a:p>
            <a:endParaRPr/>
          </a:p>
        </p:txBody>
      </p:sp>
      <p:sp>
        <p:nvSpPr>
          <p:cNvPr id="33" name="Google Shape;33;p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rectangle">
  <p:cSld name="BLANK_1">
    <p:bg>
      <p:bgPr>
        <a:blipFill>
          <a:blip r:embed="rId2">
            <a:alphaModFix/>
          </a:blip>
          <a:stretch>
            <a:fillRect/>
          </a:stretch>
        </a:blipFill>
        <a:effectLst/>
      </p:bgPr>
    </p:bg>
    <p:spTree>
      <p:nvGrpSpPr>
        <p:cNvPr id="1" name="Shape 34"/>
        <p:cNvGrpSpPr/>
        <p:nvPr/>
      </p:nvGrpSpPr>
      <p:grpSpPr>
        <a:xfrm>
          <a:off x="0" y="0"/>
          <a:ext cx="0" cy="0"/>
          <a:chOff x="0" y="0"/>
          <a:chExt cx="0" cy="0"/>
        </a:xfrm>
      </p:grpSpPr>
      <p:pic>
        <p:nvPicPr>
          <p:cNvPr id="35" name="Google Shape;35;p7" descr="paint_transparent3.png"/>
          <p:cNvPicPr preferRelativeResize="0"/>
          <p:nvPr/>
        </p:nvPicPr>
        <p:blipFill rotWithShape="1">
          <a:blip r:embed="rId3">
            <a:alphaModFix/>
          </a:blip>
          <a:srcRect/>
          <a:stretch/>
        </p:blipFill>
        <p:spPr>
          <a:xfrm>
            <a:off x="0" y="0"/>
            <a:ext cx="9144000" cy="5143503"/>
          </a:xfrm>
          <a:prstGeom prst="rect">
            <a:avLst/>
          </a:prstGeom>
          <a:noFill/>
          <a:ln>
            <a:noFill/>
          </a:ln>
        </p:spPr>
      </p:pic>
      <p:sp>
        <p:nvSpPr>
          <p:cNvPr id="36" name="Google Shape;36;p7"/>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999999"/>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 type="blank">
  <p:cSld name="BLANK">
    <p:bg>
      <p:bgPr>
        <a:blipFill>
          <a:blip r:embed="rId2">
            <a:alphaModFix/>
          </a:blip>
          <a:stretch>
            <a:fillRect/>
          </a:stretch>
        </a:blipFill>
        <a:effectLst/>
      </p:bgPr>
    </p:bg>
    <p:spTree>
      <p:nvGrpSpPr>
        <p:cNvPr id="1" name="Shape 37"/>
        <p:cNvGrpSpPr/>
        <p:nvPr/>
      </p:nvGrpSpPr>
      <p:grpSpPr>
        <a:xfrm>
          <a:off x="0" y="0"/>
          <a:ext cx="0" cy="0"/>
          <a:chOff x="0" y="0"/>
          <a:chExt cx="0" cy="0"/>
        </a:xfrm>
      </p:grpSpPr>
      <p:pic>
        <p:nvPicPr>
          <p:cNvPr id="38" name="Google Shape;38;p8" descr="paint_transparent4.png"/>
          <p:cNvPicPr preferRelativeResize="0"/>
          <p:nvPr/>
        </p:nvPicPr>
        <p:blipFill rotWithShape="1">
          <a:blip r:embed="rId3">
            <a:alphaModFix/>
          </a:blip>
          <a:srcRect/>
          <a:stretch/>
        </p:blipFill>
        <p:spPr>
          <a:xfrm>
            <a:off x="0" y="0"/>
            <a:ext cx="9144000" cy="5143513"/>
          </a:xfrm>
          <a:prstGeom prst="rect">
            <a:avLst/>
          </a:prstGeom>
          <a:noFill/>
          <a:ln>
            <a:noFill/>
          </a:ln>
        </p:spPr>
      </p:pic>
      <p:sp>
        <p:nvSpPr>
          <p:cNvPr id="39" name="Google Shape;39;p8"/>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40"/>
        <p:cNvGrpSpPr/>
        <p:nvPr/>
      </p:nvGrpSpPr>
      <p:grpSpPr>
        <a:xfrm>
          <a:off x="0" y="0"/>
          <a:ext cx="0" cy="0"/>
          <a:chOff x="0" y="0"/>
          <a:chExt cx="0" cy="0"/>
        </a:xfrm>
      </p:grpSpPr>
      <p:pic>
        <p:nvPicPr>
          <p:cNvPr id="41" name="Google Shape;41;p9" descr="paint_transparent4.png"/>
          <p:cNvPicPr preferRelativeResize="0"/>
          <p:nvPr/>
        </p:nvPicPr>
        <p:blipFill rotWithShape="1">
          <a:blip r:embed="rId3">
            <a:alphaModFix/>
          </a:blip>
          <a:srcRect/>
          <a:stretch/>
        </p:blipFill>
        <p:spPr>
          <a:xfrm>
            <a:off x="0" y="-12"/>
            <a:ext cx="9144000" cy="5143513"/>
          </a:xfrm>
          <a:prstGeom prst="rect">
            <a:avLst/>
          </a:prstGeom>
          <a:noFill/>
          <a:ln>
            <a:noFill/>
          </a:ln>
        </p:spPr>
      </p:pic>
      <p:sp>
        <p:nvSpPr>
          <p:cNvPr id="42" name="Google Shape;42;p9"/>
          <p:cNvSpPr txBox="1">
            <a:spLocks noGrp="1"/>
          </p:cNvSpPr>
          <p:nvPr>
            <p:ph type="body" idx="1"/>
          </p:nvPr>
        </p:nvSpPr>
        <p:spPr>
          <a:xfrm>
            <a:off x="2483350" y="836125"/>
            <a:ext cx="4177200" cy="3471300"/>
          </a:xfrm>
          <a:prstGeom prst="rect">
            <a:avLst/>
          </a:prstGeom>
          <a:noFill/>
          <a:ln>
            <a:noFill/>
          </a:ln>
        </p:spPr>
        <p:txBody>
          <a:bodyPr spcFirstLastPara="1" wrap="square" lIns="91425" tIns="91425" rIns="91425" bIns="91425" anchor="ctr" anchorCtr="0">
            <a:noAutofit/>
          </a:bodyPr>
          <a:lstStyle>
            <a:lvl1pPr marL="457200" lvl="0" indent="-381000" algn="ctr">
              <a:lnSpc>
                <a:spcPct val="100000"/>
              </a:lnSpc>
              <a:spcBef>
                <a:spcPts val="600"/>
              </a:spcBef>
              <a:spcAft>
                <a:spcPts val="0"/>
              </a:spcAft>
              <a:buClr>
                <a:srgbClr val="FFFFFF"/>
              </a:buClr>
              <a:buSzPts val="2400"/>
              <a:buChar char="×"/>
              <a:defRPr sz="2400" i="1">
                <a:solidFill>
                  <a:srgbClr val="FFFFFF"/>
                </a:solidFill>
              </a:defRPr>
            </a:lvl1pPr>
            <a:lvl2pPr marL="914400" lvl="1" indent="-381000" algn="ctr">
              <a:lnSpc>
                <a:spcPct val="100000"/>
              </a:lnSpc>
              <a:spcBef>
                <a:spcPts val="0"/>
              </a:spcBef>
              <a:spcAft>
                <a:spcPts val="0"/>
              </a:spcAft>
              <a:buClr>
                <a:srgbClr val="FFFFFF"/>
              </a:buClr>
              <a:buSzPts val="2400"/>
              <a:buChar char="×"/>
              <a:defRPr sz="2400" i="1">
                <a:solidFill>
                  <a:srgbClr val="FFFFFF"/>
                </a:solidFill>
              </a:defRPr>
            </a:lvl2pPr>
            <a:lvl3pPr marL="1371600" lvl="2" indent="-381000" algn="ctr">
              <a:lnSpc>
                <a:spcPct val="100000"/>
              </a:lnSpc>
              <a:spcBef>
                <a:spcPts val="0"/>
              </a:spcBef>
              <a:spcAft>
                <a:spcPts val="0"/>
              </a:spcAft>
              <a:buClr>
                <a:srgbClr val="FFFFFF"/>
              </a:buClr>
              <a:buSzPts val="2400"/>
              <a:buChar char="×"/>
              <a:defRPr sz="2400" i="1">
                <a:solidFill>
                  <a:srgbClr val="FFFFFF"/>
                </a:solidFill>
              </a:defRPr>
            </a:lvl3pPr>
            <a:lvl4pPr marL="1828800" lvl="3" indent="-381000" algn="ctr">
              <a:lnSpc>
                <a:spcPct val="100000"/>
              </a:lnSpc>
              <a:spcBef>
                <a:spcPts val="0"/>
              </a:spcBef>
              <a:spcAft>
                <a:spcPts val="0"/>
              </a:spcAft>
              <a:buClr>
                <a:srgbClr val="FFFFFF"/>
              </a:buClr>
              <a:buSzPts val="2400"/>
              <a:buChar char="×"/>
              <a:defRPr sz="2400" i="1">
                <a:solidFill>
                  <a:srgbClr val="FFFFFF"/>
                </a:solidFill>
              </a:defRPr>
            </a:lvl4pPr>
            <a:lvl5pPr marL="2286000" lvl="4" indent="-381000" algn="ctr">
              <a:lnSpc>
                <a:spcPct val="100000"/>
              </a:lnSpc>
              <a:spcBef>
                <a:spcPts val="0"/>
              </a:spcBef>
              <a:spcAft>
                <a:spcPts val="0"/>
              </a:spcAft>
              <a:buClr>
                <a:srgbClr val="FFFFFF"/>
              </a:buClr>
              <a:buSzPts val="2400"/>
              <a:buChar char="○"/>
              <a:defRPr sz="2400" i="1">
                <a:solidFill>
                  <a:srgbClr val="FFFFFF"/>
                </a:solidFill>
              </a:defRPr>
            </a:lvl5pPr>
            <a:lvl6pPr marL="2743200" lvl="5" indent="-381000" algn="ctr">
              <a:lnSpc>
                <a:spcPct val="100000"/>
              </a:lnSpc>
              <a:spcBef>
                <a:spcPts val="0"/>
              </a:spcBef>
              <a:spcAft>
                <a:spcPts val="0"/>
              </a:spcAft>
              <a:buClr>
                <a:srgbClr val="FFFFFF"/>
              </a:buClr>
              <a:buSzPts val="2400"/>
              <a:buChar char="■"/>
              <a:defRPr sz="2400" i="1">
                <a:solidFill>
                  <a:srgbClr val="FFFFFF"/>
                </a:solidFill>
              </a:defRPr>
            </a:lvl6pPr>
            <a:lvl7pPr marL="3200400" lvl="6" indent="-381000" algn="ctr">
              <a:lnSpc>
                <a:spcPct val="100000"/>
              </a:lnSpc>
              <a:spcBef>
                <a:spcPts val="0"/>
              </a:spcBef>
              <a:spcAft>
                <a:spcPts val="0"/>
              </a:spcAft>
              <a:buClr>
                <a:srgbClr val="FFFFFF"/>
              </a:buClr>
              <a:buSzPts val="2400"/>
              <a:buChar char="●"/>
              <a:defRPr sz="2400" i="1">
                <a:solidFill>
                  <a:srgbClr val="FFFFFF"/>
                </a:solidFill>
              </a:defRPr>
            </a:lvl7pPr>
            <a:lvl8pPr marL="3657600" lvl="7" indent="-381000" algn="ctr">
              <a:lnSpc>
                <a:spcPct val="100000"/>
              </a:lnSpc>
              <a:spcBef>
                <a:spcPts val="0"/>
              </a:spcBef>
              <a:spcAft>
                <a:spcPts val="0"/>
              </a:spcAft>
              <a:buClr>
                <a:srgbClr val="FFFFFF"/>
              </a:buClr>
              <a:buSzPts val="2400"/>
              <a:buChar char="○"/>
              <a:defRPr sz="2400" i="1">
                <a:solidFill>
                  <a:srgbClr val="FFFFFF"/>
                </a:solidFill>
              </a:defRPr>
            </a:lvl8pPr>
            <a:lvl9pPr marL="4114800" lvl="8" indent="-381000" algn="ctr">
              <a:lnSpc>
                <a:spcPct val="100000"/>
              </a:lnSpc>
              <a:spcBef>
                <a:spcPts val="0"/>
              </a:spcBef>
              <a:spcAft>
                <a:spcPts val="0"/>
              </a:spcAft>
              <a:buClr>
                <a:srgbClr val="FFFFFF"/>
              </a:buClr>
              <a:buSzPts val="2400"/>
              <a:buChar char="■"/>
              <a:defRPr sz="2400" i="1">
                <a:solidFill>
                  <a:srgbClr val="FFFFFF"/>
                </a:solidFill>
              </a:defRPr>
            </a:lvl9pPr>
          </a:lstStyle>
          <a:p>
            <a:endParaRPr/>
          </a:p>
        </p:txBody>
      </p:sp>
      <p:sp>
        <p:nvSpPr>
          <p:cNvPr id="43" name="Google Shape;43;p9"/>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4"/>
        <p:cNvGrpSpPr/>
        <p:nvPr/>
      </p:nvGrpSpPr>
      <p:grpSpPr>
        <a:xfrm>
          <a:off x="0" y="0"/>
          <a:ext cx="0" cy="0"/>
          <a:chOff x="0" y="0"/>
          <a:chExt cx="0" cy="0"/>
        </a:xfrm>
      </p:grpSpPr>
      <p:pic>
        <p:nvPicPr>
          <p:cNvPr id="45" name="Google Shape;45;p10" descr="paint_transparent1.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6" name="Google Shape;46;p10"/>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1pPr>
            <a:lvl2pPr lvl="1"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2pPr>
            <a:lvl3pPr lvl="2"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3pPr>
            <a:lvl4pPr lvl="3"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4pPr>
            <a:lvl5pPr lvl="4"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5pPr>
            <a:lvl6pPr lvl="5"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6pPr>
            <a:lvl7pPr lvl="6"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7pPr>
            <a:lvl8pPr lvl="7"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8pPr>
            <a:lvl9pPr lvl="8" algn="l">
              <a:lnSpc>
                <a:spcPct val="100000"/>
              </a:lnSpc>
              <a:spcBef>
                <a:spcPts val="0"/>
              </a:spcBef>
              <a:spcAft>
                <a:spcPts val="0"/>
              </a:spcAft>
              <a:buSzPts val="4800"/>
              <a:buFont typeface="Lato Hairline"/>
              <a:buNone/>
              <a:defRPr>
                <a:latin typeface="Lato Hairline"/>
                <a:ea typeface="Lato Hairline"/>
                <a:cs typeface="Lato Hairline"/>
                <a:sym typeface="Lato Hairline"/>
              </a:defRPr>
            </a:lvl9pPr>
          </a:lstStyle>
          <a:p>
            <a:endParaRPr/>
          </a:p>
        </p:txBody>
      </p:sp>
      <p:sp>
        <p:nvSpPr>
          <p:cNvPr id="47" name="Google Shape;47;p10"/>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8" name="Google Shape;48;p1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CCCCC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1348975"/>
            <a:ext cx="55113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1pPr>
            <a:lvl2pPr marR="0" lvl="1"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2pPr>
            <a:lvl3pPr marR="0" lvl="2"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3pPr>
            <a:lvl4pPr marR="0" lvl="3"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4pPr>
            <a:lvl5pPr marR="0" lvl="4"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5pPr>
            <a:lvl6pPr marR="0" lvl="5"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6pPr>
            <a:lvl7pPr marR="0" lvl="6"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7pPr>
            <a:lvl8pPr marR="0" lvl="7"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8pPr>
            <a:lvl9pPr marR="0" lvl="8" algn="l" rtl="0">
              <a:lnSpc>
                <a:spcPct val="100000"/>
              </a:lnSpc>
              <a:spcBef>
                <a:spcPts val="0"/>
              </a:spcBef>
              <a:spcAft>
                <a:spcPts val="0"/>
              </a:spcAft>
              <a:buClr>
                <a:srgbClr val="434343"/>
              </a:buClr>
              <a:buSzPts val="4800"/>
              <a:buFont typeface="Lato Hairline"/>
              <a:buNone/>
              <a:defRPr sz="4800" b="0" i="0" u="none" strike="noStrike" cap="none">
                <a:solidFill>
                  <a:srgbClr val="434343"/>
                </a:solidFill>
                <a:latin typeface="Lato Hairline"/>
                <a:ea typeface="Lato Hairline"/>
                <a:cs typeface="Lato Hairline"/>
                <a:sym typeface="Lato Hairline"/>
              </a:defRPr>
            </a:lvl9pPr>
          </a:lstStyle>
          <a:p>
            <a:endParaRPr/>
          </a:p>
        </p:txBody>
      </p:sp>
      <p:sp>
        <p:nvSpPr>
          <p:cNvPr id="7" name="Google Shape;7;p1"/>
          <p:cNvSpPr txBox="1">
            <a:spLocks noGrp="1"/>
          </p:cNvSpPr>
          <p:nvPr>
            <p:ph type="body" idx="1"/>
          </p:nvPr>
        </p:nvSpPr>
        <p:spPr>
          <a:xfrm>
            <a:off x="457200" y="2244400"/>
            <a:ext cx="5511300" cy="260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1pPr>
            <a:lvl2pPr marL="914400" marR="0" lvl="1"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2pPr>
            <a:lvl3pPr marL="1371600" marR="0" lvl="2"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3pPr>
            <a:lvl4pPr marL="1828800" marR="0" lvl="3"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4pPr>
            <a:lvl5pPr marL="2286000" marR="0" lvl="4"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5pPr>
            <a:lvl6pPr marL="2743200" marR="0" lvl="5"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6pPr>
            <a:lvl7pPr marL="3200400" marR="0" lvl="6"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7pPr>
            <a:lvl8pPr marL="3657600" marR="0" lvl="7"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8pPr>
            <a:lvl9pPr marL="4114800" marR="0" lvl="8" indent="-342900" algn="l" rtl="0">
              <a:lnSpc>
                <a:spcPct val="100000"/>
              </a:lnSpc>
              <a:spcBef>
                <a:spcPts val="0"/>
              </a:spcBef>
              <a:spcAft>
                <a:spcPts val="0"/>
              </a:spcAft>
              <a:buClr>
                <a:srgbClr val="B7B7B7"/>
              </a:buClr>
              <a:buSzPts val="1800"/>
              <a:buFont typeface="Lato Light"/>
              <a:buChar char="■"/>
              <a:defRPr sz="1800" b="0" i="0" u="none" strike="noStrike" cap="none">
                <a:solidFill>
                  <a:srgbClr val="666666"/>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ctrTitle"/>
          </p:nvPr>
        </p:nvSpPr>
        <p:spPr>
          <a:xfrm>
            <a:off x="104225" y="49200"/>
            <a:ext cx="8515800" cy="221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IN" sz="6400" dirty="0">
                <a:solidFill>
                  <a:srgbClr val="000000"/>
                </a:solidFill>
                <a:latin typeface="Impact"/>
                <a:ea typeface="Impact"/>
                <a:cs typeface="Impact"/>
                <a:sym typeface="Impact"/>
              </a:rPr>
              <a:t>Heart </a:t>
            </a:r>
            <a:r>
              <a:rPr lang="en-IN" sz="6400" dirty="0" err="1">
                <a:solidFill>
                  <a:srgbClr val="000000"/>
                </a:solidFill>
                <a:latin typeface="Impact"/>
                <a:ea typeface="Impact"/>
                <a:cs typeface="Impact"/>
                <a:sym typeface="Impact"/>
              </a:rPr>
              <a:t>dignosis</a:t>
            </a:r>
            <a:r>
              <a:rPr lang="en-IN" sz="6400" dirty="0">
                <a:solidFill>
                  <a:srgbClr val="000000"/>
                </a:solidFill>
                <a:latin typeface="Impact"/>
                <a:ea typeface="Impact"/>
                <a:cs typeface="Impact"/>
                <a:sym typeface="Impact"/>
              </a:rPr>
              <a:t> Data Analysis </a:t>
            </a:r>
            <a:endParaRPr sz="6400" dirty="0">
              <a:solidFill>
                <a:srgbClr val="000000"/>
              </a:solidFill>
              <a:latin typeface="Impact"/>
              <a:ea typeface="Impact"/>
              <a:cs typeface="Impact"/>
              <a:sym typeface="Impact"/>
            </a:endParaRPr>
          </a:p>
        </p:txBody>
      </p:sp>
      <p:sp>
        <p:nvSpPr>
          <p:cNvPr id="58" name="Google Shape;58;p12"/>
          <p:cNvSpPr txBox="1">
            <a:spLocks noGrp="1"/>
          </p:cNvSpPr>
          <p:nvPr>
            <p:ph type="subTitle" idx="1"/>
          </p:nvPr>
        </p:nvSpPr>
        <p:spPr>
          <a:xfrm>
            <a:off x="1378775" y="3225700"/>
            <a:ext cx="5029500" cy="184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2400" b="1" dirty="0">
                <a:solidFill>
                  <a:srgbClr val="000000"/>
                </a:solidFill>
                <a:latin typeface="Lato"/>
                <a:ea typeface="Lato"/>
                <a:cs typeface="Lato"/>
                <a:sym typeface="Lato"/>
              </a:rPr>
              <a:t>By</a:t>
            </a:r>
            <a:endParaRPr b="1" dirty="0">
              <a:latin typeface="Lato"/>
              <a:ea typeface="Lato"/>
              <a:cs typeface="Lato"/>
              <a:sym typeface="Lato"/>
            </a:endParaRPr>
          </a:p>
          <a:p>
            <a:pPr marL="0" lvl="0" indent="0" algn="l" rtl="0">
              <a:lnSpc>
                <a:spcPct val="100000"/>
              </a:lnSpc>
              <a:spcBef>
                <a:spcPts val="0"/>
              </a:spcBef>
              <a:spcAft>
                <a:spcPts val="0"/>
              </a:spcAft>
              <a:buSzPts val="1400"/>
              <a:buNone/>
            </a:pPr>
            <a:endParaRPr sz="2400" dirty="0">
              <a:solidFill>
                <a:srgbClr val="000000"/>
              </a:solidFill>
            </a:endParaRPr>
          </a:p>
          <a:p>
            <a:pPr marL="0" lvl="0" indent="0" algn="l" rtl="0">
              <a:lnSpc>
                <a:spcPct val="100000"/>
              </a:lnSpc>
              <a:spcBef>
                <a:spcPts val="0"/>
              </a:spcBef>
              <a:spcAft>
                <a:spcPts val="0"/>
              </a:spcAft>
              <a:buSzPts val="1400"/>
              <a:buNone/>
            </a:pPr>
            <a:r>
              <a:rPr lang="en" sz="2400" dirty="0">
                <a:solidFill>
                  <a:srgbClr val="000000"/>
                </a:solidFill>
                <a:latin typeface="Impact"/>
                <a:ea typeface="Impact"/>
                <a:cs typeface="Impact"/>
                <a:sym typeface="Impact"/>
              </a:rPr>
              <a:t>Mallula Ganesh</a:t>
            </a:r>
            <a:endParaRPr sz="2400" dirty="0">
              <a:solidFill>
                <a:srgbClr val="000000"/>
              </a:solidFill>
              <a:latin typeface="Impact"/>
              <a:ea typeface="Impact"/>
              <a:cs typeface="Impact"/>
              <a:sym typeface="Impact"/>
            </a:endParaRPr>
          </a:p>
        </p:txBody>
      </p:sp>
      <p:sp>
        <p:nvSpPr>
          <p:cNvPr id="59" name="Google Shape;59;p12"/>
          <p:cNvSpPr txBox="1">
            <a:spLocks noGrp="1"/>
          </p:cNvSpPr>
          <p:nvPr>
            <p:ph type="sldNum" idx="4294967295"/>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10</a:t>
            </a:fld>
            <a:endParaRPr/>
          </a:p>
        </p:txBody>
      </p:sp>
      <p:sp>
        <p:nvSpPr>
          <p:cNvPr id="123" name="Google Shape;123;p21"/>
          <p:cNvSpPr txBox="1">
            <a:spLocks noGrp="1"/>
          </p:cNvSpPr>
          <p:nvPr>
            <p:ph type="title"/>
          </p:nvPr>
        </p:nvSpPr>
        <p:spPr>
          <a:xfrm>
            <a:off x="457200" y="66125"/>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Random Forest</a:t>
            </a:r>
            <a:endParaRPr/>
          </a:p>
        </p:txBody>
      </p:sp>
      <p:pic>
        <p:nvPicPr>
          <p:cNvPr id="124" name="Google Shape;124;p21"/>
          <p:cNvPicPr preferRelativeResize="0"/>
          <p:nvPr/>
        </p:nvPicPr>
        <p:blipFill>
          <a:blip r:embed="rId3">
            <a:alphaModFix/>
          </a:blip>
          <a:stretch>
            <a:fillRect/>
          </a:stretch>
        </p:blipFill>
        <p:spPr>
          <a:xfrm>
            <a:off x="189752" y="1209469"/>
            <a:ext cx="8464449" cy="203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45075" y="54025"/>
            <a:ext cx="5511300" cy="1920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Decision Tree Classifier</a:t>
            </a:r>
            <a:endParaRPr/>
          </a:p>
        </p:txBody>
      </p:sp>
      <p:sp>
        <p:nvSpPr>
          <p:cNvPr id="130" name="Google Shape;130;p22"/>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11</a:t>
            </a:fld>
            <a:endParaRPr/>
          </a:p>
        </p:txBody>
      </p:sp>
      <p:pic>
        <p:nvPicPr>
          <p:cNvPr id="131" name="Google Shape;131;p22"/>
          <p:cNvPicPr preferRelativeResize="0"/>
          <p:nvPr/>
        </p:nvPicPr>
        <p:blipFill>
          <a:blip r:embed="rId3">
            <a:alphaModFix/>
          </a:blip>
          <a:stretch>
            <a:fillRect/>
          </a:stretch>
        </p:blipFill>
        <p:spPr>
          <a:xfrm>
            <a:off x="633350" y="2151175"/>
            <a:ext cx="7762875" cy="186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sldNum" idx="12"/>
          </p:nvPr>
        </p:nvSpPr>
        <p:spPr>
          <a:xfrm>
            <a:off x="4297650" y="4447973"/>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12</a:t>
            </a:fld>
            <a:endParaRPr/>
          </a:p>
        </p:txBody>
      </p:sp>
      <p:sp>
        <p:nvSpPr>
          <p:cNvPr id="137" name="Google Shape;137;p23"/>
          <p:cNvSpPr txBox="1">
            <a:spLocks noGrp="1"/>
          </p:cNvSpPr>
          <p:nvPr>
            <p:ph type="ctrTitle" idx="4294967295"/>
          </p:nvPr>
        </p:nvSpPr>
        <p:spPr>
          <a:xfrm>
            <a:off x="885925" y="762325"/>
            <a:ext cx="8115900" cy="3436800"/>
          </a:xfrm>
          <a:prstGeom prst="rect">
            <a:avLst/>
          </a:prstGeom>
          <a:noFill/>
          <a:ln>
            <a:noFill/>
          </a:ln>
        </p:spPr>
        <p:txBody>
          <a:bodyPr spcFirstLastPara="1" wrap="square" lIns="91425" tIns="91425" rIns="91425" bIns="91425" anchor="b" anchorCtr="0">
            <a:noAutofit/>
          </a:bodyPr>
          <a:lstStyle/>
          <a:p>
            <a:pPr marL="457200" marR="0" lvl="0" indent="-177800" algn="just" rtl="0">
              <a:lnSpc>
                <a:spcPct val="100000"/>
              </a:lnSpc>
              <a:spcBef>
                <a:spcPts val="0"/>
              </a:spcBef>
              <a:spcAft>
                <a:spcPts val="0"/>
              </a:spcAft>
              <a:buClr>
                <a:srgbClr val="000000"/>
              </a:buClr>
              <a:buSzPts val="3600"/>
              <a:buFont typeface="Helvetica Neue"/>
              <a:buChar char="●"/>
            </a:pPr>
            <a:r>
              <a:rPr lang="en" sz="3600" b="1" i="0" u="none" strike="noStrike" cap="none">
                <a:solidFill>
                  <a:srgbClr val="000000"/>
                </a:solidFill>
                <a:latin typeface="Helvetica Neue"/>
                <a:ea typeface="Helvetica Neue"/>
                <a:cs typeface="Helvetica Neue"/>
                <a:sym typeface="Helvetica Neue"/>
              </a:rPr>
              <a:t>Conclusion</a:t>
            </a:r>
            <a:endParaRPr sz="3600" b="1"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None/>
            </a:pPr>
            <a:r>
              <a:rPr lang="en" sz="2800" b="1">
                <a:solidFill>
                  <a:srgbClr val="000000"/>
                </a:solidFill>
                <a:latin typeface="Helvetica Neue"/>
                <a:ea typeface="Helvetica Neue"/>
                <a:cs typeface="Helvetica Neue"/>
                <a:sym typeface="Helvetica Neue"/>
              </a:rPr>
              <a:t>We have best three algorithms for predicting the heart disease through given datasets. We are also getting best accuracy. It is one of the new system that use three famous algorithm for prediction of diseases especially heart. </a:t>
            </a:r>
            <a:endParaRPr sz="2800" b="0"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4"/>
          <p:cNvSpPr txBox="1">
            <a:spLocks noGrp="1"/>
          </p:cNvSpPr>
          <p:nvPr>
            <p:ph type="sldNum" idx="12"/>
          </p:nvPr>
        </p:nvSpPr>
        <p:spPr>
          <a:xfrm>
            <a:off x="4297650" y="46736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fld id="{00000000-1234-1234-1234-123412341234}" type="slidenum">
              <a:rPr lang="en"/>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289225" y="361000"/>
            <a:ext cx="8046300" cy="4312800"/>
          </a:xfrm>
          <a:prstGeom prst="rect">
            <a:avLst/>
          </a:prstGeom>
          <a:noFill/>
          <a:ln>
            <a:noFill/>
          </a:ln>
        </p:spPr>
        <p:txBody>
          <a:bodyPr spcFirstLastPara="1" wrap="square" lIns="91425" tIns="91425" rIns="91425" bIns="91425" anchor="b" anchorCtr="0">
            <a:noAutofit/>
          </a:bodyPr>
          <a:lstStyle/>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endParaRPr sz="4000" b="1">
              <a:latin typeface="Lato"/>
              <a:ea typeface="Lato"/>
              <a:cs typeface="Lato"/>
              <a:sym typeface="Lato"/>
            </a:endParaRPr>
          </a:p>
          <a:p>
            <a:pPr marL="45720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INTRODUCTION</a:t>
            </a:r>
            <a:endParaRPr b="1">
              <a:solidFill>
                <a:srgbClr val="000000"/>
              </a:solidFill>
              <a:latin typeface="Rockwell"/>
              <a:ea typeface="Rockwell"/>
              <a:cs typeface="Rockwell"/>
              <a:sym typeface="Rockwell"/>
            </a:endParaRPr>
          </a:p>
          <a:p>
            <a:pPr marL="457200" lvl="0" indent="0" algn="l" rtl="0">
              <a:lnSpc>
                <a:spcPct val="100000"/>
              </a:lnSpc>
              <a:spcBef>
                <a:spcPts val="0"/>
              </a:spcBef>
              <a:spcAft>
                <a:spcPts val="0"/>
              </a:spcAft>
              <a:buSzPts val="4800"/>
              <a:buNone/>
            </a:pPr>
            <a:endParaRPr sz="4000" b="1">
              <a:solidFill>
                <a:srgbClr val="000000"/>
              </a:solidFill>
              <a:latin typeface="Lato"/>
              <a:ea typeface="Lato"/>
              <a:cs typeface="Lato"/>
              <a:sym typeface="Lato"/>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Machine Learning ?</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Goal of the Project</a:t>
            </a:r>
            <a:endParaRPr b="1">
              <a:solidFill>
                <a:srgbClr val="000000"/>
              </a:solidFill>
              <a:latin typeface="Garamond"/>
              <a:ea typeface="Garamond"/>
              <a:cs typeface="Garamond"/>
              <a:sym typeface="Garamond"/>
            </a:endParaRPr>
          </a:p>
          <a:p>
            <a:pPr marL="457200" lvl="0" indent="-457200" algn="l" rtl="0">
              <a:lnSpc>
                <a:spcPct val="100000"/>
              </a:lnSpc>
              <a:spcBef>
                <a:spcPts val="0"/>
              </a:spcBef>
              <a:spcAft>
                <a:spcPts val="0"/>
              </a:spcAft>
              <a:buClr>
                <a:srgbClr val="000000"/>
              </a:buClr>
              <a:buSzPts val="4800"/>
              <a:buFont typeface="Garamond"/>
              <a:buChar char="●"/>
            </a:pPr>
            <a:r>
              <a:rPr lang="en" b="1">
                <a:solidFill>
                  <a:srgbClr val="000000"/>
                </a:solidFill>
                <a:latin typeface="Garamond"/>
                <a:ea typeface="Garamond"/>
                <a:cs typeface="Garamond"/>
                <a:sym typeface="Garamond"/>
              </a:rPr>
              <a:t>What is Supervised Learning ?</a:t>
            </a:r>
            <a:endParaRPr b="1">
              <a:solidFill>
                <a:srgbClr val="000000"/>
              </a:solidFill>
              <a:latin typeface="Garamond"/>
              <a:ea typeface="Garamond"/>
              <a:cs typeface="Garamond"/>
              <a:sym typeface="Garamond"/>
            </a:endParaRPr>
          </a:p>
        </p:txBody>
      </p:sp>
      <p:sp>
        <p:nvSpPr>
          <p:cNvPr id="65" name="Google Shape;65;p13"/>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3</a:t>
            </a:fld>
            <a:endParaRPr/>
          </a:p>
        </p:txBody>
      </p:sp>
      <p:pic>
        <p:nvPicPr>
          <p:cNvPr id="71" name="Google Shape;71;p14"/>
          <p:cNvPicPr preferRelativeResize="0"/>
          <p:nvPr/>
        </p:nvPicPr>
        <p:blipFill rotWithShape="1">
          <a:blip r:embed="rId3">
            <a:alphaModFix/>
          </a:blip>
          <a:srcRect/>
          <a:stretch/>
        </p:blipFill>
        <p:spPr>
          <a:xfrm>
            <a:off x="336725" y="101400"/>
            <a:ext cx="5451925" cy="494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31875" y="2453425"/>
            <a:ext cx="3766500" cy="196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6000" b="1">
                <a:solidFill>
                  <a:srgbClr val="000000"/>
                </a:solidFill>
                <a:latin typeface="Rockwell"/>
                <a:ea typeface="Rockwell"/>
                <a:cs typeface="Rockwell"/>
                <a:sym typeface="Rockwell"/>
              </a:rPr>
              <a:t>The Working of the Project</a:t>
            </a:r>
            <a:endParaRPr sz="6000" b="1">
              <a:solidFill>
                <a:srgbClr val="000000"/>
              </a:solidFill>
              <a:latin typeface="Rockwell"/>
              <a:ea typeface="Rockwell"/>
              <a:cs typeface="Rockwell"/>
              <a:sym typeface="Rockwell"/>
            </a:endParaRPr>
          </a:p>
        </p:txBody>
      </p:sp>
      <p:sp>
        <p:nvSpPr>
          <p:cNvPr id="77" name="Google Shape;77;p15"/>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4625" y="236925"/>
            <a:ext cx="3505200" cy="779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b="1">
                <a:solidFill>
                  <a:srgbClr val="000000"/>
                </a:solidFill>
                <a:latin typeface="Rockwell"/>
                <a:ea typeface="Rockwell"/>
                <a:cs typeface="Rockwell"/>
                <a:sym typeface="Rockwell"/>
              </a:rPr>
              <a:t>Dataset</a:t>
            </a:r>
            <a:r>
              <a:rPr lang="en">
                <a:latin typeface="Rockwell"/>
                <a:ea typeface="Rockwell"/>
                <a:cs typeface="Rockwell"/>
                <a:sym typeface="Rockwell"/>
              </a:rPr>
              <a:t> </a:t>
            </a:r>
            <a:endParaRPr>
              <a:latin typeface="Rockwell"/>
              <a:ea typeface="Rockwell"/>
              <a:cs typeface="Rockwell"/>
              <a:sym typeface="Rockwell"/>
            </a:endParaRPr>
          </a:p>
        </p:txBody>
      </p:sp>
      <p:sp>
        <p:nvSpPr>
          <p:cNvPr id="83" name="Google Shape;83;p16"/>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5</a:t>
            </a:fld>
            <a:endParaRPr/>
          </a:p>
        </p:txBody>
      </p:sp>
      <p:pic>
        <p:nvPicPr>
          <p:cNvPr id="84" name="Google Shape;84;p16"/>
          <p:cNvPicPr preferRelativeResize="0"/>
          <p:nvPr/>
        </p:nvPicPr>
        <p:blipFill>
          <a:blip r:embed="rId4">
            <a:alphaModFix/>
          </a:blip>
          <a:stretch>
            <a:fillRect/>
          </a:stretch>
        </p:blipFill>
        <p:spPr>
          <a:xfrm>
            <a:off x="489075" y="901775"/>
            <a:ext cx="6048375" cy="283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1042074" y="829430"/>
            <a:ext cx="5511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3 step process</a:t>
            </a:r>
            <a:endParaRPr/>
          </a:p>
        </p:txBody>
      </p:sp>
      <p:sp>
        <p:nvSpPr>
          <p:cNvPr id="90" name="Google Shape;90;p17"/>
          <p:cNvSpPr/>
          <p:nvPr/>
        </p:nvSpPr>
        <p:spPr>
          <a:xfrm>
            <a:off x="1037506" y="2233021"/>
            <a:ext cx="1816800" cy="1495800"/>
          </a:xfrm>
          <a:prstGeom prst="homePlate">
            <a:avLst>
              <a:gd name="adj" fmla="val 30129"/>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Split the dataset</a:t>
            </a:r>
            <a:endParaRPr sz="1400" b="0" i="0" u="none" strike="noStrike" cap="none">
              <a:solidFill>
                <a:srgbClr val="666666"/>
              </a:solidFill>
              <a:latin typeface="Lato Light"/>
              <a:ea typeface="Lato Light"/>
              <a:cs typeface="Lato Light"/>
              <a:sym typeface="Lato Light"/>
            </a:endParaRPr>
          </a:p>
        </p:txBody>
      </p:sp>
      <p:sp>
        <p:nvSpPr>
          <p:cNvPr id="91" name="Google Shape;91;p17"/>
          <p:cNvSpPr/>
          <p:nvPr/>
        </p:nvSpPr>
        <p:spPr>
          <a:xfrm>
            <a:off x="2613160"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Train the dataset</a:t>
            </a:r>
            <a:endParaRPr sz="1400" b="0" i="0" u="none" strike="noStrike" cap="none">
              <a:solidFill>
                <a:srgbClr val="666666"/>
              </a:solidFill>
              <a:latin typeface="Lato Light"/>
              <a:ea typeface="Lato Light"/>
              <a:cs typeface="Lato Light"/>
              <a:sym typeface="Lato Light"/>
            </a:endParaRPr>
          </a:p>
        </p:txBody>
      </p:sp>
      <p:sp>
        <p:nvSpPr>
          <p:cNvPr id="92" name="Google Shape;92;p17"/>
          <p:cNvSpPr/>
          <p:nvPr/>
        </p:nvSpPr>
        <p:spPr>
          <a:xfrm>
            <a:off x="4223755" y="2233021"/>
            <a:ext cx="1851900" cy="1495800"/>
          </a:xfrm>
          <a:prstGeom prst="chevron">
            <a:avLst>
              <a:gd name="adj" fmla="val 29853"/>
            </a:avLst>
          </a:prstGeom>
          <a:solidFill>
            <a:srgbClr val="EFEFE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666666"/>
                </a:solidFill>
                <a:latin typeface="Lato Light"/>
                <a:ea typeface="Lato Light"/>
                <a:cs typeface="Lato Light"/>
                <a:sym typeface="Lato Light"/>
              </a:rPr>
              <a:t>Compare the Algos</a:t>
            </a:r>
            <a:endParaRPr sz="1400" b="0" i="0" u="none" strike="noStrike" cap="none">
              <a:solidFill>
                <a:srgbClr val="666666"/>
              </a:solidFill>
              <a:latin typeface="Lato Light"/>
              <a:ea typeface="Lato Light"/>
              <a:cs typeface="Lato Light"/>
              <a:sym typeface="Lato Light"/>
            </a:endParaRPr>
          </a:p>
        </p:txBody>
      </p:sp>
      <p:sp>
        <p:nvSpPr>
          <p:cNvPr id="93" name="Google Shape;93;p17"/>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7</a:t>
            </a:fld>
            <a:endParaRPr/>
          </a:p>
        </p:txBody>
      </p:sp>
      <p:pic>
        <p:nvPicPr>
          <p:cNvPr id="99" name="Google Shape;99;p18" descr="Image result for numpy"/>
          <p:cNvPicPr preferRelativeResize="0"/>
          <p:nvPr/>
        </p:nvPicPr>
        <p:blipFill rotWithShape="1">
          <a:blip r:embed="rId3">
            <a:alphaModFix/>
          </a:blip>
          <a:srcRect/>
          <a:stretch/>
        </p:blipFill>
        <p:spPr>
          <a:xfrm>
            <a:off x="246225" y="1326950"/>
            <a:ext cx="4176173" cy="1655200"/>
          </a:xfrm>
          <a:prstGeom prst="rect">
            <a:avLst/>
          </a:prstGeom>
          <a:noFill/>
          <a:ln>
            <a:noFill/>
          </a:ln>
        </p:spPr>
      </p:pic>
      <p:pic>
        <p:nvPicPr>
          <p:cNvPr id="100" name="Google Shape;100;p18" descr="Image result for pandas python"/>
          <p:cNvPicPr preferRelativeResize="0"/>
          <p:nvPr/>
        </p:nvPicPr>
        <p:blipFill rotWithShape="1">
          <a:blip r:embed="rId4">
            <a:alphaModFix/>
          </a:blip>
          <a:srcRect/>
          <a:stretch/>
        </p:blipFill>
        <p:spPr>
          <a:xfrm>
            <a:off x="4687060" y="2022825"/>
            <a:ext cx="4077840" cy="849550"/>
          </a:xfrm>
          <a:prstGeom prst="rect">
            <a:avLst/>
          </a:prstGeom>
          <a:noFill/>
          <a:ln>
            <a:noFill/>
          </a:ln>
        </p:spPr>
      </p:pic>
      <p:pic>
        <p:nvPicPr>
          <p:cNvPr id="101" name="Google Shape;101;p18" descr="Related image"/>
          <p:cNvPicPr preferRelativeResize="0"/>
          <p:nvPr/>
        </p:nvPicPr>
        <p:blipFill rotWithShape="1">
          <a:blip r:embed="rId5">
            <a:alphaModFix/>
          </a:blip>
          <a:srcRect/>
          <a:stretch/>
        </p:blipFill>
        <p:spPr>
          <a:xfrm>
            <a:off x="4122550" y="3528075"/>
            <a:ext cx="4959824" cy="1255775"/>
          </a:xfrm>
          <a:prstGeom prst="rect">
            <a:avLst/>
          </a:prstGeom>
          <a:noFill/>
          <a:ln>
            <a:noFill/>
          </a:ln>
        </p:spPr>
      </p:pic>
      <p:pic>
        <p:nvPicPr>
          <p:cNvPr id="102" name="Google Shape;102;p18" descr="Image result for seaborn python logo"/>
          <p:cNvPicPr preferRelativeResize="0"/>
          <p:nvPr/>
        </p:nvPicPr>
        <p:blipFill rotWithShape="1">
          <a:blip r:embed="rId6">
            <a:alphaModFix/>
          </a:blip>
          <a:srcRect/>
          <a:stretch/>
        </p:blipFill>
        <p:spPr>
          <a:xfrm>
            <a:off x="653053" y="3207401"/>
            <a:ext cx="3469500" cy="1785400"/>
          </a:xfrm>
          <a:prstGeom prst="rect">
            <a:avLst/>
          </a:prstGeom>
          <a:noFill/>
          <a:ln>
            <a:noFill/>
          </a:ln>
        </p:spPr>
      </p:pic>
      <p:pic>
        <p:nvPicPr>
          <p:cNvPr id="103" name="Google Shape;103;p18" descr="Image result for scikit-learn logo"/>
          <p:cNvPicPr preferRelativeResize="0"/>
          <p:nvPr/>
        </p:nvPicPr>
        <p:blipFill rotWithShape="1">
          <a:blip r:embed="rId7">
            <a:alphaModFix/>
          </a:blip>
          <a:srcRect/>
          <a:stretch/>
        </p:blipFill>
        <p:spPr>
          <a:xfrm>
            <a:off x="2546150" y="0"/>
            <a:ext cx="3216850" cy="1731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8</a:t>
            </a:fld>
            <a:endParaRPr/>
          </a:p>
        </p:txBody>
      </p:sp>
      <p:sp>
        <p:nvSpPr>
          <p:cNvPr id="109" name="Google Shape;109;p19"/>
          <p:cNvSpPr/>
          <p:nvPr/>
        </p:nvSpPr>
        <p:spPr>
          <a:xfrm>
            <a:off x="208202" y="227111"/>
            <a:ext cx="2202489"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800">
                <a:latin typeface="Rockwell"/>
                <a:ea typeface="Rockwell"/>
                <a:cs typeface="Rockwell"/>
                <a:sym typeface="Rockwell"/>
              </a:rPr>
              <a:t>Data visualization</a:t>
            </a:r>
            <a:endParaRPr/>
          </a:p>
        </p:txBody>
      </p:sp>
      <p:pic>
        <p:nvPicPr>
          <p:cNvPr id="110" name="Google Shape;110;p19"/>
          <p:cNvPicPr preferRelativeResize="0"/>
          <p:nvPr/>
        </p:nvPicPr>
        <p:blipFill>
          <a:blip r:embed="rId3">
            <a:alphaModFix/>
          </a:blip>
          <a:stretch>
            <a:fillRect/>
          </a:stretch>
        </p:blipFill>
        <p:spPr>
          <a:xfrm>
            <a:off x="2595724" y="572750"/>
            <a:ext cx="4423800" cy="4100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57200" y="129775"/>
            <a:ext cx="5241900" cy="1253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a:t>KN eighbours clasifier</a:t>
            </a:r>
            <a:endParaRPr/>
          </a:p>
        </p:txBody>
      </p:sp>
      <p:sp>
        <p:nvSpPr>
          <p:cNvPr id="116" name="Google Shape;116;p20"/>
          <p:cNvSpPr txBox="1">
            <a:spLocks noGrp="1"/>
          </p:cNvSpPr>
          <p:nvPr>
            <p:ph type="sldNum" idx="12"/>
          </p:nvPr>
        </p:nvSpPr>
        <p:spPr>
          <a:xfrm>
            <a:off x="8480584" y="4673651"/>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800"/>
              <a:buNone/>
            </a:pPr>
            <a:fld id="{00000000-1234-1234-1234-123412341234}" type="slidenum">
              <a:rPr lang="en"/>
              <a:t>9</a:t>
            </a:fld>
            <a:endParaRPr/>
          </a:p>
        </p:txBody>
      </p:sp>
      <p:pic>
        <p:nvPicPr>
          <p:cNvPr id="117" name="Google Shape;117;p20"/>
          <p:cNvPicPr preferRelativeResize="0"/>
          <p:nvPr/>
        </p:nvPicPr>
        <p:blipFill>
          <a:blip r:embed="rId3">
            <a:alphaModFix/>
          </a:blip>
          <a:stretch>
            <a:fillRect/>
          </a:stretch>
        </p:blipFill>
        <p:spPr>
          <a:xfrm>
            <a:off x="641475" y="1552175"/>
            <a:ext cx="7762875" cy="2561950"/>
          </a:xfrm>
          <a:prstGeom prst="rect">
            <a:avLst/>
          </a:prstGeom>
          <a:noFill/>
          <a:ln>
            <a:noFill/>
          </a:ln>
        </p:spPr>
      </p:pic>
    </p:spTree>
  </p:cSld>
  <p:clrMapOvr>
    <a:masterClrMapping/>
  </p:clrMapOvr>
</p:sld>
</file>

<file path=ppt/theme/theme1.xml><?xml version="1.0" encoding="utf-8"?>
<a:theme xmlns:a="http://schemas.openxmlformats.org/drawingml/2006/main" name="Eglamou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104</Words>
  <Application>Microsoft Office PowerPoint</Application>
  <PresentationFormat>On-screen Show (16:9)</PresentationFormat>
  <Paragraphs>36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Impact</vt:lpstr>
      <vt:lpstr>Lato Hairline</vt:lpstr>
      <vt:lpstr>Helvetica Neue</vt:lpstr>
      <vt:lpstr>Lato</vt:lpstr>
      <vt:lpstr>Garamond</vt:lpstr>
      <vt:lpstr>Lato Light</vt:lpstr>
      <vt:lpstr>Rockwell</vt:lpstr>
      <vt:lpstr>Arial</vt:lpstr>
      <vt:lpstr>Eglamour template</vt:lpstr>
      <vt:lpstr>Heart dignosis Data Analysis </vt:lpstr>
      <vt:lpstr>  INTRODUCTION  What is Machine Learning ? Goal of the Project What is Supervised Learning ?</vt:lpstr>
      <vt:lpstr>PowerPoint Presentation</vt:lpstr>
      <vt:lpstr>The Working of the Project</vt:lpstr>
      <vt:lpstr>Dataset </vt:lpstr>
      <vt:lpstr>3 step process</vt:lpstr>
      <vt:lpstr>PowerPoint Presentation</vt:lpstr>
      <vt:lpstr>PowerPoint Presentation</vt:lpstr>
      <vt:lpstr>KN eighbours clasifier</vt:lpstr>
      <vt:lpstr>Random Forest</vt:lpstr>
      <vt:lpstr>Decision Tree Classifier</vt:lpstr>
      <vt:lpstr>Conclusion We have best three algorithms for predicting the heart disease through given datasets. We are also getting best accuracy. It is one of the new system that use three famous algorithm for prediction of diseases especially heart.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Gyaneshwar</dc:creator>
  <cp:lastModifiedBy>suryavanshi Gyaneshwar</cp:lastModifiedBy>
  <cp:revision>2</cp:revision>
  <dcterms:modified xsi:type="dcterms:W3CDTF">2024-07-15T15:03:51Z</dcterms:modified>
</cp:coreProperties>
</file>