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7FFC2-FF22-4416-8FDA-1ED967EC40A3}" v="12" dt="2024-06-12T09:31:20.3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UMAR KORNU" userId="c56bdff485573c1a" providerId="LiveId" clId="{3F67FFC2-FF22-4416-8FDA-1ED967EC40A3}"/>
    <pc:docChg chg="undo redo custSel addSld delSld modSld sldOrd addSection modSection">
      <pc:chgData name="GANESH KUMAR KORNU" userId="c56bdff485573c1a" providerId="LiveId" clId="{3F67FFC2-FF22-4416-8FDA-1ED967EC40A3}" dt="2024-06-12T10:14:48.019" v="1499" actId="20577"/>
      <pc:docMkLst>
        <pc:docMk/>
      </pc:docMkLst>
      <pc:sldChg chg="addSp modSp mod modClrScheme chgLayout">
        <pc:chgData name="GANESH KUMAR KORNU" userId="c56bdff485573c1a" providerId="LiveId" clId="{3F67FFC2-FF22-4416-8FDA-1ED967EC40A3}" dt="2024-06-10T14:27:37.243" v="57" actId="14100"/>
        <pc:sldMkLst>
          <pc:docMk/>
          <pc:sldMk cId="0" sldId="257"/>
        </pc:sldMkLst>
        <pc:spChg chg="add mod ord">
          <ac:chgData name="GANESH KUMAR KORNU" userId="c56bdff485573c1a" providerId="LiveId" clId="{3F67FFC2-FF22-4416-8FDA-1ED967EC40A3}" dt="2024-06-10T14:27:37.243" v="57" actId="14100"/>
          <ac:spMkLst>
            <pc:docMk/>
            <pc:sldMk cId="0" sldId="257"/>
            <ac:spMk id="2" creationId="{67D4CAE7-92FB-49A0-191E-7B71A5C2B67F}"/>
          </ac:spMkLst>
        </pc:spChg>
        <pc:spChg chg="mod ord">
          <ac:chgData name="GANESH KUMAR KORNU" userId="c56bdff485573c1a" providerId="LiveId" clId="{3F67FFC2-FF22-4416-8FDA-1ED967EC40A3}" dt="2024-06-10T14:27:09.594" v="50" actId="1076"/>
          <ac:spMkLst>
            <pc:docMk/>
            <pc:sldMk cId="0" sldId="257"/>
            <ac:spMk id="17" creationId="{00000000-0000-0000-0000-000000000000}"/>
          </ac:spMkLst>
        </pc:spChg>
        <pc:spChg chg="mod ord">
          <ac:chgData name="GANESH KUMAR KORNU" userId="c56bdff485573c1a" providerId="LiveId" clId="{3F67FFC2-FF22-4416-8FDA-1ED967EC40A3}" dt="2024-06-10T14:25:57.743" v="0" actId="700"/>
          <ac:spMkLst>
            <pc:docMk/>
            <pc:sldMk cId="0" sldId="257"/>
            <ac:spMk id="22" creationId="{00000000-0000-0000-0000-000000000000}"/>
          </ac:spMkLst>
        </pc:spChg>
      </pc:sldChg>
      <pc:sldChg chg="addSp delSp modSp mod ord modClrScheme chgLayout">
        <pc:chgData name="GANESH KUMAR KORNU" userId="c56bdff485573c1a" providerId="LiveId" clId="{3F67FFC2-FF22-4416-8FDA-1ED967EC40A3}" dt="2024-06-10T15:07:17.528" v="543"/>
        <pc:sldMkLst>
          <pc:docMk/>
          <pc:sldMk cId="0" sldId="258"/>
        </pc:sldMkLst>
        <pc:spChg chg="del mod">
          <ac:chgData name="GANESH KUMAR KORNU" userId="c56bdff485573c1a" providerId="LiveId" clId="{3F67FFC2-FF22-4416-8FDA-1ED967EC40A3}" dt="2024-06-10T14:43:20.658" v="167" actId="478"/>
          <ac:spMkLst>
            <pc:docMk/>
            <pc:sldMk cId="0" sldId="258"/>
            <ac:spMk id="2" creationId="{00000000-0000-0000-0000-000000000000}"/>
          </ac:spMkLst>
        </pc:spChg>
        <pc:spChg chg="mod ord">
          <ac:chgData name="GANESH KUMAR KORNU" userId="c56bdff485573c1a" providerId="LiveId" clId="{3F67FFC2-FF22-4416-8FDA-1ED967EC40A3}" dt="2024-06-10T14:43:32.241" v="168" actId="700"/>
          <ac:spMkLst>
            <pc:docMk/>
            <pc:sldMk cId="0" sldId="258"/>
            <ac:spMk id="21" creationId="{00000000-0000-0000-0000-000000000000}"/>
          </ac:spMkLst>
        </pc:spChg>
        <pc:spChg chg="mod ord">
          <ac:chgData name="GANESH KUMAR KORNU" userId="c56bdff485573c1a" providerId="LiveId" clId="{3F67FFC2-FF22-4416-8FDA-1ED967EC40A3}" dt="2024-06-10T14:43:32.241" v="168" actId="700"/>
          <ac:spMkLst>
            <pc:docMk/>
            <pc:sldMk cId="0" sldId="258"/>
            <ac:spMk id="22" creationId="{00000000-0000-0000-0000-000000000000}"/>
          </ac:spMkLst>
        </pc:spChg>
        <pc:spChg chg="add mod ord">
          <ac:chgData name="GANESH KUMAR KORNU" userId="c56bdff485573c1a" providerId="LiveId" clId="{3F67FFC2-FF22-4416-8FDA-1ED967EC40A3}" dt="2024-06-10T14:45:27.160" v="185" actId="12"/>
          <ac:spMkLst>
            <pc:docMk/>
            <pc:sldMk cId="0" sldId="258"/>
            <ac:spMk id="23" creationId="{28E9A193-B518-D959-B701-5A73BB4CB011}"/>
          </ac:spMkLst>
        </pc:spChg>
      </pc:sldChg>
      <pc:sldChg chg="addSp delSp modSp mod modClrScheme chgLayout">
        <pc:chgData name="GANESH KUMAR KORNU" userId="c56bdff485573c1a" providerId="LiveId" clId="{3F67FFC2-FF22-4416-8FDA-1ED967EC40A3}" dt="2024-06-10T14:56:51.975" v="539" actId="14100"/>
        <pc:sldMkLst>
          <pc:docMk/>
          <pc:sldMk cId="0" sldId="259"/>
        </pc:sldMkLst>
        <pc:spChg chg="mod">
          <ac:chgData name="GANESH KUMAR KORNU" userId="c56bdff485573c1a" providerId="LiveId" clId="{3F67FFC2-FF22-4416-8FDA-1ED967EC40A3}" dt="2024-06-10T14:48:51.329" v="217" actId="1076"/>
          <ac:spMkLst>
            <pc:docMk/>
            <pc:sldMk cId="0" sldId="259"/>
            <ac:spMk id="6" creationId="{00000000-0000-0000-0000-000000000000}"/>
          </ac:spMkLst>
        </pc:spChg>
        <pc:spChg chg="mod ord">
          <ac:chgData name="GANESH KUMAR KORNU" userId="c56bdff485573c1a" providerId="LiveId" clId="{3F67FFC2-FF22-4416-8FDA-1ED967EC40A3}" dt="2024-06-10T14:48:26.160" v="211" actId="700"/>
          <ac:spMkLst>
            <pc:docMk/>
            <pc:sldMk cId="0" sldId="259"/>
            <ac:spMk id="7" creationId="{00000000-0000-0000-0000-000000000000}"/>
          </ac:spMkLst>
        </pc:spChg>
        <pc:spChg chg="mod ord">
          <ac:chgData name="GANESH KUMAR KORNU" userId="c56bdff485573c1a" providerId="LiveId" clId="{3F67FFC2-FF22-4416-8FDA-1ED967EC40A3}" dt="2024-06-10T14:48:26.160" v="211" actId="700"/>
          <ac:spMkLst>
            <pc:docMk/>
            <pc:sldMk cId="0" sldId="259"/>
            <ac:spMk id="10" creationId="{00000000-0000-0000-0000-000000000000}"/>
          </ac:spMkLst>
        </pc:spChg>
        <pc:spChg chg="add del mod ord">
          <ac:chgData name="GANESH KUMAR KORNU" userId="c56bdff485573c1a" providerId="LiveId" clId="{3F67FFC2-FF22-4416-8FDA-1ED967EC40A3}" dt="2024-06-10T14:56:14.412" v="535" actId="12"/>
          <ac:spMkLst>
            <pc:docMk/>
            <pc:sldMk cId="0" sldId="259"/>
            <ac:spMk id="11" creationId="{2AC2E613-13CF-B390-7C8E-646CA04B0F84}"/>
          </ac:spMkLst>
        </pc:spChg>
        <pc:spChg chg="add del mod ord">
          <ac:chgData name="GANESH KUMAR KORNU" userId="c56bdff485573c1a" providerId="LiveId" clId="{3F67FFC2-FF22-4416-8FDA-1ED967EC40A3}" dt="2024-06-10T14:48:26.160" v="211" actId="700"/>
          <ac:spMkLst>
            <pc:docMk/>
            <pc:sldMk cId="0" sldId="259"/>
            <ac:spMk id="12" creationId="{6BB30A13-3895-1CD1-6C71-AD31F5546D7C}"/>
          </ac:spMkLst>
        </pc:spChg>
        <pc:spChg chg="add del mod">
          <ac:chgData name="GANESH KUMAR KORNU" userId="c56bdff485573c1a" providerId="LiveId" clId="{3F67FFC2-FF22-4416-8FDA-1ED967EC40A3}" dt="2024-06-10T14:51:03.316" v="370"/>
          <ac:spMkLst>
            <pc:docMk/>
            <pc:sldMk cId="0" sldId="259"/>
            <ac:spMk id="13" creationId="{A2B48457-B727-F610-E390-6F2B9AD88130}"/>
          </ac:spMkLst>
        </pc:spChg>
        <pc:picChg chg="add mod">
          <ac:chgData name="GANESH KUMAR KORNU" userId="c56bdff485573c1a" providerId="LiveId" clId="{3F67FFC2-FF22-4416-8FDA-1ED967EC40A3}" dt="2024-06-10T14:56:51.975" v="539" actId="14100"/>
          <ac:picMkLst>
            <pc:docMk/>
            <pc:sldMk cId="0" sldId="259"/>
            <ac:picMk id="15" creationId="{F8B9517B-408D-5892-CAB8-F6453839090E}"/>
          </ac:picMkLst>
        </pc:picChg>
      </pc:sldChg>
      <pc:sldChg chg="addSp delSp modSp mod modClrScheme chgLayout">
        <pc:chgData name="GANESH KUMAR KORNU" userId="c56bdff485573c1a" providerId="LiveId" clId="{3F67FFC2-FF22-4416-8FDA-1ED967EC40A3}" dt="2024-06-12T09:31:46.569" v="989" actId="255"/>
        <pc:sldMkLst>
          <pc:docMk/>
          <pc:sldMk cId="0" sldId="260"/>
        </pc:sldMkLst>
        <pc:spChg chg="mod">
          <ac:chgData name="GANESH KUMAR KORNU" userId="c56bdff485573c1a" providerId="LiveId" clId="{3F67FFC2-FF22-4416-8FDA-1ED967EC40A3}" dt="2024-06-12T09:19:17.359" v="549" actId="1076"/>
          <ac:spMkLst>
            <pc:docMk/>
            <pc:sldMk cId="0" sldId="260"/>
            <ac:spMk id="6" creationId="{00000000-0000-0000-0000-000000000000}"/>
          </ac:spMkLst>
        </pc:spChg>
        <pc:spChg chg="mod ord">
          <ac:chgData name="GANESH KUMAR KORNU" userId="c56bdff485573c1a" providerId="LiveId" clId="{3F67FFC2-FF22-4416-8FDA-1ED967EC40A3}" dt="2024-06-12T09:19:03.389" v="547" actId="700"/>
          <ac:spMkLst>
            <pc:docMk/>
            <pc:sldMk cId="0" sldId="260"/>
            <ac:spMk id="7" creationId="{00000000-0000-0000-0000-000000000000}"/>
          </ac:spMkLst>
        </pc:spChg>
        <pc:spChg chg="mod ord">
          <ac:chgData name="GANESH KUMAR KORNU" userId="c56bdff485573c1a" providerId="LiveId" clId="{3F67FFC2-FF22-4416-8FDA-1ED967EC40A3}" dt="2024-06-12T09:19:03.389" v="547" actId="700"/>
          <ac:spMkLst>
            <pc:docMk/>
            <pc:sldMk cId="0" sldId="260"/>
            <ac:spMk id="10" creationId="{00000000-0000-0000-0000-000000000000}"/>
          </ac:spMkLst>
        </pc:spChg>
        <pc:spChg chg="add mod ord">
          <ac:chgData name="GANESH KUMAR KORNU" userId="c56bdff485573c1a" providerId="LiveId" clId="{3F67FFC2-FF22-4416-8FDA-1ED967EC40A3}" dt="2024-06-12T09:31:46.569" v="989" actId="255"/>
          <ac:spMkLst>
            <pc:docMk/>
            <pc:sldMk cId="0" sldId="260"/>
            <ac:spMk id="11" creationId="{4CB9494F-CB3D-99CF-97DE-18384C4FF339}"/>
          </ac:spMkLst>
        </pc:spChg>
        <pc:picChg chg="add del mod">
          <ac:chgData name="GANESH KUMAR KORNU" userId="c56bdff485573c1a" providerId="LiveId" clId="{3F67FFC2-FF22-4416-8FDA-1ED967EC40A3}" dt="2024-06-12T09:26:04.103" v="903" actId="478"/>
          <ac:picMkLst>
            <pc:docMk/>
            <pc:sldMk cId="0" sldId="260"/>
            <ac:picMk id="13" creationId="{96C9E29C-98C2-E3F8-6A4A-9585C8F419CF}"/>
          </ac:picMkLst>
        </pc:picChg>
        <pc:picChg chg="add mod">
          <ac:chgData name="GANESH KUMAR KORNU" userId="c56bdff485573c1a" providerId="LiveId" clId="{3F67FFC2-FF22-4416-8FDA-1ED967EC40A3}" dt="2024-06-12T09:27:12.130" v="905" actId="1076"/>
          <ac:picMkLst>
            <pc:docMk/>
            <pc:sldMk cId="0" sldId="260"/>
            <ac:picMk id="15" creationId="{B1D2CF31-2675-5BCC-34D8-DA2BDC8D833D}"/>
          </ac:picMkLst>
        </pc:picChg>
        <pc:picChg chg="add mod">
          <ac:chgData name="GANESH KUMAR KORNU" userId="c56bdff485573c1a" providerId="LiveId" clId="{3F67FFC2-FF22-4416-8FDA-1ED967EC40A3}" dt="2024-06-12T09:29:51.439" v="908" actId="1076"/>
          <ac:picMkLst>
            <pc:docMk/>
            <pc:sldMk cId="0" sldId="260"/>
            <ac:picMk id="17" creationId="{2520CC89-2BCC-CDBE-D513-8EDC5D7FB8D3}"/>
          </ac:picMkLst>
        </pc:picChg>
      </pc:sldChg>
      <pc:sldChg chg="addSp modSp mod modClrScheme chgLayout">
        <pc:chgData name="GANESH KUMAR KORNU" userId="c56bdff485573c1a" providerId="LiveId" clId="{3F67FFC2-FF22-4416-8FDA-1ED967EC40A3}" dt="2024-06-12T09:35:55.998" v="1005" actId="1076"/>
        <pc:sldMkLst>
          <pc:docMk/>
          <pc:sldMk cId="0" sldId="261"/>
        </pc:sldMkLst>
        <pc:spChg chg="mod">
          <ac:chgData name="GANESH KUMAR KORNU" userId="c56bdff485573c1a" providerId="LiveId" clId="{3F67FFC2-FF22-4416-8FDA-1ED967EC40A3}" dt="2024-06-12T09:34:56.176" v="995" actId="1076"/>
          <ac:spMkLst>
            <pc:docMk/>
            <pc:sldMk cId="0" sldId="261"/>
            <ac:spMk id="3" creationId="{00000000-0000-0000-0000-000000000000}"/>
          </ac:spMkLst>
        </pc:spChg>
        <pc:spChg chg="mod ord">
          <ac:chgData name="GANESH KUMAR KORNU" userId="c56bdff485573c1a" providerId="LiveId" clId="{3F67FFC2-FF22-4416-8FDA-1ED967EC40A3}" dt="2024-06-12T09:35:12.319" v="997" actId="255"/>
          <ac:spMkLst>
            <pc:docMk/>
            <pc:sldMk cId="0" sldId="261"/>
            <ac:spMk id="5" creationId="{00000000-0000-0000-0000-000000000000}"/>
          </ac:spMkLst>
        </pc:spChg>
        <pc:spChg chg="mod ord">
          <ac:chgData name="GANESH KUMAR KORNU" userId="c56bdff485573c1a" providerId="LiveId" clId="{3F67FFC2-FF22-4416-8FDA-1ED967EC40A3}" dt="2024-06-12T09:34:31.522" v="990" actId="700"/>
          <ac:spMkLst>
            <pc:docMk/>
            <pc:sldMk cId="0" sldId="261"/>
            <ac:spMk id="8" creationId="{00000000-0000-0000-0000-000000000000}"/>
          </ac:spMkLst>
        </pc:spChg>
        <pc:spChg chg="add mod ord">
          <ac:chgData name="GANESH KUMAR KORNU" userId="c56bdff485573c1a" providerId="LiveId" clId="{3F67FFC2-FF22-4416-8FDA-1ED967EC40A3}" dt="2024-06-12T09:35:55.998" v="1005" actId="1076"/>
          <ac:spMkLst>
            <pc:docMk/>
            <pc:sldMk cId="0" sldId="261"/>
            <ac:spMk id="9" creationId="{04424235-4229-535E-03E7-C5138D572D07}"/>
          </ac:spMkLst>
        </pc:spChg>
      </pc:sldChg>
      <pc:sldChg chg="addSp modSp mod modClrScheme chgLayout">
        <pc:chgData name="GANESH KUMAR KORNU" userId="c56bdff485573c1a" providerId="LiveId" clId="{3F67FFC2-FF22-4416-8FDA-1ED967EC40A3}" dt="2024-06-12T09:43:04.904" v="1022" actId="255"/>
        <pc:sldMkLst>
          <pc:docMk/>
          <pc:sldMk cId="0" sldId="262"/>
        </pc:sldMkLst>
        <pc:spChg chg="mod">
          <ac:chgData name="GANESH KUMAR KORNU" userId="c56bdff485573c1a" providerId="LiveId" clId="{3F67FFC2-FF22-4416-8FDA-1ED967EC40A3}" dt="2024-06-12T09:37:11.440" v="1012" actId="1076"/>
          <ac:spMkLst>
            <pc:docMk/>
            <pc:sldMk cId="0" sldId="262"/>
            <ac:spMk id="4" creationId="{00000000-0000-0000-0000-000000000000}"/>
          </ac:spMkLst>
        </pc:spChg>
        <pc:spChg chg="mod ord">
          <ac:chgData name="GANESH KUMAR KORNU" userId="c56bdff485573c1a" providerId="LiveId" clId="{3F67FFC2-FF22-4416-8FDA-1ED967EC40A3}" dt="2024-06-12T09:36:54.658" v="1008" actId="700"/>
          <ac:spMkLst>
            <pc:docMk/>
            <pc:sldMk cId="0" sldId="262"/>
            <ac:spMk id="6" creationId="{00000000-0000-0000-0000-000000000000}"/>
          </ac:spMkLst>
        </pc:spChg>
        <pc:spChg chg="mod ord">
          <ac:chgData name="GANESH KUMAR KORNU" userId="c56bdff485573c1a" providerId="LiveId" clId="{3F67FFC2-FF22-4416-8FDA-1ED967EC40A3}" dt="2024-06-12T09:36:54.658" v="1008" actId="700"/>
          <ac:spMkLst>
            <pc:docMk/>
            <pc:sldMk cId="0" sldId="262"/>
            <ac:spMk id="9" creationId="{00000000-0000-0000-0000-000000000000}"/>
          </ac:spMkLst>
        </pc:spChg>
        <pc:spChg chg="add mod ord">
          <ac:chgData name="GANESH KUMAR KORNU" userId="c56bdff485573c1a" providerId="LiveId" clId="{3F67FFC2-FF22-4416-8FDA-1ED967EC40A3}" dt="2024-06-12T09:43:04.904" v="1022" actId="255"/>
          <ac:spMkLst>
            <pc:docMk/>
            <pc:sldMk cId="0" sldId="262"/>
            <ac:spMk id="10" creationId="{5670CA18-5EB9-40D3-8216-A7599386802B}"/>
          </ac:spMkLst>
        </pc:spChg>
        <pc:picChg chg="mod">
          <ac:chgData name="GANESH KUMAR KORNU" userId="c56bdff485573c1a" providerId="LiveId" clId="{3F67FFC2-FF22-4416-8FDA-1ED967EC40A3}" dt="2024-06-12T09:36:59.721" v="1009" actId="1076"/>
          <ac:picMkLst>
            <pc:docMk/>
            <pc:sldMk cId="0" sldId="262"/>
            <ac:picMk id="2" creationId="{00000000-0000-0000-0000-000000000000}"/>
          </ac:picMkLst>
        </pc:picChg>
      </pc:sldChg>
      <pc:sldChg chg="addSp modSp mod modClrScheme chgLayout">
        <pc:chgData name="GANESH KUMAR KORNU" userId="c56bdff485573c1a" providerId="LiveId" clId="{3F67FFC2-FF22-4416-8FDA-1ED967EC40A3}" dt="2024-06-12T09:57:10.850" v="1239" actId="123"/>
        <pc:sldMkLst>
          <pc:docMk/>
          <pc:sldMk cId="0" sldId="263"/>
        </pc:sldMkLst>
        <pc:spChg chg="mod">
          <ac:chgData name="GANESH KUMAR KORNU" userId="c56bdff485573c1a" providerId="LiveId" clId="{3F67FFC2-FF22-4416-8FDA-1ED967EC40A3}" dt="2024-06-12T09:53:39.926" v="1063" actId="1076"/>
          <ac:spMkLst>
            <pc:docMk/>
            <pc:sldMk cId="0" sldId="263"/>
            <ac:spMk id="4" creationId="{00000000-0000-0000-0000-000000000000}"/>
          </ac:spMkLst>
        </pc:spChg>
        <pc:spChg chg="mod ord">
          <ac:chgData name="GANESH KUMAR KORNU" userId="c56bdff485573c1a" providerId="LiveId" clId="{3F67FFC2-FF22-4416-8FDA-1ED967EC40A3}" dt="2024-06-12T09:53:49.072" v="1064" actId="255"/>
          <ac:spMkLst>
            <pc:docMk/>
            <pc:sldMk cId="0" sldId="263"/>
            <ac:spMk id="7" creationId="{00000000-0000-0000-0000-000000000000}"/>
          </ac:spMkLst>
        </pc:spChg>
        <pc:spChg chg="add mod ord">
          <ac:chgData name="GANESH KUMAR KORNU" userId="c56bdff485573c1a" providerId="LiveId" clId="{3F67FFC2-FF22-4416-8FDA-1ED967EC40A3}" dt="2024-06-12T09:57:10.850" v="1239" actId="123"/>
          <ac:spMkLst>
            <pc:docMk/>
            <pc:sldMk cId="0" sldId="263"/>
            <ac:spMk id="9" creationId="{1EE112B5-808D-8A68-D162-6AD0F842AAC0}"/>
          </ac:spMkLst>
        </pc:spChg>
      </pc:sldChg>
      <pc:sldChg chg="addSp delSp modSp mod modClrScheme chgLayout">
        <pc:chgData name="GANESH KUMAR KORNU" userId="c56bdff485573c1a" providerId="LiveId" clId="{3F67FFC2-FF22-4416-8FDA-1ED967EC40A3}" dt="2024-06-12T10:14:48.019" v="1499" actId="20577"/>
        <pc:sldMkLst>
          <pc:docMk/>
          <pc:sldMk cId="0" sldId="264"/>
        </pc:sldMkLst>
        <pc:spChg chg="mod">
          <ac:chgData name="GANESH KUMAR KORNU" userId="c56bdff485573c1a" providerId="LiveId" clId="{3F67FFC2-FF22-4416-8FDA-1ED967EC40A3}" dt="2024-06-12T10:10:05.888" v="1261" actId="1076"/>
          <ac:spMkLst>
            <pc:docMk/>
            <pc:sldMk cId="0" sldId="264"/>
            <ac:spMk id="4" creationId="{00000000-0000-0000-0000-000000000000}"/>
          </ac:spMkLst>
        </pc:spChg>
        <pc:spChg chg="add del mod ord">
          <ac:chgData name="GANESH KUMAR KORNU" userId="c56bdff485573c1a" providerId="LiveId" clId="{3F67FFC2-FF22-4416-8FDA-1ED967EC40A3}" dt="2024-06-12T10:10:07.384" v="1263" actId="700"/>
          <ac:spMkLst>
            <pc:docMk/>
            <pc:sldMk cId="0" sldId="264"/>
            <ac:spMk id="10" creationId="{AFAD75C8-7C60-C06B-BBEE-4049904A5B23}"/>
          </ac:spMkLst>
        </pc:spChg>
        <pc:spChg chg="add del mod ord">
          <ac:chgData name="GANESH KUMAR KORNU" userId="c56bdff485573c1a" providerId="LiveId" clId="{3F67FFC2-FF22-4416-8FDA-1ED967EC40A3}" dt="2024-06-12T10:10:07.384" v="1263" actId="700"/>
          <ac:spMkLst>
            <pc:docMk/>
            <pc:sldMk cId="0" sldId="264"/>
            <ac:spMk id="11" creationId="{3189E137-A043-9A33-EF10-DA602EDB8147}"/>
          </ac:spMkLst>
        </pc:spChg>
        <pc:spChg chg="add del">
          <ac:chgData name="GANESH KUMAR KORNU" userId="c56bdff485573c1a" providerId="LiveId" clId="{3F67FFC2-FF22-4416-8FDA-1ED967EC40A3}" dt="2024-06-12T10:11:54.455" v="1267" actId="22"/>
          <ac:spMkLst>
            <pc:docMk/>
            <pc:sldMk cId="0" sldId="264"/>
            <ac:spMk id="13" creationId="{A273F647-FEE6-D080-3578-F5ACA87FCD22}"/>
          </ac:spMkLst>
        </pc:spChg>
        <pc:spChg chg="add del">
          <ac:chgData name="GANESH KUMAR KORNU" userId="c56bdff485573c1a" providerId="LiveId" clId="{3F67FFC2-FF22-4416-8FDA-1ED967EC40A3}" dt="2024-06-12T10:12:04.234" v="1269" actId="22"/>
          <ac:spMkLst>
            <pc:docMk/>
            <pc:sldMk cId="0" sldId="264"/>
            <ac:spMk id="15" creationId="{CC81AA79-B151-BC2C-4BC7-A5EE5993DEED}"/>
          </ac:spMkLst>
        </pc:spChg>
        <pc:spChg chg="add mod">
          <ac:chgData name="GANESH KUMAR KORNU" userId="c56bdff485573c1a" providerId="LiveId" clId="{3F67FFC2-FF22-4416-8FDA-1ED967EC40A3}" dt="2024-06-12T10:14:48.019" v="1499" actId="20577"/>
          <ac:spMkLst>
            <pc:docMk/>
            <pc:sldMk cId="0" sldId="264"/>
            <ac:spMk id="17" creationId="{11FC879F-54C5-DF41-9278-7F4E757B4D14}"/>
          </ac:spMkLst>
        </pc:spChg>
      </pc:sldChg>
      <pc:sldChg chg="addSp delSp modSp mod">
        <pc:chgData name="GANESH KUMAR KORNU" userId="c56bdff485573c1a" providerId="LiveId" clId="{3F67FFC2-FF22-4416-8FDA-1ED967EC40A3}" dt="2024-06-12T10:06:52.735" v="1255" actId="12"/>
        <pc:sldMkLst>
          <pc:docMk/>
          <pc:sldMk cId="0" sldId="265"/>
        </pc:sldMkLst>
        <pc:spChg chg="add mod">
          <ac:chgData name="GANESH KUMAR KORNU" userId="c56bdff485573c1a" providerId="LiveId" clId="{3F67FFC2-FF22-4416-8FDA-1ED967EC40A3}" dt="2024-06-12T10:06:52.735" v="1255" actId="12"/>
          <ac:spMkLst>
            <pc:docMk/>
            <pc:sldMk cId="0" sldId="265"/>
            <ac:spMk id="12" creationId="{78E4CC72-D216-4C0D-A3B1-B04338A93FE6}"/>
          </ac:spMkLst>
        </pc:spChg>
        <pc:picChg chg="add del mod">
          <ac:chgData name="GANESH KUMAR KORNU" userId="c56bdff485573c1a" providerId="LiveId" clId="{3F67FFC2-FF22-4416-8FDA-1ED967EC40A3}" dt="2024-06-12T09:57:25.014" v="1240" actId="478"/>
          <ac:picMkLst>
            <pc:docMk/>
            <pc:sldMk cId="0" sldId="265"/>
            <ac:picMk id="10" creationId="{C5AD288D-D022-38C5-B51F-3B1ED8599364}"/>
          </ac:picMkLst>
        </pc:picChg>
      </pc:sldChg>
      <pc:sldChg chg="modSp new mod">
        <pc:chgData name="GANESH KUMAR KORNU" userId="c56bdff485573c1a" providerId="LiveId" clId="{3F67FFC2-FF22-4416-8FDA-1ED967EC40A3}" dt="2024-06-12T09:44:02.945" v="1025"/>
        <pc:sldMkLst>
          <pc:docMk/>
          <pc:sldMk cId="127950332" sldId="266"/>
        </pc:sldMkLst>
        <pc:spChg chg="mod">
          <ac:chgData name="GANESH KUMAR KORNU" userId="c56bdff485573c1a" providerId="LiveId" clId="{3F67FFC2-FF22-4416-8FDA-1ED967EC40A3}" dt="2024-06-12T09:44:02.945" v="1025"/>
          <ac:spMkLst>
            <pc:docMk/>
            <pc:sldMk cId="127950332" sldId="266"/>
            <ac:spMk id="2" creationId="{5B7CF68C-8AB2-5381-F366-AF79105535D0}"/>
          </ac:spMkLst>
        </pc:spChg>
      </pc:sldChg>
      <pc:sldChg chg="new del">
        <pc:chgData name="GANESH KUMAR KORNU" userId="c56bdff485573c1a" providerId="LiveId" clId="{3F67FFC2-FF22-4416-8FDA-1ED967EC40A3}" dt="2024-06-11T00:26:56.061" v="545" actId="47"/>
        <pc:sldMkLst>
          <pc:docMk/>
          <pc:sldMk cId="2329732180" sldId="266"/>
        </pc:sldMkLst>
      </pc:sldChg>
      <pc:sldChg chg="new del">
        <pc:chgData name="GANESH KUMAR KORNU" userId="c56bdff485573c1a" providerId="LiveId" clId="{3F67FFC2-FF22-4416-8FDA-1ED967EC40A3}" dt="2024-06-10T15:05:34.139" v="541" actId="680"/>
        <pc:sldMkLst>
          <pc:docMk/>
          <pc:sldMk cId="3931855116" sldId="266"/>
        </pc:sldMkLst>
      </pc:sldChg>
      <pc:sldChg chg="modSp new mod">
        <pc:chgData name="GANESH KUMAR KORNU" userId="c56bdff485573c1a" providerId="LiveId" clId="{3F67FFC2-FF22-4416-8FDA-1ED967EC40A3}" dt="2024-06-12T09:47:23.432" v="1044"/>
        <pc:sldMkLst>
          <pc:docMk/>
          <pc:sldMk cId="2625086820" sldId="267"/>
        </pc:sldMkLst>
        <pc:spChg chg="mod">
          <ac:chgData name="GANESH KUMAR KORNU" userId="c56bdff485573c1a" providerId="LiveId" clId="{3F67FFC2-FF22-4416-8FDA-1ED967EC40A3}" dt="2024-06-12T09:47:23.432" v="1044"/>
          <ac:spMkLst>
            <pc:docMk/>
            <pc:sldMk cId="2625086820" sldId="267"/>
            <ac:spMk id="2" creationId="{C4B1E2A3-77C7-CCFC-CAB4-6DAF56BBF1D5}"/>
          </ac:spMkLst>
        </pc:spChg>
      </pc:sldChg>
      <pc:sldChg chg="addSp modSp new mod">
        <pc:chgData name="GANESH KUMAR KORNU" userId="c56bdff485573c1a" providerId="LiveId" clId="{3F67FFC2-FF22-4416-8FDA-1ED967EC40A3}" dt="2024-06-12T09:49:27.077" v="1056" actId="1076"/>
        <pc:sldMkLst>
          <pc:docMk/>
          <pc:sldMk cId="2722415194" sldId="268"/>
        </pc:sldMkLst>
        <pc:spChg chg="mod">
          <ac:chgData name="GANESH KUMAR KORNU" userId="c56bdff485573c1a" providerId="LiveId" clId="{3F67FFC2-FF22-4416-8FDA-1ED967EC40A3}" dt="2024-06-12T09:49:12.030" v="1052" actId="20577"/>
          <ac:spMkLst>
            <pc:docMk/>
            <pc:sldMk cId="2722415194" sldId="268"/>
            <ac:spMk id="2" creationId="{DBD4D83A-16FC-0DC4-8AE2-AB8B86C0FD4C}"/>
          </ac:spMkLst>
        </pc:spChg>
        <pc:picChg chg="add mod">
          <ac:chgData name="GANESH KUMAR KORNU" userId="c56bdff485573c1a" providerId="LiveId" clId="{3F67FFC2-FF22-4416-8FDA-1ED967EC40A3}" dt="2024-06-12T09:49:27.077" v="1056" actId="1076"/>
          <ac:picMkLst>
            <pc:docMk/>
            <pc:sldMk cId="2722415194" sldId="268"/>
            <ac:picMk id="4" creationId="{E55F5ED2-416E-6A73-374B-9555374224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12-06-2024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77724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KORNU GANESH KUMAR</a:t>
            </a:r>
            <a:endParaRPr spc="15" dirty="0"/>
          </a:p>
        </p:txBody>
      </p:sp>
      <p:sp>
        <p:nvSpPr>
          <p:cNvPr id="8" name="object 8"/>
          <p:cNvSpPr txBox="1"/>
          <p:nvPr/>
        </p:nvSpPr>
        <p:spPr>
          <a:xfrm>
            <a:off x="6484620" y="2821622"/>
            <a:ext cx="20497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524000" y="3215622"/>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4242699" y="3249914"/>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829</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Inter</vt:lpstr>
      <vt:lpstr>Trebuchet MS</vt:lpstr>
      <vt:lpstr>Wingdings</vt:lpstr>
      <vt:lpstr>Office Theme</vt:lpstr>
      <vt:lpstr>KORNU GANESH KUMAR</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GANESH KUMAR KORNU</cp:lastModifiedBy>
  <cp:revision>4</cp:revision>
  <dcterms:created xsi:type="dcterms:W3CDTF">2024-06-03T05:48:59Z</dcterms:created>
  <dcterms:modified xsi:type="dcterms:W3CDTF">2024-06-12T10:14:48Z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