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91" r:id="rId3"/>
    <p:sldId id="262" r:id="rId4"/>
    <p:sldId id="292" r:id="rId5"/>
    <p:sldId id="258" r:id="rId6"/>
    <p:sldId id="293" r:id="rId7"/>
    <p:sldId id="294" r:id="rId8"/>
    <p:sldId id="278" r:id="rId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Lexend" panose="020B0604020202020204" charset="0"/>
      <p:regular r:id="rId15"/>
      <p:bold r:id="rId16"/>
    </p:embeddedFont>
    <p:embeddedFont>
      <p:font typeface="Fira Sans Extra Condensed" panose="020B0604020202020204" charset="0"/>
      <p:regular r:id="rId17"/>
      <p:bold r:id="rId18"/>
      <p:italic r:id="rId19"/>
      <p:boldItalic r:id="rId20"/>
    </p:embeddedFont>
    <p:embeddedFont>
      <p:font typeface="Footlight MT Light" panose="0204060206030A020304" pitchFamily="18" charset="0"/>
      <p:regular r:id="rId21"/>
    </p:embeddedFont>
    <p:embeddedFont>
      <p:font typeface="Square721 BT" panose="020B0504020202060204" pitchFamily="34" charset="0"/>
      <p:regular r:id="rId22"/>
      <p:bold r:id="rId23"/>
    </p:embeddedFont>
    <p:embeddedFont>
      <p:font typeface="Monotype Corsiva" panose="03010101010201010101" pitchFamily="66" charset="0"/>
      <p:italic r:id="rId24"/>
    </p:embeddedFont>
    <p:embeddedFont>
      <p:font typeface="Fira Sans Condensed" panose="020B0604020202020204" charset="0"/>
      <p:regular r:id="rId25"/>
      <p:bold r:id="rId26"/>
      <p:italic r:id="rId27"/>
      <p:boldItalic r:id="rId28"/>
    </p:embeddedFont>
    <p:embeddedFont>
      <p:font typeface="Mukta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DA9F0F-E979-402A-AA4C-97829DBB5F9E}">
  <a:tblStyle styleId="{4ADA9F0F-E979-402A-AA4C-97829DBB5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77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04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6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48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8d9ef9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b8d9ef9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3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69dbe510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69dbe510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2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200" y="3018350"/>
            <a:ext cx="34767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8830" y="1291134"/>
            <a:ext cx="1289424" cy="128949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9800" y="2343150"/>
            <a:ext cx="624608" cy="624548"/>
          </a:xfrm>
          <a:custGeom>
            <a:avLst/>
            <a:gdLst/>
            <a:ahLst/>
            <a:cxnLst/>
            <a:rect l="l" t="t" r="r" b="b"/>
            <a:pathLst>
              <a:path w="10448" h="10447" extrusionOk="0">
                <a:moveTo>
                  <a:pt x="5225" y="0"/>
                </a:moveTo>
                <a:cubicBezTo>
                  <a:pt x="3839" y="0"/>
                  <a:pt x="2511" y="550"/>
                  <a:pt x="1531" y="1530"/>
                </a:cubicBezTo>
                <a:cubicBezTo>
                  <a:pt x="551" y="2510"/>
                  <a:pt x="1" y="3838"/>
                  <a:pt x="1" y="5224"/>
                </a:cubicBezTo>
                <a:cubicBezTo>
                  <a:pt x="1" y="6609"/>
                  <a:pt x="551" y="7937"/>
                  <a:pt x="1531" y="8917"/>
                </a:cubicBezTo>
                <a:cubicBezTo>
                  <a:pt x="2511" y="9897"/>
                  <a:pt x="3839" y="10447"/>
                  <a:pt x="5225" y="10447"/>
                </a:cubicBezTo>
                <a:cubicBezTo>
                  <a:pt x="6610" y="10447"/>
                  <a:pt x="7939" y="9897"/>
                  <a:pt x="8917" y="8917"/>
                </a:cubicBezTo>
                <a:cubicBezTo>
                  <a:pt x="9897" y="7937"/>
                  <a:pt x="10447" y="6609"/>
                  <a:pt x="10447" y="5224"/>
                </a:cubicBezTo>
                <a:cubicBezTo>
                  <a:pt x="10447" y="3838"/>
                  <a:pt x="9897" y="2510"/>
                  <a:pt x="8917" y="1530"/>
                </a:cubicBezTo>
                <a:cubicBezTo>
                  <a:pt x="7939" y="550"/>
                  <a:pt x="6610" y="0"/>
                  <a:pt x="5225" y="0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9698" y="-58050"/>
            <a:ext cx="3885900" cy="5259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1930501" y="981066"/>
            <a:ext cx="7435715" cy="3797182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5577792" y="893111"/>
            <a:ext cx="3947216" cy="5972973"/>
            <a:chOff x="6335125" y="3560338"/>
            <a:chExt cx="1206325" cy="1825425"/>
          </a:xfrm>
        </p:grpSpPr>
        <p:sp>
          <p:nvSpPr>
            <p:cNvPr id="17" name="Google Shape;17;p2"/>
            <p:cNvSpPr/>
            <p:nvPr/>
          </p:nvSpPr>
          <p:spPr>
            <a:xfrm>
              <a:off x="7062700" y="5212563"/>
              <a:ext cx="152050" cy="173200"/>
            </a:xfrm>
            <a:custGeom>
              <a:avLst/>
              <a:gdLst/>
              <a:ahLst/>
              <a:cxnLst/>
              <a:rect l="l" t="t" r="r" b="b"/>
              <a:pathLst>
                <a:path w="6082" h="69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87" y="869"/>
                    <a:pt x="652" y="1689"/>
                  </a:cubicBezTo>
                  <a:cubicBezTo>
                    <a:pt x="918" y="2510"/>
                    <a:pt x="773" y="3451"/>
                    <a:pt x="1568" y="4127"/>
                  </a:cubicBezTo>
                  <a:cubicBezTo>
                    <a:pt x="2357" y="4796"/>
                    <a:pt x="5009" y="6927"/>
                    <a:pt x="5557" y="6927"/>
                  </a:cubicBezTo>
                  <a:cubicBezTo>
                    <a:pt x="5563" y="6927"/>
                    <a:pt x="5569" y="6927"/>
                    <a:pt x="5574" y="6927"/>
                  </a:cubicBezTo>
                  <a:cubicBezTo>
                    <a:pt x="6081" y="6878"/>
                    <a:pt x="5864" y="5647"/>
                    <a:pt x="4971" y="4368"/>
                  </a:cubicBezTo>
                  <a:cubicBezTo>
                    <a:pt x="4420" y="3578"/>
                    <a:pt x="3610" y="2713"/>
                    <a:pt x="3072" y="2168"/>
                  </a:cubicBezTo>
                  <a:cubicBezTo>
                    <a:pt x="2700" y="1792"/>
                    <a:pt x="2440" y="1320"/>
                    <a:pt x="2320" y="803"/>
                  </a:cubicBezTo>
                  <a:lnTo>
                    <a:pt x="22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35125" y="5220713"/>
              <a:ext cx="180400" cy="132325"/>
            </a:xfrm>
            <a:custGeom>
              <a:avLst/>
              <a:gdLst/>
              <a:ahLst/>
              <a:cxnLst/>
              <a:rect l="l" t="t" r="r" b="b"/>
              <a:pathLst>
                <a:path w="7216" h="5293" extrusionOk="0">
                  <a:moveTo>
                    <a:pt x="4610" y="0"/>
                  </a:moveTo>
                  <a:lnTo>
                    <a:pt x="4082" y="1304"/>
                  </a:lnTo>
                  <a:cubicBezTo>
                    <a:pt x="3957" y="1613"/>
                    <a:pt x="3753" y="1882"/>
                    <a:pt x="3488" y="2086"/>
                  </a:cubicBezTo>
                  <a:cubicBezTo>
                    <a:pt x="2803" y="2615"/>
                    <a:pt x="1421" y="3670"/>
                    <a:pt x="742" y="4109"/>
                  </a:cubicBezTo>
                  <a:cubicBezTo>
                    <a:pt x="62" y="4548"/>
                    <a:pt x="1" y="5293"/>
                    <a:pt x="935" y="5293"/>
                  </a:cubicBezTo>
                  <a:cubicBezTo>
                    <a:pt x="1269" y="5293"/>
                    <a:pt x="1729" y="5198"/>
                    <a:pt x="2335" y="4959"/>
                  </a:cubicBezTo>
                  <a:cubicBezTo>
                    <a:pt x="4633" y="4055"/>
                    <a:pt x="6153" y="3457"/>
                    <a:pt x="6588" y="3276"/>
                  </a:cubicBezTo>
                  <a:cubicBezTo>
                    <a:pt x="7022" y="3095"/>
                    <a:pt x="6407" y="1972"/>
                    <a:pt x="6588" y="1376"/>
                  </a:cubicBezTo>
                  <a:cubicBezTo>
                    <a:pt x="6769" y="778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50325" y="4313938"/>
              <a:ext cx="667600" cy="906800"/>
            </a:xfrm>
            <a:custGeom>
              <a:avLst/>
              <a:gdLst/>
              <a:ahLst/>
              <a:cxnLst/>
              <a:rect l="l" t="t" r="r" b="b"/>
              <a:pathLst>
                <a:path w="26704" h="36272" extrusionOk="0">
                  <a:moveTo>
                    <a:pt x="16043" y="1"/>
                  </a:moveTo>
                  <a:lnTo>
                    <a:pt x="15750" y="1439"/>
                  </a:lnTo>
                  <a:cubicBezTo>
                    <a:pt x="11020" y="6072"/>
                    <a:pt x="7047" y="15264"/>
                    <a:pt x="5359" y="20573"/>
                  </a:cubicBezTo>
                  <a:cubicBezTo>
                    <a:pt x="3669" y="25882"/>
                    <a:pt x="1" y="36271"/>
                    <a:pt x="1" y="36271"/>
                  </a:cubicBezTo>
                  <a:lnTo>
                    <a:pt x="2608" y="36271"/>
                  </a:lnTo>
                  <a:cubicBezTo>
                    <a:pt x="10233" y="26075"/>
                    <a:pt x="9437" y="21538"/>
                    <a:pt x="9437" y="21538"/>
                  </a:cubicBezTo>
                  <a:cubicBezTo>
                    <a:pt x="14867" y="15059"/>
                    <a:pt x="18993" y="6698"/>
                    <a:pt x="18993" y="6697"/>
                  </a:cubicBezTo>
                  <a:lnTo>
                    <a:pt x="18993" y="6697"/>
                  </a:lnTo>
                  <a:lnTo>
                    <a:pt x="18350" y="21154"/>
                  </a:lnTo>
                  <a:cubicBezTo>
                    <a:pt x="18273" y="22878"/>
                    <a:pt x="18635" y="24594"/>
                    <a:pt x="19402" y="26140"/>
                  </a:cubicBezTo>
                  <a:lnTo>
                    <a:pt x="24422" y="36271"/>
                  </a:lnTo>
                  <a:lnTo>
                    <a:pt x="26704" y="36271"/>
                  </a:lnTo>
                  <a:cubicBezTo>
                    <a:pt x="25943" y="32470"/>
                    <a:pt x="25219" y="25810"/>
                    <a:pt x="22577" y="23675"/>
                  </a:cubicBezTo>
                  <a:cubicBezTo>
                    <a:pt x="22577" y="23675"/>
                    <a:pt x="24857" y="16543"/>
                    <a:pt x="25599" y="11077"/>
                  </a:cubicBezTo>
                  <a:cubicBezTo>
                    <a:pt x="26342" y="5611"/>
                    <a:pt x="23772" y="1702"/>
                    <a:pt x="23772" y="1702"/>
                  </a:cubicBezTo>
                  <a:lnTo>
                    <a:pt x="23772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7800" y="4313938"/>
              <a:ext cx="304525" cy="151525"/>
            </a:xfrm>
            <a:custGeom>
              <a:avLst/>
              <a:gdLst/>
              <a:ahLst/>
              <a:cxnLst/>
              <a:rect l="l" t="t" r="r" b="b"/>
              <a:pathLst>
                <a:path w="12181" h="6061" extrusionOk="0">
                  <a:moveTo>
                    <a:pt x="12177" y="4083"/>
                  </a:moveTo>
                  <a:cubicBezTo>
                    <a:pt x="12178" y="4087"/>
                    <a:pt x="12179" y="4090"/>
                    <a:pt x="12180" y="4093"/>
                  </a:cubicBezTo>
                  <a:cubicBezTo>
                    <a:pt x="12179" y="4090"/>
                    <a:pt x="12178" y="4087"/>
                    <a:pt x="12177" y="4083"/>
                  </a:cubicBezTo>
                  <a:close/>
                  <a:moveTo>
                    <a:pt x="3344" y="1"/>
                  </a:moveTo>
                  <a:lnTo>
                    <a:pt x="3051" y="1440"/>
                  </a:lnTo>
                  <a:cubicBezTo>
                    <a:pt x="2157" y="2315"/>
                    <a:pt x="1291" y="3354"/>
                    <a:pt x="462" y="4499"/>
                  </a:cubicBezTo>
                  <a:cubicBezTo>
                    <a:pt x="1" y="5136"/>
                    <a:pt x="442" y="6042"/>
                    <a:pt x="1228" y="6059"/>
                  </a:cubicBezTo>
                  <a:cubicBezTo>
                    <a:pt x="1255" y="6060"/>
                    <a:pt x="1281" y="6060"/>
                    <a:pt x="1309" y="6060"/>
                  </a:cubicBezTo>
                  <a:cubicBezTo>
                    <a:pt x="3889" y="6060"/>
                    <a:pt x="8896" y="3559"/>
                    <a:pt x="11120" y="3559"/>
                  </a:cubicBezTo>
                  <a:cubicBezTo>
                    <a:pt x="11665" y="3559"/>
                    <a:pt x="12043" y="3710"/>
                    <a:pt x="12177" y="4083"/>
                  </a:cubicBezTo>
                  <a:lnTo>
                    <a:pt x="12177" y="4083"/>
                  </a:lnTo>
                  <a:cubicBezTo>
                    <a:pt x="11649" y="2580"/>
                    <a:pt x="11073" y="1702"/>
                    <a:pt x="11073" y="1702"/>
                  </a:cubicBezTo>
                  <a:lnTo>
                    <a:pt x="11073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2200" y="4450463"/>
              <a:ext cx="110175" cy="27375"/>
            </a:xfrm>
            <a:custGeom>
              <a:avLst/>
              <a:gdLst/>
              <a:ahLst/>
              <a:cxnLst/>
              <a:rect l="l" t="t" r="r" b="b"/>
              <a:pathLst>
                <a:path w="4407" h="1095" extrusionOk="0">
                  <a:moveTo>
                    <a:pt x="4404" y="1"/>
                  </a:moveTo>
                  <a:lnTo>
                    <a:pt x="0" y="1084"/>
                  </a:lnTo>
                  <a:lnTo>
                    <a:pt x="2" y="1095"/>
                  </a:lnTo>
                  <a:lnTo>
                    <a:pt x="4407" y="1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4950" y="4320338"/>
              <a:ext cx="5675" cy="161125"/>
            </a:xfrm>
            <a:custGeom>
              <a:avLst/>
              <a:gdLst/>
              <a:ahLst/>
              <a:cxnLst/>
              <a:rect l="l" t="t" r="r" b="b"/>
              <a:pathLst>
                <a:path w="227" h="6445" extrusionOk="0">
                  <a:moveTo>
                    <a:pt x="216" y="1"/>
                  </a:moveTo>
                  <a:lnTo>
                    <a:pt x="1" y="6444"/>
                  </a:lnTo>
                  <a:lnTo>
                    <a:pt x="11" y="64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7075" y="4320238"/>
              <a:ext cx="20125" cy="101975"/>
            </a:xfrm>
            <a:custGeom>
              <a:avLst/>
              <a:gdLst/>
              <a:ahLst/>
              <a:cxnLst/>
              <a:rect l="l" t="t" r="r" b="b"/>
              <a:pathLst>
                <a:path w="805" h="4079" extrusionOk="0">
                  <a:moveTo>
                    <a:pt x="193" y="1"/>
                  </a:moveTo>
                  <a:cubicBezTo>
                    <a:pt x="191" y="14"/>
                    <a:pt x="10" y="1367"/>
                    <a:pt x="3" y="2482"/>
                  </a:cubicBezTo>
                  <a:cubicBezTo>
                    <a:pt x="1" y="2880"/>
                    <a:pt x="66" y="3432"/>
                    <a:pt x="398" y="3803"/>
                  </a:cubicBezTo>
                  <a:cubicBezTo>
                    <a:pt x="597" y="4027"/>
                    <a:pt x="799" y="4078"/>
                    <a:pt x="802" y="4078"/>
                  </a:cubicBezTo>
                  <a:lnTo>
                    <a:pt x="805" y="4069"/>
                  </a:lnTo>
                  <a:cubicBezTo>
                    <a:pt x="803" y="4068"/>
                    <a:pt x="603" y="4017"/>
                    <a:pt x="406" y="3796"/>
                  </a:cubicBezTo>
                  <a:cubicBezTo>
                    <a:pt x="77" y="3428"/>
                    <a:pt x="11" y="2878"/>
                    <a:pt x="13" y="2482"/>
                  </a:cubicBezTo>
                  <a:cubicBezTo>
                    <a:pt x="21" y="1368"/>
                    <a:pt x="202" y="16"/>
                    <a:pt x="204" y="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8025" y="4044788"/>
              <a:ext cx="243400" cy="384175"/>
            </a:xfrm>
            <a:custGeom>
              <a:avLst/>
              <a:gdLst/>
              <a:ahLst/>
              <a:cxnLst/>
              <a:rect l="l" t="t" r="r" b="b"/>
              <a:pathLst>
                <a:path w="9736" h="15367" extrusionOk="0">
                  <a:moveTo>
                    <a:pt x="8620" y="1"/>
                  </a:moveTo>
                  <a:cubicBezTo>
                    <a:pt x="8620" y="1"/>
                    <a:pt x="7449" y="185"/>
                    <a:pt x="6748" y="2188"/>
                  </a:cubicBezTo>
                  <a:cubicBezTo>
                    <a:pt x="6049" y="4191"/>
                    <a:pt x="4481" y="9523"/>
                    <a:pt x="4481" y="9523"/>
                  </a:cubicBezTo>
                  <a:lnTo>
                    <a:pt x="1927" y="3391"/>
                  </a:lnTo>
                  <a:cubicBezTo>
                    <a:pt x="1884" y="3287"/>
                    <a:pt x="1935" y="3169"/>
                    <a:pt x="2040" y="3128"/>
                  </a:cubicBezTo>
                  <a:lnTo>
                    <a:pt x="2222" y="3059"/>
                  </a:lnTo>
                  <a:cubicBezTo>
                    <a:pt x="2394" y="2993"/>
                    <a:pt x="2501" y="2820"/>
                    <a:pt x="2482" y="2636"/>
                  </a:cubicBezTo>
                  <a:lnTo>
                    <a:pt x="2359" y="1421"/>
                  </a:lnTo>
                  <a:cubicBezTo>
                    <a:pt x="2342" y="1244"/>
                    <a:pt x="2193" y="1116"/>
                    <a:pt x="2023" y="1116"/>
                  </a:cubicBezTo>
                  <a:cubicBezTo>
                    <a:pt x="2000" y="1116"/>
                    <a:pt x="1976" y="1118"/>
                    <a:pt x="1952" y="1123"/>
                  </a:cubicBezTo>
                  <a:lnTo>
                    <a:pt x="1725" y="1172"/>
                  </a:lnTo>
                  <a:lnTo>
                    <a:pt x="1613" y="758"/>
                  </a:lnTo>
                  <a:cubicBezTo>
                    <a:pt x="1573" y="607"/>
                    <a:pt x="1438" y="518"/>
                    <a:pt x="1299" y="518"/>
                  </a:cubicBezTo>
                  <a:cubicBezTo>
                    <a:pt x="1227" y="518"/>
                    <a:pt x="1154" y="542"/>
                    <a:pt x="1092" y="593"/>
                  </a:cubicBezTo>
                  <a:lnTo>
                    <a:pt x="201" y="1335"/>
                  </a:lnTo>
                  <a:cubicBezTo>
                    <a:pt x="60" y="1452"/>
                    <a:pt x="1" y="1640"/>
                    <a:pt x="47" y="1816"/>
                  </a:cubicBezTo>
                  <a:lnTo>
                    <a:pt x="89" y="1970"/>
                  </a:lnTo>
                  <a:lnTo>
                    <a:pt x="396" y="3472"/>
                  </a:lnTo>
                  <a:cubicBezTo>
                    <a:pt x="396" y="3472"/>
                    <a:pt x="975" y="9590"/>
                    <a:pt x="1355" y="12178"/>
                  </a:cubicBezTo>
                  <a:cubicBezTo>
                    <a:pt x="1721" y="14669"/>
                    <a:pt x="2992" y="15366"/>
                    <a:pt x="4377" y="15366"/>
                  </a:cubicBezTo>
                  <a:cubicBezTo>
                    <a:pt x="4431" y="15366"/>
                    <a:pt x="4486" y="15365"/>
                    <a:pt x="4540" y="15363"/>
                  </a:cubicBezTo>
                  <a:cubicBezTo>
                    <a:pt x="5989" y="15309"/>
                    <a:pt x="7198" y="14260"/>
                    <a:pt x="7924" y="12069"/>
                  </a:cubicBezTo>
                  <a:cubicBezTo>
                    <a:pt x="8649" y="9879"/>
                    <a:pt x="9735" y="5716"/>
                    <a:pt x="9735" y="5716"/>
                  </a:cubicBezTo>
                  <a:lnTo>
                    <a:pt x="8620" y="1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4625" y="4044788"/>
              <a:ext cx="76800" cy="205075"/>
            </a:xfrm>
            <a:custGeom>
              <a:avLst/>
              <a:gdLst/>
              <a:ahLst/>
              <a:cxnLst/>
              <a:rect l="l" t="t" r="r" b="b"/>
              <a:pathLst>
                <a:path w="3072" h="8203" extrusionOk="0">
                  <a:moveTo>
                    <a:pt x="1956" y="1"/>
                  </a:moveTo>
                  <a:cubicBezTo>
                    <a:pt x="1956" y="1"/>
                    <a:pt x="785" y="185"/>
                    <a:pt x="84" y="2188"/>
                  </a:cubicBezTo>
                  <a:cubicBezTo>
                    <a:pt x="58" y="2263"/>
                    <a:pt x="30" y="2345"/>
                    <a:pt x="1" y="2430"/>
                  </a:cubicBezTo>
                  <a:cubicBezTo>
                    <a:pt x="336" y="3771"/>
                    <a:pt x="246" y="5983"/>
                    <a:pt x="712" y="7504"/>
                  </a:cubicBezTo>
                  <a:cubicBezTo>
                    <a:pt x="855" y="7970"/>
                    <a:pt x="1255" y="8203"/>
                    <a:pt x="1654" y="8203"/>
                  </a:cubicBezTo>
                  <a:cubicBezTo>
                    <a:pt x="2062" y="8203"/>
                    <a:pt x="2468" y="7960"/>
                    <a:pt x="2599" y="7479"/>
                  </a:cubicBezTo>
                  <a:cubicBezTo>
                    <a:pt x="2878" y="6458"/>
                    <a:pt x="3071" y="5716"/>
                    <a:pt x="3071" y="5716"/>
                  </a:cubicBezTo>
                  <a:lnTo>
                    <a:pt x="195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8925" y="3571663"/>
              <a:ext cx="541950" cy="574275"/>
            </a:xfrm>
            <a:custGeom>
              <a:avLst/>
              <a:gdLst/>
              <a:ahLst/>
              <a:cxnLst/>
              <a:rect l="l" t="t" r="r" b="b"/>
              <a:pathLst>
                <a:path w="21678" h="22971" extrusionOk="0">
                  <a:moveTo>
                    <a:pt x="20061" y="0"/>
                  </a:moveTo>
                  <a:cubicBezTo>
                    <a:pt x="19974" y="0"/>
                    <a:pt x="19894" y="48"/>
                    <a:pt x="19855" y="128"/>
                  </a:cubicBezTo>
                  <a:cubicBezTo>
                    <a:pt x="19696" y="451"/>
                    <a:pt x="19340" y="1198"/>
                    <a:pt x="19273" y="1535"/>
                  </a:cubicBezTo>
                  <a:cubicBezTo>
                    <a:pt x="19230" y="1745"/>
                    <a:pt x="19154" y="2099"/>
                    <a:pt x="19086" y="2406"/>
                  </a:cubicBezTo>
                  <a:cubicBezTo>
                    <a:pt x="19004" y="2780"/>
                    <a:pt x="18765" y="3101"/>
                    <a:pt x="18428" y="3286"/>
                  </a:cubicBezTo>
                  <a:cubicBezTo>
                    <a:pt x="16899" y="4125"/>
                    <a:pt x="12431" y="6804"/>
                    <a:pt x="10546" y="10386"/>
                  </a:cubicBezTo>
                  <a:lnTo>
                    <a:pt x="2336" y="16229"/>
                  </a:lnTo>
                  <a:lnTo>
                    <a:pt x="0" y="20606"/>
                  </a:lnTo>
                  <a:lnTo>
                    <a:pt x="4296" y="22971"/>
                  </a:lnTo>
                  <a:lnTo>
                    <a:pt x="5255" y="22017"/>
                  </a:lnTo>
                  <a:lnTo>
                    <a:pt x="5707" y="20650"/>
                  </a:lnTo>
                  <a:lnTo>
                    <a:pt x="19486" y="4220"/>
                  </a:lnTo>
                  <a:cubicBezTo>
                    <a:pt x="19486" y="4220"/>
                    <a:pt x="19504" y="4223"/>
                    <a:pt x="19536" y="4223"/>
                  </a:cubicBezTo>
                  <a:cubicBezTo>
                    <a:pt x="19663" y="4223"/>
                    <a:pt x="20013" y="4180"/>
                    <a:pt x="20369" y="3755"/>
                  </a:cubicBezTo>
                  <a:cubicBezTo>
                    <a:pt x="20369" y="3755"/>
                    <a:pt x="20407" y="3766"/>
                    <a:pt x="20476" y="3766"/>
                  </a:cubicBezTo>
                  <a:cubicBezTo>
                    <a:pt x="20585" y="3766"/>
                    <a:pt x="20773" y="3738"/>
                    <a:pt x="21015" y="3590"/>
                  </a:cubicBezTo>
                  <a:cubicBezTo>
                    <a:pt x="21413" y="3347"/>
                    <a:pt x="21513" y="3096"/>
                    <a:pt x="21552" y="2756"/>
                  </a:cubicBezTo>
                  <a:cubicBezTo>
                    <a:pt x="21590" y="2416"/>
                    <a:pt x="21425" y="1603"/>
                    <a:pt x="21425" y="1603"/>
                  </a:cubicBezTo>
                  <a:cubicBezTo>
                    <a:pt x="21425" y="1603"/>
                    <a:pt x="21678" y="1321"/>
                    <a:pt x="21668" y="1011"/>
                  </a:cubicBezTo>
                  <a:cubicBezTo>
                    <a:pt x="21659" y="738"/>
                    <a:pt x="21390" y="563"/>
                    <a:pt x="21199" y="563"/>
                  </a:cubicBezTo>
                  <a:cubicBezTo>
                    <a:pt x="21172" y="563"/>
                    <a:pt x="21147" y="567"/>
                    <a:pt x="21124" y="574"/>
                  </a:cubicBezTo>
                  <a:cubicBezTo>
                    <a:pt x="20940" y="632"/>
                    <a:pt x="20009" y="1175"/>
                    <a:pt x="20009" y="1175"/>
                  </a:cubicBezTo>
                  <a:lnTo>
                    <a:pt x="20281" y="299"/>
                  </a:lnTo>
                  <a:cubicBezTo>
                    <a:pt x="20322" y="167"/>
                    <a:pt x="20239" y="29"/>
                    <a:pt x="20102" y="4"/>
                  </a:cubicBezTo>
                  <a:cubicBezTo>
                    <a:pt x="20088" y="1"/>
                    <a:pt x="20074" y="0"/>
                    <a:pt x="20061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58925" y="3943088"/>
              <a:ext cx="156725" cy="202850"/>
            </a:xfrm>
            <a:custGeom>
              <a:avLst/>
              <a:gdLst/>
              <a:ahLst/>
              <a:cxnLst/>
              <a:rect l="l" t="t" r="r" b="b"/>
              <a:pathLst>
                <a:path w="6269" h="8114" extrusionOk="0">
                  <a:moveTo>
                    <a:pt x="4264" y="0"/>
                  </a:moveTo>
                  <a:lnTo>
                    <a:pt x="2336" y="1372"/>
                  </a:lnTo>
                  <a:lnTo>
                    <a:pt x="0" y="5749"/>
                  </a:lnTo>
                  <a:lnTo>
                    <a:pt x="4296" y="8114"/>
                  </a:lnTo>
                  <a:lnTo>
                    <a:pt x="5255" y="7160"/>
                  </a:lnTo>
                  <a:lnTo>
                    <a:pt x="5707" y="5793"/>
                  </a:lnTo>
                  <a:lnTo>
                    <a:pt x="5719" y="5779"/>
                  </a:lnTo>
                  <a:cubicBezTo>
                    <a:pt x="6269" y="5123"/>
                    <a:pt x="5839" y="4130"/>
                    <a:pt x="4986" y="4067"/>
                  </a:cubicBezTo>
                  <a:cubicBezTo>
                    <a:pt x="4383" y="4021"/>
                    <a:pt x="3824" y="3894"/>
                    <a:pt x="3609" y="3332"/>
                  </a:cubicBezTo>
                  <a:cubicBezTo>
                    <a:pt x="3293" y="2513"/>
                    <a:pt x="3522" y="1154"/>
                    <a:pt x="426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5775" y="3831288"/>
              <a:ext cx="104425" cy="201550"/>
            </a:xfrm>
            <a:custGeom>
              <a:avLst/>
              <a:gdLst/>
              <a:ahLst/>
              <a:cxnLst/>
              <a:rect l="l" t="t" r="r" b="b"/>
              <a:pathLst>
                <a:path w="4177" h="8062" extrusionOk="0">
                  <a:moveTo>
                    <a:pt x="2269" y="1"/>
                  </a:moveTo>
                  <a:lnTo>
                    <a:pt x="1" y="2124"/>
                  </a:lnTo>
                  <a:lnTo>
                    <a:pt x="254" y="4091"/>
                  </a:lnTo>
                  <a:lnTo>
                    <a:pt x="201" y="8061"/>
                  </a:lnTo>
                  <a:lnTo>
                    <a:pt x="3125" y="7470"/>
                  </a:lnTo>
                  <a:lnTo>
                    <a:pt x="3125" y="4683"/>
                  </a:lnTo>
                  <a:cubicBezTo>
                    <a:pt x="3125" y="4683"/>
                    <a:pt x="3862" y="4514"/>
                    <a:pt x="4018" y="4007"/>
                  </a:cubicBezTo>
                  <a:cubicBezTo>
                    <a:pt x="4176" y="3500"/>
                    <a:pt x="3741" y="2957"/>
                    <a:pt x="3476" y="2209"/>
                  </a:cubicBezTo>
                  <a:cubicBezTo>
                    <a:pt x="3753" y="809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2150" y="3791413"/>
              <a:ext cx="182775" cy="160975"/>
            </a:xfrm>
            <a:custGeom>
              <a:avLst/>
              <a:gdLst/>
              <a:ahLst/>
              <a:cxnLst/>
              <a:rect l="l" t="t" r="r" b="b"/>
              <a:pathLst>
                <a:path w="7311" h="6439" extrusionOk="0">
                  <a:moveTo>
                    <a:pt x="5053" y="1"/>
                  </a:moveTo>
                  <a:cubicBezTo>
                    <a:pt x="4330" y="1"/>
                    <a:pt x="3660" y="571"/>
                    <a:pt x="3340" y="884"/>
                  </a:cubicBezTo>
                  <a:cubicBezTo>
                    <a:pt x="2845" y="1366"/>
                    <a:pt x="3017" y="1358"/>
                    <a:pt x="1509" y="1974"/>
                  </a:cubicBezTo>
                  <a:cubicBezTo>
                    <a:pt x="0" y="2588"/>
                    <a:pt x="419" y="4203"/>
                    <a:pt x="851" y="4951"/>
                  </a:cubicBezTo>
                  <a:cubicBezTo>
                    <a:pt x="1359" y="5835"/>
                    <a:pt x="2118" y="6439"/>
                    <a:pt x="2335" y="6439"/>
                  </a:cubicBezTo>
                  <a:cubicBezTo>
                    <a:pt x="2362" y="6439"/>
                    <a:pt x="2381" y="6429"/>
                    <a:pt x="2389" y="6410"/>
                  </a:cubicBezTo>
                  <a:lnTo>
                    <a:pt x="2822" y="3972"/>
                  </a:lnTo>
                  <a:cubicBezTo>
                    <a:pt x="3518" y="3719"/>
                    <a:pt x="3883" y="2780"/>
                    <a:pt x="4021" y="2326"/>
                  </a:cubicBezTo>
                  <a:cubicBezTo>
                    <a:pt x="4055" y="2217"/>
                    <a:pt x="4155" y="2147"/>
                    <a:pt x="4261" y="2147"/>
                  </a:cubicBezTo>
                  <a:cubicBezTo>
                    <a:pt x="4297" y="2147"/>
                    <a:pt x="4334" y="2156"/>
                    <a:pt x="4369" y="2174"/>
                  </a:cubicBezTo>
                  <a:cubicBezTo>
                    <a:pt x="5104" y="2550"/>
                    <a:pt x="5621" y="3804"/>
                    <a:pt x="5621" y="3804"/>
                  </a:cubicBezTo>
                  <a:cubicBezTo>
                    <a:pt x="5886" y="3333"/>
                    <a:pt x="7310" y="1982"/>
                    <a:pt x="6236" y="642"/>
                  </a:cubicBezTo>
                  <a:cubicBezTo>
                    <a:pt x="5858" y="170"/>
                    <a:pt x="5448" y="1"/>
                    <a:pt x="5053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03325" y="3941913"/>
              <a:ext cx="50625" cy="58700"/>
            </a:xfrm>
            <a:custGeom>
              <a:avLst/>
              <a:gdLst/>
              <a:ahLst/>
              <a:cxnLst/>
              <a:rect l="l" t="t" r="r" b="b"/>
              <a:pathLst>
                <a:path w="2025" h="2348" extrusionOk="0">
                  <a:moveTo>
                    <a:pt x="304" y="0"/>
                  </a:moveTo>
                  <a:cubicBezTo>
                    <a:pt x="136" y="0"/>
                    <a:pt x="1" y="192"/>
                    <a:pt x="103" y="363"/>
                  </a:cubicBezTo>
                  <a:cubicBezTo>
                    <a:pt x="298" y="685"/>
                    <a:pt x="632" y="867"/>
                    <a:pt x="766" y="1054"/>
                  </a:cubicBezTo>
                  <a:cubicBezTo>
                    <a:pt x="974" y="1343"/>
                    <a:pt x="1391" y="2312"/>
                    <a:pt x="2024" y="2348"/>
                  </a:cubicBezTo>
                  <a:lnTo>
                    <a:pt x="2024" y="257"/>
                  </a:lnTo>
                  <a:lnTo>
                    <a:pt x="2023" y="257"/>
                  </a:lnTo>
                  <a:cubicBezTo>
                    <a:pt x="1861" y="311"/>
                    <a:pt x="1692" y="335"/>
                    <a:pt x="1525" y="335"/>
                  </a:cubicBezTo>
                  <a:cubicBezTo>
                    <a:pt x="1119" y="335"/>
                    <a:pt x="718" y="198"/>
                    <a:pt x="419" y="31"/>
                  </a:cubicBezTo>
                  <a:cubicBezTo>
                    <a:pt x="381" y="10"/>
                    <a:pt x="342" y="0"/>
                    <a:pt x="30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50075" y="3840738"/>
              <a:ext cx="105525" cy="185675"/>
            </a:xfrm>
            <a:custGeom>
              <a:avLst/>
              <a:gdLst/>
              <a:ahLst/>
              <a:cxnLst/>
              <a:rect l="l" t="t" r="r" b="b"/>
              <a:pathLst>
                <a:path w="4221" h="7427" extrusionOk="0">
                  <a:moveTo>
                    <a:pt x="2979" y="0"/>
                  </a:moveTo>
                  <a:cubicBezTo>
                    <a:pt x="2700" y="0"/>
                    <a:pt x="2400" y="56"/>
                    <a:pt x="2109" y="214"/>
                  </a:cubicBezTo>
                  <a:cubicBezTo>
                    <a:pt x="1108" y="757"/>
                    <a:pt x="1228" y="1735"/>
                    <a:pt x="1421" y="2953"/>
                  </a:cubicBezTo>
                  <a:cubicBezTo>
                    <a:pt x="1614" y="4172"/>
                    <a:pt x="1418" y="4915"/>
                    <a:pt x="733" y="5426"/>
                  </a:cubicBezTo>
                  <a:cubicBezTo>
                    <a:pt x="181" y="5839"/>
                    <a:pt x="1" y="6464"/>
                    <a:pt x="59" y="7008"/>
                  </a:cubicBezTo>
                  <a:cubicBezTo>
                    <a:pt x="86" y="7264"/>
                    <a:pt x="305" y="7426"/>
                    <a:pt x="538" y="7426"/>
                  </a:cubicBezTo>
                  <a:cubicBezTo>
                    <a:pt x="631" y="7426"/>
                    <a:pt x="726" y="7400"/>
                    <a:pt x="811" y="7345"/>
                  </a:cubicBezTo>
                  <a:cubicBezTo>
                    <a:pt x="1140" y="7129"/>
                    <a:pt x="1632" y="6952"/>
                    <a:pt x="2121" y="6753"/>
                  </a:cubicBezTo>
                  <a:cubicBezTo>
                    <a:pt x="2953" y="6416"/>
                    <a:pt x="3533" y="5680"/>
                    <a:pt x="3207" y="4522"/>
                  </a:cubicBezTo>
                  <a:cubicBezTo>
                    <a:pt x="2881" y="3363"/>
                    <a:pt x="2832" y="3870"/>
                    <a:pt x="2724" y="3013"/>
                  </a:cubicBezTo>
                  <a:cubicBezTo>
                    <a:pt x="2637" y="2329"/>
                    <a:pt x="3582" y="2260"/>
                    <a:pt x="3966" y="2260"/>
                  </a:cubicBezTo>
                  <a:cubicBezTo>
                    <a:pt x="4063" y="2260"/>
                    <a:pt x="4124" y="2265"/>
                    <a:pt x="4124" y="2265"/>
                  </a:cubicBezTo>
                  <a:lnTo>
                    <a:pt x="4221" y="335"/>
                  </a:lnTo>
                  <a:cubicBezTo>
                    <a:pt x="4221" y="335"/>
                    <a:pt x="3662" y="0"/>
                    <a:pt x="2979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67775" y="3859888"/>
              <a:ext cx="101075" cy="72200"/>
            </a:xfrm>
            <a:custGeom>
              <a:avLst/>
              <a:gdLst/>
              <a:ahLst/>
              <a:cxnLst/>
              <a:rect l="l" t="t" r="r" b="b"/>
              <a:pathLst>
                <a:path w="4043" h="2888" extrusionOk="0">
                  <a:moveTo>
                    <a:pt x="1513" y="1"/>
                  </a:moveTo>
                  <a:lnTo>
                    <a:pt x="0" y="1725"/>
                  </a:lnTo>
                  <a:lnTo>
                    <a:pt x="337" y="2887"/>
                  </a:lnTo>
                  <a:lnTo>
                    <a:pt x="748" y="2443"/>
                  </a:lnTo>
                  <a:cubicBezTo>
                    <a:pt x="1066" y="2101"/>
                    <a:pt x="1477" y="1861"/>
                    <a:pt x="1932" y="1753"/>
                  </a:cubicBezTo>
                  <a:lnTo>
                    <a:pt x="3284" y="1433"/>
                  </a:lnTo>
                  <a:lnTo>
                    <a:pt x="4042" y="4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56925" y="3825263"/>
              <a:ext cx="30650" cy="80125"/>
            </a:xfrm>
            <a:custGeom>
              <a:avLst/>
              <a:gdLst/>
              <a:ahLst/>
              <a:cxnLst/>
              <a:rect l="l" t="t" r="r" b="b"/>
              <a:pathLst>
                <a:path w="1226" h="3205" extrusionOk="0">
                  <a:moveTo>
                    <a:pt x="1226" y="1"/>
                  </a:moveTo>
                  <a:lnTo>
                    <a:pt x="692" y="210"/>
                  </a:lnTo>
                  <a:cubicBezTo>
                    <a:pt x="640" y="231"/>
                    <a:pt x="598" y="270"/>
                    <a:pt x="575" y="321"/>
                  </a:cubicBezTo>
                  <a:cubicBezTo>
                    <a:pt x="441" y="625"/>
                    <a:pt x="0" y="1768"/>
                    <a:pt x="319" y="3204"/>
                  </a:cubicBezTo>
                  <a:lnTo>
                    <a:pt x="764" y="3079"/>
                  </a:lnTo>
                  <a:cubicBezTo>
                    <a:pt x="764" y="3079"/>
                    <a:pt x="423" y="1674"/>
                    <a:pt x="122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02950" y="3977363"/>
              <a:ext cx="287350" cy="349725"/>
            </a:xfrm>
            <a:custGeom>
              <a:avLst/>
              <a:gdLst/>
              <a:ahLst/>
              <a:cxnLst/>
              <a:rect l="l" t="t" r="r" b="b"/>
              <a:pathLst>
                <a:path w="11494" h="13989" extrusionOk="0">
                  <a:moveTo>
                    <a:pt x="8575" y="1"/>
                  </a:moveTo>
                  <a:lnTo>
                    <a:pt x="8575" y="1"/>
                  </a:lnTo>
                  <a:cubicBezTo>
                    <a:pt x="7947" y="215"/>
                    <a:pt x="6210" y="1120"/>
                    <a:pt x="6210" y="1120"/>
                  </a:cubicBezTo>
                  <a:cubicBezTo>
                    <a:pt x="6210" y="1120"/>
                    <a:pt x="5975" y="1063"/>
                    <a:pt x="5556" y="1063"/>
                  </a:cubicBezTo>
                  <a:cubicBezTo>
                    <a:pt x="5208" y="1063"/>
                    <a:pt x="4732" y="1103"/>
                    <a:pt x="4159" y="1247"/>
                  </a:cubicBezTo>
                  <a:cubicBezTo>
                    <a:pt x="2929" y="1556"/>
                    <a:pt x="2527" y="1961"/>
                    <a:pt x="2527" y="1961"/>
                  </a:cubicBezTo>
                  <a:lnTo>
                    <a:pt x="1021" y="2593"/>
                  </a:lnTo>
                  <a:cubicBezTo>
                    <a:pt x="490" y="2815"/>
                    <a:pt x="188" y="3380"/>
                    <a:pt x="300" y="3945"/>
                  </a:cubicBezTo>
                  <a:lnTo>
                    <a:pt x="418" y="4541"/>
                  </a:lnTo>
                  <a:cubicBezTo>
                    <a:pt x="418" y="4541"/>
                    <a:pt x="1" y="5916"/>
                    <a:pt x="164" y="7093"/>
                  </a:cubicBezTo>
                  <a:cubicBezTo>
                    <a:pt x="376" y="8618"/>
                    <a:pt x="1485" y="9319"/>
                    <a:pt x="1485" y="9319"/>
                  </a:cubicBezTo>
                  <a:lnTo>
                    <a:pt x="1865" y="12613"/>
                  </a:lnTo>
                  <a:cubicBezTo>
                    <a:pt x="1269" y="12902"/>
                    <a:pt x="780" y="13989"/>
                    <a:pt x="1865" y="13989"/>
                  </a:cubicBezTo>
                  <a:lnTo>
                    <a:pt x="8689" y="13989"/>
                  </a:lnTo>
                  <a:cubicBezTo>
                    <a:pt x="10173" y="13989"/>
                    <a:pt x="10299" y="13808"/>
                    <a:pt x="10354" y="13446"/>
                  </a:cubicBezTo>
                  <a:cubicBezTo>
                    <a:pt x="10408" y="13084"/>
                    <a:pt x="9848" y="12667"/>
                    <a:pt x="9848" y="12667"/>
                  </a:cubicBezTo>
                  <a:lnTo>
                    <a:pt x="11494" y="5789"/>
                  </a:lnTo>
                  <a:lnTo>
                    <a:pt x="11494" y="5789"/>
                  </a:lnTo>
                  <a:cubicBezTo>
                    <a:pt x="11494" y="5789"/>
                    <a:pt x="11494" y="5789"/>
                    <a:pt x="11493" y="5789"/>
                  </a:cubicBezTo>
                  <a:cubicBezTo>
                    <a:pt x="11459" y="5789"/>
                    <a:pt x="10087" y="5778"/>
                    <a:pt x="9015" y="3961"/>
                  </a:cubicBezTo>
                  <a:cubicBezTo>
                    <a:pt x="8186" y="2557"/>
                    <a:pt x="8128" y="740"/>
                    <a:pt x="8575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48150" y="4154863"/>
              <a:ext cx="78525" cy="50350"/>
            </a:xfrm>
            <a:custGeom>
              <a:avLst/>
              <a:gdLst/>
              <a:ahLst/>
              <a:cxnLst/>
              <a:rect l="l" t="t" r="r" b="b"/>
              <a:pathLst>
                <a:path w="3141" h="2014" extrusionOk="0">
                  <a:moveTo>
                    <a:pt x="3129" y="0"/>
                  </a:moveTo>
                  <a:cubicBezTo>
                    <a:pt x="3126" y="4"/>
                    <a:pt x="2897" y="331"/>
                    <a:pt x="2398" y="739"/>
                  </a:cubicBezTo>
                  <a:cubicBezTo>
                    <a:pt x="1938" y="1116"/>
                    <a:pt x="1149" y="1640"/>
                    <a:pt x="1" y="2001"/>
                  </a:cubicBezTo>
                  <a:lnTo>
                    <a:pt x="4" y="2014"/>
                  </a:lnTo>
                  <a:cubicBezTo>
                    <a:pt x="1155" y="1652"/>
                    <a:pt x="1946" y="1126"/>
                    <a:pt x="2407" y="748"/>
                  </a:cubicBezTo>
                  <a:cubicBezTo>
                    <a:pt x="2906" y="340"/>
                    <a:pt x="3137" y="12"/>
                    <a:pt x="3140" y="9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900" y="4243513"/>
              <a:ext cx="69550" cy="36475"/>
            </a:xfrm>
            <a:custGeom>
              <a:avLst/>
              <a:gdLst/>
              <a:ahLst/>
              <a:cxnLst/>
              <a:rect l="l" t="t" r="r" b="b"/>
              <a:pathLst>
                <a:path w="2782" h="1459" extrusionOk="0">
                  <a:moveTo>
                    <a:pt x="2776" y="0"/>
                  </a:moveTo>
                  <a:lnTo>
                    <a:pt x="0" y="1446"/>
                  </a:lnTo>
                  <a:lnTo>
                    <a:pt x="6" y="1458"/>
                  </a:lnTo>
                  <a:lnTo>
                    <a:pt x="2782" y="12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23050" y="4073888"/>
              <a:ext cx="28200" cy="10450"/>
            </a:xfrm>
            <a:custGeom>
              <a:avLst/>
              <a:gdLst/>
              <a:ahLst/>
              <a:cxnLst/>
              <a:rect l="l" t="t" r="r" b="b"/>
              <a:pathLst>
                <a:path w="1128" h="418" extrusionOk="0">
                  <a:moveTo>
                    <a:pt x="1121" y="1"/>
                  </a:moveTo>
                  <a:lnTo>
                    <a:pt x="1" y="401"/>
                  </a:lnTo>
                  <a:lnTo>
                    <a:pt x="7" y="417"/>
                  </a:lnTo>
                  <a:lnTo>
                    <a:pt x="1128" y="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30550" y="4088713"/>
              <a:ext cx="37200" cy="10425"/>
            </a:xfrm>
            <a:custGeom>
              <a:avLst/>
              <a:gdLst/>
              <a:ahLst/>
              <a:cxnLst/>
              <a:rect l="l" t="t" r="r" b="b"/>
              <a:pathLst>
                <a:path w="1488" h="417" extrusionOk="0">
                  <a:moveTo>
                    <a:pt x="1484" y="0"/>
                  </a:moveTo>
                  <a:lnTo>
                    <a:pt x="0" y="400"/>
                  </a:lnTo>
                  <a:lnTo>
                    <a:pt x="6" y="417"/>
                  </a:lnTo>
                  <a:lnTo>
                    <a:pt x="1488" y="18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0175" y="4103488"/>
              <a:ext cx="29625" cy="8375"/>
            </a:xfrm>
            <a:custGeom>
              <a:avLst/>
              <a:gdLst/>
              <a:ahLst/>
              <a:cxnLst/>
              <a:rect l="l" t="t" r="r" b="b"/>
              <a:pathLst>
                <a:path w="1185" h="335" extrusionOk="0">
                  <a:moveTo>
                    <a:pt x="1179" y="1"/>
                  </a:moveTo>
                  <a:lnTo>
                    <a:pt x="0" y="318"/>
                  </a:lnTo>
                  <a:lnTo>
                    <a:pt x="6" y="335"/>
                  </a:lnTo>
                  <a:lnTo>
                    <a:pt x="1184" y="1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9775" y="4282888"/>
              <a:ext cx="31175" cy="62350"/>
            </a:xfrm>
            <a:custGeom>
              <a:avLst/>
              <a:gdLst/>
              <a:ahLst/>
              <a:cxnLst/>
              <a:rect l="l" t="t" r="r" b="b"/>
              <a:pathLst>
                <a:path w="1247" h="2494" extrusionOk="0">
                  <a:moveTo>
                    <a:pt x="16" y="1"/>
                  </a:moveTo>
                  <a:lnTo>
                    <a:pt x="0" y="8"/>
                  </a:lnTo>
                  <a:lnTo>
                    <a:pt x="1231" y="2493"/>
                  </a:lnTo>
                  <a:lnTo>
                    <a:pt x="1247" y="248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64675" y="3560338"/>
              <a:ext cx="76775" cy="102325"/>
            </a:xfrm>
            <a:custGeom>
              <a:avLst/>
              <a:gdLst/>
              <a:ahLst/>
              <a:cxnLst/>
              <a:rect l="l" t="t" r="r" b="b"/>
              <a:pathLst>
                <a:path w="3071" h="4093" extrusionOk="0">
                  <a:moveTo>
                    <a:pt x="2724" y="1"/>
                  </a:moveTo>
                  <a:cubicBezTo>
                    <a:pt x="2671" y="1"/>
                    <a:pt x="2617" y="13"/>
                    <a:pt x="2566" y="41"/>
                  </a:cubicBezTo>
                  <a:lnTo>
                    <a:pt x="534" y="1279"/>
                  </a:lnTo>
                  <a:cubicBezTo>
                    <a:pt x="403" y="1350"/>
                    <a:pt x="341" y="1502"/>
                    <a:pt x="383" y="1645"/>
                  </a:cubicBezTo>
                  <a:lnTo>
                    <a:pt x="446" y="1852"/>
                  </a:lnTo>
                  <a:cubicBezTo>
                    <a:pt x="471" y="1937"/>
                    <a:pt x="439" y="2028"/>
                    <a:pt x="366" y="2079"/>
                  </a:cubicBezTo>
                  <a:lnTo>
                    <a:pt x="230" y="2174"/>
                  </a:lnTo>
                  <a:cubicBezTo>
                    <a:pt x="73" y="2284"/>
                    <a:pt x="0" y="2479"/>
                    <a:pt x="48" y="2664"/>
                  </a:cubicBezTo>
                  <a:lnTo>
                    <a:pt x="346" y="3836"/>
                  </a:lnTo>
                  <a:cubicBezTo>
                    <a:pt x="386" y="3996"/>
                    <a:pt x="528" y="4092"/>
                    <a:pt x="676" y="4092"/>
                  </a:cubicBezTo>
                  <a:cubicBezTo>
                    <a:pt x="749" y="4092"/>
                    <a:pt x="823" y="4069"/>
                    <a:pt x="887" y="4017"/>
                  </a:cubicBezTo>
                  <a:lnTo>
                    <a:pt x="1083" y="3860"/>
                  </a:lnTo>
                  <a:cubicBezTo>
                    <a:pt x="1306" y="3681"/>
                    <a:pt x="1430" y="3406"/>
                    <a:pt x="1416" y="3120"/>
                  </a:cubicBezTo>
                  <a:lnTo>
                    <a:pt x="1351" y="1804"/>
                  </a:lnTo>
                  <a:cubicBezTo>
                    <a:pt x="1347" y="1719"/>
                    <a:pt x="1385" y="1638"/>
                    <a:pt x="1453" y="1585"/>
                  </a:cubicBezTo>
                  <a:lnTo>
                    <a:pt x="2926" y="599"/>
                  </a:lnTo>
                  <a:cubicBezTo>
                    <a:pt x="3022" y="526"/>
                    <a:pt x="3071" y="406"/>
                    <a:pt x="3054" y="286"/>
                  </a:cubicBezTo>
                  <a:cubicBezTo>
                    <a:pt x="3029" y="115"/>
                    <a:pt x="2882" y="1"/>
                    <a:pt x="27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5375" y="3601563"/>
              <a:ext cx="19500" cy="9000"/>
            </a:xfrm>
            <a:custGeom>
              <a:avLst/>
              <a:gdLst/>
              <a:ahLst/>
              <a:cxnLst/>
              <a:rect l="l" t="t" r="r" b="b"/>
              <a:pathLst>
                <a:path w="780" h="360" extrusionOk="0">
                  <a:moveTo>
                    <a:pt x="773" y="0"/>
                  </a:moveTo>
                  <a:lnTo>
                    <a:pt x="1" y="344"/>
                  </a:lnTo>
                  <a:lnTo>
                    <a:pt x="8" y="360"/>
                  </a:lnTo>
                  <a:lnTo>
                    <a:pt x="779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68025" y="3618988"/>
              <a:ext cx="26925" cy="17050"/>
            </a:xfrm>
            <a:custGeom>
              <a:avLst/>
              <a:gdLst/>
              <a:ahLst/>
              <a:cxnLst/>
              <a:rect l="l" t="t" r="r" b="b"/>
              <a:pathLst>
                <a:path w="1077" h="682" extrusionOk="0">
                  <a:moveTo>
                    <a:pt x="1067" y="1"/>
                  </a:moveTo>
                  <a:lnTo>
                    <a:pt x="1" y="667"/>
                  </a:lnTo>
                  <a:lnTo>
                    <a:pt x="10" y="682"/>
                  </a:lnTo>
                  <a:lnTo>
                    <a:pt x="1077" y="1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71700" y="3633388"/>
              <a:ext cx="26925" cy="17075"/>
            </a:xfrm>
            <a:custGeom>
              <a:avLst/>
              <a:gdLst/>
              <a:ahLst/>
              <a:cxnLst/>
              <a:rect l="l" t="t" r="r" b="b"/>
              <a:pathLst>
                <a:path w="1077" h="683" extrusionOk="0">
                  <a:moveTo>
                    <a:pt x="1067" y="0"/>
                  </a:moveTo>
                  <a:lnTo>
                    <a:pt x="1" y="668"/>
                  </a:lnTo>
                  <a:lnTo>
                    <a:pt x="10" y="683"/>
                  </a:lnTo>
                  <a:lnTo>
                    <a:pt x="1077" y="1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96850" y="3843513"/>
              <a:ext cx="96125" cy="59525"/>
            </a:xfrm>
            <a:custGeom>
              <a:avLst/>
              <a:gdLst/>
              <a:ahLst/>
              <a:cxnLst/>
              <a:rect l="l" t="t" r="r" b="b"/>
              <a:pathLst>
                <a:path w="3845" h="2381" extrusionOk="0">
                  <a:moveTo>
                    <a:pt x="2991" y="1"/>
                  </a:moveTo>
                  <a:cubicBezTo>
                    <a:pt x="2950" y="1"/>
                    <a:pt x="2909" y="6"/>
                    <a:pt x="2869" y="15"/>
                  </a:cubicBezTo>
                  <a:lnTo>
                    <a:pt x="502" y="589"/>
                  </a:lnTo>
                  <a:cubicBezTo>
                    <a:pt x="180" y="666"/>
                    <a:pt x="0" y="1031"/>
                    <a:pt x="100" y="1404"/>
                  </a:cubicBezTo>
                  <a:lnTo>
                    <a:pt x="213" y="1832"/>
                  </a:lnTo>
                  <a:cubicBezTo>
                    <a:pt x="300" y="2157"/>
                    <a:pt x="570" y="2380"/>
                    <a:pt x="851" y="2380"/>
                  </a:cubicBezTo>
                  <a:cubicBezTo>
                    <a:pt x="892" y="2380"/>
                    <a:pt x="933" y="2375"/>
                    <a:pt x="975" y="2365"/>
                  </a:cubicBezTo>
                  <a:lnTo>
                    <a:pt x="3342" y="1793"/>
                  </a:lnTo>
                  <a:cubicBezTo>
                    <a:pt x="3663" y="1715"/>
                    <a:pt x="3844" y="1350"/>
                    <a:pt x="3745" y="977"/>
                  </a:cubicBezTo>
                  <a:lnTo>
                    <a:pt x="3630" y="550"/>
                  </a:lnTo>
                  <a:cubicBezTo>
                    <a:pt x="3545" y="225"/>
                    <a:pt x="3273" y="1"/>
                    <a:pt x="2991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26225" y="3866663"/>
              <a:ext cx="37325" cy="13250"/>
            </a:xfrm>
            <a:custGeom>
              <a:avLst/>
              <a:gdLst/>
              <a:ahLst/>
              <a:cxnLst/>
              <a:rect l="l" t="t" r="r" b="b"/>
              <a:pathLst>
                <a:path w="1493" h="530" extrusionOk="0">
                  <a:moveTo>
                    <a:pt x="1374" y="0"/>
                  </a:moveTo>
                  <a:cubicBezTo>
                    <a:pt x="1367" y="0"/>
                    <a:pt x="1361" y="1"/>
                    <a:pt x="1354" y="3"/>
                  </a:cubicBezTo>
                  <a:lnTo>
                    <a:pt x="82" y="310"/>
                  </a:lnTo>
                  <a:cubicBezTo>
                    <a:pt x="30" y="323"/>
                    <a:pt x="1" y="381"/>
                    <a:pt x="18" y="442"/>
                  </a:cubicBezTo>
                  <a:cubicBezTo>
                    <a:pt x="31" y="493"/>
                    <a:pt x="75" y="530"/>
                    <a:pt x="120" y="530"/>
                  </a:cubicBezTo>
                  <a:cubicBezTo>
                    <a:pt x="126" y="530"/>
                    <a:pt x="133" y="529"/>
                    <a:pt x="139" y="527"/>
                  </a:cubicBezTo>
                  <a:lnTo>
                    <a:pt x="1412" y="219"/>
                  </a:lnTo>
                  <a:cubicBezTo>
                    <a:pt x="1464" y="207"/>
                    <a:pt x="1493" y="149"/>
                    <a:pt x="1477" y="88"/>
                  </a:cubicBezTo>
                  <a:cubicBezTo>
                    <a:pt x="1463" y="36"/>
                    <a:pt x="1419" y="0"/>
                    <a:pt x="137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4800" y="3889538"/>
              <a:ext cx="27075" cy="43950"/>
            </a:xfrm>
            <a:custGeom>
              <a:avLst/>
              <a:gdLst/>
              <a:ahLst/>
              <a:cxnLst/>
              <a:rect l="l" t="t" r="r" b="b"/>
              <a:pathLst>
                <a:path w="1083" h="1758" extrusionOk="0">
                  <a:moveTo>
                    <a:pt x="348" y="1"/>
                  </a:moveTo>
                  <a:cubicBezTo>
                    <a:pt x="328" y="1"/>
                    <a:pt x="307" y="2"/>
                    <a:pt x="286" y="5"/>
                  </a:cubicBezTo>
                  <a:lnTo>
                    <a:pt x="1" y="43"/>
                  </a:lnTo>
                  <a:lnTo>
                    <a:pt x="234" y="1757"/>
                  </a:lnTo>
                  <a:lnTo>
                    <a:pt x="519" y="1718"/>
                  </a:lnTo>
                  <a:cubicBezTo>
                    <a:pt x="859" y="1672"/>
                    <a:pt x="1082" y="1251"/>
                    <a:pt x="1018" y="778"/>
                  </a:cubicBezTo>
                  <a:cubicBezTo>
                    <a:pt x="957" y="333"/>
                    <a:pt x="665" y="1"/>
                    <a:pt x="348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0700" y="3890513"/>
              <a:ext cx="34025" cy="43075"/>
            </a:xfrm>
            <a:custGeom>
              <a:avLst/>
              <a:gdLst/>
              <a:ahLst/>
              <a:cxnLst/>
              <a:rect l="l" t="t" r="r" b="b"/>
              <a:pathLst>
                <a:path w="1361" h="1723" extrusionOk="0">
                  <a:moveTo>
                    <a:pt x="625" y="0"/>
                  </a:moveTo>
                  <a:cubicBezTo>
                    <a:pt x="605" y="0"/>
                    <a:pt x="585" y="1"/>
                    <a:pt x="565" y="4"/>
                  </a:cubicBezTo>
                  <a:cubicBezTo>
                    <a:pt x="225" y="51"/>
                    <a:pt x="1" y="472"/>
                    <a:pt x="65" y="945"/>
                  </a:cubicBezTo>
                  <a:cubicBezTo>
                    <a:pt x="126" y="1389"/>
                    <a:pt x="419" y="1722"/>
                    <a:pt x="736" y="1722"/>
                  </a:cubicBezTo>
                  <a:cubicBezTo>
                    <a:pt x="757" y="1722"/>
                    <a:pt x="777" y="1721"/>
                    <a:pt x="798" y="1718"/>
                  </a:cubicBezTo>
                  <a:cubicBezTo>
                    <a:pt x="1137" y="1672"/>
                    <a:pt x="1360" y="1250"/>
                    <a:pt x="1296" y="777"/>
                  </a:cubicBezTo>
                  <a:cubicBezTo>
                    <a:pt x="1236" y="333"/>
                    <a:pt x="942" y="0"/>
                    <a:pt x="62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720000" y="13228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695250" y="1389375"/>
            <a:ext cx="7762800" cy="29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exend"/>
              <a:buNone/>
              <a:defRPr sz="27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EA4335"/>
          </p15:clr>
        </p15:guide>
        <p15:guide id="2" pos="456">
          <p15:clr>
            <a:srgbClr val="EA4335"/>
          </p15:clr>
        </p15:guide>
        <p15:guide id="3" orient="horz" pos="2904">
          <p15:clr>
            <a:srgbClr val="EA4335"/>
          </p15:clr>
        </p15:guide>
        <p15:guide id="4" pos="5304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364350" y="540000"/>
            <a:ext cx="2331600" cy="274500"/>
            <a:chOff x="720000" y="540000"/>
            <a:chExt cx="2331600" cy="274500"/>
          </a:xfrm>
        </p:grpSpPr>
        <p:sp>
          <p:nvSpPr>
            <p:cNvPr id="95" name="Google Shape;95;p16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Ca</a:t>
              </a:r>
              <a:r>
                <a:rPr lang="en-US" sz="1000" dirty="0" smtClean="0">
                  <a:latin typeface="Arial Narrow" panose="020B0606020202030204" pitchFamily="34" charset="0"/>
                </a:rPr>
                <a:t>ra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menggunakan</a:t>
              </a:r>
              <a:r>
                <a:rPr lang="en-US" sz="1000" dirty="0" smtClean="0">
                  <a:latin typeface="Arial Narrow" panose="020B0606020202030204" pitchFamily="34" charset="0"/>
                </a:rPr>
                <a:t> Volley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AndroidStudio</a:t>
              </a:r>
              <a:endParaRPr sz="1000" dirty="0">
                <a:latin typeface="Arial Narrow" panose="020B0606020202030204" pitchFamily="34" charset="0"/>
              </a:endParaRPr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0" name="Google Shape;100;p16"/>
          <p:cNvCxnSpPr/>
          <p:nvPr/>
        </p:nvCxnSpPr>
        <p:spPr>
          <a:xfrm>
            <a:off x="462250" y="3837350"/>
            <a:ext cx="38415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6543304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VOLLEY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dirty="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94639" y="52797"/>
            <a:ext cx="1222146" cy="1142835"/>
            <a:chOff x="3385225" y="1725400"/>
            <a:chExt cx="698050" cy="652750"/>
          </a:xfrm>
        </p:grpSpPr>
        <p:sp>
          <p:nvSpPr>
            <p:cNvPr id="105" name="Google Shape;105;p1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472852" y="-542968"/>
            <a:ext cx="1237344" cy="1177424"/>
            <a:chOff x="1667725" y="2994800"/>
            <a:chExt cx="1109925" cy="1056175"/>
          </a:xfrm>
        </p:grpSpPr>
        <p:sp>
          <p:nvSpPr>
            <p:cNvPr id="108" name="Google Shape;108;p16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210954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328223" y="4523929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2456465" y="2108554"/>
            <a:ext cx="57485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Ighna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 smtClean="0">
                <a:latin typeface="Footlight MT Light" panose="0204060206030A020304" pitchFamily="18" charset="0"/>
                <a:ea typeface="Itim" charset="0"/>
              </a:rPr>
              <a:t>Nurtamami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	             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1207050046)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Ine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Enjelianto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1207050051)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Mahran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Rangga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Basyus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1207050060)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M.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Syarifuddin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1207050059)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Muhamad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Gani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Fatur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Rozak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1207050134)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buAutoNum type="arabicPeriod"/>
            </a:pPr>
            <a:endParaRPr lang="en-AU" altLang="en-US" sz="1200" b="1" dirty="0">
              <a:latin typeface="Monotype Corsiva" panose="03010101010201010101" pitchFamily="66" charset="0"/>
              <a:ea typeface="It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4572001" y="1489363"/>
            <a:ext cx="309455" cy="309604"/>
            <a:chOff x="4868875" y="1573150"/>
            <a:chExt cx="473100" cy="473400"/>
          </a:xfrm>
        </p:grpSpPr>
        <p:sp>
          <p:nvSpPr>
            <p:cNvPr id="365" name="Google Shape;365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4572001" y="2645851"/>
            <a:ext cx="309455" cy="309604"/>
            <a:chOff x="4868875" y="1573150"/>
            <a:chExt cx="473100" cy="473400"/>
          </a:xfrm>
        </p:grpSpPr>
        <p:sp>
          <p:nvSpPr>
            <p:cNvPr id="368" name="Google Shape;368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00854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2"/>
          <p:cNvSpPr txBox="1"/>
          <p:nvPr/>
        </p:nvSpPr>
        <p:spPr>
          <a:xfrm>
            <a:off x="5257198" y="1461325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Menyetel Layout dan Button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259645" y="1478031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6A2FA"/>
              </a:gs>
              <a:gs pos="100000">
                <a:srgbClr val="1255D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2356072" y="1469922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1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17" name="Google Shape;417;p22"/>
          <p:cNvCxnSpPr/>
          <p:nvPr/>
        </p:nvCxnSpPr>
        <p:spPr>
          <a:xfrm>
            <a:off x="5328223" y="270369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2"/>
          <p:cNvSpPr txBox="1"/>
          <p:nvPr/>
        </p:nvSpPr>
        <p:spPr>
          <a:xfrm>
            <a:off x="5249813" y="2175973"/>
            <a:ext cx="281414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Menambahkan dependensi dan Internet permission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1" name="Google Shape;421;p22"/>
          <p:cNvCxnSpPr/>
          <p:nvPr/>
        </p:nvCxnSpPr>
        <p:spPr>
          <a:xfrm>
            <a:off x="5328223" y="3591323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2"/>
          <p:cNvSpPr txBox="1"/>
          <p:nvPr/>
        </p:nvSpPr>
        <p:spPr>
          <a:xfrm>
            <a:off x="5249813" y="2965850"/>
            <a:ext cx="33321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Mendefinisikan action pada saat button di click, agar bisa mengambil data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4572001" y="3802338"/>
            <a:ext cx="309455" cy="309604"/>
            <a:chOff x="4868875" y="1573150"/>
            <a:chExt cx="473100" cy="473400"/>
          </a:xfrm>
        </p:grpSpPr>
        <p:sp>
          <p:nvSpPr>
            <p:cNvPr id="426" name="Google Shape;426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" name="Google Shape;428;p22"/>
          <p:cNvCxnSpPr>
            <a:stCxn id="365" idx="4"/>
            <a:endCxn id="368" idx="0"/>
          </p:cNvCxnSpPr>
          <p:nvPr/>
        </p:nvCxnSpPr>
        <p:spPr>
          <a:xfrm>
            <a:off x="4726729" y="1798967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2"/>
          <p:cNvCxnSpPr>
            <a:stCxn id="368" idx="4"/>
            <a:endCxn id="426" idx="0"/>
          </p:cNvCxnSpPr>
          <p:nvPr/>
        </p:nvCxnSpPr>
        <p:spPr>
          <a:xfrm>
            <a:off x="4726729" y="2955454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2"/>
          <p:cNvCxnSpPr>
            <a:stCxn id="426" idx="4"/>
          </p:cNvCxnSpPr>
          <p:nvPr/>
        </p:nvCxnSpPr>
        <p:spPr>
          <a:xfrm>
            <a:off x="4726729" y="4111942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2888427" y="1887477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4DCAB"/>
              </a:gs>
              <a:gs pos="100000">
                <a:srgbClr val="4FAF5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2998222" y="1868890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2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375721" y="2379354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48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2475138" y="2371245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3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433;p22"/>
          <p:cNvSpPr/>
          <p:nvPr/>
        </p:nvSpPr>
        <p:spPr>
          <a:xfrm>
            <a:off x="2780516" y="2881236"/>
            <a:ext cx="1467900" cy="3657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34;p22"/>
          <p:cNvSpPr txBox="1"/>
          <p:nvPr/>
        </p:nvSpPr>
        <p:spPr>
          <a:xfrm>
            <a:off x="2839267" y="2860104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</a:t>
            </a:r>
            <a:r>
              <a:rPr lang="en-US" sz="2000" b="1" dirty="0" smtClean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6" name="Google Shape;421;p22"/>
          <p:cNvCxnSpPr/>
          <p:nvPr/>
        </p:nvCxnSpPr>
        <p:spPr>
          <a:xfrm>
            <a:off x="5328223" y="4286148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159732" y="36951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Menginisialisasi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tombol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agar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bisa</a:t>
            </a:r>
            <a:endParaRPr lang="en-US" b="1" dirty="0" smtClean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  <a:p>
            <a:pPr lvl="0"/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mengirim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permintaan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HTTP</a:t>
            </a:r>
            <a:endParaRPr lang="en-US"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Gunakan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Layout yang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diinginkan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,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contoh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relative layout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Masukkan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fungsi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00" y="1324278"/>
            <a:ext cx="7429500" cy="3305175"/>
          </a:xfrm>
          <a:prstGeom prst="rect">
            <a:avLst/>
          </a:prstGeom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90248">
            <a:off x="7011729" y="3791354"/>
            <a:ext cx="2649195" cy="2704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823662" y="3786936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-1855303">
            <a:off x="6081428" y="4381895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506651" y="2872580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8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 flipV="1">
            <a:off x="5115037" y="4340352"/>
            <a:ext cx="2078301" cy="16206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878425" y="3576300"/>
            <a:ext cx="2300503" cy="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878425" y="2629500"/>
            <a:ext cx="0" cy="9468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5" name="Google Shape;145;p18"/>
          <p:cNvSpPr/>
          <p:nvPr/>
        </p:nvSpPr>
        <p:spPr>
          <a:xfrm rot="10800000">
            <a:off x="3600600" y="1366050"/>
            <a:ext cx="1942800" cy="19419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0" dirty="0"/>
              <a:t>Add dependencies and internet permission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3427006" y="1657357"/>
            <a:ext cx="2009143" cy="3486176"/>
            <a:chOff x="3428125" y="379975"/>
            <a:chExt cx="962925" cy="1670825"/>
          </a:xfrm>
        </p:grpSpPr>
        <p:sp>
          <p:nvSpPr>
            <p:cNvPr id="148" name="Google Shape;148;p18"/>
            <p:cNvSpPr/>
            <p:nvPr/>
          </p:nvSpPr>
          <p:spPr>
            <a:xfrm>
              <a:off x="3746350" y="1778675"/>
              <a:ext cx="179025" cy="272125"/>
            </a:xfrm>
            <a:custGeom>
              <a:avLst/>
              <a:gdLst/>
              <a:ahLst/>
              <a:cxnLst/>
              <a:rect l="l" t="t" r="r" b="b"/>
              <a:pathLst>
                <a:path w="7161" h="10885" extrusionOk="0">
                  <a:moveTo>
                    <a:pt x="3403" y="0"/>
                  </a:moveTo>
                  <a:lnTo>
                    <a:pt x="3403" y="1"/>
                  </a:lnTo>
                  <a:lnTo>
                    <a:pt x="3403" y="1"/>
                  </a:lnTo>
                  <a:lnTo>
                    <a:pt x="3403" y="0"/>
                  </a:lnTo>
                  <a:close/>
                  <a:moveTo>
                    <a:pt x="3403" y="1"/>
                  </a:moveTo>
                  <a:lnTo>
                    <a:pt x="3982" y="7803"/>
                  </a:lnTo>
                  <a:cubicBezTo>
                    <a:pt x="4029" y="8432"/>
                    <a:pt x="3659" y="9019"/>
                    <a:pt x="3069" y="9248"/>
                  </a:cubicBezTo>
                  <a:lnTo>
                    <a:pt x="303" y="10318"/>
                  </a:lnTo>
                  <a:cubicBezTo>
                    <a:pt x="1" y="10434"/>
                    <a:pt x="84" y="10885"/>
                    <a:pt x="409" y="10885"/>
                  </a:cubicBezTo>
                  <a:lnTo>
                    <a:pt x="6267" y="10885"/>
                  </a:lnTo>
                  <a:cubicBezTo>
                    <a:pt x="6829" y="10885"/>
                    <a:pt x="7161" y="10255"/>
                    <a:pt x="6845" y="9791"/>
                  </a:cubicBezTo>
                  <a:cubicBezTo>
                    <a:pt x="6595" y="9425"/>
                    <a:pt x="6379" y="9011"/>
                    <a:pt x="6324" y="8621"/>
                  </a:cubicBezTo>
                  <a:cubicBezTo>
                    <a:pt x="6178" y="7573"/>
                    <a:pt x="6560" y="1"/>
                    <a:pt x="6560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746325" y="1989250"/>
              <a:ext cx="179050" cy="61550"/>
            </a:xfrm>
            <a:custGeom>
              <a:avLst/>
              <a:gdLst/>
              <a:ahLst/>
              <a:cxnLst/>
              <a:rect l="l" t="t" r="r" b="b"/>
              <a:pathLst>
                <a:path w="7162" h="2462" extrusionOk="0">
                  <a:moveTo>
                    <a:pt x="3888" y="1"/>
                  </a:moveTo>
                  <a:cubicBezTo>
                    <a:pt x="3745" y="370"/>
                    <a:pt x="3456" y="675"/>
                    <a:pt x="3069" y="825"/>
                  </a:cubicBezTo>
                  <a:lnTo>
                    <a:pt x="304" y="1895"/>
                  </a:lnTo>
                  <a:cubicBezTo>
                    <a:pt x="1" y="2011"/>
                    <a:pt x="85" y="2462"/>
                    <a:pt x="410" y="2462"/>
                  </a:cubicBezTo>
                  <a:lnTo>
                    <a:pt x="6268" y="2462"/>
                  </a:lnTo>
                  <a:cubicBezTo>
                    <a:pt x="6830" y="2462"/>
                    <a:pt x="7162" y="1832"/>
                    <a:pt x="6844" y="1368"/>
                  </a:cubicBezTo>
                  <a:cubicBezTo>
                    <a:pt x="6700" y="1154"/>
                    <a:pt x="6566" y="923"/>
                    <a:pt x="6469" y="691"/>
                  </a:cubicBezTo>
                  <a:cubicBezTo>
                    <a:pt x="6195" y="847"/>
                    <a:pt x="5874" y="978"/>
                    <a:pt x="5554" y="978"/>
                  </a:cubicBezTo>
                  <a:cubicBezTo>
                    <a:pt x="5280" y="978"/>
                    <a:pt x="5008" y="882"/>
                    <a:pt x="4767" y="623"/>
                  </a:cubicBezTo>
                  <a:cubicBezTo>
                    <a:pt x="4432" y="263"/>
                    <a:pt x="4116" y="88"/>
                    <a:pt x="388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170325" y="1778675"/>
              <a:ext cx="220725" cy="272125"/>
            </a:xfrm>
            <a:custGeom>
              <a:avLst/>
              <a:gdLst/>
              <a:ahLst/>
              <a:cxnLst/>
              <a:rect l="l" t="t" r="r" b="b"/>
              <a:pathLst>
                <a:path w="8829" h="10885" extrusionOk="0">
                  <a:moveTo>
                    <a:pt x="1" y="0"/>
                  </a:moveTo>
                  <a:cubicBezTo>
                    <a:pt x="1" y="0"/>
                    <a:pt x="2271" y="6160"/>
                    <a:pt x="2684" y="7792"/>
                  </a:cubicBezTo>
                  <a:cubicBezTo>
                    <a:pt x="2920" y="8723"/>
                    <a:pt x="2847" y="9599"/>
                    <a:pt x="2741" y="10179"/>
                  </a:cubicBezTo>
                  <a:cubicBezTo>
                    <a:pt x="2674" y="10547"/>
                    <a:pt x="2955" y="10885"/>
                    <a:pt x="3330" y="10885"/>
                  </a:cubicBezTo>
                  <a:lnTo>
                    <a:pt x="8506" y="10885"/>
                  </a:lnTo>
                  <a:cubicBezTo>
                    <a:pt x="8719" y="10885"/>
                    <a:pt x="8829" y="10621"/>
                    <a:pt x="8672" y="10476"/>
                  </a:cubicBezTo>
                  <a:cubicBezTo>
                    <a:pt x="8282" y="10115"/>
                    <a:pt x="7630" y="9852"/>
                    <a:pt x="7111" y="9686"/>
                  </a:cubicBezTo>
                  <a:cubicBezTo>
                    <a:pt x="6571" y="9514"/>
                    <a:pt x="6098" y="9180"/>
                    <a:pt x="5762" y="8723"/>
                  </a:cubicBezTo>
                  <a:lnTo>
                    <a:pt x="5409" y="8242"/>
                  </a:lnTo>
                  <a:cubicBezTo>
                    <a:pt x="5074" y="7786"/>
                    <a:pt x="4849" y="7259"/>
                    <a:pt x="4753" y="6702"/>
                  </a:cubicBezTo>
                  <a:lnTo>
                    <a:pt x="3585" y="0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237150" y="1991850"/>
              <a:ext cx="153875" cy="58925"/>
            </a:xfrm>
            <a:custGeom>
              <a:avLst/>
              <a:gdLst/>
              <a:ahLst/>
              <a:cxnLst/>
              <a:rect l="l" t="t" r="r" b="b"/>
              <a:pathLst>
                <a:path w="6155" h="2357" extrusionOk="0">
                  <a:moveTo>
                    <a:pt x="2945" y="0"/>
                  </a:moveTo>
                  <a:cubicBezTo>
                    <a:pt x="2565" y="115"/>
                    <a:pt x="2241" y="330"/>
                    <a:pt x="2032" y="629"/>
                  </a:cubicBezTo>
                  <a:cubicBezTo>
                    <a:pt x="1825" y="925"/>
                    <a:pt x="1546" y="1056"/>
                    <a:pt x="1235" y="1056"/>
                  </a:cubicBezTo>
                  <a:cubicBezTo>
                    <a:pt x="899" y="1056"/>
                    <a:pt x="525" y="902"/>
                    <a:pt x="167" y="635"/>
                  </a:cubicBezTo>
                  <a:cubicBezTo>
                    <a:pt x="161" y="1025"/>
                    <a:pt x="119" y="1373"/>
                    <a:pt x="68" y="1652"/>
                  </a:cubicBezTo>
                  <a:cubicBezTo>
                    <a:pt x="1" y="2019"/>
                    <a:pt x="282" y="2357"/>
                    <a:pt x="656" y="2357"/>
                  </a:cubicBezTo>
                  <a:lnTo>
                    <a:pt x="5833" y="2357"/>
                  </a:lnTo>
                  <a:cubicBezTo>
                    <a:pt x="6046" y="2357"/>
                    <a:pt x="6154" y="2094"/>
                    <a:pt x="5999" y="1949"/>
                  </a:cubicBezTo>
                  <a:cubicBezTo>
                    <a:pt x="5609" y="1588"/>
                    <a:pt x="4957" y="1325"/>
                    <a:pt x="4437" y="1159"/>
                  </a:cubicBezTo>
                  <a:cubicBezTo>
                    <a:pt x="3898" y="987"/>
                    <a:pt x="3425" y="653"/>
                    <a:pt x="3089" y="19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88500" y="936825"/>
              <a:ext cx="478475" cy="851925"/>
            </a:xfrm>
            <a:custGeom>
              <a:avLst/>
              <a:gdLst/>
              <a:ahLst/>
              <a:cxnLst/>
              <a:rect l="l" t="t" r="r" b="b"/>
              <a:pathLst>
                <a:path w="19139" h="34077" extrusionOk="0">
                  <a:moveTo>
                    <a:pt x="2630" y="0"/>
                  </a:moveTo>
                  <a:cubicBezTo>
                    <a:pt x="1534" y="3872"/>
                    <a:pt x="0" y="6027"/>
                    <a:pt x="365" y="13990"/>
                  </a:cubicBezTo>
                  <a:cubicBezTo>
                    <a:pt x="730" y="21951"/>
                    <a:pt x="1425" y="34076"/>
                    <a:pt x="1425" y="34076"/>
                  </a:cubicBezTo>
                  <a:lnTo>
                    <a:pt x="8396" y="34076"/>
                  </a:lnTo>
                  <a:lnTo>
                    <a:pt x="6501" y="6903"/>
                  </a:lnTo>
                  <a:lnTo>
                    <a:pt x="11651" y="34076"/>
                  </a:lnTo>
                  <a:lnTo>
                    <a:pt x="19138" y="34076"/>
                  </a:lnTo>
                  <a:cubicBezTo>
                    <a:pt x="19138" y="34076"/>
                    <a:pt x="18809" y="30534"/>
                    <a:pt x="17823" y="27392"/>
                  </a:cubicBezTo>
                  <a:cubicBezTo>
                    <a:pt x="16837" y="24252"/>
                    <a:pt x="16216" y="20782"/>
                    <a:pt x="15851" y="16253"/>
                  </a:cubicBezTo>
                  <a:cubicBezTo>
                    <a:pt x="15486" y="11724"/>
                    <a:pt x="12856" y="3324"/>
                    <a:pt x="11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844275" y="936825"/>
              <a:ext cx="277125" cy="131150"/>
            </a:xfrm>
            <a:custGeom>
              <a:avLst/>
              <a:gdLst/>
              <a:ahLst/>
              <a:cxnLst/>
              <a:rect l="l" t="t" r="r" b="b"/>
              <a:pathLst>
                <a:path w="11085" h="5246" extrusionOk="0">
                  <a:moveTo>
                    <a:pt x="399" y="0"/>
                  </a:moveTo>
                  <a:cubicBezTo>
                    <a:pt x="271" y="452"/>
                    <a:pt x="137" y="880"/>
                    <a:pt x="1" y="1297"/>
                  </a:cubicBezTo>
                  <a:cubicBezTo>
                    <a:pt x="675" y="1930"/>
                    <a:pt x="1874" y="2385"/>
                    <a:pt x="4270" y="2558"/>
                  </a:cubicBezTo>
                  <a:cubicBezTo>
                    <a:pt x="6787" y="2738"/>
                    <a:pt x="7942" y="5245"/>
                    <a:pt x="10537" y="5245"/>
                  </a:cubicBezTo>
                  <a:cubicBezTo>
                    <a:pt x="10712" y="5245"/>
                    <a:pt x="10895" y="5234"/>
                    <a:pt x="11084" y="5209"/>
                  </a:cubicBezTo>
                  <a:cubicBezTo>
                    <a:pt x="10425" y="3089"/>
                    <a:pt x="9765" y="1209"/>
                    <a:pt x="9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948275" y="945950"/>
              <a:ext cx="2775" cy="163475"/>
            </a:xfrm>
            <a:custGeom>
              <a:avLst/>
              <a:gdLst/>
              <a:ahLst/>
              <a:cxnLst/>
              <a:rect l="l" t="t" r="r" b="b"/>
              <a:pathLst>
                <a:path w="111" h="6539" fill="none" extrusionOk="0">
                  <a:moveTo>
                    <a:pt x="110" y="6538"/>
                  </a:moveTo>
                  <a:lnTo>
                    <a:pt x="0" y="1"/>
                  </a:ln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26975" y="945950"/>
              <a:ext cx="24075" cy="130300"/>
            </a:xfrm>
            <a:custGeom>
              <a:avLst/>
              <a:gdLst/>
              <a:ahLst/>
              <a:cxnLst/>
              <a:rect l="l" t="t" r="r" b="b"/>
              <a:pathLst>
                <a:path w="963" h="5212" fill="none" extrusionOk="0">
                  <a:moveTo>
                    <a:pt x="0" y="1"/>
                  </a:moveTo>
                  <a:lnTo>
                    <a:pt x="0" y="3677"/>
                  </a:lnTo>
                  <a:cubicBezTo>
                    <a:pt x="0" y="4920"/>
                    <a:pt x="962" y="5212"/>
                    <a:pt x="962" y="5212"/>
                  </a:cubicBez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040175" y="936825"/>
              <a:ext cx="75700" cy="112700"/>
            </a:xfrm>
            <a:custGeom>
              <a:avLst/>
              <a:gdLst/>
              <a:ahLst/>
              <a:cxnLst/>
              <a:rect l="l" t="t" r="r" b="b"/>
              <a:pathLst>
                <a:path w="3028" h="4508" extrusionOk="0">
                  <a:moveTo>
                    <a:pt x="0" y="0"/>
                  </a:moveTo>
                  <a:cubicBezTo>
                    <a:pt x="38" y="743"/>
                    <a:pt x="365" y="3381"/>
                    <a:pt x="3027" y="4508"/>
                  </a:cubicBezTo>
                  <a:cubicBezTo>
                    <a:pt x="2444" y="2677"/>
                    <a:pt x="1874" y="1073"/>
                    <a:pt x="1438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883575" y="379975"/>
              <a:ext cx="228175" cy="180000"/>
            </a:xfrm>
            <a:custGeom>
              <a:avLst/>
              <a:gdLst/>
              <a:ahLst/>
              <a:cxnLst/>
              <a:rect l="l" t="t" r="r" b="b"/>
              <a:pathLst>
                <a:path w="9127" h="7200" extrusionOk="0">
                  <a:moveTo>
                    <a:pt x="5376" y="0"/>
                  </a:moveTo>
                  <a:cubicBezTo>
                    <a:pt x="4785" y="0"/>
                    <a:pt x="4439" y="157"/>
                    <a:pt x="4439" y="157"/>
                  </a:cubicBezTo>
                  <a:lnTo>
                    <a:pt x="3666" y="318"/>
                  </a:lnTo>
                  <a:cubicBezTo>
                    <a:pt x="3513" y="347"/>
                    <a:pt x="3357" y="350"/>
                    <a:pt x="3197" y="350"/>
                  </a:cubicBezTo>
                  <a:cubicBezTo>
                    <a:pt x="3163" y="350"/>
                    <a:pt x="3128" y="350"/>
                    <a:pt x="3093" y="350"/>
                  </a:cubicBezTo>
                  <a:cubicBezTo>
                    <a:pt x="2703" y="350"/>
                    <a:pt x="2286" y="365"/>
                    <a:pt x="1813" y="736"/>
                  </a:cubicBezTo>
                  <a:cubicBezTo>
                    <a:pt x="1101" y="1292"/>
                    <a:pt x="1055" y="2228"/>
                    <a:pt x="1338" y="3403"/>
                  </a:cubicBezTo>
                  <a:cubicBezTo>
                    <a:pt x="1621" y="4579"/>
                    <a:pt x="1247" y="5109"/>
                    <a:pt x="698" y="5593"/>
                  </a:cubicBezTo>
                  <a:cubicBezTo>
                    <a:pt x="457" y="5806"/>
                    <a:pt x="282" y="6084"/>
                    <a:pt x="168" y="6354"/>
                  </a:cubicBezTo>
                  <a:cubicBezTo>
                    <a:pt x="0" y="6756"/>
                    <a:pt x="306" y="7200"/>
                    <a:pt x="742" y="7200"/>
                  </a:cubicBezTo>
                  <a:lnTo>
                    <a:pt x="8916" y="7200"/>
                  </a:lnTo>
                  <a:cubicBezTo>
                    <a:pt x="8916" y="7200"/>
                    <a:pt x="9126" y="6570"/>
                    <a:pt x="8742" y="5137"/>
                  </a:cubicBezTo>
                  <a:cubicBezTo>
                    <a:pt x="8359" y="3703"/>
                    <a:pt x="7747" y="3785"/>
                    <a:pt x="7519" y="2488"/>
                  </a:cubicBezTo>
                  <a:cubicBezTo>
                    <a:pt x="7290" y="1192"/>
                    <a:pt x="7037" y="240"/>
                    <a:pt x="6003" y="57"/>
                  </a:cubicBezTo>
                  <a:cubicBezTo>
                    <a:pt x="5772" y="16"/>
                    <a:pt x="5562" y="0"/>
                    <a:pt x="537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28125" y="518750"/>
              <a:ext cx="485950" cy="362600"/>
            </a:xfrm>
            <a:custGeom>
              <a:avLst/>
              <a:gdLst/>
              <a:ahLst/>
              <a:cxnLst/>
              <a:rect l="l" t="t" r="r" b="b"/>
              <a:pathLst>
                <a:path w="19438" h="14504" extrusionOk="0">
                  <a:moveTo>
                    <a:pt x="1798" y="1"/>
                  </a:moveTo>
                  <a:cubicBezTo>
                    <a:pt x="987" y="1"/>
                    <a:pt x="61" y="33"/>
                    <a:pt x="61" y="33"/>
                  </a:cubicBezTo>
                  <a:cubicBezTo>
                    <a:pt x="61" y="33"/>
                    <a:pt x="1" y="312"/>
                    <a:pt x="378" y="349"/>
                  </a:cubicBezTo>
                  <a:cubicBezTo>
                    <a:pt x="755" y="385"/>
                    <a:pt x="1936" y="410"/>
                    <a:pt x="1936" y="410"/>
                  </a:cubicBezTo>
                  <a:cubicBezTo>
                    <a:pt x="1936" y="410"/>
                    <a:pt x="1631" y="1190"/>
                    <a:pt x="1583" y="1530"/>
                  </a:cubicBezTo>
                  <a:cubicBezTo>
                    <a:pt x="1539" y="1835"/>
                    <a:pt x="2041" y="2344"/>
                    <a:pt x="2862" y="2344"/>
                  </a:cubicBezTo>
                  <a:cubicBezTo>
                    <a:pt x="2959" y="2344"/>
                    <a:pt x="3060" y="2337"/>
                    <a:pt x="3166" y="2322"/>
                  </a:cubicBezTo>
                  <a:cubicBezTo>
                    <a:pt x="3166" y="2322"/>
                    <a:pt x="6343" y="8202"/>
                    <a:pt x="7220" y="9966"/>
                  </a:cubicBezTo>
                  <a:cubicBezTo>
                    <a:pt x="8096" y="11732"/>
                    <a:pt x="8901" y="13351"/>
                    <a:pt x="10653" y="14240"/>
                  </a:cubicBezTo>
                  <a:cubicBezTo>
                    <a:pt x="11016" y="14424"/>
                    <a:pt x="11380" y="14504"/>
                    <a:pt x="11738" y="14504"/>
                  </a:cubicBezTo>
                  <a:cubicBezTo>
                    <a:pt x="13113" y="14504"/>
                    <a:pt x="14413" y="13335"/>
                    <a:pt x="15291" y="12390"/>
                  </a:cubicBezTo>
                  <a:cubicBezTo>
                    <a:pt x="16399" y="11196"/>
                    <a:pt x="18286" y="9480"/>
                    <a:pt x="18286" y="9480"/>
                  </a:cubicBezTo>
                  <a:lnTo>
                    <a:pt x="19437" y="2589"/>
                  </a:lnTo>
                  <a:lnTo>
                    <a:pt x="19437" y="2589"/>
                  </a:lnTo>
                  <a:cubicBezTo>
                    <a:pt x="18140" y="3028"/>
                    <a:pt x="11931" y="9771"/>
                    <a:pt x="11931" y="9771"/>
                  </a:cubicBezTo>
                  <a:lnTo>
                    <a:pt x="4919" y="1895"/>
                  </a:lnTo>
                  <a:cubicBezTo>
                    <a:pt x="4919" y="1895"/>
                    <a:pt x="3458" y="106"/>
                    <a:pt x="2801" y="33"/>
                  </a:cubicBezTo>
                  <a:cubicBezTo>
                    <a:pt x="2582" y="9"/>
                    <a:pt x="2204" y="1"/>
                    <a:pt x="179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842800" y="573200"/>
              <a:ext cx="277650" cy="379625"/>
            </a:xfrm>
            <a:custGeom>
              <a:avLst/>
              <a:gdLst/>
              <a:ahLst/>
              <a:cxnLst/>
              <a:rect l="l" t="t" r="r" b="b"/>
              <a:pathLst>
                <a:path w="11106" h="15185" extrusionOk="0">
                  <a:moveTo>
                    <a:pt x="8237" y="1"/>
                  </a:moveTo>
                  <a:lnTo>
                    <a:pt x="4055" y="119"/>
                  </a:lnTo>
                  <a:lnTo>
                    <a:pt x="2850" y="411"/>
                  </a:lnTo>
                  <a:cubicBezTo>
                    <a:pt x="2850" y="411"/>
                    <a:pt x="2722" y="996"/>
                    <a:pt x="2229" y="2566"/>
                  </a:cubicBezTo>
                  <a:cubicBezTo>
                    <a:pt x="1736" y="4137"/>
                    <a:pt x="403" y="4776"/>
                    <a:pt x="202" y="6236"/>
                  </a:cubicBezTo>
                  <a:cubicBezTo>
                    <a:pt x="1" y="7697"/>
                    <a:pt x="933" y="8045"/>
                    <a:pt x="1115" y="9268"/>
                  </a:cubicBezTo>
                  <a:cubicBezTo>
                    <a:pt x="1298" y="10492"/>
                    <a:pt x="20" y="15185"/>
                    <a:pt x="20" y="15185"/>
                  </a:cubicBezTo>
                  <a:lnTo>
                    <a:pt x="9935" y="15185"/>
                  </a:lnTo>
                  <a:cubicBezTo>
                    <a:pt x="9406" y="14417"/>
                    <a:pt x="8913" y="12829"/>
                    <a:pt x="9059" y="11405"/>
                  </a:cubicBezTo>
                  <a:cubicBezTo>
                    <a:pt x="9205" y="9981"/>
                    <a:pt x="11105" y="6598"/>
                    <a:pt x="11105" y="6598"/>
                  </a:cubicBezTo>
                  <a:lnTo>
                    <a:pt x="9972" y="668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954525" y="658625"/>
              <a:ext cx="165925" cy="294200"/>
            </a:xfrm>
            <a:custGeom>
              <a:avLst/>
              <a:gdLst/>
              <a:ahLst/>
              <a:cxnLst/>
              <a:rect l="l" t="t" r="r" b="b"/>
              <a:pathLst>
                <a:path w="6637" h="11768" extrusionOk="0">
                  <a:moveTo>
                    <a:pt x="4282" y="1"/>
                  </a:moveTo>
                  <a:cubicBezTo>
                    <a:pt x="4282" y="1"/>
                    <a:pt x="3392" y="3072"/>
                    <a:pt x="1937" y="4176"/>
                  </a:cubicBezTo>
                  <a:cubicBezTo>
                    <a:pt x="483" y="5279"/>
                    <a:pt x="1" y="6158"/>
                    <a:pt x="1202" y="7917"/>
                  </a:cubicBezTo>
                  <a:cubicBezTo>
                    <a:pt x="2281" y="9499"/>
                    <a:pt x="3074" y="10278"/>
                    <a:pt x="3351" y="11768"/>
                  </a:cubicBezTo>
                  <a:lnTo>
                    <a:pt x="5466" y="11768"/>
                  </a:lnTo>
                  <a:cubicBezTo>
                    <a:pt x="4937" y="11000"/>
                    <a:pt x="4444" y="9412"/>
                    <a:pt x="4590" y="7988"/>
                  </a:cubicBezTo>
                  <a:cubicBezTo>
                    <a:pt x="4736" y="6563"/>
                    <a:pt x="6636" y="3181"/>
                    <a:pt x="6636" y="3181"/>
                  </a:cubicBezTo>
                  <a:lnTo>
                    <a:pt x="6161" y="694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033975" y="588150"/>
              <a:ext cx="278325" cy="444275"/>
            </a:xfrm>
            <a:custGeom>
              <a:avLst/>
              <a:gdLst/>
              <a:ahLst/>
              <a:cxnLst/>
              <a:rect l="l" t="t" r="r" b="b"/>
              <a:pathLst>
                <a:path w="11133" h="17771" extrusionOk="0">
                  <a:moveTo>
                    <a:pt x="2018" y="1"/>
                  </a:moveTo>
                  <a:cubicBezTo>
                    <a:pt x="525" y="1"/>
                    <a:pt x="0" y="5092"/>
                    <a:pt x="1443" y="6302"/>
                  </a:cubicBezTo>
                  <a:cubicBezTo>
                    <a:pt x="1861" y="6653"/>
                    <a:pt x="2263" y="6743"/>
                    <a:pt x="2564" y="6743"/>
                  </a:cubicBezTo>
                  <a:cubicBezTo>
                    <a:pt x="2877" y="6743"/>
                    <a:pt x="3082" y="6646"/>
                    <a:pt x="3082" y="6646"/>
                  </a:cubicBezTo>
                  <a:lnTo>
                    <a:pt x="6215" y="11391"/>
                  </a:lnTo>
                  <a:lnTo>
                    <a:pt x="857" y="16187"/>
                  </a:lnTo>
                  <a:cubicBezTo>
                    <a:pt x="1175" y="17024"/>
                    <a:pt x="2112" y="17770"/>
                    <a:pt x="2112" y="17770"/>
                  </a:cubicBezTo>
                  <a:cubicBezTo>
                    <a:pt x="2112" y="17770"/>
                    <a:pt x="7650" y="14873"/>
                    <a:pt x="9319" y="14045"/>
                  </a:cubicBezTo>
                  <a:cubicBezTo>
                    <a:pt x="10987" y="13217"/>
                    <a:pt x="11133" y="10856"/>
                    <a:pt x="10281" y="9565"/>
                  </a:cubicBezTo>
                  <a:cubicBezTo>
                    <a:pt x="9429" y="8274"/>
                    <a:pt x="7992" y="6253"/>
                    <a:pt x="6409" y="4282"/>
                  </a:cubicBezTo>
                  <a:cubicBezTo>
                    <a:pt x="4826" y="2310"/>
                    <a:pt x="3670" y="658"/>
                    <a:pt x="2325" y="70"/>
                  </a:cubicBezTo>
                  <a:cubicBezTo>
                    <a:pt x="2219" y="23"/>
                    <a:pt x="2116" y="1"/>
                    <a:pt x="201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189325" y="840025"/>
              <a:ext cx="38375" cy="32925"/>
            </a:xfrm>
            <a:custGeom>
              <a:avLst/>
              <a:gdLst/>
              <a:ahLst/>
              <a:cxnLst/>
              <a:rect l="l" t="t" r="r" b="b"/>
              <a:pathLst>
                <a:path w="1535" h="1317" fill="none" extrusionOk="0">
                  <a:moveTo>
                    <a:pt x="1" y="1316"/>
                  </a:moveTo>
                  <a:lnTo>
                    <a:pt x="1535" y="1"/>
                  </a:ln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052525" y="703925"/>
              <a:ext cx="58475" cy="52825"/>
            </a:xfrm>
            <a:custGeom>
              <a:avLst/>
              <a:gdLst/>
              <a:ahLst/>
              <a:cxnLst/>
              <a:rect l="l" t="t" r="r" b="b"/>
              <a:pathLst>
                <a:path w="2339" h="2113" extrusionOk="0">
                  <a:moveTo>
                    <a:pt x="621" y="1"/>
                  </a:moveTo>
                  <a:cubicBezTo>
                    <a:pt x="389" y="1"/>
                    <a:pt x="157" y="102"/>
                    <a:pt x="0" y="309"/>
                  </a:cubicBezTo>
                  <a:cubicBezTo>
                    <a:pt x="136" y="898"/>
                    <a:pt x="365" y="1389"/>
                    <a:pt x="701" y="1672"/>
                  </a:cubicBezTo>
                  <a:cubicBezTo>
                    <a:pt x="1119" y="2023"/>
                    <a:pt x="1520" y="2112"/>
                    <a:pt x="1820" y="2112"/>
                  </a:cubicBezTo>
                  <a:cubicBezTo>
                    <a:pt x="2134" y="2112"/>
                    <a:pt x="2339" y="2015"/>
                    <a:pt x="2339" y="2015"/>
                  </a:cubicBezTo>
                  <a:lnTo>
                    <a:pt x="1278" y="360"/>
                  </a:lnTo>
                  <a:cubicBezTo>
                    <a:pt x="1126" y="122"/>
                    <a:pt x="874" y="1"/>
                    <a:pt x="621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475750" y="529375"/>
              <a:ext cx="48200" cy="37450"/>
            </a:xfrm>
            <a:custGeom>
              <a:avLst/>
              <a:gdLst/>
              <a:ahLst/>
              <a:cxnLst/>
              <a:rect l="l" t="t" r="r" b="b"/>
              <a:pathLst>
                <a:path w="1928" h="1498" fill="none" extrusionOk="0">
                  <a:moveTo>
                    <a:pt x="722" y="1"/>
                  </a:moveTo>
                  <a:lnTo>
                    <a:pt x="1" y="1178"/>
                  </a:lnTo>
                  <a:lnTo>
                    <a:pt x="85" y="1224"/>
                  </a:lnTo>
                  <a:cubicBezTo>
                    <a:pt x="238" y="1306"/>
                    <a:pt x="425" y="1284"/>
                    <a:pt x="553" y="1169"/>
                  </a:cubicBezTo>
                  <a:lnTo>
                    <a:pt x="951" y="813"/>
                  </a:lnTo>
                  <a:cubicBezTo>
                    <a:pt x="951" y="813"/>
                    <a:pt x="1142" y="1498"/>
                    <a:pt x="1927" y="1361"/>
                  </a:cubicBez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073700" y="1756775"/>
              <a:ext cx="193275" cy="31975"/>
            </a:xfrm>
            <a:custGeom>
              <a:avLst/>
              <a:gdLst/>
              <a:ahLst/>
              <a:cxnLst/>
              <a:rect l="l" t="t" r="r" b="b"/>
              <a:pathLst>
                <a:path w="7731" h="1279" extrusionOk="0">
                  <a:moveTo>
                    <a:pt x="1" y="0"/>
                  </a:moveTo>
                  <a:lnTo>
                    <a:pt x="243" y="1278"/>
                  </a:lnTo>
                  <a:lnTo>
                    <a:pt x="7730" y="1278"/>
                  </a:lnTo>
                  <a:cubicBezTo>
                    <a:pt x="7730" y="1278"/>
                    <a:pt x="7685" y="783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22275" y="1756775"/>
              <a:ext cx="176175" cy="31975"/>
            </a:xfrm>
            <a:custGeom>
              <a:avLst/>
              <a:gdLst/>
              <a:ahLst/>
              <a:cxnLst/>
              <a:rect l="l" t="t" r="r" b="b"/>
              <a:pathLst>
                <a:path w="7047" h="1279" extrusionOk="0">
                  <a:moveTo>
                    <a:pt x="1" y="0"/>
                  </a:moveTo>
                  <a:cubicBezTo>
                    <a:pt x="47" y="811"/>
                    <a:pt x="74" y="1278"/>
                    <a:pt x="74" y="1278"/>
                  </a:cubicBezTo>
                  <a:lnTo>
                    <a:pt x="7046" y="1278"/>
                  </a:lnTo>
                  <a:lnTo>
                    <a:pt x="6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726375" y="730225"/>
              <a:ext cx="30725" cy="48675"/>
            </a:xfrm>
            <a:custGeom>
              <a:avLst/>
              <a:gdLst/>
              <a:ahLst/>
              <a:cxnLst/>
              <a:rect l="l" t="t" r="r" b="b"/>
              <a:pathLst>
                <a:path w="1229" h="1947" extrusionOk="0">
                  <a:moveTo>
                    <a:pt x="1228" y="1"/>
                  </a:moveTo>
                  <a:cubicBezTo>
                    <a:pt x="493" y="777"/>
                    <a:pt x="1" y="1312"/>
                    <a:pt x="1" y="1312"/>
                  </a:cubicBezTo>
                  <a:lnTo>
                    <a:pt x="535" y="1834"/>
                  </a:lnTo>
                  <a:cubicBezTo>
                    <a:pt x="615" y="1912"/>
                    <a:pt x="711" y="1946"/>
                    <a:pt x="805" y="1946"/>
                  </a:cubicBezTo>
                  <a:cubicBezTo>
                    <a:pt x="1013" y="1946"/>
                    <a:pt x="1211" y="1778"/>
                    <a:pt x="1198" y="1533"/>
                  </a:cubicBezTo>
                  <a:cubicBezTo>
                    <a:pt x="1172" y="1062"/>
                    <a:pt x="1167" y="500"/>
                    <a:pt x="1228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926575" y="417050"/>
              <a:ext cx="122150" cy="217350"/>
            </a:xfrm>
            <a:custGeom>
              <a:avLst/>
              <a:gdLst/>
              <a:ahLst/>
              <a:cxnLst/>
              <a:rect l="l" t="t" r="r" b="b"/>
              <a:pathLst>
                <a:path w="4886" h="8694" extrusionOk="0">
                  <a:moveTo>
                    <a:pt x="3024" y="1"/>
                  </a:moveTo>
                  <a:lnTo>
                    <a:pt x="3024" y="1"/>
                  </a:lnTo>
                  <a:cubicBezTo>
                    <a:pt x="2455" y="402"/>
                    <a:pt x="1830" y="582"/>
                    <a:pt x="1428" y="662"/>
                  </a:cubicBezTo>
                  <a:cubicBezTo>
                    <a:pt x="1186" y="710"/>
                    <a:pt x="1009" y="916"/>
                    <a:pt x="1003" y="1163"/>
                  </a:cubicBezTo>
                  <a:cubicBezTo>
                    <a:pt x="992" y="1589"/>
                    <a:pt x="953" y="2240"/>
                    <a:pt x="823" y="2731"/>
                  </a:cubicBezTo>
                  <a:cubicBezTo>
                    <a:pt x="644" y="3409"/>
                    <a:pt x="338" y="4538"/>
                    <a:pt x="1226" y="4538"/>
                  </a:cubicBezTo>
                  <a:cubicBezTo>
                    <a:pt x="1380" y="4538"/>
                    <a:pt x="1568" y="4504"/>
                    <a:pt x="1799" y="4429"/>
                  </a:cubicBezTo>
                  <a:lnTo>
                    <a:pt x="1799" y="4429"/>
                  </a:lnTo>
                  <a:lnTo>
                    <a:pt x="1542" y="6059"/>
                  </a:lnTo>
                  <a:lnTo>
                    <a:pt x="704" y="6365"/>
                  </a:lnTo>
                  <a:cubicBezTo>
                    <a:pt x="704" y="6365"/>
                    <a:pt x="1" y="8693"/>
                    <a:pt x="1608" y="8693"/>
                  </a:cubicBezTo>
                  <a:cubicBezTo>
                    <a:pt x="3215" y="8693"/>
                    <a:pt x="4603" y="6766"/>
                    <a:pt x="4886" y="6247"/>
                  </a:cubicBezTo>
                  <a:lnTo>
                    <a:pt x="4304" y="5969"/>
                  </a:lnTo>
                  <a:cubicBezTo>
                    <a:pt x="4120" y="5881"/>
                    <a:pt x="3999" y="5698"/>
                    <a:pt x="3992" y="5494"/>
                  </a:cubicBezTo>
                  <a:lnTo>
                    <a:pt x="3900" y="2849"/>
                  </a:lnTo>
                  <a:lnTo>
                    <a:pt x="3882" y="1928"/>
                  </a:lnTo>
                  <a:cubicBezTo>
                    <a:pt x="3882" y="1928"/>
                    <a:pt x="2987" y="1224"/>
                    <a:pt x="30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66150" y="512275"/>
              <a:ext cx="37200" cy="49725"/>
            </a:xfrm>
            <a:custGeom>
              <a:avLst/>
              <a:gdLst/>
              <a:ahLst/>
              <a:cxnLst/>
              <a:rect l="l" t="t" r="r" b="b"/>
              <a:pathLst>
                <a:path w="1488" h="1989" extrusionOk="0">
                  <a:moveTo>
                    <a:pt x="1361" y="0"/>
                  </a:moveTo>
                  <a:cubicBezTo>
                    <a:pt x="1337" y="0"/>
                    <a:pt x="1312" y="8"/>
                    <a:pt x="1289" y="27"/>
                  </a:cubicBezTo>
                  <a:cubicBezTo>
                    <a:pt x="956" y="296"/>
                    <a:pt x="556" y="524"/>
                    <a:pt x="216" y="620"/>
                  </a:cubicBezTo>
                  <a:lnTo>
                    <a:pt x="0" y="1988"/>
                  </a:lnTo>
                  <a:cubicBezTo>
                    <a:pt x="969" y="1715"/>
                    <a:pt x="1340" y="674"/>
                    <a:pt x="1469" y="137"/>
                  </a:cubicBezTo>
                  <a:cubicBezTo>
                    <a:pt x="1488" y="60"/>
                    <a:pt x="1428" y="0"/>
                    <a:pt x="1361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3981450" y="449950"/>
              <a:ext cx="54050" cy="37550"/>
            </a:xfrm>
            <a:custGeom>
              <a:avLst/>
              <a:gdLst/>
              <a:ahLst/>
              <a:cxnLst/>
              <a:rect l="l" t="t" r="r" b="b"/>
              <a:pathLst>
                <a:path w="2162" h="1502" extrusionOk="0">
                  <a:moveTo>
                    <a:pt x="458" y="0"/>
                  </a:moveTo>
                  <a:lnTo>
                    <a:pt x="0" y="1502"/>
                  </a:lnTo>
                  <a:lnTo>
                    <a:pt x="715" y="1502"/>
                  </a:lnTo>
                  <a:cubicBezTo>
                    <a:pt x="954" y="1502"/>
                    <a:pt x="1162" y="1341"/>
                    <a:pt x="1222" y="1110"/>
                  </a:cubicBezTo>
                  <a:lnTo>
                    <a:pt x="1241" y="1037"/>
                  </a:lnTo>
                  <a:cubicBezTo>
                    <a:pt x="1281" y="884"/>
                    <a:pt x="1421" y="776"/>
                    <a:pt x="1580" y="776"/>
                  </a:cubicBezTo>
                  <a:lnTo>
                    <a:pt x="1750" y="776"/>
                  </a:lnTo>
                  <a:cubicBezTo>
                    <a:pt x="1978" y="776"/>
                    <a:pt x="2162" y="592"/>
                    <a:pt x="2162" y="365"/>
                  </a:cubicBezTo>
                  <a:cubicBezTo>
                    <a:pt x="2162" y="163"/>
                    <a:pt x="1998" y="0"/>
                    <a:pt x="1797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019275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3" y="0"/>
                  </a:moveTo>
                  <a:cubicBezTo>
                    <a:pt x="190" y="0"/>
                    <a:pt x="0" y="320"/>
                    <a:pt x="0" y="712"/>
                  </a:cubicBezTo>
                  <a:cubicBezTo>
                    <a:pt x="0" y="1106"/>
                    <a:pt x="190" y="1424"/>
                    <a:pt x="423" y="1424"/>
                  </a:cubicBezTo>
                  <a:lnTo>
                    <a:pt x="719" y="1424"/>
                  </a:lnTo>
                  <a:lnTo>
                    <a:pt x="719" y="1221"/>
                  </a:lnTo>
                  <a:cubicBezTo>
                    <a:pt x="797" y="1092"/>
                    <a:pt x="847" y="912"/>
                    <a:pt x="847" y="712"/>
                  </a:cubicBezTo>
                  <a:cubicBezTo>
                    <a:pt x="847" y="513"/>
                    <a:pt x="797" y="334"/>
                    <a:pt x="719" y="205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025000" y="437225"/>
              <a:ext cx="15450" cy="13850"/>
            </a:xfrm>
            <a:custGeom>
              <a:avLst/>
              <a:gdLst/>
              <a:ahLst/>
              <a:cxnLst/>
              <a:rect l="l" t="t" r="r" b="b"/>
              <a:pathLst>
                <a:path w="618" h="554" extrusionOk="0">
                  <a:moveTo>
                    <a:pt x="1" y="0"/>
                  </a:moveTo>
                  <a:lnTo>
                    <a:pt x="1" y="554"/>
                  </a:lnTo>
                  <a:lnTo>
                    <a:pt x="618" y="554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975200" y="383900"/>
              <a:ext cx="60275" cy="53350"/>
            </a:xfrm>
            <a:custGeom>
              <a:avLst/>
              <a:gdLst/>
              <a:ahLst/>
              <a:cxnLst/>
              <a:rect l="l" t="t" r="r" b="b"/>
              <a:pathLst>
                <a:path w="2411" h="2134" extrusionOk="0">
                  <a:moveTo>
                    <a:pt x="806" y="1"/>
                  </a:moveTo>
                  <a:cubicBezTo>
                    <a:pt x="780" y="1"/>
                    <a:pt x="754" y="3"/>
                    <a:pt x="728" y="9"/>
                  </a:cubicBezTo>
                  <a:lnTo>
                    <a:pt x="0" y="161"/>
                  </a:lnTo>
                  <a:cubicBezTo>
                    <a:pt x="1468" y="313"/>
                    <a:pt x="1993" y="1604"/>
                    <a:pt x="1993" y="2133"/>
                  </a:cubicBezTo>
                  <a:lnTo>
                    <a:pt x="2411" y="2133"/>
                  </a:lnTo>
                  <a:cubicBezTo>
                    <a:pt x="2411" y="797"/>
                    <a:pt x="1316" y="194"/>
                    <a:pt x="955" y="32"/>
                  </a:cubicBezTo>
                  <a:cubicBezTo>
                    <a:pt x="908" y="11"/>
                    <a:pt x="857" y="1"/>
                    <a:pt x="80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26000" y="449950"/>
              <a:ext cx="78800" cy="37550"/>
            </a:xfrm>
            <a:custGeom>
              <a:avLst/>
              <a:gdLst/>
              <a:ahLst/>
              <a:cxnLst/>
              <a:rect l="l" t="t" r="r" b="b"/>
              <a:pathLst>
                <a:path w="3152" h="1502" extrusionOk="0">
                  <a:moveTo>
                    <a:pt x="835" y="0"/>
                  </a:moveTo>
                  <a:cubicBezTo>
                    <a:pt x="542" y="0"/>
                    <a:pt x="284" y="197"/>
                    <a:pt x="207" y="480"/>
                  </a:cubicBezTo>
                  <a:lnTo>
                    <a:pt x="73" y="974"/>
                  </a:lnTo>
                  <a:cubicBezTo>
                    <a:pt x="0" y="1239"/>
                    <a:pt x="201" y="1502"/>
                    <a:pt x="476" y="1502"/>
                  </a:cubicBezTo>
                  <a:lnTo>
                    <a:pt x="2318" y="1502"/>
                  </a:lnTo>
                  <a:cubicBezTo>
                    <a:pt x="2611" y="1502"/>
                    <a:pt x="2868" y="1305"/>
                    <a:pt x="2945" y="1021"/>
                  </a:cubicBezTo>
                  <a:lnTo>
                    <a:pt x="3079" y="528"/>
                  </a:lnTo>
                  <a:cubicBezTo>
                    <a:pt x="3151" y="262"/>
                    <a:pt x="2951" y="0"/>
                    <a:pt x="267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944175" y="465050"/>
              <a:ext cx="35775" cy="3675"/>
            </a:xfrm>
            <a:custGeom>
              <a:avLst/>
              <a:gdLst/>
              <a:ahLst/>
              <a:cxnLst/>
              <a:rect l="l" t="t" r="r" b="b"/>
              <a:pathLst>
                <a:path w="1431" h="147" fill="none" extrusionOk="0">
                  <a:moveTo>
                    <a:pt x="1358" y="146"/>
                  </a:moveTo>
                  <a:lnTo>
                    <a:pt x="73" y="146"/>
                  </a:lnTo>
                  <a:cubicBezTo>
                    <a:pt x="33" y="146"/>
                    <a:pt x="0" y="114"/>
                    <a:pt x="0" y="7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1358" y="0"/>
                  </a:lnTo>
                  <a:cubicBezTo>
                    <a:pt x="1398" y="0"/>
                    <a:pt x="1431" y="33"/>
                    <a:pt x="1431" y="73"/>
                  </a:cubicBezTo>
                  <a:lnTo>
                    <a:pt x="1431" y="73"/>
                  </a:lnTo>
                  <a:cubicBezTo>
                    <a:pt x="1431" y="114"/>
                    <a:pt x="1398" y="146"/>
                    <a:pt x="1358" y="146"/>
                  </a:cubicBezTo>
                  <a:close/>
                </a:path>
              </a:pathLst>
            </a:custGeom>
            <a:solidFill>
              <a:srgbClr val="ECA200"/>
            </a:solidFill>
            <a:ln w="9525" cap="flat" cmpd="sng">
              <a:solidFill>
                <a:srgbClr val="ECA200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026650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4" y="0"/>
                  </a:moveTo>
                  <a:cubicBezTo>
                    <a:pt x="190" y="0"/>
                    <a:pt x="0" y="319"/>
                    <a:pt x="0" y="712"/>
                  </a:cubicBezTo>
                  <a:cubicBezTo>
                    <a:pt x="0" y="1106"/>
                    <a:pt x="190" y="1424"/>
                    <a:pt x="424" y="1424"/>
                  </a:cubicBezTo>
                  <a:cubicBezTo>
                    <a:pt x="657" y="1424"/>
                    <a:pt x="847" y="1106"/>
                    <a:pt x="847" y="712"/>
                  </a:cubicBezTo>
                  <a:cubicBezTo>
                    <a:pt x="847" y="319"/>
                    <a:pt x="657" y="0"/>
                    <a:pt x="424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733200" y="1553625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830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17688" y="1296167"/>
            <a:ext cx="3033348" cy="758232"/>
            <a:chOff x="617688" y="1296167"/>
            <a:chExt cx="3033348" cy="75823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617688" y="1544699"/>
              <a:ext cx="256975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AU" sz="1100" b="1" dirty="0" err="1"/>
                <a:t>Build.gradle</a:t>
              </a:r>
              <a:r>
                <a:rPr lang="en-AU" sz="1100" b="1" dirty="0"/>
                <a:t> (</a:t>
              </a:r>
              <a:r>
                <a:rPr lang="en-AU" sz="1100" b="1" dirty="0" err="1"/>
                <a:t>Module:app</a:t>
              </a:r>
              <a:r>
                <a:rPr lang="en-AU" sz="1100" b="1" dirty="0"/>
                <a:t>)</a:t>
              </a:r>
              <a:endParaRPr lang="en-US" sz="11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087182" y="1296167"/>
              <a:ext cx="2563854" cy="38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cxnSp>
        <p:nvCxnSpPr>
          <p:cNvPr id="182" name="Google Shape;182;p18"/>
          <p:cNvCxnSpPr/>
          <p:nvPr/>
        </p:nvCxnSpPr>
        <p:spPr>
          <a:xfrm>
            <a:off x="830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/>
          <p:nvPr/>
        </p:nvSpPr>
        <p:spPr>
          <a:xfrm>
            <a:off x="640134" y="2034304"/>
            <a:ext cx="2941113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 latinLnBrk="1"/>
            <a:r>
              <a:rPr lang="en-AU" b="1" dirty="0"/>
              <a:t>Implementation </a:t>
            </a:r>
            <a:endParaRPr lang="en-US" dirty="0"/>
          </a:p>
          <a:p>
            <a:pPr algn="just" fontAlgn="base" latinLnBrk="1"/>
            <a:r>
              <a:rPr lang="en-AU" b="1" dirty="0" smtClean="0"/>
              <a:t>'com.android.volley:volley:1.0.0</a:t>
            </a:r>
            <a:r>
              <a:rPr lang="en-AU" b="1" dirty="0"/>
              <a:t>'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053038" y="2369100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>
            <a:off x="6227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 txBox="1"/>
          <p:nvPr/>
        </p:nvSpPr>
        <p:spPr>
          <a:xfrm>
            <a:off x="6094665" y="2411836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b="1" dirty="0"/>
              <a:t>Manifest.xml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6227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8"/>
          <p:cNvSpPr txBox="1"/>
          <p:nvPr/>
        </p:nvSpPr>
        <p:spPr>
          <a:xfrm>
            <a:off x="5436097" y="3059784"/>
            <a:ext cx="324716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 latinLnBrk="1"/>
            <a:r>
              <a:rPr lang="en-AU" b="1" dirty="0"/>
              <a:t>&lt;uses-permission </a:t>
            </a:r>
            <a:r>
              <a:rPr lang="en-AU" b="1" dirty="0" err="1"/>
              <a:t>android:name</a:t>
            </a:r>
            <a:endParaRPr lang="en-US" dirty="0"/>
          </a:p>
          <a:p>
            <a:pPr fontAlgn="base" latinLnBrk="1"/>
            <a:r>
              <a:rPr lang="en-AU" b="1" dirty="0"/>
              <a:t>="</a:t>
            </a:r>
            <a:r>
              <a:rPr lang="en-AU" b="1" dirty="0" err="1"/>
              <a:t>android.permission.INTERNET</a:t>
            </a:r>
            <a:r>
              <a:rPr lang="en-AU" b="1" dirty="0"/>
              <a:t>" /&gt;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7187118" y="3569484"/>
            <a:ext cx="6220" cy="770868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Mendefiniskan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aksi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/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Hal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ini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dilakukan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agar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saat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button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diklik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maka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akan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menampilkan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data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11173" r="53329" b="27897"/>
          <a:stretch/>
        </p:blipFill>
        <p:spPr>
          <a:xfrm>
            <a:off x="2984485" y="1692933"/>
            <a:ext cx="2984644" cy="2790695"/>
          </a:xfrm>
          <a:prstGeom prst="rect">
            <a:avLst/>
          </a:prstGeom>
        </p:spPr>
      </p:pic>
      <p:grpSp>
        <p:nvGrpSpPr>
          <p:cNvPr id="122" name="Google Shape;122;p17"/>
          <p:cNvGrpSpPr/>
          <p:nvPr/>
        </p:nvGrpSpPr>
        <p:grpSpPr>
          <a:xfrm rot="-1855303">
            <a:off x="2637998" y="4145768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659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Hal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ini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dilakukan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agar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saat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button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diklik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maka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akan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menampilkan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data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590" t="-684" r="8620" b="2203"/>
          <a:stretch/>
        </p:blipFill>
        <p:spPr>
          <a:xfrm>
            <a:off x="2143417" y="1710639"/>
            <a:ext cx="4788088" cy="30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 flipH="1">
            <a:off x="5207130" y="1670464"/>
            <a:ext cx="3212970" cy="3473030"/>
            <a:chOff x="2257625" y="439800"/>
            <a:chExt cx="1337400" cy="1445650"/>
          </a:xfrm>
        </p:grpSpPr>
        <p:sp>
          <p:nvSpPr>
            <p:cNvPr id="1485" name="Google Shape;1485;p38"/>
            <p:cNvSpPr/>
            <p:nvPr/>
          </p:nvSpPr>
          <p:spPr>
            <a:xfrm>
              <a:off x="2332975" y="439800"/>
              <a:ext cx="442675" cy="442700"/>
            </a:xfrm>
            <a:custGeom>
              <a:avLst/>
              <a:gdLst/>
              <a:ahLst/>
              <a:cxnLst/>
              <a:rect l="l" t="t" r="r" b="b"/>
              <a:pathLst>
                <a:path w="17707" h="17708" extrusionOk="0">
                  <a:moveTo>
                    <a:pt x="8854" y="1"/>
                  </a:moveTo>
                  <a:cubicBezTo>
                    <a:pt x="6506" y="1"/>
                    <a:pt x="4254" y="934"/>
                    <a:pt x="2594" y="2594"/>
                  </a:cubicBezTo>
                  <a:cubicBezTo>
                    <a:pt x="934" y="4254"/>
                    <a:pt x="1" y="6506"/>
                    <a:pt x="1" y="8854"/>
                  </a:cubicBezTo>
                  <a:cubicBezTo>
                    <a:pt x="1" y="11202"/>
                    <a:pt x="934" y="13454"/>
                    <a:pt x="2594" y="15115"/>
                  </a:cubicBezTo>
                  <a:cubicBezTo>
                    <a:pt x="4254" y="16775"/>
                    <a:pt x="6506" y="17707"/>
                    <a:pt x="8854" y="17707"/>
                  </a:cubicBezTo>
                  <a:cubicBezTo>
                    <a:pt x="11202" y="17707"/>
                    <a:pt x="13453" y="16775"/>
                    <a:pt x="15115" y="15115"/>
                  </a:cubicBezTo>
                  <a:cubicBezTo>
                    <a:pt x="16775" y="13454"/>
                    <a:pt x="17707" y="11202"/>
                    <a:pt x="17707" y="8854"/>
                  </a:cubicBezTo>
                  <a:cubicBezTo>
                    <a:pt x="17707" y="6506"/>
                    <a:pt x="16775" y="4254"/>
                    <a:pt x="15115" y="2594"/>
                  </a:cubicBezTo>
                  <a:cubicBezTo>
                    <a:pt x="13453" y="934"/>
                    <a:pt x="11202" y="1"/>
                    <a:pt x="8854" y="1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3676F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246875" y="1697750"/>
              <a:ext cx="104450" cy="86475"/>
            </a:xfrm>
            <a:custGeom>
              <a:avLst/>
              <a:gdLst/>
              <a:ahLst/>
              <a:cxnLst/>
              <a:rect l="l" t="t" r="r" b="b"/>
              <a:pathLst>
                <a:path w="4178" h="3459" extrusionOk="0">
                  <a:moveTo>
                    <a:pt x="3190" y="1"/>
                  </a:moveTo>
                  <a:cubicBezTo>
                    <a:pt x="3190" y="2"/>
                    <a:pt x="1" y="1793"/>
                    <a:pt x="548" y="3281"/>
                  </a:cubicBezTo>
                  <a:cubicBezTo>
                    <a:pt x="594" y="3406"/>
                    <a:pt x="721" y="3459"/>
                    <a:pt x="902" y="3459"/>
                  </a:cubicBezTo>
                  <a:cubicBezTo>
                    <a:pt x="1831" y="3459"/>
                    <a:pt x="4177" y="2066"/>
                    <a:pt x="4177" y="2066"/>
                  </a:cubicBezTo>
                  <a:lnTo>
                    <a:pt x="319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3283725" y="1685625"/>
              <a:ext cx="311300" cy="199825"/>
            </a:xfrm>
            <a:custGeom>
              <a:avLst/>
              <a:gdLst/>
              <a:ahLst/>
              <a:cxnLst/>
              <a:rect l="l" t="t" r="r" b="b"/>
              <a:pathLst>
                <a:path w="12452" h="7993" extrusionOk="0">
                  <a:moveTo>
                    <a:pt x="3155" y="0"/>
                  </a:moveTo>
                  <a:cubicBezTo>
                    <a:pt x="2363" y="0"/>
                    <a:pt x="1" y="1592"/>
                    <a:pt x="1" y="1592"/>
                  </a:cubicBezTo>
                  <a:cubicBezTo>
                    <a:pt x="1" y="1592"/>
                    <a:pt x="2646" y="4074"/>
                    <a:pt x="3017" y="4418"/>
                  </a:cubicBezTo>
                  <a:cubicBezTo>
                    <a:pt x="3390" y="4763"/>
                    <a:pt x="3466" y="6747"/>
                    <a:pt x="4332" y="7659"/>
                  </a:cubicBezTo>
                  <a:cubicBezTo>
                    <a:pt x="4559" y="7899"/>
                    <a:pt x="4753" y="7992"/>
                    <a:pt x="4929" y="7992"/>
                  </a:cubicBezTo>
                  <a:cubicBezTo>
                    <a:pt x="5422" y="7992"/>
                    <a:pt x="5768" y="7254"/>
                    <a:pt x="6284" y="6942"/>
                  </a:cubicBezTo>
                  <a:cubicBezTo>
                    <a:pt x="6982" y="6519"/>
                    <a:pt x="7708" y="5929"/>
                    <a:pt x="8426" y="5446"/>
                  </a:cubicBezTo>
                  <a:cubicBezTo>
                    <a:pt x="9145" y="4962"/>
                    <a:pt x="12451" y="2922"/>
                    <a:pt x="12069" y="2277"/>
                  </a:cubicBezTo>
                  <a:cubicBezTo>
                    <a:pt x="11954" y="2082"/>
                    <a:pt x="11695" y="2009"/>
                    <a:pt x="11365" y="2009"/>
                  </a:cubicBezTo>
                  <a:cubicBezTo>
                    <a:pt x="10603" y="2009"/>
                    <a:pt x="9461" y="2397"/>
                    <a:pt x="8822" y="2566"/>
                  </a:cubicBezTo>
                  <a:cubicBezTo>
                    <a:pt x="8425" y="2671"/>
                    <a:pt x="7772" y="2741"/>
                    <a:pt x="7112" y="2741"/>
                  </a:cubicBezTo>
                  <a:cubicBezTo>
                    <a:pt x="6252" y="2741"/>
                    <a:pt x="5382" y="2622"/>
                    <a:pt x="5051" y="2307"/>
                  </a:cubicBezTo>
                  <a:cubicBezTo>
                    <a:pt x="4465" y="1748"/>
                    <a:pt x="3200" y="2"/>
                    <a:pt x="3200" y="2"/>
                  </a:cubicBezTo>
                  <a:cubicBezTo>
                    <a:pt x="3186" y="1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3370900" y="1735825"/>
              <a:ext cx="224125" cy="149625"/>
            </a:xfrm>
            <a:custGeom>
              <a:avLst/>
              <a:gdLst/>
              <a:ahLst/>
              <a:cxnLst/>
              <a:rect l="l" t="t" r="r" b="b"/>
              <a:pathLst>
                <a:path w="8965" h="5985" extrusionOk="0">
                  <a:moveTo>
                    <a:pt x="7878" y="1"/>
                  </a:moveTo>
                  <a:cubicBezTo>
                    <a:pt x="7116" y="1"/>
                    <a:pt x="5974" y="389"/>
                    <a:pt x="5335" y="558"/>
                  </a:cubicBezTo>
                  <a:cubicBezTo>
                    <a:pt x="4938" y="663"/>
                    <a:pt x="4286" y="732"/>
                    <a:pt x="3627" y="732"/>
                  </a:cubicBezTo>
                  <a:cubicBezTo>
                    <a:pt x="3081" y="732"/>
                    <a:pt x="2530" y="684"/>
                    <a:pt x="2115" y="568"/>
                  </a:cubicBezTo>
                  <a:cubicBezTo>
                    <a:pt x="1718" y="1248"/>
                    <a:pt x="1465" y="2785"/>
                    <a:pt x="850" y="3141"/>
                  </a:cubicBezTo>
                  <a:cubicBezTo>
                    <a:pt x="525" y="3329"/>
                    <a:pt x="229" y="3585"/>
                    <a:pt x="0" y="3811"/>
                  </a:cubicBezTo>
                  <a:cubicBezTo>
                    <a:pt x="174" y="4466"/>
                    <a:pt x="410" y="5194"/>
                    <a:pt x="845" y="5652"/>
                  </a:cubicBezTo>
                  <a:cubicBezTo>
                    <a:pt x="1072" y="5892"/>
                    <a:pt x="1266" y="5985"/>
                    <a:pt x="1441" y="5985"/>
                  </a:cubicBezTo>
                  <a:cubicBezTo>
                    <a:pt x="1935" y="5985"/>
                    <a:pt x="2281" y="5247"/>
                    <a:pt x="2797" y="4934"/>
                  </a:cubicBezTo>
                  <a:cubicBezTo>
                    <a:pt x="3495" y="4511"/>
                    <a:pt x="4221" y="3921"/>
                    <a:pt x="4939" y="3438"/>
                  </a:cubicBezTo>
                  <a:cubicBezTo>
                    <a:pt x="5658" y="2954"/>
                    <a:pt x="8964" y="914"/>
                    <a:pt x="8582" y="269"/>
                  </a:cubicBezTo>
                  <a:cubicBezTo>
                    <a:pt x="8467" y="74"/>
                    <a:pt x="8208" y="1"/>
                    <a:pt x="7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3019100" y="1515650"/>
              <a:ext cx="158350" cy="297375"/>
            </a:xfrm>
            <a:custGeom>
              <a:avLst/>
              <a:gdLst/>
              <a:ahLst/>
              <a:cxnLst/>
              <a:rect l="l" t="t" r="r" b="b"/>
              <a:pathLst>
                <a:path w="6334" h="11895" extrusionOk="0">
                  <a:moveTo>
                    <a:pt x="3789" y="1"/>
                  </a:moveTo>
                  <a:cubicBezTo>
                    <a:pt x="3789" y="1"/>
                    <a:pt x="2530" y="3601"/>
                    <a:pt x="1869" y="3784"/>
                  </a:cubicBezTo>
                  <a:cubicBezTo>
                    <a:pt x="1208" y="3966"/>
                    <a:pt x="1" y="4399"/>
                    <a:pt x="92" y="5196"/>
                  </a:cubicBezTo>
                  <a:cubicBezTo>
                    <a:pt x="184" y="5994"/>
                    <a:pt x="730" y="6745"/>
                    <a:pt x="821" y="8362"/>
                  </a:cubicBezTo>
                  <a:cubicBezTo>
                    <a:pt x="907" y="9894"/>
                    <a:pt x="1423" y="11895"/>
                    <a:pt x="2134" y="11895"/>
                  </a:cubicBezTo>
                  <a:cubicBezTo>
                    <a:pt x="2174" y="11895"/>
                    <a:pt x="2215" y="11889"/>
                    <a:pt x="2255" y="11876"/>
                  </a:cubicBezTo>
                  <a:cubicBezTo>
                    <a:pt x="3030" y="11631"/>
                    <a:pt x="2552" y="10025"/>
                    <a:pt x="2757" y="9023"/>
                  </a:cubicBezTo>
                  <a:cubicBezTo>
                    <a:pt x="2962" y="8020"/>
                    <a:pt x="3873" y="5561"/>
                    <a:pt x="4283" y="4786"/>
                  </a:cubicBezTo>
                  <a:cubicBezTo>
                    <a:pt x="4693" y="4012"/>
                    <a:pt x="6333" y="1301"/>
                    <a:pt x="6333" y="1301"/>
                  </a:cubicBezTo>
                  <a:lnTo>
                    <a:pt x="3789" y="1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3018050" y="1609225"/>
              <a:ext cx="93600" cy="206700"/>
            </a:xfrm>
            <a:custGeom>
              <a:avLst/>
              <a:gdLst/>
              <a:ahLst/>
              <a:cxnLst/>
              <a:rect l="l" t="t" r="r" b="b"/>
              <a:pathLst>
                <a:path w="3744" h="8268" extrusionOk="0">
                  <a:moveTo>
                    <a:pt x="1651" y="0"/>
                  </a:moveTo>
                  <a:cubicBezTo>
                    <a:pt x="958" y="220"/>
                    <a:pt x="0" y="652"/>
                    <a:pt x="83" y="1376"/>
                  </a:cubicBezTo>
                  <a:cubicBezTo>
                    <a:pt x="177" y="2196"/>
                    <a:pt x="739" y="2969"/>
                    <a:pt x="833" y="4634"/>
                  </a:cubicBezTo>
                  <a:cubicBezTo>
                    <a:pt x="921" y="6209"/>
                    <a:pt x="1452" y="8268"/>
                    <a:pt x="2184" y="8268"/>
                  </a:cubicBezTo>
                  <a:cubicBezTo>
                    <a:pt x="2225" y="8268"/>
                    <a:pt x="2267" y="8261"/>
                    <a:pt x="2309" y="8248"/>
                  </a:cubicBezTo>
                  <a:cubicBezTo>
                    <a:pt x="3106" y="7996"/>
                    <a:pt x="2614" y="6343"/>
                    <a:pt x="2824" y="5313"/>
                  </a:cubicBezTo>
                  <a:cubicBezTo>
                    <a:pt x="2953" y="4681"/>
                    <a:pt x="3355" y="3489"/>
                    <a:pt x="3744" y="2476"/>
                  </a:cubicBezTo>
                  <a:cubicBezTo>
                    <a:pt x="3083" y="1880"/>
                    <a:pt x="2240" y="2007"/>
                    <a:pt x="1840" y="1727"/>
                  </a:cubicBezTo>
                  <a:cubicBezTo>
                    <a:pt x="1487" y="1480"/>
                    <a:pt x="1498" y="646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676725" y="1043325"/>
              <a:ext cx="697750" cy="546650"/>
            </a:xfrm>
            <a:custGeom>
              <a:avLst/>
              <a:gdLst/>
              <a:ahLst/>
              <a:cxnLst/>
              <a:rect l="l" t="t" r="r" b="b"/>
              <a:pathLst>
                <a:path w="27910" h="21866" extrusionOk="0">
                  <a:moveTo>
                    <a:pt x="7046" y="0"/>
                  </a:moveTo>
                  <a:lnTo>
                    <a:pt x="1" y="3477"/>
                  </a:lnTo>
                  <a:lnTo>
                    <a:pt x="8260" y="9749"/>
                  </a:lnTo>
                  <a:lnTo>
                    <a:pt x="19983" y="9080"/>
                  </a:lnTo>
                  <a:lnTo>
                    <a:pt x="19983" y="9080"/>
                  </a:lnTo>
                  <a:cubicBezTo>
                    <a:pt x="19830" y="10478"/>
                    <a:pt x="19710" y="12087"/>
                    <a:pt x="19132" y="13120"/>
                  </a:cubicBezTo>
                  <a:cubicBezTo>
                    <a:pt x="18555" y="14152"/>
                    <a:pt x="18343" y="15185"/>
                    <a:pt x="18221" y="16429"/>
                  </a:cubicBezTo>
                  <a:cubicBezTo>
                    <a:pt x="18099" y="17675"/>
                    <a:pt x="17219" y="19133"/>
                    <a:pt x="17219" y="19133"/>
                  </a:cubicBezTo>
                  <a:lnTo>
                    <a:pt x="21410" y="21866"/>
                  </a:lnTo>
                  <a:cubicBezTo>
                    <a:pt x="21410" y="21866"/>
                    <a:pt x="25662" y="13605"/>
                    <a:pt x="26785" y="8929"/>
                  </a:cubicBezTo>
                  <a:cubicBezTo>
                    <a:pt x="27909" y="4252"/>
                    <a:pt x="23992" y="3188"/>
                    <a:pt x="20105" y="2878"/>
                  </a:cubicBezTo>
                  <a:cubicBezTo>
                    <a:pt x="16217" y="2567"/>
                    <a:pt x="8533" y="1579"/>
                    <a:pt x="8533" y="1579"/>
                  </a:cubicBezTo>
                  <a:cubicBezTo>
                    <a:pt x="8139" y="395"/>
                    <a:pt x="7046" y="0"/>
                    <a:pt x="704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176275" y="1265575"/>
              <a:ext cx="99500" cy="4750"/>
            </a:xfrm>
            <a:custGeom>
              <a:avLst/>
              <a:gdLst/>
              <a:ahLst/>
              <a:cxnLst/>
              <a:rect l="l" t="t" r="r" b="b"/>
              <a:pathLst>
                <a:path w="3980" h="190" fill="none" extrusionOk="0">
                  <a:moveTo>
                    <a:pt x="1" y="190"/>
                  </a:moveTo>
                  <a:lnTo>
                    <a:pt x="3979" y="0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3201150" y="1287200"/>
              <a:ext cx="57525" cy="23400"/>
            </a:xfrm>
            <a:custGeom>
              <a:avLst/>
              <a:gdLst/>
              <a:ahLst/>
              <a:cxnLst/>
              <a:rect l="l" t="t" r="r" b="b"/>
              <a:pathLst>
                <a:path w="2301" h="936" fill="none" extrusionOk="0">
                  <a:moveTo>
                    <a:pt x="0" y="1"/>
                  </a:moveTo>
                  <a:lnTo>
                    <a:pt x="2301" y="935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107200" y="1287200"/>
              <a:ext cx="161000" cy="302775"/>
            </a:xfrm>
            <a:custGeom>
              <a:avLst/>
              <a:gdLst/>
              <a:ahLst/>
              <a:cxnLst/>
              <a:rect l="l" t="t" r="r" b="b"/>
              <a:pathLst>
                <a:path w="6440" h="12111" extrusionOk="0">
                  <a:moveTo>
                    <a:pt x="2692" y="1"/>
                  </a:moveTo>
                  <a:cubicBezTo>
                    <a:pt x="2562" y="1217"/>
                    <a:pt x="2399" y="2495"/>
                    <a:pt x="1913" y="3365"/>
                  </a:cubicBezTo>
                  <a:cubicBezTo>
                    <a:pt x="1336" y="4397"/>
                    <a:pt x="1124" y="5430"/>
                    <a:pt x="1002" y="6674"/>
                  </a:cubicBezTo>
                  <a:cubicBezTo>
                    <a:pt x="882" y="7920"/>
                    <a:pt x="0" y="9378"/>
                    <a:pt x="0" y="9378"/>
                  </a:cubicBezTo>
                  <a:lnTo>
                    <a:pt x="4191" y="12111"/>
                  </a:lnTo>
                  <a:cubicBezTo>
                    <a:pt x="4191" y="12111"/>
                    <a:pt x="5244" y="10066"/>
                    <a:pt x="6440" y="7434"/>
                  </a:cubicBezTo>
                  <a:cubicBezTo>
                    <a:pt x="5835" y="6360"/>
                    <a:pt x="5511" y="4902"/>
                    <a:pt x="4753" y="3699"/>
                  </a:cubicBezTo>
                  <a:cubicBezTo>
                    <a:pt x="3644" y="1937"/>
                    <a:pt x="2824" y="1512"/>
                    <a:pt x="269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783000" y="1141325"/>
              <a:ext cx="306500" cy="145725"/>
            </a:xfrm>
            <a:custGeom>
              <a:avLst/>
              <a:gdLst/>
              <a:ahLst/>
              <a:cxnLst/>
              <a:rect l="l" t="t" r="r" b="b"/>
              <a:pathLst>
                <a:path w="12260" h="5829" extrusionOk="0">
                  <a:moveTo>
                    <a:pt x="272" y="1"/>
                  </a:moveTo>
                  <a:cubicBezTo>
                    <a:pt x="92" y="1"/>
                    <a:pt x="0" y="23"/>
                    <a:pt x="0" y="23"/>
                  </a:cubicBezTo>
                  <a:lnTo>
                    <a:pt x="467" y="3139"/>
                  </a:lnTo>
                  <a:lnTo>
                    <a:pt x="4009" y="5829"/>
                  </a:lnTo>
                  <a:lnTo>
                    <a:pt x="12259" y="5359"/>
                  </a:lnTo>
                  <a:cubicBezTo>
                    <a:pt x="11541" y="4985"/>
                    <a:pt x="10551" y="4591"/>
                    <a:pt x="9962" y="4310"/>
                  </a:cubicBezTo>
                  <a:cubicBezTo>
                    <a:pt x="9051" y="3877"/>
                    <a:pt x="8368" y="3057"/>
                    <a:pt x="6955" y="2625"/>
                  </a:cubicBezTo>
                  <a:cubicBezTo>
                    <a:pt x="4694" y="1932"/>
                    <a:pt x="4404" y="1759"/>
                    <a:pt x="2673" y="779"/>
                  </a:cubicBezTo>
                  <a:cubicBezTo>
                    <a:pt x="1484" y="106"/>
                    <a:pt x="667" y="1"/>
                    <a:pt x="27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576050" y="1095700"/>
              <a:ext cx="796900" cy="684075"/>
            </a:xfrm>
            <a:custGeom>
              <a:avLst/>
              <a:gdLst/>
              <a:ahLst/>
              <a:cxnLst/>
              <a:rect l="l" t="t" r="r" b="b"/>
              <a:pathLst>
                <a:path w="31876" h="27363" extrusionOk="0">
                  <a:moveTo>
                    <a:pt x="7276" y="0"/>
                  </a:moveTo>
                  <a:lnTo>
                    <a:pt x="565" y="2855"/>
                  </a:lnTo>
                  <a:cubicBezTo>
                    <a:pt x="565" y="2855"/>
                    <a:pt x="1" y="7354"/>
                    <a:pt x="4072" y="9339"/>
                  </a:cubicBezTo>
                  <a:cubicBezTo>
                    <a:pt x="9502" y="11985"/>
                    <a:pt x="16539" y="14278"/>
                    <a:pt x="16539" y="14278"/>
                  </a:cubicBezTo>
                  <a:cubicBezTo>
                    <a:pt x="16539" y="14278"/>
                    <a:pt x="17116" y="16339"/>
                    <a:pt x="18786" y="17676"/>
                  </a:cubicBezTo>
                  <a:cubicBezTo>
                    <a:pt x="20457" y="19012"/>
                    <a:pt x="20791" y="19285"/>
                    <a:pt x="21489" y="20409"/>
                  </a:cubicBezTo>
                  <a:cubicBezTo>
                    <a:pt x="22188" y="21533"/>
                    <a:pt x="22248" y="22018"/>
                    <a:pt x="23737" y="22808"/>
                  </a:cubicBezTo>
                  <a:cubicBezTo>
                    <a:pt x="25225" y="23597"/>
                    <a:pt x="25590" y="24509"/>
                    <a:pt x="27381" y="27363"/>
                  </a:cubicBezTo>
                  <a:cubicBezTo>
                    <a:pt x="27381" y="27363"/>
                    <a:pt x="27321" y="26088"/>
                    <a:pt x="31876" y="23962"/>
                  </a:cubicBezTo>
                  <a:cubicBezTo>
                    <a:pt x="31876" y="23962"/>
                    <a:pt x="24830" y="13879"/>
                    <a:pt x="22735" y="11510"/>
                  </a:cubicBezTo>
                  <a:cubicBezTo>
                    <a:pt x="20639" y="9141"/>
                    <a:pt x="18665" y="7746"/>
                    <a:pt x="15202" y="5847"/>
                  </a:cubicBezTo>
                  <a:cubicBezTo>
                    <a:pt x="11740" y="3948"/>
                    <a:pt x="8278" y="1848"/>
                    <a:pt x="8278" y="1848"/>
                  </a:cubicBezTo>
                  <a:lnTo>
                    <a:pt x="7276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646350" y="1223250"/>
              <a:ext cx="658600" cy="508800"/>
            </a:xfrm>
            <a:custGeom>
              <a:avLst/>
              <a:gdLst/>
              <a:ahLst/>
              <a:cxnLst/>
              <a:rect l="l" t="t" r="r" b="b"/>
              <a:pathLst>
                <a:path w="26344" h="20352" fill="none" extrusionOk="0">
                  <a:moveTo>
                    <a:pt x="0" y="0"/>
                  </a:moveTo>
                  <a:cubicBezTo>
                    <a:pt x="0" y="0"/>
                    <a:pt x="972" y="1732"/>
                    <a:pt x="5284" y="3614"/>
                  </a:cubicBezTo>
                  <a:cubicBezTo>
                    <a:pt x="9597" y="5497"/>
                    <a:pt x="14850" y="7410"/>
                    <a:pt x="14850" y="7410"/>
                  </a:cubicBezTo>
                  <a:cubicBezTo>
                    <a:pt x="14850" y="7410"/>
                    <a:pt x="16545" y="9779"/>
                    <a:pt x="17979" y="11176"/>
                  </a:cubicBezTo>
                  <a:cubicBezTo>
                    <a:pt x="19412" y="12573"/>
                    <a:pt x="20196" y="14334"/>
                    <a:pt x="22382" y="16187"/>
                  </a:cubicBezTo>
                  <a:cubicBezTo>
                    <a:pt x="24569" y="18040"/>
                    <a:pt x="26174" y="19719"/>
                    <a:pt x="26343" y="20352"/>
                  </a:cubicBezTo>
                </a:path>
              </a:pathLst>
            </a:custGeom>
            <a:noFill/>
            <a:ln w="3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589475" y="1043325"/>
              <a:ext cx="371700" cy="149075"/>
            </a:xfrm>
            <a:custGeom>
              <a:avLst/>
              <a:gdLst/>
              <a:ahLst/>
              <a:cxnLst/>
              <a:rect l="l" t="t" r="r" b="b"/>
              <a:pathLst>
                <a:path w="14868" h="5963" extrusionOk="0">
                  <a:moveTo>
                    <a:pt x="10536" y="0"/>
                  </a:moveTo>
                  <a:lnTo>
                    <a:pt x="3491" y="3477"/>
                  </a:lnTo>
                  <a:lnTo>
                    <a:pt x="28" y="4950"/>
                  </a:lnTo>
                  <a:cubicBezTo>
                    <a:pt x="28" y="4950"/>
                    <a:pt x="0" y="5168"/>
                    <a:pt x="1" y="5528"/>
                  </a:cubicBezTo>
                  <a:lnTo>
                    <a:pt x="272" y="5963"/>
                  </a:lnTo>
                  <a:cubicBezTo>
                    <a:pt x="272" y="5963"/>
                    <a:pt x="1804" y="5914"/>
                    <a:pt x="3764" y="5299"/>
                  </a:cubicBezTo>
                  <a:cubicBezTo>
                    <a:pt x="5722" y="4685"/>
                    <a:pt x="6536" y="3487"/>
                    <a:pt x="9094" y="3358"/>
                  </a:cubicBezTo>
                  <a:cubicBezTo>
                    <a:pt x="10467" y="3288"/>
                    <a:pt x="12003" y="3424"/>
                    <a:pt x="12768" y="2786"/>
                  </a:cubicBezTo>
                  <a:cubicBezTo>
                    <a:pt x="13249" y="2386"/>
                    <a:pt x="13963" y="2086"/>
                    <a:pt x="14867" y="1933"/>
                  </a:cubicBezTo>
                  <a:cubicBezTo>
                    <a:pt x="13201" y="1730"/>
                    <a:pt x="12023" y="1579"/>
                    <a:pt x="12023" y="1579"/>
                  </a:cubicBezTo>
                  <a:cubicBezTo>
                    <a:pt x="11629" y="395"/>
                    <a:pt x="10536" y="0"/>
                    <a:pt x="10536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796375" y="820400"/>
              <a:ext cx="113425" cy="118000"/>
            </a:xfrm>
            <a:custGeom>
              <a:avLst/>
              <a:gdLst/>
              <a:ahLst/>
              <a:cxnLst/>
              <a:rect l="l" t="t" r="r" b="b"/>
              <a:pathLst>
                <a:path w="4537" h="4720" extrusionOk="0">
                  <a:moveTo>
                    <a:pt x="3757" y="0"/>
                  </a:moveTo>
                  <a:cubicBezTo>
                    <a:pt x="2709" y="0"/>
                    <a:pt x="908" y="634"/>
                    <a:pt x="908" y="634"/>
                  </a:cubicBezTo>
                  <a:cubicBezTo>
                    <a:pt x="908" y="634"/>
                    <a:pt x="1" y="4427"/>
                    <a:pt x="1288" y="4696"/>
                  </a:cubicBezTo>
                  <a:cubicBezTo>
                    <a:pt x="1367" y="4712"/>
                    <a:pt x="1447" y="4720"/>
                    <a:pt x="1527" y="4720"/>
                  </a:cubicBezTo>
                  <a:cubicBezTo>
                    <a:pt x="2934" y="4720"/>
                    <a:pt x="4536" y="2290"/>
                    <a:pt x="4492" y="399"/>
                  </a:cubicBezTo>
                  <a:cubicBezTo>
                    <a:pt x="4485" y="105"/>
                    <a:pt x="4183" y="0"/>
                    <a:pt x="3757" y="0"/>
                  </a:cubicBezTo>
                  <a:close/>
                </a:path>
              </a:pathLst>
            </a:custGeom>
            <a:solidFill>
              <a:srgbClr val="889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795525" y="527875"/>
              <a:ext cx="493900" cy="354950"/>
            </a:xfrm>
            <a:custGeom>
              <a:avLst/>
              <a:gdLst/>
              <a:ahLst/>
              <a:cxnLst/>
              <a:rect l="l" t="t" r="r" b="b"/>
              <a:pathLst>
                <a:path w="19756" h="14198" extrusionOk="0">
                  <a:moveTo>
                    <a:pt x="19570" y="1"/>
                  </a:moveTo>
                  <a:cubicBezTo>
                    <a:pt x="19541" y="1"/>
                    <a:pt x="19497" y="9"/>
                    <a:pt x="19437" y="28"/>
                  </a:cubicBezTo>
                  <a:cubicBezTo>
                    <a:pt x="18997" y="164"/>
                    <a:pt x="17144" y="619"/>
                    <a:pt x="16598" y="878"/>
                  </a:cubicBezTo>
                  <a:cubicBezTo>
                    <a:pt x="16051" y="1136"/>
                    <a:pt x="15080" y="2138"/>
                    <a:pt x="14593" y="2639"/>
                  </a:cubicBezTo>
                  <a:cubicBezTo>
                    <a:pt x="14107" y="3140"/>
                    <a:pt x="7290" y="8925"/>
                    <a:pt x="7290" y="8925"/>
                  </a:cubicBezTo>
                  <a:lnTo>
                    <a:pt x="5148" y="8561"/>
                  </a:lnTo>
                  <a:cubicBezTo>
                    <a:pt x="5126" y="8560"/>
                    <a:pt x="5104" y="8559"/>
                    <a:pt x="5082" y="8559"/>
                  </a:cubicBezTo>
                  <a:cubicBezTo>
                    <a:pt x="3161" y="8559"/>
                    <a:pt x="1" y="13656"/>
                    <a:pt x="1" y="13656"/>
                  </a:cubicBezTo>
                  <a:cubicBezTo>
                    <a:pt x="1" y="13656"/>
                    <a:pt x="1337" y="13884"/>
                    <a:pt x="4663" y="14164"/>
                  </a:cubicBezTo>
                  <a:cubicBezTo>
                    <a:pt x="4930" y="14187"/>
                    <a:pt x="5187" y="14198"/>
                    <a:pt x="5434" y="14198"/>
                  </a:cubicBezTo>
                  <a:cubicBezTo>
                    <a:pt x="8262" y="14198"/>
                    <a:pt x="9812" y="12765"/>
                    <a:pt x="11040" y="10991"/>
                  </a:cubicBezTo>
                  <a:cubicBezTo>
                    <a:pt x="12376" y="9062"/>
                    <a:pt x="16537" y="3065"/>
                    <a:pt x="16537" y="3065"/>
                  </a:cubicBezTo>
                  <a:cubicBezTo>
                    <a:pt x="16632" y="3106"/>
                    <a:pt x="16742" y="3124"/>
                    <a:pt x="16857" y="3124"/>
                  </a:cubicBezTo>
                  <a:cubicBezTo>
                    <a:pt x="17289" y="3124"/>
                    <a:pt x="17805" y="2870"/>
                    <a:pt x="18009" y="2654"/>
                  </a:cubicBezTo>
                  <a:cubicBezTo>
                    <a:pt x="18268" y="2381"/>
                    <a:pt x="18180" y="2108"/>
                    <a:pt x="18180" y="2108"/>
                  </a:cubicBezTo>
                  <a:cubicBezTo>
                    <a:pt x="18180" y="2108"/>
                    <a:pt x="18283" y="1819"/>
                    <a:pt x="18180" y="1439"/>
                  </a:cubicBezTo>
                  <a:cubicBezTo>
                    <a:pt x="18259" y="1150"/>
                    <a:pt x="18071" y="863"/>
                    <a:pt x="18071" y="863"/>
                  </a:cubicBezTo>
                  <a:cubicBezTo>
                    <a:pt x="18071" y="863"/>
                    <a:pt x="18784" y="528"/>
                    <a:pt x="19103" y="423"/>
                  </a:cubicBezTo>
                  <a:cubicBezTo>
                    <a:pt x="19378" y="330"/>
                    <a:pt x="19756" y="1"/>
                    <a:pt x="19570" y="1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793850" y="753225"/>
              <a:ext cx="113675" cy="126575"/>
            </a:xfrm>
            <a:custGeom>
              <a:avLst/>
              <a:gdLst/>
              <a:ahLst/>
              <a:cxnLst/>
              <a:rect l="l" t="t" r="r" b="b"/>
              <a:pathLst>
                <a:path w="4547" h="5063" extrusionOk="0">
                  <a:moveTo>
                    <a:pt x="26" y="4619"/>
                  </a:moveTo>
                  <a:cubicBezTo>
                    <a:pt x="1" y="4619"/>
                    <a:pt x="13" y="4626"/>
                    <a:pt x="68" y="4642"/>
                  </a:cubicBezTo>
                  <a:cubicBezTo>
                    <a:pt x="68" y="4642"/>
                    <a:pt x="72" y="4636"/>
                    <a:pt x="80" y="4623"/>
                  </a:cubicBezTo>
                  <a:lnTo>
                    <a:pt x="80" y="4623"/>
                  </a:lnTo>
                  <a:cubicBezTo>
                    <a:pt x="55" y="4620"/>
                    <a:pt x="37" y="4619"/>
                    <a:pt x="26" y="4619"/>
                  </a:cubicBezTo>
                  <a:close/>
                  <a:moveTo>
                    <a:pt x="3991" y="0"/>
                  </a:moveTo>
                  <a:cubicBezTo>
                    <a:pt x="2252" y="1193"/>
                    <a:pt x="251" y="4349"/>
                    <a:pt x="80" y="4623"/>
                  </a:cubicBezTo>
                  <a:lnTo>
                    <a:pt x="80" y="4623"/>
                  </a:lnTo>
                  <a:cubicBezTo>
                    <a:pt x="403" y="4657"/>
                    <a:pt x="1865" y="4904"/>
                    <a:pt x="3445" y="5059"/>
                  </a:cubicBezTo>
                  <a:cubicBezTo>
                    <a:pt x="3469" y="5061"/>
                    <a:pt x="3493" y="5063"/>
                    <a:pt x="3517" y="5063"/>
                  </a:cubicBezTo>
                  <a:cubicBezTo>
                    <a:pt x="4025" y="5063"/>
                    <a:pt x="4375" y="4519"/>
                    <a:pt x="4136" y="4053"/>
                  </a:cubicBezTo>
                  <a:cubicBezTo>
                    <a:pt x="3430" y="2673"/>
                    <a:pt x="3764" y="653"/>
                    <a:pt x="4547" y="17"/>
                  </a:cubicBezTo>
                  <a:lnTo>
                    <a:pt x="3991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207975" y="553500"/>
              <a:ext cx="35925" cy="33925"/>
            </a:xfrm>
            <a:custGeom>
              <a:avLst/>
              <a:gdLst/>
              <a:ahLst/>
              <a:cxnLst/>
              <a:rect l="l" t="t" r="r" b="b"/>
              <a:pathLst>
                <a:path w="1437" h="1357" fill="none" extrusionOk="0">
                  <a:moveTo>
                    <a:pt x="365" y="69"/>
                  </a:moveTo>
                  <a:cubicBezTo>
                    <a:pt x="729" y="1"/>
                    <a:pt x="1243" y="81"/>
                    <a:pt x="1334" y="285"/>
                  </a:cubicBezTo>
                  <a:cubicBezTo>
                    <a:pt x="1425" y="491"/>
                    <a:pt x="1436" y="1265"/>
                    <a:pt x="1334" y="1311"/>
                  </a:cubicBezTo>
                  <a:cubicBezTo>
                    <a:pt x="1231" y="1356"/>
                    <a:pt x="969" y="1003"/>
                    <a:pt x="969" y="582"/>
                  </a:cubicBezTo>
                  <a:cubicBezTo>
                    <a:pt x="969" y="582"/>
                    <a:pt x="753" y="1277"/>
                    <a:pt x="0" y="1174"/>
                  </a:cubicBezTo>
                </a:path>
              </a:pathLst>
            </a:custGeom>
            <a:noFill/>
            <a:ln w="375" cap="rnd" cmpd="sng">
              <a:solidFill>
                <a:srgbClr val="AF3A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279325" y="717300"/>
              <a:ext cx="644925" cy="478450"/>
            </a:xfrm>
            <a:custGeom>
              <a:avLst/>
              <a:gdLst/>
              <a:ahLst/>
              <a:cxnLst/>
              <a:rect l="l" t="t" r="r" b="b"/>
              <a:pathLst>
                <a:path w="25797" h="19138" extrusionOk="0">
                  <a:moveTo>
                    <a:pt x="17594" y="0"/>
                  </a:moveTo>
                  <a:cubicBezTo>
                    <a:pt x="16744" y="0"/>
                    <a:pt x="15792" y="129"/>
                    <a:pt x="14803" y="451"/>
                  </a:cubicBezTo>
                  <a:cubicBezTo>
                    <a:pt x="12616" y="1163"/>
                    <a:pt x="6330" y="2928"/>
                    <a:pt x="6330" y="2928"/>
                  </a:cubicBezTo>
                  <a:cubicBezTo>
                    <a:pt x="4264" y="3687"/>
                    <a:pt x="3444" y="5479"/>
                    <a:pt x="3080" y="6632"/>
                  </a:cubicBezTo>
                  <a:cubicBezTo>
                    <a:pt x="2716" y="7787"/>
                    <a:pt x="2229" y="8364"/>
                    <a:pt x="1683" y="9032"/>
                  </a:cubicBezTo>
                  <a:cubicBezTo>
                    <a:pt x="1136" y="9700"/>
                    <a:pt x="1167" y="10004"/>
                    <a:pt x="1045" y="10824"/>
                  </a:cubicBezTo>
                  <a:cubicBezTo>
                    <a:pt x="924" y="11644"/>
                    <a:pt x="0" y="11599"/>
                    <a:pt x="195" y="12129"/>
                  </a:cubicBezTo>
                  <a:cubicBezTo>
                    <a:pt x="407" y="12707"/>
                    <a:pt x="893" y="13496"/>
                    <a:pt x="2867" y="14377"/>
                  </a:cubicBezTo>
                  <a:cubicBezTo>
                    <a:pt x="3487" y="14653"/>
                    <a:pt x="4125" y="14748"/>
                    <a:pt x="4709" y="14748"/>
                  </a:cubicBezTo>
                  <a:cubicBezTo>
                    <a:pt x="5413" y="14748"/>
                    <a:pt x="6038" y="14610"/>
                    <a:pt x="6458" y="14487"/>
                  </a:cubicBezTo>
                  <a:cubicBezTo>
                    <a:pt x="6796" y="14387"/>
                    <a:pt x="7069" y="14139"/>
                    <a:pt x="7204" y="13812"/>
                  </a:cubicBezTo>
                  <a:lnTo>
                    <a:pt x="7782" y="12403"/>
                  </a:lnTo>
                  <a:cubicBezTo>
                    <a:pt x="7782" y="12403"/>
                    <a:pt x="9883" y="15895"/>
                    <a:pt x="10490" y="16983"/>
                  </a:cubicBezTo>
                  <a:cubicBezTo>
                    <a:pt x="11097" y="18072"/>
                    <a:pt x="10915" y="18477"/>
                    <a:pt x="11462" y="18993"/>
                  </a:cubicBezTo>
                  <a:cubicBezTo>
                    <a:pt x="11566" y="19091"/>
                    <a:pt x="11721" y="19138"/>
                    <a:pt x="11926" y="19138"/>
                  </a:cubicBezTo>
                  <a:cubicBezTo>
                    <a:pt x="12796" y="19138"/>
                    <a:pt x="14554" y="18291"/>
                    <a:pt x="16989" y="16983"/>
                  </a:cubicBezTo>
                  <a:cubicBezTo>
                    <a:pt x="19996" y="15368"/>
                    <a:pt x="24126" y="13466"/>
                    <a:pt x="24429" y="12920"/>
                  </a:cubicBezTo>
                  <a:cubicBezTo>
                    <a:pt x="24733" y="12373"/>
                    <a:pt x="23640" y="12038"/>
                    <a:pt x="22790" y="11705"/>
                  </a:cubicBezTo>
                  <a:cubicBezTo>
                    <a:pt x="21940" y="11371"/>
                    <a:pt x="22031" y="10824"/>
                    <a:pt x="21575" y="9913"/>
                  </a:cubicBezTo>
                  <a:cubicBezTo>
                    <a:pt x="21120" y="9002"/>
                    <a:pt x="20118" y="8607"/>
                    <a:pt x="20118" y="8607"/>
                  </a:cubicBezTo>
                  <a:lnTo>
                    <a:pt x="20118" y="8607"/>
                  </a:lnTo>
                  <a:lnTo>
                    <a:pt x="21970" y="8820"/>
                  </a:lnTo>
                  <a:cubicBezTo>
                    <a:pt x="21970" y="8820"/>
                    <a:pt x="21059" y="8152"/>
                    <a:pt x="22487" y="5054"/>
                  </a:cubicBezTo>
                  <a:cubicBezTo>
                    <a:pt x="23914" y="1956"/>
                    <a:pt x="25796" y="984"/>
                    <a:pt x="25796" y="984"/>
                  </a:cubicBezTo>
                  <a:cubicBezTo>
                    <a:pt x="25420" y="774"/>
                    <a:pt x="24995" y="721"/>
                    <a:pt x="24545" y="721"/>
                  </a:cubicBezTo>
                  <a:cubicBezTo>
                    <a:pt x="24090" y="721"/>
                    <a:pt x="23609" y="776"/>
                    <a:pt x="23127" y="776"/>
                  </a:cubicBezTo>
                  <a:cubicBezTo>
                    <a:pt x="22779" y="776"/>
                    <a:pt x="22431" y="747"/>
                    <a:pt x="22091" y="650"/>
                  </a:cubicBezTo>
                  <a:cubicBezTo>
                    <a:pt x="21588" y="506"/>
                    <a:pt x="21236" y="471"/>
                    <a:pt x="20970" y="471"/>
                  </a:cubicBezTo>
                  <a:cubicBezTo>
                    <a:pt x="20719" y="471"/>
                    <a:pt x="20544" y="503"/>
                    <a:pt x="20392" y="503"/>
                  </a:cubicBezTo>
                  <a:cubicBezTo>
                    <a:pt x="20296" y="503"/>
                    <a:pt x="20209" y="490"/>
                    <a:pt x="20118" y="451"/>
                  </a:cubicBezTo>
                  <a:cubicBezTo>
                    <a:pt x="19502" y="189"/>
                    <a:pt x="18622" y="0"/>
                    <a:pt x="17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473250" y="1130250"/>
              <a:ext cx="261200" cy="261175"/>
            </a:xfrm>
            <a:custGeom>
              <a:avLst/>
              <a:gdLst/>
              <a:ahLst/>
              <a:cxnLst/>
              <a:rect l="l" t="t" r="r" b="b"/>
              <a:pathLst>
                <a:path w="10448" h="10447" extrusionOk="0">
                  <a:moveTo>
                    <a:pt x="5225" y="0"/>
                  </a:moveTo>
                  <a:cubicBezTo>
                    <a:pt x="3839" y="0"/>
                    <a:pt x="2511" y="550"/>
                    <a:pt x="1531" y="1530"/>
                  </a:cubicBezTo>
                  <a:cubicBezTo>
                    <a:pt x="551" y="2510"/>
                    <a:pt x="1" y="3838"/>
                    <a:pt x="1" y="5224"/>
                  </a:cubicBezTo>
                  <a:cubicBezTo>
                    <a:pt x="1" y="6609"/>
                    <a:pt x="551" y="7937"/>
                    <a:pt x="1531" y="8917"/>
                  </a:cubicBezTo>
                  <a:cubicBezTo>
                    <a:pt x="2511" y="9897"/>
                    <a:pt x="3839" y="10447"/>
                    <a:pt x="5225" y="10447"/>
                  </a:cubicBezTo>
                  <a:cubicBezTo>
                    <a:pt x="6610" y="10447"/>
                    <a:pt x="7939" y="9897"/>
                    <a:pt x="8917" y="8917"/>
                  </a:cubicBezTo>
                  <a:cubicBezTo>
                    <a:pt x="9897" y="7937"/>
                    <a:pt x="10447" y="6609"/>
                    <a:pt x="10447" y="5224"/>
                  </a:cubicBezTo>
                  <a:cubicBezTo>
                    <a:pt x="10447" y="3838"/>
                    <a:pt x="9897" y="2510"/>
                    <a:pt x="8917" y="1530"/>
                  </a:cubicBezTo>
                  <a:cubicBezTo>
                    <a:pt x="7939" y="550"/>
                    <a:pt x="6610" y="0"/>
                    <a:pt x="5225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2473875" y="902150"/>
              <a:ext cx="77650" cy="213150"/>
            </a:xfrm>
            <a:custGeom>
              <a:avLst/>
              <a:gdLst/>
              <a:ahLst/>
              <a:cxnLst/>
              <a:rect l="l" t="t" r="r" b="b"/>
              <a:pathLst>
                <a:path w="3106" h="8526" extrusionOk="0">
                  <a:moveTo>
                    <a:pt x="2309" y="0"/>
                  </a:moveTo>
                  <a:cubicBezTo>
                    <a:pt x="2009" y="0"/>
                    <a:pt x="1687" y="228"/>
                    <a:pt x="1555" y="598"/>
                  </a:cubicBezTo>
                  <a:cubicBezTo>
                    <a:pt x="1235" y="1486"/>
                    <a:pt x="0" y="5009"/>
                    <a:pt x="0" y="5009"/>
                  </a:cubicBezTo>
                  <a:cubicBezTo>
                    <a:pt x="0" y="5009"/>
                    <a:pt x="1244" y="7076"/>
                    <a:pt x="2093" y="8525"/>
                  </a:cubicBezTo>
                  <a:cubicBezTo>
                    <a:pt x="1430" y="5917"/>
                    <a:pt x="2459" y="3334"/>
                    <a:pt x="2853" y="1578"/>
                  </a:cubicBezTo>
                  <a:cubicBezTo>
                    <a:pt x="3105" y="448"/>
                    <a:pt x="2729" y="0"/>
                    <a:pt x="2309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2717150" y="806050"/>
              <a:ext cx="65550" cy="121775"/>
            </a:xfrm>
            <a:custGeom>
              <a:avLst/>
              <a:gdLst/>
              <a:ahLst/>
              <a:cxnLst/>
              <a:rect l="l" t="t" r="r" b="b"/>
              <a:pathLst>
                <a:path w="2622" h="4871" fill="none" extrusionOk="0">
                  <a:moveTo>
                    <a:pt x="1" y="0"/>
                  </a:moveTo>
                  <a:cubicBezTo>
                    <a:pt x="1161" y="980"/>
                    <a:pt x="943" y="3778"/>
                    <a:pt x="2621" y="4871"/>
                  </a:cubicBezTo>
                </a:path>
              </a:pathLst>
            </a:custGeom>
            <a:noFill/>
            <a:ln w="375" cap="flat" cmpd="sng">
              <a:solidFill>
                <a:srgbClr val="E9E9E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2782250" y="9324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" y="1"/>
                  </a:moveTo>
                  <a:lnTo>
                    <a:pt x="35" y="16"/>
                  </a:lnTo>
                  <a:cubicBezTo>
                    <a:pt x="14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2740150" y="839300"/>
              <a:ext cx="88450" cy="98500"/>
            </a:xfrm>
            <a:custGeom>
              <a:avLst/>
              <a:gdLst/>
              <a:ahLst/>
              <a:cxnLst/>
              <a:rect l="l" t="t" r="r" b="b"/>
              <a:pathLst>
                <a:path w="3538" h="3940" extrusionOk="0">
                  <a:moveTo>
                    <a:pt x="1048" y="0"/>
                  </a:moveTo>
                  <a:cubicBezTo>
                    <a:pt x="503" y="0"/>
                    <a:pt x="1" y="519"/>
                    <a:pt x="186" y="1147"/>
                  </a:cubicBezTo>
                  <a:cubicBezTo>
                    <a:pt x="483" y="2156"/>
                    <a:pt x="842" y="3179"/>
                    <a:pt x="1685" y="3727"/>
                  </a:cubicBezTo>
                  <a:lnTo>
                    <a:pt x="3537" y="3940"/>
                  </a:lnTo>
                  <a:cubicBezTo>
                    <a:pt x="3537" y="3940"/>
                    <a:pt x="3140" y="3649"/>
                    <a:pt x="3281" y="2561"/>
                  </a:cubicBezTo>
                  <a:cubicBezTo>
                    <a:pt x="2681" y="1812"/>
                    <a:pt x="2281" y="828"/>
                    <a:pt x="1685" y="274"/>
                  </a:cubicBezTo>
                  <a:cubicBezTo>
                    <a:pt x="1667" y="257"/>
                    <a:pt x="1649" y="242"/>
                    <a:pt x="1631" y="226"/>
                  </a:cubicBezTo>
                  <a:cubicBezTo>
                    <a:pt x="1451" y="69"/>
                    <a:pt x="1247" y="0"/>
                    <a:pt x="1048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2257625" y="1017325"/>
              <a:ext cx="416825" cy="281550"/>
            </a:xfrm>
            <a:custGeom>
              <a:avLst/>
              <a:gdLst/>
              <a:ahLst/>
              <a:cxnLst/>
              <a:rect l="l" t="t" r="r" b="b"/>
              <a:pathLst>
                <a:path w="16673" h="11262" extrusionOk="0">
                  <a:moveTo>
                    <a:pt x="1731" y="0"/>
                  </a:moveTo>
                  <a:cubicBezTo>
                    <a:pt x="1731" y="0"/>
                    <a:pt x="1184" y="1822"/>
                    <a:pt x="637" y="3667"/>
                  </a:cubicBezTo>
                  <a:cubicBezTo>
                    <a:pt x="91" y="5512"/>
                    <a:pt x="0" y="7812"/>
                    <a:pt x="3371" y="8883"/>
                  </a:cubicBezTo>
                  <a:cubicBezTo>
                    <a:pt x="6743" y="9954"/>
                    <a:pt x="12094" y="10728"/>
                    <a:pt x="12094" y="10728"/>
                  </a:cubicBezTo>
                  <a:cubicBezTo>
                    <a:pt x="12173" y="11123"/>
                    <a:pt x="12545" y="11261"/>
                    <a:pt x="12954" y="11261"/>
                  </a:cubicBezTo>
                  <a:cubicBezTo>
                    <a:pt x="13016" y="11261"/>
                    <a:pt x="13080" y="11258"/>
                    <a:pt x="13143" y="11252"/>
                  </a:cubicBezTo>
                  <a:cubicBezTo>
                    <a:pt x="13269" y="11240"/>
                    <a:pt x="13382" y="11236"/>
                    <a:pt x="13489" y="11236"/>
                  </a:cubicBezTo>
                  <a:cubicBezTo>
                    <a:pt x="13727" y="11236"/>
                    <a:pt x="13934" y="11257"/>
                    <a:pt x="14179" y="11257"/>
                  </a:cubicBezTo>
                  <a:cubicBezTo>
                    <a:pt x="14241" y="11257"/>
                    <a:pt x="14305" y="11255"/>
                    <a:pt x="14372" y="11252"/>
                  </a:cubicBezTo>
                  <a:cubicBezTo>
                    <a:pt x="14827" y="11229"/>
                    <a:pt x="15671" y="10386"/>
                    <a:pt x="15762" y="9976"/>
                  </a:cubicBezTo>
                  <a:cubicBezTo>
                    <a:pt x="15853" y="9566"/>
                    <a:pt x="15192" y="9521"/>
                    <a:pt x="15192" y="9521"/>
                  </a:cubicBezTo>
                  <a:cubicBezTo>
                    <a:pt x="15227" y="9516"/>
                    <a:pt x="15285" y="9514"/>
                    <a:pt x="15359" y="9514"/>
                  </a:cubicBezTo>
                  <a:cubicBezTo>
                    <a:pt x="15558" y="9514"/>
                    <a:pt x="15867" y="9527"/>
                    <a:pt x="16116" y="9527"/>
                  </a:cubicBezTo>
                  <a:cubicBezTo>
                    <a:pt x="16206" y="9527"/>
                    <a:pt x="16288" y="9526"/>
                    <a:pt x="16354" y="9521"/>
                  </a:cubicBezTo>
                  <a:cubicBezTo>
                    <a:pt x="16673" y="9498"/>
                    <a:pt x="16605" y="8997"/>
                    <a:pt x="15489" y="8928"/>
                  </a:cubicBezTo>
                  <a:cubicBezTo>
                    <a:pt x="15425" y="8925"/>
                    <a:pt x="15362" y="8923"/>
                    <a:pt x="15299" y="8923"/>
                  </a:cubicBezTo>
                  <a:cubicBezTo>
                    <a:pt x="14304" y="8923"/>
                    <a:pt x="13426" y="9386"/>
                    <a:pt x="12750" y="9386"/>
                  </a:cubicBezTo>
                  <a:cubicBezTo>
                    <a:pt x="12721" y="9386"/>
                    <a:pt x="12693" y="9385"/>
                    <a:pt x="12665" y="9383"/>
                  </a:cubicBezTo>
                  <a:cubicBezTo>
                    <a:pt x="11936" y="9338"/>
                    <a:pt x="5808" y="5284"/>
                    <a:pt x="5808" y="5284"/>
                  </a:cubicBezTo>
                  <a:lnTo>
                    <a:pt x="7243" y="1844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272150" y="1017325"/>
              <a:ext cx="166575" cy="105525"/>
            </a:xfrm>
            <a:custGeom>
              <a:avLst/>
              <a:gdLst/>
              <a:ahLst/>
              <a:cxnLst/>
              <a:rect l="l" t="t" r="r" b="b"/>
              <a:pathLst>
                <a:path w="6663" h="4221" extrusionOk="0">
                  <a:moveTo>
                    <a:pt x="1150" y="0"/>
                  </a:moveTo>
                  <a:cubicBezTo>
                    <a:pt x="1150" y="0"/>
                    <a:pt x="603" y="1822"/>
                    <a:pt x="57" y="3667"/>
                  </a:cubicBezTo>
                  <a:cubicBezTo>
                    <a:pt x="37" y="3733"/>
                    <a:pt x="18" y="3800"/>
                    <a:pt x="0" y="3868"/>
                  </a:cubicBezTo>
                  <a:cubicBezTo>
                    <a:pt x="389" y="4128"/>
                    <a:pt x="795" y="4220"/>
                    <a:pt x="1201" y="4220"/>
                  </a:cubicBezTo>
                  <a:cubicBezTo>
                    <a:pt x="1968" y="4220"/>
                    <a:pt x="2734" y="3893"/>
                    <a:pt x="3382" y="3758"/>
                  </a:cubicBezTo>
                  <a:cubicBezTo>
                    <a:pt x="4298" y="3567"/>
                    <a:pt x="5192" y="3546"/>
                    <a:pt x="6083" y="3232"/>
                  </a:cubicBezTo>
                  <a:lnTo>
                    <a:pt x="6662" y="18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369600" y="1130250"/>
              <a:ext cx="33250" cy="19200"/>
            </a:xfrm>
            <a:custGeom>
              <a:avLst/>
              <a:gdLst/>
              <a:ahLst/>
              <a:cxnLst/>
              <a:rect l="l" t="t" r="r" b="b"/>
              <a:pathLst>
                <a:path w="1330" h="768" fill="none" extrusionOk="0">
                  <a:moveTo>
                    <a:pt x="1329" y="767"/>
                  </a:moveTo>
                  <a:lnTo>
                    <a:pt x="0" y="0"/>
                  </a:lnTo>
                </a:path>
              </a:pathLst>
            </a:custGeom>
            <a:noFill/>
            <a:ln w="375" cap="flat" cmpd="sng">
              <a:solidFill>
                <a:srgbClr val="AF3A3A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2279325" y="978375"/>
              <a:ext cx="181950" cy="107650"/>
            </a:xfrm>
            <a:custGeom>
              <a:avLst/>
              <a:gdLst/>
              <a:ahLst/>
              <a:cxnLst/>
              <a:rect l="l" t="t" r="r" b="b"/>
              <a:pathLst>
                <a:path w="7278" h="4306" extrusionOk="0">
                  <a:moveTo>
                    <a:pt x="1098" y="1"/>
                  </a:moveTo>
                  <a:cubicBezTo>
                    <a:pt x="1082" y="115"/>
                    <a:pt x="1067" y="240"/>
                    <a:pt x="1045" y="381"/>
                  </a:cubicBezTo>
                  <a:cubicBezTo>
                    <a:pt x="924" y="1201"/>
                    <a:pt x="0" y="1156"/>
                    <a:pt x="195" y="1686"/>
                  </a:cubicBezTo>
                  <a:cubicBezTo>
                    <a:pt x="407" y="2264"/>
                    <a:pt x="894" y="3053"/>
                    <a:pt x="2867" y="3934"/>
                  </a:cubicBezTo>
                  <a:cubicBezTo>
                    <a:pt x="3487" y="4210"/>
                    <a:pt x="4125" y="4305"/>
                    <a:pt x="4709" y="4305"/>
                  </a:cubicBezTo>
                  <a:cubicBezTo>
                    <a:pt x="5413" y="4305"/>
                    <a:pt x="6038" y="4167"/>
                    <a:pt x="6458" y="4044"/>
                  </a:cubicBezTo>
                  <a:cubicBezTo>
                    <a:pt x="6796" y="3944"/>
                    <a:pt x="7069" y="3696"/>
                    <a:pt x="7204" y="3369"/>
                  </a:cubicBezTo>
                  <a:lnTo>
                    <a:pt x="7278" y="3188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2474900" y="545850"/>
              <a:ext cx="171650" cy="154875"/>
            </a:xfrm>
            <a:custGeom>
              <a:avLst/>
              <a:gdLst/>
              <a:ahLst/>
              <a:cxnLst/>
              <a:rect l="l" t="t" r="r" b="b"/>
              <a:pathLst>
                <a:path w="6866" h="6195" extrusionOk="0">
                  <a:moveTo>
                    <a:pt x="5626" y="0"/>
                  </a:moveTo>
                  <a:cubicBezTo>
                    <a:pt x="5468" y="0"/>
                    <a:pt x="5302" y="30"/>
                    <a:pt x="5134" y="91"/>
                  </a:cubicBezTo>
                  <a:cubicBezTo>
                    <a:pt x="4966" y="152"/>
                    <a:pt x="4811" y="173"/>
                    <a:pt x="4664" y="173"/>
                  </a:cubicBezTo>
                  <a:cubicBezTo>
                    <a:pt x="4340" y="173"/>
                    <a:pt x="4056" y="70"/>
                    <a:pt x="3755" y="70"/>
                  </a:cubicBezTo>
                  <a:cubicBezTo>
                    <a:pt x="3586" y="70"/>
                    <a:pt x="3412" y="103"/>
                    <a:pt x="3221" y="204"/>
                  </a:cubicBezTo>
                  <a:cubicBezTo>
                    <a:pt x="2780" y="440"/>
                    <a:pt x="2574" y="662"/>
                    <a:pt x="2305" y="852"/>
                  </a:cubicBezTo>
                  <a:cubicBezTo>
                    <a:pt x="2086" y="1005"/>
                    <a:pt x="1825" y="1068"/>
                    <a:pt x="1559" y="1068"/>
                  </a:cubicBezTo>
                  <a:cubicBezTo>
                    <a:pt x="1526" y="1068"/>
                    <a:pt x="1494" y="1067"/>
                    <a:pt x="1461" y="1065"/>
                  </a:cubicBezTo>
                  <a:cubicBezTo>
                    <a:pt x="1443" y="1064"/>
                    <a:pt x="1426" y="1064"/>
                    <a:pt x="1408" y="1064"/>
                  </a:cubicBezTo>
                  <a:cubicBezTo>
                    <a:pt x="626" y="1064"/>
                    <a:pt x="0" y="2071"/>
                    <a:pt x="41" y="2847"/>
                  </a:cubicBezTo>
                  <a:cubicBezTo>
                    <a:pt x="86" y="3735"/>
                    <a:pt x="283" y="4077"/>
                    <a:pt x="625" y="4737"/>
                  </a:cubicBezTo>
                  <a:cubicBezTo>
                    <a:pt x="967" y="5398"/>
                    <a:pt x="1149" y="6195"/>
                    <a:pt x="1149" y="6195"/>
                  </a:cubicBezTo>
                  <a:cubicBezTo>
                    <a:pt x="2037" y="5739"/>
                    <a:pt x="1992" y="2847"/>
                    <a:pt x="1992" y="2847"/>
                  </a:cubicBezTo>
                  <a:cubicBezTo>
                    <a:pt x="2058" y="2814"/>
                    <a:pt x="2140" y="2802"/>
                    <a:pt x="2238" y="2802"/>
                  </a:cubicBezTo>
                  <a:cubicBezTo>
                    <a:pt x="2473" y="2802"/>
                    <a:pt x="2806" y="2869"/>
                    <a:pt x="3268" y="2869"/>
                  </a:cubicBezTo>
                  <a:cubicBezTo>
                    <a:pt x="3408" y="2869"/>
                    <a:pt x="3559" y="2863"/>
                    <a:pt x="3723" y="2847"/>
                  </a:cubicBezTo>
                  <a:cubicBezTo>
                    <a:pt x="4656" y="2755"/>
                    <a:pt x="4611" y="2322"/>
                    <a:pt x="5294" y="2255"/>
                  </a:cubicBezTo>
                  <a:cubicBezTo>
                    <a:pt x="5978" y="2186"/>
                    <a:pt x="6865" y="1731"/>
                    <a:pt x="6729" y="956"/>
                  </a:cubicBezTo>
                  <a:cubicBezTo>
                    <a:pt x="6623" y="355"/>
                    <a:pt x="6174" y="0"/>
                    <a:pt x="562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2472725" y="600675"/>
              <a:ext cx="171725" cy="216475"/>
            </a:xfrm>
            <a:custGeom>
              <a:avLst/>
              <a:gdLst/>
              <a:ahLst/>
              <a:cxnLst/>
              <a:rect l="l" t="t" r="r" b="b"/>
              <a:pathLst>
                <a:path w="6869" h="8659" extrusionOk="0">
                  <a:moveTo>
                    <a:pt x="4819" y="0"/>
                  </a:moveTo>
                  <a:cubicBezTo>
                    <a:pt x="4572" y="259"/>
                    <a:pt x="4014" y="446"/>
                    <a:pt x="3472" y="446"/>
                  </a:cubicBezTo>
                  <a:cubicBezTo>
                    <a:pt x="3315" y="446"/>
                    <a:pt x="3159" y="430"/>
                    <a:pt x="3012" y="396"/>
                  </a:cubicBezTo>
                  <a:cubicBezTo>
                    <a:pt x="2856" y="360"/>
                    <a:pt x="2698" y="346"/>
                    <a:pt x="2548" y="346"/>
                  </a:cubicBezTo>
                  <a:cubicBezTo>
                    <a:pt x="2066" y="346"/>
                    <a:pt x="1661" y="487"/>
                    <a:pt x="1661" y="487"/>
                  </a:cubicBezTo>
                  <a:cubicBezTo>
                    <a:pt x="1661" y="487"/>
                    <a:pt x="1706" y="2005"/>
                    <a:pt x="1479" y="2916"/>
                  </a:cubicBezTo>
                  <a:cubicBezTo>
                    <a:pt x="1284" y="2728"/>
                    <a:pt x="1013" y="2624"/>
                    <a:pt x="760" y="2624"/>
                  </a:cubicBezTo>
                  <a:cubicBezTo>
                    <a:pt x="359" y="2624"/>
                    <a:pt x="0" y="2883"/>
                    <a:pt x="52" y="3478"/>
                  </a:cubicBezTo>
                  <a:cubicBezTo>
                    <a:pt x="93" y="3961"/>
                    <a:pt x="461" y="4066"/>
                    <a:pt x="776" y="4066"/>
                  </a:cubicBezTo>
                  <a:cubicBezTo>
                    <a:pt x="1022" y="4066"/>
                    <a:pt x="1236" y="4002"/>
                    <a:pt x="1236" y="4002"/>
                  </a:cubicBezTo>
                  <a:lnTo>
                    <a:pt x="1767" y="6728"/>
                  </a:lnTo>
                  <a:cubicBezTo>
                    <a:pt x="3698" y="6939"/>
                    <a:pt x="5467" y="8659"/>
                    <a:pt x="6183" y="8659"/>
                  </a:cubicBezTo>
                  <a:cubicBezTo>
                    <a:pt x="6289" y="8659"/>
                    <a:pt x="6372" y="8621"/>
                    <a:pt x="6429" y="8535"/>
                  </a:cubicBezTo>
                  <a:cubicBezTo>
                    <a:pt x="6869" y="7866"/>
                    <a:pt x="4482" y="5927"/>
                    <a:pt x="4482" y="5927"/>
                  </a:cubicBezTo>
                  <a:lnTo>
                    <a:pt x="4277" y="5049"/>
                  </a:lnTo>
                  <a:cubicBezTo>
                    <a:pt x="5643" y="4989"/>
                    <a:pt x="5229" y="2977"/>
                    <a:pt x="4987" y="2051"/>
                  </a:cubicBezTo>
                  <a:cubicBezTo>
                    <a:pt x="4743" y="1124"/>
                    <a:pt x="4819" y="0"/>
                    <a:pt x="4819" y="0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2522175" y="708175"/>
              <a:ext cx="62600" cy="40825"/>
            </a:xfrm>
            <a:custGeom>
              <a:avLst/>
              <a:gdLst/>
              <a:ahLst/>
              <a:cxnLst/>
              <a:rect l="l" t="t" r="r" b="b"/>
              <a:pathLst>
                <a:path w="2504" h="1633" extrusionOk="0">
                  <a:moveTo>
                    <a:pt x="103" y="0"/>
                  </a:moveTo>
                  <a:cubicBezTo>
                    <a:pt x="50" y="0"/>
                    <a:pt x="0" y="50"/>
                    <a:pt x="19" y="114"/>
                  </a:cubicBezTo>
                  <a:cubicBezTo>
                    <a:pt x="267" y="955"/>
                    <a:pt x="756" y="1633"/>
                    <a:pt x="2251" y="1633"/>
                  </a:cubicBezTo>
                  <a:cubicBezTo>
                    <a:pt x="2332" y="1633"/>
                    <a:pt x="2416" y="1631"/>
                    <a:pt x="2504" y="1627"/>
                  </a:cubicBezTo>
                  <a:lnTo>
                    <a:pt x="2299" y="749"/>
                  </a:lnTo>
                  <a:cubicBezTo>
                    <a:pt x="2206" y="759"/>
                    <a:pt x="2104" y="764"/>
                    <a:pt x="1996" y="764"/>
                  </a:cubicBezTo>
                  <a:cubicBezTo>
                    <a:pt x="1421" y="764"/>
                    <a:pt x="663" y="609"/>
                    <a:pt x="170" y="32"/>
                  </a:cubicBezTo>
                  <a:cubicBezTo>
                    <a:pt x="151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2494300" y="639700"/>
              <a:ext cx="36325" cy="36825"/>
            </a:xfrm>
            <a:custGeom>
              <a:avLst/>
              <a:gdLst/>
              <a:ahLst/>
              <a:cxnLst/>
              <a:rect l="l" t="t" r="r" b="b"/>
              <a:pathLst>
                <a:path w="1453" h="1473" extrusionOk="0">
                  <a:moveTo>
                    <a:pt x="1066" y="1"/>
                  </a:moveTo>
                  <a:lnTo>
                    <a:pt x="0" y="786"/>
                  </a:lnTo>
                  <a:lnTo>
                    <a:pt x="342" y="1428"/>
                  </a:lnTo>
                  <a:cubicBezTo>
                    <a:pt x="342" y="1428"/>
                    <a:pt x="540" y="1303"/>
                    <a:pt x="844" y="1303"/>
                  </a:cubicBezTo>
                  <a:cubicBezTo>
                    <a:pt x="1018" y="1303"/>
                    <a:pt x="1227" y="1344"/>
                    <a:pt x="1453" y="1473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518325" y="623375"/>
              <a:ext cx="109325" cy="53650"/>
            </a:xfrm>
            <a:custGeom>
              <a:avLst/>
              <a:gdLst/>
              <a:ahLst/>
              <a:cxnLst/>
              <a:rect l="l" t="t" r="r" b="b"/>
              <a:pathLst>
                <a:path w="4373" h="2146" extrusionOk="0">
                  <a:moveTo>
                    <a:pt x="3448" y="1"/>
                  </a:moveTo>
                  <a:cubicBezTo>
                    <a:pt x="3406" y="1"/>
                    <a:pt x="3364" y="3"/>
                    <a:pt x="3322" y="10"/>
                  </a:cubicBezTo>
                  <a:lnTo>
                    <a:pt x="449" y="425"/>
                  </a:lnTo>
                  <a:cubicBezTo>
                    <a:pt x="185" y="464"/>
                    <a:pt x="1" y="708"/>
                    <a:pt x="40" y="972"/>
                  </a:cubicBezTo>
                  <a:lnTo>
                    <a:pt x="149" y="1732"/>
                  </a:lnTo>
                  <a:cubicBezTo>
                    <a:pt x="185" y="1972"/>
                    <a:pt x="390" y="2146"/>
                    <a:pt x="626" y="2146"/>
                  </a:cubicBezTo>
                  <a:cubicBezTo>
                    <a:pt x="650" y="2146"/>
                    <a:pt x="673" y="2144"/>
                    <a:pt x="697" y="2141"/>
                  </a:cubicBezTo>
                  <a:lnTo>
                    <a:pt x="3571" y="1726"/>
                  </a:lnTo>
                  <a:cubicBezTo>
                    <a:pt x="4044" y="1657"/>
                    <a:pt x="4373" y="1217"/>
                    <a:pt x="4304" y="744"/>
                  </a:cubicBezTo>
                  <a:cubicBezTo>
                    <a:pt x="4243" y="312"/>
                    <a:pt x="3872" y="1"/>
                    <a:pt x="344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536075" y="620700"/>
              <a:ext cx="92875" cy="55050"/>
            </a:xfrm>
            <a:custGeom>
              <a:avLst/>
              <a:gdLst/>
              <a:ahLst/>
              <a:cxnLst/>
              <a:rect l="l" t="t" r="r" b="b"/>
              <a:pathLst>
                <a:path w="3715" h="2202" extrusionOk="0">
                  <a:moveTo>
                    <a:pt x="3417" y="1"/>
                  </a:moveTo>
                  <a:cubicBezTo>
                    <a:pt x="3414" y="1"/>
                    <a:pt x="3411" y="1"/>
                    <a:pt x="3408" y="1"/>
                  </a:cubicBezTo>
                  <a:lnTo>
                    <a:pt x="60" y="485"/>
                  </a:lnTo>
                  <a:cubicBezTo>
                    <a:pt x="25" y="490"/>
                    <a:pt x="1" y="523"/>
                    <a:pt x="6" y="557"/>
                  </a:cubicBezTo>
                  <a:lnTo>
                    <a:pt x="237" y="2148"/>
                  </a:lnTo>
                  <a:cubicBezTo>
                    <a:pt x="241" y="2179"/>
                    <a:pt x="268" y="2202"/>
                    <a:pt x="298" y="2202"/>
                  </a:cubicBezTo>
                  <a:cubicBezTo>
                    <a:pt x="302" y="2202"/>
                    <a:pt x="305" y="2202"/>
                    <a:pt x="308" y="2201"/>
                  </a:cubicBezTo>
                  <a:lnTo>
                    <a:pt x="3656" y="1717"/>
                  </a:lnTo>
                  <a:cubicBezTo>
                    <a:pt x="3690" y="1712"/>
                    <a:pt x="3715" y="1680"/>
                    <a:pt x="3710" y="1646"/>
                  </a:cubicBezTo>
                  <a:lnTo>
                    <a:pt x="3480" y="55"/>
                  </a:lnTo>
                  <a:cubicBezTo>
                    <a:pt x="3475" y="24"/>
                    <a:pt x="3448" y="1"/>
                    <a:pt x="3417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562975" y="641425"/>
              <a:ext cx="45075" cy="11375"/>
            </a:xfrm>
            <a:custGeom>
              <a:avLst/>
              <a:gdLst/>
              <a:ahLst/>
              <a:cxnLst/>
              <a:rect l="l" t="t" r="r" b="b"/>
              <a:pathLst>
                <a:path w="1803" h="455" extrusionOk="0">
                  <a:moveTo>
                    <a:pt x="1680" y="0"/>
                  </a:moveTo>
                  <a:cubicBezTo>
                    <a:pt x="1675" y="0"/>
                    <a:pt x="1669" y="1"/>
                    <a:pt x="1663" y="2"/>
                  </a:cubicBezTo>
                  <a:lnTo>
                    <a:pt x="107" y="226"/>
                  </a:lnTo>
                  <a:cubicBezTo>
                    <a:pt x="44" y="236"/>
                    <a:pt x="1" y="294"/>
                    <a:pt x="9" y="356"/>
                  </a:cubicBezTo>
                  <a:cubicBezTo>
                    <a:pt x="18" y="414"/>
                    <a:pt x="67" y="455"/>
                    <a:pt x="122" y="455"/>
                  </a:cubicBezTo>
                  <a:cubicBezTo>
                    <a:pt x="128" y="455"/>
                    <a:pt x="134" y="454"/>
                    <a:pt x="140" y="454"/>
                  </a:cubicBezTo>
                  <a:lnTo>
                    <a:pt x="1696" y="229"/>
                  </a:lnTo>
                  <a:cubicBezTo>
                    <a:pt x="1760" y="220"/>
                    <a:pt x="1803" y="162"/>
                    <a:pt x="1793" y="99"/>
                  </a:cubicBezTo>
                  <a:cubicBezTo>
                    <a:pt x="1786" y="42"/>
                    <a:pt x="1736" y="0"/>
                    <a:pt x="168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478225" y="571725"/>
              <a:ext cx="43475" cy="89450"/>
            </a:xfrm>
            <a:custGeom>
              <a:avLst/>
              <a:gdLst/>
              <a:ahLst/>
              <a:cxnLst/>
              <a:rect l="l" t="t" r="r" b="b"/>
              <a:pathLst>
                <a:path w="1739" h="3578" extrusionOk="0">
                  <a:moveTo>
                    <a:pt x="1738" y="1"/>
                  </a:moveTo>
                  <a:lnTo>
                    <a:pt x="1738" y="1"/>
                  </a:lnTo>
                  <a:cubicBezTo>
                    <a:pt x="1635" y="23"/>
                    <a:pt x="1529" y="33"/>
                    <a:pt x="1422" y="33"/>
                  </a:cubicBezTo>
                  <a:cubicBezTo>
                    <a:pt x="1391" y="33"/>
                    <a:pt x="1359" y="32"/>
                    <a:pt x="1328" y="30"/>
                  </a:cubicBezTo>
                  <a:cubicBezTo>
                    <a:pt x="1312" y="29"/>
                    <a:pt x="1296" y="29"/>
                    <a:pt x="1280" y="29"/>
                  </a:cubicBezTo>
                  <a:cubicBezTo>
                    <a:pt x="1236" y="29"/>
                    <a:pt x="1194" y="33"/>
                    <a:pt x="1152" y="39"/>
                  </a:cubicBezTo>
                  <a:cubicBezTo>
                    <a:pt x="422" y="724"/>
                    <a:pt x="1" y="1995"/>
                    <a:pt x="448" y="3577"/>
                  </a:cubicBezTo>
                  <a:lnTo>
                    <a:pt x="760" y="3489"/>
                  </a:lnTo>
                  <a:cubicBezTo>
                    <a:pt x="388" y="2172"/>
                    <a:pt x="666" y="578"/>
                    <a:pt x="173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477825" y="646850"/>
              <a:ext cx="44975" cy="67675"/>
            </a:xfrm>
            <a:custGeom>
              <a:avLst/>
              <a:gdLst/>
              <a:ahLst/>
              <a:cxnLst/>
              <a:rect l="l" t="t" r="r" b="b"/>
              <a:pathLst>
                <a:path w="1799" h="2707" extrusionOk="0">
                  <a:moveTo>
                    <a:pt x="723" y="0"/>
                  </a:moveTo>
                  <a:cubicBezTo>
                    <a:pt x="695" y="0"/>
                    <a:pt x="668" y="2"/>
                    <a:pt x="640" y="7"/>
                  </a:cubicBezTo>
                  <a:cubicBezTo>
                    <a:pt x="388" y="49"/>
                    <a:pt x="113" y="291"/>
                    <a:pt x="113" y="291"/>
                  </a:cubicBezTo>
                  <a:lnTo>
                    <a:pt x="140" y="496"/>
                  </a:lnTo>
                  <a:cubicBezTo>
                    <a:pt x="34" y="765"/>
                    <a:pt x="1" y="1118"/>
                    <a:pt x="64" y="1493"/>
                  </a:cubicBezTo>
                  <a:cubicBezTo>
                    <a:pt x="116" y="1803"/>
                    <a:pt x="227" y="2076"/>
                    <a:pt x="370" y="2286"/>
                  </a:cubicBezTo>
                  <a:lnTo>
                    <a:pt x="413" y="2619"/>
                  </a:lnTo>
                  <a:cubicBezTo>
                    <a:pt x="413" y="2619"/>
                    <a:pt x="1008" y="2707"/>
                    <a:pt x="1089" y="2707"/>
                  </a:cubicBezTo>
                  <a:cubicBezTo>
                    <a:pt x="1092" y="2707"/>
                    <a:pt x="1095" y="2706"/>
                    <a:pt x="1096" y="2706"/>
                  </a:cubicBezTo>
                  <a:cubicBezTo>
                    <a:pt x="1541" y="2631"/>
                    <a:pt x="1799" y="1967"/>
                    <a:pt x="1672" y="1221"/>
                  </a:cubicBezTo>
                  <a:cubicBezTo>
                    <a:pt x="1554" y="521"/>
                    <a:pt x="1140" y="0"/>
                    <a:pt x="723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462725" y="653900"/>
              <a:ext cx="45675" cy="58475"/>
            </a:xfrm>
            <a:custGeom>
              <a:avLst/>
              <a:gdLst/>
              <a:ahLst/>
              <a:cxnLst/>
              <a:rect l="l" t="t" r="r" b="b"/>
              <a:pathLst>
                <a:path w="1827" h="2339" extrusionOk="0">
                  <a:moveTo>
                    <a:pt x="813" y="1"/>
                  </a:moveTo>
                  <a:cubicBezTo>
                    <a:pt x="781" y="1"/>
                    <a:pt x="749" y="3"/>
                    <a:pt x="717" y="9"/>
                  </a:cubicBezTo>
                  <a:cubicBezTo>
                    <a:pt x="273" y="84"/>
                    <a:pt x="1" y="665"/>
                    <a:pt x="110" y="1306"/>
                  </a:cubicBezTo>
                  <a:cubicBezTo>
                    <a:pt x="210" y="1900"/>
                    <a:pt x="603" y="2338"/>
                    <a:pt x="1014" y="2338"/>
                  </a:cubicBezTo>
                  <a:cubicBezTo>
                    <a:pt x="1046" y="2338"/>
                    <a:pt x="1078" y="2335"/>
                    <a:pt x="1110" y="2330"/>
                  </a:cubicBezTo>
                  <a:cubicBezTo>
                    <a:pt x="1554" y="2254"/>
                    <a:pt x="1826" y="1674"/>
                    <a:pt x="1717" y="1033"/>
                  </a:cubicBezTo>
                  <a:cubicBezTo>
                    <a:pt x="1617" y="439"/>
                    <a:pt x="1224" y="1"/>
                    <a:pt x="81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472950" y="679425"/>
              <a:ext cx="21150" cy="9400"/>
            </a:xfrm>
            <a:custGeom>
              <a:avLst/>
              <a:gdLst/>
              <a:ahLst/>
              <a:cxnLst/>
              <a:rect l="l" t="t" r="r" b="b"/>
              <a:pathLst>
                <a:path w="846" h="376" extrusionOk="0">
                  <a:moveTo>
                    <a:pt x="694" y="0"/>
                  </a:moveTo>
                  <a:cubicBezTo>
                    <a:pt x="685" y="0"/>
                    <a:pt x="677" y="1"/>
                    <a:pt x="669" y="2"/>
                  </a:cubicBezTo>
                  <a:lnTo>
                    <a:pt x="129" y="93"/>
                  </a:lnTo>
                  <a:cubicBezTo>
                    <a:pt x="52" y="106"/>
                    <a:pt x="0" y="180"/>
                    <a:pt x="13" y="257"/>
                  </a:cubicBezTo>
                  <a:cubicBezTo>
                    <a:pt x="24" y="326"/>
                    <a:pt x="85" y="376"/>
                    <a:pt x="152" y="376"/>
                  </a:cubicBezTo>
                  <a:cubicBezTo>
                    <a:pt x="160" y="376"/>
                    <a:pt x="169" y="375"/>
                    <a:pt x="177" y="374"/>
                  </a:cubicBezTo>
                  <a:lnTo>
                    <a:pt x="716" y="283"/>
                  </a:lnTo>
                  <a:cubicBezTo>
                    <a:pt x="794" y="270"/>
                    <a:pt x="846" y="196"/>
                    <a:pt x="833" y="119"/>
                  </a:cubicBezTo>
                  <a:cubicBezTo>
                    <a:pt x="821" y="50"/>
                    <a:pt x="761" y="0"/>
                    <a:pt x="69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699800" y="945625"/>
              <a:ext cx="197850" cy="198525"/>
            </a:xfrm>
            <a:custGeom>
              <a:avLst/>
              <a:gdLst/>
              <a:ahLst/>
              <a:cxnLst/>
              <a:rect l="l" t="t" r="r" b="b"/>
              <a:pathLst>
                <a:path w="7914" h="7941" extrusionOk="0">
                  <a:moveTo>
                    <a:pt x="4133" y="1"/>
                  </a:moveTo>
                  <a:lnTo>
                    <a:pt x="4133" y="1"/>
                  </a:lnTo>
                  <a:cubicBezTo>
                    <a:pt x="4756" y="780"/>
                    <a:pt x="4038" y="2920"/>
                    <a:pt x="2467" y="4638"/>
                  </a:cubicBezTo>
                  <a:cubicBezTo>
                    <a:pt x="1183" y="6040"/>
                    <a:pt x="341" y="7186"/>
                    <a:pt x="0" y="7941"/>
                  </a:cubicBezTo>
                  <a:cubicBezTo>
                    <a:pt x="58" y="7910"/>
                    <a:pt x="113" y="7881"/>
                    <a:pt x="170" y="7851"/>
                  </a:cubicBezTo>
                  <a:cubicBezTo>
                    <a:pt x="3177" y="6235"/>
                    <a:pt x="7307" y="4333"/>
                    <a:pt x="7610" y="3787"/>
                  </a:cubicBezTo>
                  <a:cubicBezTo>
                    <a:pt x="7914" y="3240"/>
                    <a:pt x="6821" y="2905"/>
                    <a:pt x="5971" y="2572"/>
                  </a:cubicBezTo>
                  <a:cubicBezTo>
                    <a:pt x="5121" y="2238"/>
                    <a:pt x="5212" y="1691"/>
                    <a:pt x="4756" y="780"/>
                  </a:cubicBezTo>
                  <a:cubicBezTo>
                    <a:pt x="4595" y="457"/>
                    <a:pt x="4363" y="199"/>
                    <a:pt x="4133" y="1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2239031"/>
            <a:ext cx="4572000" cy="7500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Terima</a:t>
            </a:r>
            <a:r>
              <a:rPr lang="en-AU" altLang="en-US" sz="3600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Kasih</a:t>
            </a:r>
            <a:endParaRPr lang="en-AU" altLang="en-US" sz="3600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Social Media Anniversary Infographics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109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Itim</vt:lpstr>
      <vt:lpstr>Arial</vt:lpstr>
      <vt:lpstr>Arial Narrow</vt:lpstr>
      <vt:lpstr>Lexend</vt:lpstr>
      <vt:lpstr>Rubik</vt:lpstr>
      <vt:lpstr>Fira Sans Extra Condensed</vt:lpstr>
      <vt:lpstr>Footlight MT Light</vt:lpstr>
      <vt:lpstr>Square721 BT</vt:lpstr>
      <vt:lpstr>Monotype Corsiva</vt:lpstr>
      <vt:lpstr>Fira Sans Condensed</vt:lpstr>
      <vt:lpstr>Mukta</vt:lpstr>
      <vt:lpstr>The Social Media Anniversary Infographics by Slidesgo</vt:lpstr>
      <vt:lpstr>VOLLEY  ANDROID STUDIO</vt:lpstr>
      <vt:lpstr>KELOMPOK II :</vt:lpstr>
      <vt:lpstr>KELOMPOK II :</vt:lpstr>
      <vt:lpstr>Gunakan Layout yang diinginkan, contoh relative layout  Masukkan fungsi button </vt:lpstr>
      <vt:lpstr>Add dependencies and internet permission </vt:lpstr>
      <vt:lpstr>Mendefiniskan aksi button </vt:lpstr>
      <vt:lpstr>Menginisialisasi tombol agar bisa  mengirim permintaan HTTP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 ANDROID STUDIO</dc:title>
  <dc:creator>ACER-KL</dc:creator>
  <cp:lastModifiedBy>ENJEE</cp:lastModifiedBy>
  <cp:revision>9</cp:revision>
  <dcterms:modified xsi:type="dcterms:W3CDTF">2022-11-15T07:50:05Z</dcterms:modified>
</cp:coreProperties>
</file>