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74" r:id="rId2"/>
    <p:sldId id="257" r:id="rId3"/>
    <p:sldId id="268" r:id="rId4"/>
    <p:sldId id="261" r:id="rId5"/>
    <p:sldId id="260" r:id="rId6"/>
    <p:sldId id="264" r:id="rId7"/>
    <p:sldId id="275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BBD1-B2CC-445D-84BF-2E80F01B869F}" v="451" dt="2024-03-13T18:58:4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5084B-2105-4B10-A378-3BF02D18F10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86B451-6DF8-419E-B8BD-E4FB9D9590F0}">
      <dgm:prSet/>
      <dgm:spPr/>
      <dgm:t>
        <a:bodyPr/>
        <a:lstStyle/>
        <a:p>
          <a:r>
            <a:rPr lang="en-US" b="1" dirty="0"/>
            <a:t>.txt file</a:t>
          </a:r>
        </a:p>
      </dgm:t>
    </dgm:pt>
    <dgm:pt modelId="{487113AD-2E4D-48E0-BDBA-A52128451A91}" type="parTrans" cxnId="{18183CA1-AD42-43BD-A524-DA6F3D5BDA97}">
      <dgm:prSet/>
      <dgm:spPr/>
      <dgm:t>
        <a:bodyPr/>
        <a:lstStyle/>
        <a:p>
          <a:endParaRPr lang="en-US"/>
        </a:p>
      </dgm:t>
    </dgm:pt>
    <dgm:pt modelId="{FDBB5C99-BF8C-4E88-A17D-C07B23357174}" type="sibTrans" cxnId="{18183CA1-AD42-43BD-A524-DA6F3D5BDA97}">
      <dgm:prSet/>
      <dgm:spPr/>
      <dgm:t>
        <a:bodyPr/>
        <a:lstStyle/>
        <a:p>
          <a:endParaRPr lang="en-US"/>
        </a:p>
      </dgm:t>
    </dgm:pt>
    <dgm:pt modelId="{FF116467-F9A1-48C9-B46D-5AB3844956AB}">
      <dgm:prSet/>
      <dgm:spPr/>
      <dgm:t>
        <a:bodyPr/>
        <a:lstStyle/>
        <a:p>
          <a:r>
            <a:rPr lang="en-US" b="1" dirty="0"/>
            <a:t>&gt; operator</a:t>
          </a:r>
        </a:p>
      </dgm:t>
    </dgm:pt>
    <dgm:pt modelId="{05BAB6DB-AF4D-4CD5-A123-B95FD7649CBE}" type="parTrans" cxnId="{D3A926F5-C1B1-44BF-B714-DEAC88E9D82E}">
      <dgm:prSet/>
      <dgm:spPr/>
      <dgm:t>
        <a:bodyPr/>
        <a:lstStyle/>
        <a:p>
          <a:endParaRPr lang="en-US"/>
        </a:p>
      </dgm:t>
    </dgm:pt>
    <dgm:pt modelId="{0A4B2E79-15E5-493A-9F54-3A3E0F683EC4}" type="sibTrans" cxnId="{D3A926F5-C1B1-44BF-B714-DEAC88E9D82E}">
      <dgm:prSet/>
      <dgm:spPr/>
      <dgm:t>
        <a:bodyPr/>
        <a:lstStyle/>
        <a:p>
          <a:endParaRPr lang="en-US"/>
        </a:p>
      </dgm:t>
    </dgm:pt>
    <dgm:pt modelId="{6299D1AD-FDB0-46ED-ACDE-7C1DFC1D9F05}">
      <dgm:prSet/>
      <dgm:spPr/>
      <dgm:t>
        <a:bodyPr/>
        <a:lstStyle/>
        <a:p>
          <a:r>
            <a:rPr lang="en-US" b="1" dirty="0"/>
            <a:t>cp command</a:t>
          </a:r>
        </a:p>
      </dgm:t>
    </dgm:pt>
    <dgm:pt modelId="{BB931A31-FF1E-4645-A8F3-7ACC1EBDDDA6}" type="parTrans" cxnId="{8030FD67-110C-4BF4-972C-ACDE3CCC80E9}">
      <dgm:prSet/>
      <dgm:spPr/>
      <dgm:t>
        <a:bodyPr/>
        <a:lstStyle/>
        <a:p>
          <a:endParaRPr lang="en-US"/>
        </a:p>
      </dgm:t>
    </dgm:pt>
    <dgm:pt modelId="{57C62575-6B77-4215-9DDF-C3D04CF963C8}" type="sibTrans" cxnId="{8030FD67-110C-4BF4-972C-ACDE3CCC80E9}">
      <dgm:prSet/>
      <dgm:spPr/>
      <dgm:t>
        <a:bodyPr/>
        <a:lstStyle/>
        <a:p>
          <a:endParaRPr lang="en-US"/>
        </a:p>
      </dgm:t>
    </dgm:pt>
    <dgm:pt modelId="{82C11DB0-018D-4F27-A24C-4E90FC866580}">
      <dgm:prSet/>
      <dgm:spPr/>
      <dgm:t>
        <a:bodyPr/>
        <a:lstStyle/>
        <a:p>
          <a:r>
            <a:rPr lang="en-US" b="1" dirty="0"/>
            <a:t>-v option</a:t>
          </a:r>
        </a:p>
      </dgm:t>
    </dgm:pt>
    <dgm:pt modelId="{40565DE5-0E66-4989-B975-355C8D30543D}" type="parTrans" cxnId="{EE8D0862-A758-46F4-AA7E-D8A732852822}">
      <dgm:prSet/>
      <dgm:spPr/>
      <dgm:t>
        <a:bodyPr/>
        <a:lstStyle/>
        <a:p>
          <a:endParaRPr lang="en-US"/>
        </a:p>
      </dgm:t>
    </dgm:pt>
    <dgm:pt modelId="{114096A6-1F43-4AFF-8ABF-ADC5428AB25F}" type="sibTrans" cxnId="{EE8D0862-A758-46F4-AA7E-D8A732852822}">
      <dgm:prSet/>
      <dgm:spPr/>
      <dgm:t>
        <a:bodyPr/>
        <a:lstStyle/>
        <a:p>
          <a:endParaRPr lang="en-US"/>
        </a:p>
      </dgm:t>
    </dgm:pt>
    <dgm:pt modelId="{9AD99BBC-173F-4220-A03B-DA998A2D4C2E}">
      <dgm:prSet/>
      <dgm:spPr/>
      <dgm:t>
        <a:bodyPr/>
        <a:lstStyle/>
        <a:p>
          <a:r>
            <a:rPr lang="en-US" b="1" dirty="0"/>
            <a:t>-dk option      (-d,-k)</a:t>
          </a:r>
        </a:p>
      </dgm:t>
    </dgm:pt>
    <dgm:pt modelId="{D40C2223-57A1-4F3B-BC3E-A70CFDEF3FE5}" type="parTrans" cxnId="{90437347-A682-4519-A9FF-FDC79EC3CF49}">
      <dgm:prSet/>
      <dgm:spPr/>
      <dgm:t>
        <a:bodyPr/>
        <a:lstStyle/>
        <a:p>
          <a:endParaRPr lang="en-US"/>
        </a:p>
      </dgm:t>
    </dgm:pt>
    <dgm:pt modelId="{FE0005EA-060E-4CC0-A3A5-901E00E33429}" type="sibTrans" cxnId="{90437347-A682-4519-A9FF-FDC79EC3CF49}">
      <dgm:prSet/>
      <dgm:spPr/>
      <dgm:t>
        <a:bodyPr/>
        <a:lstStyle/>
        <a:p>
          <a:endParaRPr lang="en-US"/>
        </a:p>
      </dgm:t>
    </dgm:pt>
    <dgm:pt modelId="{2A2378D6-ED51-4260-89EB-3179381435F1}">
      <dgm:prSet/>
      <dgm:spPr/>
      <dgm:t>
        <a:bodyPr/>
        <a:lstStyle/>
        <a:p>
          <a:r>
            <a:rPr lang="en-US" b="1" dirty="0"/>
            <a:t>ls -g</a:t>
          </a:r>
        </a:p>
      </dgm:t>
    </dgm:pt>
    <dgm:pt modelId="{70CBA22B-AD74-4F7B-A47D-EC1A421B82E5}" type="parTrans" cxnId="{D6A982DF-2099-4193-8ED4-FD16D188B7A4}">
      <dgm:prSet/>
      <dgm:spPr/>
      <dgm:t>
        <a:bodyPr/>
        <a:lstStyle/>
        <a:p>
          <a:endParaRPr lang="en-US"/>
        </a:p>
      </dgm:t>
    </dgm:pt>
    <dgm:pt modelId="{FCEDFACF-E1D8-411A-8277-16944ED8558E}" type="sibTrans" cxnId="{D6A982DF-2099-4193-8ED4-FD16D188B7A4}">
      <dgm:prSet/>
      <dgm:spPr/>
      <dgm:t>
        <a:bodyPr/>
        <a:lstStyle/>
        <a:p>
          <a:endParaRPr lang="en-US"/>
        </a:p>
      </dgm:t>
    </dgm:pt>
    <dgm:pt modelId="{891B8634-6EBE-4B5A-868A-DA2D441D0BF8}" type="pres">
      <dgm:prSet presAssocID="{78A5084B-2105-4B10-A378-3BF02D18F10C}" presName="Name0" presStyleCnt="0">
        <dgm:presLayoutVars>
          <dgm:dir/>
          <dgm:resizeHandles val="exact"/>
        </dgm:presLayoutVars>
      </dgm:prSet>
      <dgm:spPr/>
    </dgm:pt>
    <dgm:pt modelId="{93D5CCDB-CC0A-4D5B-B6A2-0692C2FD691A}" type="pres">
      <dgm:prSet presAssocID="{78A5084B-2105-4B10-A378-3BF02D18F10C}" presName="cycle" presStyleCnt="0"/>
      <dgm:spPr/>
    </dgm:pt>
    <dgm:pt modelId="{B2562F38-D2A8-4E60-9DA2-D5273BF0B0BA}" type="pres">
      <dgm:prSet presAssocID="{AD86B451-6DF8-419E-B8BD-E4FB9D9590F0}" presName="nodeFirstNode" presStyleLbl="node1" presStyleIdx="0" presStyleCnt="6">
        <dgm:presLayoutVars>
          <dgm:bulletEnabled val="1"/>
        </dgm:presLayoutVars>
      </dgm:prSet>
      <dgm:spPr/>
    </dgm:pt>
    <dgm:pt modelId="{7F28F425-CE22-4233-AF75-273BA4B35A6B}" type="pres">
      <dgm:prSet presAssocID="{FDBB5C99-BF8C-4E88-A17D-C07B23357174}" presName="sibTransFirstNode" presStyleLbl="bgShp" presStyleIdx="0" presStyleCnt="1"/>
      <dgm:spPr/>
    </dgm:pt>
    <dgm:pt modelId="{6D39BF61-251E-49B9-90A2-F9CD9FF66953}" type="pres">
      <dgm:prSet presAssocID="{FF116467-F9A1-48C9-B46D-5AB3844956AB}" presName="nodeFollowingNodes" presStyleLbl="node1" presStyleIdx="1" presStyleCnt="6">
        <dgm:presLayoutVars>
          <dgm:bulletEnabled val="1"/>
        </dgm:presLayoutVars>
      </dgm:prSet>
      <dgm:spPr/>
    </dgm:pt>
    <dgm:pt modelId="{C1A7EDD5-3EB7-4C2C-A9AB-D61C2B4575D1}" type="pres">
      <dgm:prSet presAssocID="{6299D1AD-FDB0-46ED-ACDE-7C1DFC1D9F05}" presName="nodeFollowingNodes" presStyleLbl="node1" presStyleIdx="2" presStyleCnt="6">
        <dgm:presLayoutVars>
          <dgm:bulletEnabled val="1"/>
        </dgm:presLayoutVars>
      </dgm:prSet>
      <dgm:spPr/>
    </dgm:pt>
    <dgm:pt modelId="{C1B679CB-D42B-468F-B55B-7BC45FA7A40A}" type="pres">
      <dgm:prSet presAssocID="{82C11DB0-018D-4F27-A24C-4E90FC866580}" presName="nodeFollowingNodes" presStyleLbl="node1" presStyleIdx="3" presStyleCnt="6">
        <dgm:presLayoutVars>
          <dgm:bulletEnabled val="1"/>
        </dgm:presLayoutVars>
      </dgm:prSet>
      <dgm:spPr/>
    </dgm:pt>
    <dgm:pt modelId="{A13D8357-4EC2-466B-8629-0F6D304DC4E5}" type="pres">
      <dgm:prSet presAssocID="{9AD99BBC-173F-4220-A03B-DA998A2D4C2E}" presName="nodeFollowingNodes" presStyleLbl="node1" presStyleIdx="4" presStyleCnt="6">
        <dgm:presLayoutVars>
          <dgm:bulletEnabled val="1"/>
        </dgm:presLayoutVars>
      </dgm:prSet>
      <dgm:spPr/>
    </dgm:pt>
    <dgm:pt modelId="{D257F445-6D64-4B88-8937-9E1CE611122D}" type="pres">
      <dgm:prSet presAssocID="{2A2378D6-ED51-4260-89EB-3179381435F1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736840C-21CB-4DEC-9135-71D15BA1EE49}" type="presOf" srcId="{AD86B451-6DF8-419E-B8BD-E4FB9D9590F0}" destId="{B2562F38-D2A8-4E60-9DA2-D5273BF0B0BA}" srcOrd="0" destOrd="0" presId="urn:microsoft.com/office/officeart/2005/8/layout/cycle3"/>
    <dgm:cxn modelId="{774DDB10-633E-409A-A3FB-4805B380969C}" type="presOf" srcId="{2A2378D6-ED51-4260-89EB-3179381435F1}" destId="{D257F445-6D64-4B88-8937-9E1CE611122D}" srcOrd="0" destOrd="0" presId="urn:microsoft.com/office/officeart/2005/8/layout/cycle3"/>
    <dgm:cxn modelId="{EE8D0862-A758-46F4-AA7E-D8A732852822}" srcId="{78A5084B-2105-4B10-A378-3BF02D18F10C}" destId="{82C11DB0-018D-4F27-A24C-4E90FC866580}" srcOrd="3" destOrd="0" parTransId="{40565DE5-0E66-4989-B975-355C8D30543D}" sibTransId="{114096A6-1F43-4AFF-8ABF-ADC5428AB25F}"/>
    <dgm:cxn modelId="{90437347-A682-4519-A9FF-FDC79EC3CF49}" srcId="{78A5084B-2105-4B10-A378-3BF02D18F10C}" destId="{9AD99BBC-173F-4220-A03B-DA998A2D4C2E}" srcOrd="4" destOrd="0" parTransId="{D40C2223-57A1-4F3B-BC3E-A70CFDEF3FE5}" sibTransId="{FE0005EA-060E-4CC0-A3A5-901E00E33429}"/>
    <dgm:cxn modelId="{9B7BE667-5BFA-4E32-8952-52D7DEC0B7F7}" type="presOf" srcId="{78A5084B-2105-4B10-A378-3BF02D18F10C}" destId="{891B8634-6EBE-4B5A-868A-DA2D441D0BF8}" srcOrd="0" destOrd="0" presId="urn:microsoft.com/office/officeart/2005/8/layout/cycle3"/>
    <dgm:cxn modelId="{8030FD67-110C-4BF4-972C-ACDE3CCC80E9}" srcId="{78A5084B-2105-4B10-A378-3BF02D18F10C}" destId="{6299D1AD-FDB0-46ED-ACDE-7C1DFC1D9F05}" srcOrd="2" destOrd="0" parTransId="{BB931A31-FF1E-4645-A8F3-7ACC1EBDDDA6}" sibTransId="{57C62575-6B77-4215-9DDF-C3D04CF963C8}"/>
    <dgm:cxn modelId="{2AC0B548-4D35-4375-B702-1D5B10960F30}" type="presOf" srcId="{82C11DB0-018D-4F27-A24C-4E90FC866580}" destId="{C1B679CB-D42B-468F-B55B-7BC45FA7A40A}" srcOrd="0" destOrd="0" presId="urn:microsoft.com/office/officeart/2005/8/layout/cycle3"/>
    <dgm:cxn modelId="{18183CA1-AD42-43BD-A524-DA6F3D5BDA97}" srcId="{78A5084B-2105-4B10-A378-3BF02D18F10C}" destId="{AD86B451-6DF8-419E-B8BD-E4FB9D9590F0}" srcOrd="0" destOrd="0" parTransId="{487113AD-2E4D-48E0-BDBA-A52128451A91}" sibTransId="{FDBB5C99-BF8C-4E88-A17D-C07B23357174}"/>
    <dgm:cxn modelId="{AB973AA2-714F-473A-9961-12AE634224DB}" type="presOf" srcId="{9AD99BBC-173F-4220-A03B-DA998A2D4C2E}" destId="{A13D8357-4EC2-466B-8629-0F6D304DC4E5}" srcOrd="0" destOrd="0" presId="urn:microsoft.com/office/officeart/2005/8/layout/cycle3"/>
    <dgm:cxn modelId="{DA05F9C7-B401-46BF-A6CE-866B8D3AE91A}" type="presOf" srcId="{6299D1AD-FDB0-46ED-ACDE-7C1DFC1D9F05}" destId="{C1A7EDD5-3EB7-4C2C-A9AB-D61C2B4575D1}" srcOrd="0" destOrd="0" presId="urn:microsoft.com/office/officeart/2005/8/layout/cycle3"/>
    <dgm:cxn modelId="{9AF1BCCD-D503-4995-8970-1092F21AEABC}" type="presOf" srcId="{FDBB5C99-BF8C-4E88-A17D-C07B23357174}" destId="{7F28F425-CE22-4233-AF75-273BA4B35A6B}" srcOrd="0" destOrd="0" presId="urn:microsoft.com/office/officeart/2005/8/layout/cycle3"/>
    <dgm:cxn modelId="{AE6C81D5-373A-4C2B-8568-D247EEAE3E33}" type="presOf" srcId="{FF116467-F9A1-48C9-B46D-5AB3844956AB}" destId="{6D39BF61-251E-49B9-90A2-F9CD9FF66953}" srcOrd="0" destOrd="0" presId="urn:microsoft.com/office/officeart/2005/8/layout/cycle3"/>
    <dgm:cxn modelId="{D6A982DF-2099-4193-8ED4-FD16D188B7A4}" srcId="{78A5084B-2105-4B10-A378-3BF02D18F10C}" destId="{2A2378D6-ED51-4260-89EB-3179381435F1}" srcOrd="5" destOrd="0" parTransId="{70CBA22B-AD74-4F7B-A47D-EC1A421B82E5}" sibTransId="{FCEDFACF-E1D8-411A-8277-16944ED8558E}"/>
    <dgm:cxn modelId="{D3A926F5-C1B1-44BF-B714-DEAC88E9D82E}" srcId="{78A5084B-2105-4B10-A378-3BF02D18F10C}" destId="{FF116467-F9A1-48C9-B46D-5AB3844956AB}" srcOrd="1" destOrd="0" parTransId="{05BAB6DB-AF4D-4CD5-A123-B95FD7649CBE}" sibTransId="{0A4B2E79-15E5-493A-9F54-3A3E0F683EC4}"/>
    <dgm:cxn modelId="{FC5A5A18-C77E-4E07-9BD0-81E247A8CE9F}" type="presParOf" srcId="{891B8634-6EBE-4B5A-868A-DA2D441D0BF8}" destId="{93D5CCDB-CC0A-4D5B-B6A2-0692C2FD691A}" srcOrd="0" destOrd="0" presId="urn:microsoft.com/office/officeart/2005/8/layout/cycle3"/>
    <dgm:cxn modelId="{6E2F2C67-0E73-43BA-9B3B-90B48FE9F92D}" type="presParOf" srcId="{93D5CCDB-CC0A-4D5B-B6A2-0692C2FD691A}" destId="{B2562F38-D2A8-4E60-9DA2-D5273BF0B0BA}" srcOrd="0" destOrd="0" presId="urn:microsoft.com/office/officeart/2005/8/layout/cycle3"/>
    <dgm:cxn modelId="{01DFF09B-8B17-49CD-BCC7-DEB6C6C770EE}" type="presParOf" srcId="{93D5CCDB-CC0A-4D5B-B6A2-0692C2FD691A}" destId="{7F28F425-CE22-4233-AF75-273BA4B35A6B}" srcOrd="1" destOrd="0" presId="urn:microsoft.com/office/officeart/2005/8/layout/cycle3"/>
    <dgm:cxn modelId="{A3B85849-B2C8-416D-9ADA-BAA9A2AAE178}" type="presParOf" srcId="{93D5CCDB-CC0A-4D5B-B6A2-0692C2FD691A}" destId="{6D39BF61-251E-49B9-90A2-F9CD9FF66953}" srcOrd="2" destOrd="0" presId="urn:microsoft.com/office/officeart/2005/8/layout/cycle3"/>
    <dgm:cxn modelId="{3FC0C331-F78E-424A-89B0-049540A4EDCE}" type="presParOf" srcId="{93D5CCDB-CC0A-4D5B-B6A2-0692C2FD691A}" destId="{C1A7EDD5-3EB7-4C2C-A9AB-D61C2B4575D1}" srcOrd="3" destOrd="0" presId="urn:microsoft.com/office/officeart/2005/8/layout/cycle3"/>
    <dgm:cxn modelId="{8C56D457-0E79-4951-90B2-ABA9A30470B7}" type="presParOf" srcId="{93D5CCDB-CC0A-4D5B-B6A2-0692C2FD691A}" destId="{C1B679CB-D42B-468F-B55B-7BC45FA7A40A}" srcOrd="4" destOrd="0" presId="urn:microsoft.com/office/officeart/2005/8/layout/cycle3"/>
    <dgm:cxn modelId="{1034806B-4833-4AE6-971C-6DD4833BCF0F}" type="presParOf" srcId="{93D5CCDB-CC0A-4D5B-B6A2-0692C2FD691A}" destId="{A13D8357-4EC2-466B-8629-0F6D304DC4E5}" srcOrd="5" destOrd="0" presId="urn:microsoft.com/office/officeart/2005/8/layout/cycle3"/>
    <dgm:cxn modelId="{0750398D-6A74-4E8F-8327-A4A8B5CD36C2}" type="presParOf" srcId="{93D5CCDB-CC0A-4D5B-B6A2-0692C2FD691A}" destId="{D257F445-6D64-4B88-8937-9E1CE61112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F425-CE22-4233-AF75-273BA4B35A6B}">
      <dsp:nvSpPr>
        <dsp:cNvPr id="0" name=""/>
        <dsp:cNvSpPr/>
      </dsp:nvSpPr>
      <dsp:spPr>
        <a:xfrm>
          <a:off x="419672" y="-4728"/>
          <a:ext cx="5732068" cy="5732068"/>
        </a:xfrm>
        <a:prstGeom prst="circularArrow">
          <a:avLst>
            <a:gd name="adj1" fmla="val 5274"/>
            <a:gd name="adj2" fmla="val 312630"/>
            <a:gd name="adj3" fmla="val 14254553"/>
            <a:gd name="adj4" fmla="val 17111574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62F38-D2A8-4E60-9DA2-D5273BF0B0BA}">
      <dsp:nvSpPr>
        <dsp:cNvPr id="0" name=""/>
        <dsp:cNvSpPr/>
      </dsp:nvSpPr>
      <dsp:spPr>
        <a:xfrm>
          <a:off x="2212397" y="2805"/>
          <a:ext cx="2146618" cy="107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.txt file</a:t>
          </a:r>
        </a:p>
      </dsp:txBody>
      <dsp:txXfrm>
        <a:off x="2264792" y="55200"/>
        <a:ext cx="2041828" cy="968519"/>
      </dsp:txXfrm>
    </dsp:sp>
    <dsp:sp modelId="{6D39BF61-251E-49B9-90A2-F9CD9FF66953}">
      <dsp:nvSpPr>
        <dsp:cNvPr id="0" name=""/>
        <dsp:cNvSpPr/>
      </dsp:nvSpPr>
      <dsp:spPr>
        <a:xfrm>
          <a:off x="4226237" y="1165496"/>
          <a:ext cx="2146618" cy="10733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&gt; operator</a:t>
          </a:r>
        </a:p>
      </dsp:txBody>
      <dsp:txXfrm>
        <a:off x="4278632" y="1217891"/>
        <a:ext cx="2041828" cy="968519"/>
      </dsp:txXfrm>
    </dsp:sp>
    <dsp:sp modelId="{C1A7EDD5-3EB7-4C2C-A9AB-D61C2B4575D1}">
      <dsp:nvSpPr>
        <dsp:cNvPr id="0" name=""/>
        <dsp:cNvSpPr/>
      </dsp:nvSpPr>
      <dsp:spPr>
        <a:xfrm>
          <a:off x="4226237" y="3490879"/>
          <a:ext cx="2146618" cy="10733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cp command</a:t>
          </a:r>
        </a:p>
      </dsp:txBody>
      <dsp:txXfrm>
        <a:off x="4278632" y="3543274"/>
        <a:ext cx="2041828" cy="968519"/>
      </dsp:txXfrm>
    </dsp:sp>
    <dsp:sp modelId="{C1B679CB-D42B-468F-B55B-7BC45FA7A40A}">
      <dsp:nvSpPr>
        <dsp:cNvPr id="0" name=""/>
        <dsp:cNvSpPr/>
      </dsp:nvSpPr>
      <dsp:spPr>
        <a:xfrm>
          <a:off x="2212397" y="4653571"/>
          <a:ext cx="2146618" cy="1073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-v option</a:t>
          </a:r>
        </a:p>
      </dsp:txBody>
      <dsp:txXfrm>
        <a:off x="2264792" y="4705966"/>
        <a:ext cx="2041828" cy="968519"/>
      </dsp:txXfrm>
    </dsp:sp>
    <dsp:sp modelId="{A13D8357-4EC2-466B-8629-0F6D304DC4E5}">
      <dsp:nvSpPr>
        <dsp:cNvPr id="0" name=""/>
        <dsp:cNvSpPr/>
      </dsp:nvSpPr>
      <dsp:spPr>
        <a:xfrm>
          <a:off x="198556" y="3490879"/>
          <a:ext cx="2146618" cy="10733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-dk option      (-d,-k)</a:t>
          </a:r>
        </a:p>
      </dsp:txBody>
      <dsp:txXfrm>
        <a:off x="250951" y="3543274"/>
        <a:ext cx="2041828" cy="968519"/>
      </dsp:txXfrm>
    </dsp:sp>
    <dsp:sp modelId="{D257F445-6D64-4B88-8937-9E1CE611122D}">
      <dsp:nvSpPr>
        <dsp:cNvPr id="0" name=""/>
        <dsp:cNvSpPr/>
      </dsp:nvSpPr>
      <dsp:spPr>
        <a:xfrm>
          <a:off x="198556" y="1165496"/>
          <a:ext cx="2146618" cy="107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ls -g</a:t>
          </a:r>
        </a:p>
      </dsp:txBody>
      <dsp:txXfrm>
        <a:off x="250951" y="1217891"/>
        <a:ext cx="2041828" cy="96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927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13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308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3164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886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2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422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3/20/2024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47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A1375-49C2-DCB6-6C8E-FEABF68A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613" y="1166219"/>
            <a:ext cx="8915399" cy="2262781"/>
          </a:xfrm>
        </p:spPr>
        <p:txBody>
          <a:bodyPr/>
          <a:lstStyle/>
          <a:p>
            <a:r>
              <a:rPr lang="en-US" dirty="0"/>
              <a:t>	‘</a:t>
            </a:r>
            <a:r>
              <a:rPr lang="en-US" dirty="0" err="1"/>
              <a:t>xz</a:t>
            </a:r>
            <a:r>
              <a:rPr lang="en-US" dirty="0"/>
              <a:t>’ command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063C35-9366-A126-B800-D0BA8FE2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94084" cy="2387600"/>
          </a:xfrm>
        </p:spPr>
        <p:txBody>
          <a:bodyPr>
            <a:normAutofit fontScale="92500" lnSpcReduction="10000"/>
          </a:bodyPr>
          <a:lstStyle/>
          <a:p>
            <a:pPr marL="0" marR="0" indent="0" algn="ct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Course Code: CUTM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1032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ct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Credits : (1-1-1)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Presented by: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M.Mahesh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 Babu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indent="0" algn="r" rtl="0" eaLnBrk="1" fontAlgn="base" hangingPunct="1">
              <a:spcBef>
                <a:spcPts val="624"/>
              </a:spcBef>
              <a:spcAft>
                <a:spcPts val="0"/>
              </a:spcAft>
            </a:pPr>
            <a:r>
              <a:rPr lang="en-US" sz="24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+mn-ea"/>
                <a:cs typeface="+mn-cs"/>
              </a:rPr>
              <a:t>22180130024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r"/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90200-BEC6-8DF3-DCEC-AE8E6A9C4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808" cy="13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CE3F-E84E-2D7B-5113-D40A78A7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85" y="922227"/>
            <a:ext cx="6418471" cy="2577893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 Light"/>
                <a:ea typeface="Calibri Light"/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E595-333A-C583-F5AF-F5383F94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586" y="2898954"/>
            <a:ext cx="5571414" cy="1060092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INTRODUCTION</a:t>
            </a: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TO</a:t>
            </a: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XZ COMMAND</a:t>
            </a:r>
            <a:endParaRPr lang="en-IN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CF6CF-37FA-FBE4-4D1F-ED42CB408DC9}"/>
              </a:ext>
            </a:extLst>
          </p:cNvPr>
          <p:cNvSpPr/>
          <p:nvPr/>
        </p:nvSpPr>
        <p:spPr>
          <a:xfrm>
            <a:off x="818339" y="589909"/>
            <a:ext cx="4941922" cy="48236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9F3F0-2DBD-69CE-3167-41B3EC2C774D}"/>
              </a:ext>
            </a:extLst>
          </p:cNvPr>
          <p:cNvSpPr txBox="1"/>
          <p:nvPr/>
        </p:nvSpPr>
        <p:spPr>
          <a:xfrm>
            <a:off x="5760261" y="767708"/>
            <a:ext cx="589280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26464-FCEE-F722-610D-211B10ABF61F}"/>
              </a:ext>
            </a:extLst>
          </p:cNvPr>
          <p:cNvSpPr txBox="1"/>
          <p:nvPr/>
        </p:nvSpPr>
        <p:spPr>
          <a:xfrm>
            <a:off x="5760261" y="685801"/>
            <a:ext cx="5999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b="1" dirty="0"/>
              <a:t>Compression:</a:t>
            </a:r>
          </a:p>
          <a:p>
            <a:r>
              <a:rPr lang="en-IN" sz="2000" dirty="0" err="1"/>
              <a:t>xz</a:t>
            </a:r>
            <a:r>
              <a:rPr lang="en-IN" sz="2000" dirty="0"/>
              <a:t> filename: Compresses filename to </a:t>
            </a:r>
            <a:r>
              <a:rPr lang="en-IN" sz="2000" dirty="0" err="1"/>
              <a:t>filename.xz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b="1" dirty="0"/>
              <a:t>Decompression:</a:t>
            </a:r>
          </a:p>
          <a:p>
            <a:r>
              <a:rPr lang="en-IN" sz="2000" dirty="0" err="1"/>
              <a:t>xz</a:t>
            </a:r>
            <a:r>
              <a:rPr lang="en-IN" sz="2000" dirty="0"/>
              <a:t> -d </a:t>
            </a:r>
            <a:r>
              <a:rPr lang="en-IN" sz="2000" dirty="0" err="1"/>
              <a:t>filename.xz</a:t>
            </a:r>
            <a:r>
              <a:rPr lang="en-IN" sz="2000" dirty="0"/>
              <a:t>: Decompresses </a:t>
            </a:r>
            <a:r>
              <a:rPr lang="en-IN" sz="2000" dirty="0" err="1"/>
              <a:t>filename.xz</a:t>
            </a:r>
            <a:r>
              <a:rPr lang="en-IN" sz="2000" dirty="0"/>
              <a:t> to filename.</a:t>
            </a:r>
          </a:p>
          <a:p>
            <a:endParaRPr lang="en-IN" sz="2000" dirty="0"/>
          </a:p>
          <a:p>
            <a:r>
              <a:rPr lang="en-IN" sz="2000" b="1" dirty="0"/>
              <a:t>Options:</a:t>
            </a:r>
          </a:p>
          <a:p>
            <a:r>
              <a:rPr lang="en-IN" sz="2000" dirty="0"/>
              <a:t>-k (keep original), -v (verbose), -9 (maximum compression), -c (write to </a:t>
            </a:r>
            <a:r>
              <a:rPr lang="en-IN" sz="2000" dirty="0" err="1"/>
              <a:t>stdout</a:t>
            </a:r>
            <a:r>
              <a:rPr lang="en-IN" sz="2000" dirty="0"/>
              <a:t>), -t (test), -z (force compression), -d (decompress).</a:t>
            </a:r>
          </a:p>
        </p:txBody>
      </p:sp>
    </p:spTree>
    <p:extLst>
      <p:ext uri="{BB962C8B-B14F-4D97-AF65-F5344CB8AC3E}">
        <p14:creationId xmlns:p14="http://schemas.microsoft.com/office/powerpoint/2010/main" val="12463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86F-B4BD-A7C3-32C4-E98D551C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381" y="31699"/>
            <a:ext cx="4834021" cy="131499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Source Sans Pro"/>
              </a:rPr>
              <a:t>MANUAL PAGE OF XZ</a:t>
            </a:r>
            <a:br>
              <a:rPr lang="en-US" dirty="0">
                <a:ea typeface="Source Sans Pro"/>
              </a:rPr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4BA0C6-BA67-31DA-A348-8CE494068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1" y="937260"/>
            <a:ext cx="9837419" cy="4809132"/>
          </a:xfrm>
        </p:spPr>
      </p:pic>
    </p:spTree>
    <p:extLst>
      <p:ext uri="{BB962C8B-B14F-4D97-AF65-F5344CB8AC3E}">
        <p14:creationId xmlns:p14="http://schemas.microsoft.com/office/powerpoint/2010/main" val="35893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B906-9E7A-E790-060B-E852E7F3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6" y="2429684"/>
            <a:ext cx="3893127" cy="299120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/>
                <a:ea typeface="Source Sans Pro"/>
                <a:cs typeface="Times New Roman"/>
              </a:rPr>
              <a:t>xz</a:t>
            </a:r>
            <a:r>
              <a:rPr lang="en-US" sz="3200" dirty="0">
                <a:latin typeface="Times New Roman"/>
                <a:ea typeface="Source Sans Pro"/>
                <a:cs typeface="Times New Roman"/>
              </a:rPr>
              <a:t> OPTIONS </a:t>
            </a:r>
            <a:endParaRPr lang="en-US" sz="3200" dirty="0"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F881A-D301-4088-73A0-EA25D011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7" y="201011"/>
            <a:ext cx="9237307" cy="6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27A-44BF-9995-A353-53D89775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/>
                <a:cs typeface="Times New Roman"/>
              </a:rPr>
              <a:t>EXECUTION</a:t>
            </a:r>
            <a:endParaRPr lang="en-US" sz="4100" dirty="0"/>
          </a:p>
          <a:p>
            <a:endParaRPr lang="en-US" sz="4100" dirty="0">
              <a:ea typeface="Source Sans Pro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892C5-3C36-9887-5C8E-520AF40C2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365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4592-4CBF-E513-BEBB-B6E7F64D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/>
                <a:cs typeface="Times New Roman"/>
              </a:rPr>
              <a:t>OUTPUT SCREENS</a:t>
            </a:r>
            <a:endParaRPr lang="en-US" sz="3400" dirty="0"/>
          </a:p>
          <a:p>
            <a:endParaRPr lang="en-US" sz="3400" dirty="0"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15188-532F-3B53-2BEA-FC69543F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00" y="4702232"/>
            <a:ext cx="534208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7DDBB-7142-2F7D-0896-8EC3CC01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49" y="4223241"/>
            <a:ext cx="5329979" cy="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A82FA-0E76-5838-6C07-CE56F4E8F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3210818"/>
            <a:ext cx="5329979" cy="720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B3F91-1545-AE42-5BE6-DB5EA1AD5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2486811"/>
            <a:ext cx="5329980" cy="43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52C2CE-FF85-E6F7-A082-09C5C7BF2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49" y="1862706"/>
            <a:ext cx="5342083" cy="4363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E88978-DD16-8B2D-C04C-9B8A53E60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53" y="916997"/>
            <a:ext cx="5329981" cy="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6635-6BFF-78D3-8DDD-6B435A3F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0B3-0E00-8F9E-DFDC-42BCE860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652" y="1356360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20955" marR="20955" algn="just">
              <a:lnSpc>
                <a:spcPct val="115000"/>
              </a:lnSpc>
              <a:spcBef>
                <a:spcPts val="165"/>
              </a:spcBef>
              <a:spcAft>
                <a:spcPts val="83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an interface using which the programmer can execute command and interact directly to the operating system.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 scripting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giving commands that a shell can execute.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" marR="20955" algn="just">
              <a:lnSpc>
                <a:spcPct val="115000"/>
              </a:lnSpc>
              <a:spcBef>
                <a:spcPts val="165"/>
              </a:spcBef>
              <a:spcAft>
                <a:spcPts val="83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shell also there are variables and operators that are used to manipulate these variables. There are 5 basic operators in shell scripting.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8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Test Operators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1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145-2FA4-99EA-B90D-33324D75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730"/>
            <a:ext cx="8911687" cy="4595590"/>
          </a:xfrm>
        </p:spPr>
        <p:txBody>
          <a:bodyPr>
            <a:normAutofit/>
          </a:bodyPr>
          <a:lstStyle/>
          <a:p>
            <a:r>
              <a:rPr lang="en-US" sz="2000" b="1" dirty="0"/>
              <a:t>1.Arithmatic operator</a:t>
            </a:r>
            <a:br>
              <a:rPr lang="en-US" sz="2000" dirty="0"/>
            </a:br>
            <a:r>
              <a:rPr lang="en-US" sz="1700" dirty="0"/>
              <a:t>Addition: +</a:t>
            </a:r>
            <a:br>
              <a:rPr lang="en-US" sz="1700" dirty="0"/>
            </a:br>
            <a:r>
              <a:rPr lang="en-US" sz="1700" dirty="0"/>
              <a:t>Subtraction: -</a:t>
            </a:r>
            <a:br>
              <a:rPr lang="en-US" sz="1700" dirty="0"/>
            </a:br>
            <a:r>
              <a:rPr lang="en-US" sz="1700" dirty="0"/>
              <a:t>Multiplication: *</a:t>
            </a:r>
            <a:br>
              <a:rPr lang="en-US" sz="1700" dirty="0"/>
            </a:br>
            <a:r>
              <a:rPr lang="en-US" sz="1700" dirty="0"/>
              <a:t>Division: /</a:t>
            </a:r>
            <a:br>
              <a:rPr lang="en-US" sz="1700" dirty="0"/>
            </a:br>
            <a:r>
              <a:rPr lang="en-US" sz="1700" dirty="0"/>
              <a:t>Modulus : %</a:t>
            </a:r>
            <a:br>
              <a:rPr lang="en-US" sz="1400" dirty="0"/>
            </a:br>
            <a:br>
              <a:rPr lang="en-US" sz="1400" dirty="0"/>
            </a:br>
            <a:r>
              <a:rPr lang="en-US" sz="2000" b="1" dirty="0"/>
              <a:t>2.Relational Operator</a:t>
            </a:r>
            <a:br>
              <a:rPr lang="en-US" sz="2000" dirty="0"/>
            </a:br>
            <a:r>
              <a:rPr lang="en-US" sz="1700" dirty="0"/>
              <a:t>Equal to: ==</a:t>
            </a:r>
            <a:br>
              <a:rPr lang="en-US" sz="1700" dirty="0"/>
            </a:br>
            <a:r>
              <a:rPr lang="en-US" sz="1700" dirty="0"/>
              <a:t>Not equal to: !=</a:t>
            </a:r>
            <a:br>
              <a:rPr lang="en-US" sz="1700" dirty="0"/>
            </a:br>
            <a:r>
              <a:rPr lang="en-US" sz="1700" dirty="0"/>
              <a:t>Greater than: &gt;</a:t>
            </a:r>
            <a:br>
              <a:rPr lang="en-US" sz="1700" dirty="0"/>
            </a:br>
            <a:r>
              <a:rPr lang="en-US" sz="1700" dirty="0"/>
              <a:t>Less than: &lt;</a:t>
            </a:r>
            <a:br>
              <a:rPr lang="en-US" sz="1700" dirty="0"/>
            </a:br>
            <a:r>
              <a:rPr lang="en-US" sz="1700" dirty="0"/>
              <a:t>Greater than or equal to: &gt;=</a:t>
            </a:r>
            <a:br>
              <a:rPr lang="en-US" sz="1700" dirty="0"/>
            </a:br>
            <a:r>
              <a:rPr lang="en-US" sz="1700" dirty="0"/>
              <a:t>Less than or equal to: &lt;=</a:t>
            </a:r>
            <a:endParaRPr lang="en-IN" sz="1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415CED-03AC-8E3B-4D77-19E42D80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8ADB-BC18-658C-FED1-06264B4B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365" y="570770"/>
            <a:ext cx="8911687" cy="463369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3.Boolean Operator</a:t>
            </a:r>
            <a:br>
              <a:rPr lang="en-US" dirty="0"/>
            </a:br>
            <a:r>
              <a:rPr lang="en-US" sz="1700" dirty="0"/>
              <a:t>Logical AND: &amp;&amp;</a:t>
            </a:r>
            <a:br>
              <a:rPr lang="en-US" sz="1700" dirty="0"/>
            </a:br>
            <a:r>
              <a:rPr lang="en-US" sz="1700" dirty="0"/>
              <a:t>Logical OR: ||</a:t>
            </a:r>
            <a:br>
              <a:rPr lang="en-US" sz="1700" dirty="0"/>
            </a:br>
            <a:r>
              <a:rPr lang="en-US" sz="1700" dirty="0"/>
              <a:t>Logical NOT: !</a:t>
            </a:r>
            <a:br>
              <a:rPr lang="en-US" sz="1700" dirty="0"/>
            </a:br>
            <a:br>
              <a:rPr lang="en-US" sz="1700" dirty="0"/>
            </a:br>
            <a:r>
              <a:rPr lang="en-US" sz="2000" b="1" dirty="0"/>
              <a:t>4.Bitwise Operator</a:t>
            </a:r>
            <a:br>
              <a:rPr lang="en-US" sz="2000" b="1" dirty="0"/>
            </a:br>
            <a:r>
              <a:rPr lang="en-US" sz="1700" dirty="0"/>
              <a:t>Bitwise AND: &amp;</a:t>
            </a:r>
            <a:br>
              <a:rPr lang="en-US" sz="1700" dirty="0"/>
            </a:br>
            <a:r>
              <a:rPr lang="en-US" sz="1700" dirty="0"/>
              <a:t>Bitwise OR: |</a:t>
            </a:r>
            <a:br>
              <a:rPr lang="en-US" sz="1700" dirty="0"/>
            </a:br>
            <a:r>
              <a:rPr lang="en-US" sz="1700" dirty="0"/>
              <a:t>Bitwise XOR (Exclusive OR): ^</a:t>
            </a:r>
            <a:br>
              <a:rPr lang="en-US" sz="1700" dirty="0"/>
            </a:br>
            <a:r>
              <a:rPr lang="en-US" sz="1700" dirty="0"/>
              <a:t>Bitwise NOT (Complement): ~</a:t>
            </a:r>
            <a:br>
              <a:rPr lang="en-US" sz="1700" dirty="0"/>
            </a:br>
            <a:r>
              <a:rPr lang="en-US" sz="1700" dirty="0"/>
              <a:t>Left Shift: &lt;&lt;</a:t>
            </a:r>
            <a:br>
              <a:rPr lang="en-US" sz="1700" dirty="0"/>
            </a:br>
            <a:r>
              <a:rPr lang="en-US" sz="1700" dirty="0"/>
              <a:t>Right Shift: &gt;&gt;</a:t>
            </a:r>
            <a:br>
              <a:rPr lang="en-US" sz="1700" dirty="0"/>
            </a:br>
            <a:r>
              <a:rPr lang="en-US" sz="2000" b="1" dirty="0"/>
              <a:t>5.File Text Operator</a:t>
            </a:r>
            <a:br>
              <a:rPr lang="en-US" sz="2000" b="1" dirty="0"/>
            </a:br>
            <a:r>
              <a:rPr lang="en-US" sz="1900" dirty="0"/>
              <a:t>-b operator</a:t>
            </a:r>
            <a:br>
              <a:rPr lang="en-US" sz="1900" dirty="0"/>
            </a:br>
            <a:r>
              <a:rPr lang="en-US" sz="1900" dirty="0"/>
              <a:t>-s operator</a:t>
            </a:r>
            <a:br>
              <a:rPr lang="en-US" sz="1900" dirty="0"/>
            </a:br>
            <a:r>
              <a:rPr lang="en-US" sz="1900" dirty="0"/>
              <a:t>-r operator</a:t>
            </a:r>
            <a:br>
              <a:rPr lang="en-US" sz="1900" dirty="0"/>
            </a:br>
            <a:r>
              <a:rPr lang="en-US" sz="1900" dirty="0"/>
              <a:t>-w operator</a:t>
            </a:r>
            <a:br>
              <a:rPr lang="en-US" sz="1900" dirty="0"/>
            </a:br>
            <a:r>
              <a:rPr lang="en-US" sz="1900" dirty="0"/>
              <a:t>-x operator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818135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105</TotalTime>
  <Words>353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Constantia</vt:lpstr>
      <vt:lpstr>Source Sans Pro</vt:lpstr>
      <vt:lpstr>Symbol</vt:lpstr>
      <vt:lpstr>Times New Roman</vt:lpstr>
      <vt:lpstr>Wingdings 3</vt:lpstr>
      <vt:lpstr>Wisp</vt:lpstr>
      <vt:lpstr> ‘xz’ command</vt:lpstr>
      <vt:lpstr>INTRODUCTION  TO  XZ COMMAND</vt:lpstr>
      <vt:lpstr>MANUAL PAGE OF XZ </vt:lpstr>
      <vt:lpstr>xz OPTIONS </vt:lpstr>
      <vt:lpstr>EXECUTION </vt:lpstr>
      <vt:lpstr>OUTPUT SCREENS </vt:lpstr>
      <vt:lpstr>Operators</vt:lpstr>
      <vt:lpstr>1.Arithmatic operator Addition: + Subtraction: - Multiplication: * Division: / Modulus : %  2.Relational Operator Equal to: == Not equal to: != Greater than: &gt; Less than: &lt; Greater than or equal to: &gt;= Less than or equal to: &lt;=</vt:lpstr>
      <vt:lpstr>3.Boolean Operator Logical AND: &amp;&amp; Logical OR: || Logical NOT: !  4.Bitwise Operator Bitwise AND: &amp; Bitwise OR: | Bitwise XOR (Exclusive OR): ^ Bitwise NOT (Complement): ~ Left Shift: &lt;&lt; Right Shift: &gt;&gt; 5.File Text Operator -b operator -s operator -r operator -w operator -x operator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Chandwani</dc:creator>
  <cp:lastModifiedBy>ganni905984@outlook.com</cp:lastModifiedBy>
  <cp:revision>225</cp:revision>
  <dcterms:created xsi:type="dcterms:W3CDTF">2024-03-13T18:16:13Z</dcterms:created>
  <dcterms:modified xsi:type="dcterms:W3CDTF">2024-03-20T17:52:43Z</dcterms:modified>
</cp:coreProperties>
</file>