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Management System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Saifullah Safdar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Ganijon Rahimov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ass diagram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Case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quenceDiagram1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19875" y="2007175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455625" y="1208625"/>
            <a:ext cx="5604000" cy="24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930775" y="1169250"/>
            <a:ext cx="5604000" cy="24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80075" y="1182350"/>
            <a:ext cx="5604000" cy="242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