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8D1B4FC-D284-416E-87A9-E96008E2B394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Раздел без заголовка" id="{B873E661-A0A9-480D-A85A-13CBFE9641C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B02-B3A4-4A4C-A6E6-3761876DE082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AABD22D-8465-4C01-9BE3-0570F4CC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1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B02-B3A4-4A4C-A6E6-3761876DE082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22D-8465-4C01-9BE3-0570F4CC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35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B02-B3A4-4A4C-A6E6-3761876DE082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22D-8465-4C01-9BE3-0570F4CC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13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B02-B3A4-4A4C-A6E6-3761876DE082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22D-8465-4C01-9BE3-0570F4CC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5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B072B02-B3A4-4A4C-A6E6-3761876DE082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AABD22D-8465-4C01-9BE3-0570F4CC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9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B02-B3A4-4A4C-A6E6-3761876DE082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22D-8465-4C01-9BE3-0570F4CC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55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B02-B3A4-4A4C-A6E6-3761876DE082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22D-8465-4C01-9BE3-0570F4CC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58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B02-B3A4-4A4C-A6E6-3761876DE082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22D-8465-4C01-9BE3-0570F4CC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66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B02-B3A4-4A4C-A6E6-3761876DE082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22D-8465-4C01-9BE3-0570F4CC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04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B02-B3A4-4A4C-A6E6-3761876DE082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22D-8465-4C01-9BE3-0570F4CC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02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72B02-B3A4-4A4C-A6E6-3761876DE082}" type="datetimeFigureOut">
              <a:rPr lang="ru-RU" smtClean="0"/>
              <a:t>06.04.2025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D22D-8465-4C01-9BE3-0570F4CC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28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072B02-B3A4-4A4C-A6E6-3761876DE082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AABD22D-8465-4C01-9BE3-0570F4CC3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15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981" y="131994"/>
            <a:ext cx="10400677" cy="198137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>
                <a:lumMod val="75000"/>
              </a:scheme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0590" y="2347947"/>
            <a:ext cx="2633700" cy="7742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027" y="4811767"/>
            <a:ext cx="2755631" cy="2011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3027" y="5182606"/>
            <a:ext cx="2926334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93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93040"/>
            <a:ext cx="1011936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Yordamchi</a:t>
            </a:r>
            <a:r>
              <a:rPr lang="en-US" b="1" dirty="0"/>
              <a:t> </a:t>
            </a:r>
            <a:r>
              <a:rPr lang="en-US" b="1" dirty="0" err="1"/>
              <a:t>kesuvchi</a:t>
            </a:r>
            <a:r>
              <a:rPr lang="en-US" b="1" dirty="0"/>
              <a:t> </a:t>
            </a:r>
            <a:r>
              <a:rPr lang="en-US" b="1" dirty="0" err="1"/>
              <a:t>tekislik</a:t>
            </a:r>
            <a:r>
              <a:rPr lang="en-US" b="1" dirty="0"/>
              <a:t> </a:t>
            </a:r>
            <a:r>
              <a:rPr lang="en-US" b="1" dirty="0" err="1"/>
              <a:t>usuli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Yordamchi</a:t>
            </a:r>
            <a:r>
              <a:rPr lang="en-US" dirty="0"/>
              <a:t> </a:t>
            </a:r>
            <a:r>
              <a:rPr lang="en-US" dirty="0" err="1"/>
              <a:t>kesuvchi</a:t>
            </a:r>
            <a:r>
              <a:rPr lang="en-US" dirty="0"/>
              <a:t> </a:t>
            </a:r>
            <a:r>
              <a:rPr lang="en-US" dirty="0" err="1"/>
              <a:t>tekislik</a:t>
            </a:r>
            <a:r>
              <a:rPr lang="en-US" dirty="0"/>
              <a:t> </a:t>
            </a:r>
            <a:r>
              <a:rPr lang="en-US" dirty="0" err="1"/>
              <a:t>usuli</a:t>
            </a:r>
            <a:r>
              <a:rPr lang="en-US" dirty="0"/>
              <a:t> </a:t>
            </a:r>
            <a:r>
              <a:rPr lang="en-US" dirty="0" err="1"/>
              <a:t>kesishayotgan</a:t>
            </a:r>
            <a:r>
              <a:rPr lang="en-US" dirty="0"/>
              <a:t> </a:t>
            </a:r>
            <a:r>
              <a:rPr lang="en-US" dirty="0" err="1"/>
              <a:t>sirtlar</a:t>
            </a:r>
            <a:r>
              <a:rPr lang="en-US" dirty="0"/>
              <a:t> </a:t>
            </a:r>
            <a:r>
              <a:rPr lang="en-US" dirty="0" err="1"/>
              <a:t>ko’pyoqlar</a:t>
            </a:r>
            <a:r>
              <a:rPr lang="en-US" dirty="0"/>
              <a:t> </a:t>
            </a:r>
            <a:r>
              <a:rPr lang="en-US" dirty="0" err="1"/>
              <a:t>bo’lsa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ulardan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kopyoq</a:t>
            </a:r>
            <a:r>
              <a:rPr lang="en-US" dirty="0"/>
              <a:t> </a:t>
            </a:r>
            <a:r>
              <a:rPr lang="en-US" dirty="0" err="1"/>
              <a:t>bo’lsa</a:t>
            </a:r>
            <a:r>
              <a:rPr lang="en-US" dirty="0"/>
              <a:t> </a:t>
            </a:r>
            <a:r>
              <a:rPr lang="en-US" dirty="0" err="1"/>
              <a:t>qo’llaniladi</a:t>
            </a:r>
            <a:r>
              <a:rPr lang="en-US" dirty="0"/>
              <a:t>. Bu </a:t>
            </a:r>
            <a:r>
              <a:rPr lang="en-US" dirty="0" err="1"/>
              <a:t>usulning</a:t>
            </a:r>
            <a:r>
              <a:rPr lang="en-US" dirty="0"/>
              <a:t> </a:t>
            </a:r>
            <a:r>
              <a:rPr lang="en-US" dirty="0" err="1"/>
              <a:t>mohiyati</a:t>
            </a:r>
            <a:r>
              <a:rPr lang="en-US" dirty="0"/>
              <a:t> </a:t>
            </a:r>
            <a:r>
              <a:rPr lang="en-US" dirty="0" err="1"/>
              <a:t>shundaki</a:t>
            </a:r>
            <a:r>
              <a:rPr lang="en-US" dirty="0"/>
              <a:t>, </a:t>
            </a:r>
            <a:r>
              <a:rPr lang="en-US" dirty="0" err="1"/>
              <a:t>kesishayotgan</a:t>
            </a:r>
            <a:r>
              <a:rPr lang="en-US" dirty="0"/>
              <a:t> </a:t>
            </a:r>
            <a:r>
              <a:rPr lang="en-US" dirty="0" err="1"/>
              <a:t>sirtlar</a:t>
            </a:r>
            <a:r>
              <a:rPr lang="en-US" dirty="0"/>
              <a:t> </a:t>
            </a:r>
            <a:r>
              <a:rPr lang="en-US" dirty="0" err="1"/>
              <a:t>yordamchi</a:t>
            </a:r>
            <a:r>
              <a:rPr lang="en-US" dirty="0"/>
              <a:t> </a:t>
            </a:r>
            <a:r>
              <a:rPr lang="en-US" dirty="0" err="1"/>
              <a:t>tekislik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kesiladi</a:t>
            </a:r>
            <a:r>
              <a:rPr lang="en-US" dirty="0"/>
              <a:t>. </a:t>
            </a:r>
            <a:r>
              <a:rPr lang="en-US" dirty="0" err="1"/>
              <a:t>Sirtlarning</a:t>
            </a:r>
            <a:r>
              <a:rPr lang="en-US" dirty="0"/>
              <a:t> </a:t>
            </a:r>
            <a:r>
              <a:rPr lang="en-US" dirty="0" err="1"/>
              <a:t>tekislik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kesishishidan</a:t>
            </a:r>
            <a:r>
              <a:rPr lang="en-US" dirty="0"/>
              <a:t> </a:t>
            </a:r>
            <a:r>
              <a:rPr lang="en-US" dirty="0" err="1"/>
              <a:t>hosil</a:t>
            </a:r>
            <a:r>
              <a:rPr lang="en-US" dirty="0"/>
              <a:t> </a:t>
            </a:r>
            <a:r>
              <a:rPr lang="en-US" dirty="0" err="1"/>
              <a:t>bo’ladigan</a:t>
            </a:r>
            <a:r>
              <a:rPr lang="en-US" dirty="0"/>
              <a:t> </a:t>
            </a:r>
            <a:r>
              <a:rPr lang="en-US" dirty="0" err="1"/>
              <a:t>nuqtalar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ikkalla</a:t>
            </a:r>
            <a:r>
              <a:rPr lang="en-US" dirty="0"/>
              <a:t> </a:t>
            </a:r>
            <a:r>
              <a:rPr lang="en-US" dirty="0" err="1"/>
              <a:t>sirt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umumiy</a:t>
            </a:r>
            <a:r>
              <a:rPr lang="en-US" dirty="0"/>
              <a:t> </a:t>
            </a:r>
            <a:r>
              <a:rPr lang="en-US" dirty="0" err="1"/>
              <a:t>bo’lib</a:t>
            </a:r>
            <a:r>
              <a:rPr lang="en-US" dirty="0"/>
              <a:t> </a:t>
            </a:r>
            <a:r>
              <a:rPr lang="en-US" dirty="0" err="1"/>
              <a:t>kesishish</a:t>
            </a:r>
            <a:r>
              <a:rPr lang="en-US" dirty="0"/>
              <a:t> </a:t>
            </a:r>
            <a:r>
              <a:rPr lang="en-US" dirty="0" err="1"/>
              <a:t>chizig’ini</a:t>
            </a:r>
            <a:r>
              <a:rPr lang="en-US" dirty="0"/>
              <a:t> </a:t>
            </a:r>
            <a:r>
              <a:rPr lang="en-US" dirty="0" err="1"/>
              <a:t>tashkil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. </a:t>
            </a:r>
            <a:r>
              <a:rPr lang="en-US" dirty="0" err="1"/>
              <a:t>Kesishish</a:t>
            </a:r>
            <a:r>
              <a:rPr lang="en-US" dirty="0"/>
              <a:t> </a:t>
            </a:r>
            <a:r>
              <a:rPr lang="en-US" dirty="0" err="1"/>
              <a:t>chizig’ni</a:t>
            </a:r>
            <a:r>
              <a:rPr lang="en-US" dirty="0"/>
              <a:t> </a:t>
            </a:r>
            <a:r>
              <a:rPr lang="en-US" dirty="0" err="1"/>
              <a:t>yasashda</a:t>
            </a:r>
            <a:r>
              <a:rPr lang="en-US" dirty="0"/>
              <a:t> </a:t>
            </a:r>
            <a:r>
              <a:rPr lang="en-US" dirty="0" err="1"/>
              <a:t>avval</a:t>
            </a:r>
            <a:r>
              <a:rPr lang="en-US" dirty="0"/>
              <a:t> </a:t>
            </a:r>
            <a:r>
              <a:rPr lang="en-US" dirty="0" err="1"/>
              <a:t>harakterli</a:t>
            </a:r>
            <a:r>
              <a:rPr lang="en-US" dirty="0"/>
              <a:t> </a:t>
            </a:r>
            <a:r>
              <a:rPr lang="en-US" dirty="0" err="1"/>
              <a:t>nuqtalar</a:t>
            </a:r>
            <a:r>
              <a:rPr lang="en-US" dirty="0"/>
              <a:t>-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chekka</a:t>
            </a:r>
            <a:r>
              <a:rPr lang="en-US" dirty="0"/>
              <a:t> </a:t>
            </a:r>
            <a:r>
              <a:rPr lang="en-US" dirty="0" err="1"/>
              <a:t>o’ng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chap,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baland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past </a:t>
            </a:r>
            <a:r>
              <a:rPr lang="en-US" dirty="0" err="1"/>
              <a:t>nuqtalar</a:t>
            </a:r>
            <a:r>
              <a:rPr lang="en-US" dirty="0"/>
              <a:t> </a:t>
            </a:r>
            <a:r>
              <a:rPr lang="en-US" dirty="0" err="1"/>
              <a:t>topib</a:t>
            </a:r>
            <a:r>
              <a:rPr lang="en-US" dirty="0"/>
              <a:t> </a:t>
            </a:r>
            <a:r>
              <a:rPr lang="en-US" dirty="0" err="1"/>
              <a:t>olinadi</a:t>
            </a:r>
            <a:r>
              <a:rPr lang="en-US" dirty="0"/>
              <a:t>, </a:t>
            </a:r>
            <a:r>
              <a:rPr lang="en-US" dirty="0" err="1"/>
              <a:t>so’ng</a:t>
            </a:r>
            <a:r>
              <a:rPr lang="en-US" dirty="0"/>
              <a:t> </a:t>
            </a:r>
            <a:r>
              <a:rPr lang="en-US" dirty="0" err="1"/>
              <a:t>oraliq</a:t>
            </a:r>
            <a:r>
              <a:rPr lang="en-US" dirty="0"/>
              <a:t> </a:t>
            </a:r>
            <a:r>
              <a:rPr lang="en-US" dirty="0" err="1"/>
              <a:t>nuqtalar</a:t>
            </a:r>
            <a:r>
              <a:rPr lang="en-US" dirty="0"/>
              <a:t> </a:t>
            </a:r>
            <a:r>
              <a:rPr lang="en-US" dirty="0" err="1"/>
              <a:t>aniqlanadi</a:t>
            </a:r>
            <a:r>
              <a:rPr lang="en-US" dirty="0"/>
              <a:t>. </a:t>
            </a:r>
            <a:r>
              <a:rPr lang="en-US" dirty="0" err="1"/>
              <a:t>Sirtlarning</a:t>
            </a:r>
            <a:r>
              <a:rPr lang="en-US" dirty="0"/>
              <a:t> </a:t>
            </a:r>
            <a:r>
              <a:rPr lang="en-US" dirty="0" err="1"/>
              <a:t>kesishish</a:t>
            </a:r>
            <a:r>
              <a:rPr lang="en-US" dirty="0"/>
              <a:t> </a:t>
            </a:r>
            <a:r>
              <a:rPr lang="en-US" dirty="0" err="1"/>
              <a:t>chizig’ini</a:t>
            </a:r>
            <a:r>
              <a:rPr lang="en-US" dirty="0"/>
              <a:t> </a:t>
            </a:r>
            <a:r>
              <a:rPr lang="en-US" dirty="0" err="1"/>
              <a:t>yasashda</a:t>
            </a:r>
            <a:r>
              <a:rPr lang="en-US" dirty="0"/>
              <a:t> 7 ta </a:t>
            </a:r>
            <a:r>
              <a:rPr lang="en-US" dirty="0" err="1"/>
              <a:t>yoki</a:t>
            </a:r>
            <a:r>
              <a:rPr lang="en-US" dirty="0"/>
              <a:t> 9 ta </a:t>
            </a:r>
            <a:r>
              <a:rPr lang="en-US" dirty="0" err="1"/>
              <a:t>nuqta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kifoya</a:t>
            </a:r>
            <a:r>
              <a:rPr lang="en-US" dirty="0"/>
              <a:t>. </a:t>
            </a:r>
            <a:r>
              <a:rPr lang="en-US" dirty="0" err="1"/>
              <a:t>Aniqlangan</a:t>
            </a:r>
            <a:r>
              <a:rPr lang="en-US" dirty="0"/>
              <a:t> </a:t>
            </a:r>
            <a:r>
              <a:rPr lang="en-US" dirty="0" err="1"/>
              <a:t>nuqtalar</a:t>
            </a:r>
            <a:r>
              <a:rPr lang="en-US" dirty="0"/>
              <a:t> </a:t>
            </a:r>
            <a:r>
              <a:rPr lang="en-US" dirty="0" err="1"/>
              <a:t>lekalo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ravon</a:t>
            </a:r>
            <a:r>
              <a:rPr lang="en-US" dirty="0"/>
              <a:t> </a:t>
            </a:r>
            <a:r>
              <a:rPr lang="en-US" dirty="0" err="1"/>
              <a:t>tutashtiriladi</a:t>
            </a:r>
            <a:r>
              <a:rPr lang="en-US" dirty="0"/>
              <a:t> (158-shakl, </a:t>
            </a:r>
            <a:r>
              <a:rPr lang="en-US" dirty="0" err="1"/>
              <a:t>a,b</a:t>
            </a:r>
            <a:r>
              <a:rPr lang="en-US" dirty="0"/>
              <a:t>).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7" y="2031325"/>
            <a:ext cx="5648325" cy="4724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39" y="2414726"/>
            <a:ext cx="5750560" cy="39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3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159-shaklda ―Descriptive geometry‖ </a:t>
            </a:r>
            <a:r>
              <a:rPr lang="en-US" dirty="0" err="1"/>
              <a:t>nomli</a:t>
            </a:r>
            <a:r>
              <a:rPr lang="en-US" dirty="0"/>
              <a:t> </a:t>
            </a:r>
            <a:r>
              <a:rPr lang="en-US" dirty="0" err="1"/>
              <a:t>darslikni</a:t>
            </a:r>
            <a:r>
              <a:rPr lang="en-US" dirty="0"/>
              <a:t> 18 </a:t>
            </a:r>
            <a:r>
              <a:rPr lang="en-US" dirty="0" err="1"/>
              <a:t>bobining</a:t>
            </a:r>
            <a:r>
              <a:rPr lang="en-US" dirty="0"/>
              <a:t> </a:t>
            </a:r>
            <a:r>
              <a:rPr lang="en-US" dirty="0" err="1"/>
              <a:t>yordamchi</a:t>
            </a:r>
            <a:r>
              <a:rPr lang="en-US" dirty="0"/>
              <a:t> </a:t>
            </a:r>
            <a:r>
              <a:rPr lang="en-US" dirty="0" err="1"/>
              <a:t>kesuvchi</a:t>
            </a:r>
            <a:r>
              <a:rPr lang="en-US" dirty="0"/>
              <a:t> </a:t>
            </a:r>
            <a:r>
              <a:rPr lang="en-US" dirty="0" err="1"/>
              <a:t>tekislik</a:t>
            </a:r>
            <a:r>
              <a:rPr lang="en-US" dirty="0"/>
              <a:t> </a:t>
            </a:r>
            <a:r>
              <a:rPr lang="en-US" dirty="0" err="1"/>
              <a:t>usulida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mavzusiga</a:t>
            </a:r>
            <a:r>
              <a:rPr lang="en-US" dirty="0"/>
              <a:t> </a:t>
            </a:r>
            <a:r>
              <a:rPr lang="en-US" dirty="0" err="1"/>
              <a:t>oid</a:t>
            </a:r>
            <a:r>
              <a:rPr lang="en-US" dirty="0"/>
              <a:t> </a:t>
            </a:r>
            <a:r>
              <a:rPr lang="en-US" dirty="0" err="1"/>
              <a:t>masalada</a:t>
            </a:r>
            <a:r>
              <a:rPr lang="en-US" dirty="0"/>
              <a:t> </a:t>
            </a:r>
            <a:r>
              <a:rPr lang="en-US" dirty="0" err="1"/>
              <a:t>uchinchi</a:t>
            </a:r>
            <a:r>
              <a:rPr lang="en-US" dirty="0"/>
              <a:t> </a:t>
            </a:r>
            <a:r>
              <a:rPr lang="en-US" dirty="0" err="1"/>
              <a:t>proyeksiyasini</a:t>
            </a:r>
            <a:r>
              <a:rPr lang="en-US" dirty="0"/>
              <a:t> </a:t>
            </a:r>
            <a:r>
              <a:rPr lang="en-US" dirty="0" err="1"/>
              <a:t>aniqlab</a:t>
            </a:r>
            <a:r>
              <a:rPr lang="en-US" dirty="0"/>
              <a:t> </a:t>
            </a:r>
            <a:r>
              <a:rPr lang="en-US" dirty="0" err="1"/>
              <a:t>kesuvchi</a:t>
            </a:r>
            <a:r>
              <a:rPr lang="en-US" dirty="0"/>
              <a:t> </a:t>
            </a:r>
            <a:r>
              <a:rPr lang="en-US" dirty="0" err="1"/>
              <a:t>tekisliklarni</a:t>
            </a:r>
            <a:r>
              <a:rPr lang="en-US" dirty="0"/>
              <a:t> </a:t>
            </a:r>
            <a:r>
              <a:rPr lang="en-US" dirty="0" err="1"/>
              <a:t>o’tkazish</a:t>
            </a:r>
            <a:r>
              <a:rPr lang="en-US" dirty="0"/>
              <a:t> </a:t>
            </a:r>
            <a:r>
              <a:rPr lang="en-US" dirty="0" err="1"/>
              <a:t>ko’rsatilib</a:t>
            </a:r>
            <a:r>
              <a:rPr lang="en-US" dirty="0"/>
              <a:t> </a:t>
            </a:r>
            <a:r>
              <a:rPr lang="en-US" dirty="0" err="1"/>
              <a:t>berilgan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97" y="880110"/>
            <a:ext cx="7556183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  </a:t>
            </a:r>
            <a:r>
              <a:rPr lang="en-US" sz="2400" b="1" dirty="0" err="1"/>
              <a:t>Yordamchi</a:t>
            </a:r>
            <a:r>
              <a:rPr lang="en-US" sz="2400" b="1" dirty="0"/>
              <a:t> </a:t>
            </a:r>
            <a:r>
              <a:rPr lang="en-US" sz="2400" b="1" dirty="0" err="1"/>
              <a:t>sferalar</a:t>
            </a:r>
            <a:r>
              <a:rPr lang="en-US" sz="2400" b="1" dirty="0"/>
              <a:t> </a:t>
            </a:r>
            <a:r>
              <a:rPr lang="en-US" sz="2400" b="1" dirty="0" err="1"/>
              <a:t>usuli</a:t>
            </a:r>
            <a:r>
              <a:rPr lang="en-US" sz="2400" b="1" dirty="0"/>
              <a:t>. </a:t>
            </a:r>
          </a:p>
          <a:p>
            <a:r>
              <a:rPr lang="en-US" sz="2400" dirty="0"/>
              <a:t> Bu </a:t>
            </a:r>
            <a:r>
              <a:rPr lang="en-US" sz="2400" dirty="0" err="1"/>
              <a:t>usul</a:t>
            </a:r>
            <a:r>
              <a:rPr lang="en-US" sz="2400" dirty="0"/>
              <a:t> </a:t>
            </a:r>
            <a:r>
              <a:rPr lang="en-US" sz="2400" dirty="0" err="1"/>
              <a:t>aylanish</a:t>
            </a:r>
            <a:r>
              <a:rPr lang="en-US" sz="2400" dirty="0"/>
              <a:t> </a:t>
            </a:r>
            <a:r>
              <a:rPr lang="en-US" sz="2400" dirty="0" err="1"/>
              <a:t>sirtlari</a:t>
            </a:r>
            <a:r>
              <a:rPr lang="en-US" sz="2400" dirty="0"/>
              <a:t> </a:t>
            </a:r>
            <a:r>
              <a:rPr lang="en-US" sz="2400" dirty="0" err="1"/>
              <a:t>umumiy</a:t>
            </a:r>
            <a:r>
              <a:rPr lang="en-US" sz="2400" dirty="0"/>
              <a:t> </a:t>
            </a:r>
            <a:r>
              <a:rPr lang="en-US" sz="2400" dirty="0" err="1"/>
              <a:t>simmetriya</a:t>
            </a:r>
            <a:r>
              <a:rPr lang="en-US" sz="2400" dirty="0"/>
              <a:t> </a:t>
            </a:r>
            <a:r>
              <a:rPr lang="en-US" sz="2400" dirty="0" err="1"/>
              <a:t>tekisligiga</a:t>
            </a:r>
            <a:r>
              <a:rPr lang="en-US" sz="2400" dirty="0"/>
              <a:t> </a:t>
            </a:r>
            <a:r>
              <a:rPr lang="en-US" sz="2400" dirty="0" err="1"/>
              <a:t>ega</a:t>
            </a:r>
            <a:r>
              <a:rPr lang="en-US" sz="2400" dirty="0"/>
              <a:t> </a:t>
            </a:r>
            <a:r>
              <a:rPr lang="en-US" sz="2400" dirty="0" err="1"/>
              <a:t>bo’lganda</a:t>
            </a:r>
            <a:r>
              <a:rPr lang="en-US" sz="2400" dirty="0"/>
              <a:t>, </a:t>
            </a:r>
            <a:r>
              <a:rPr lang="en-US" sz="2400" dirty="0" err="1"/>
              <a:t>kesishuvchi</a:t>
            </a:r>
            <a:r>
              <a:rPr lang="en-US" sz="2400" dirty="0"/>
              <a:t> </a:t>
            </a:r>
            <a:r>
              <a:rPr lang="en-US" sz="2400" dirty="0" err="1"/>
              <a:t>sirtlarning</a:t>
            </a:r>
            <a:r>
              <a:rPr lang="en-US" sz="2400" dirty="0"/>
              <a:t> </a:t>
            </a:r>
            <a:r>
              <a:rPr lang="en-US" sz="2400" dirty="0" err="1"/>
              <a:t>o‗qlari</a:t>
            </a:r>
            <a:r>
              <a:rPr lang="en-US" sz="2400" dirty="0"/>
              <a:t> </a:t>
            </a:r>
            <a:r>
              <a:rPr lang="en-US" sz="2400" dirty="0" err="1"/>
              <a:t>o‗zaro</a:t>
            </a:r>
            <a:r>
              <a:rPr lang="en-US" sz="2400" dirty="0"/>
              <a:t> </a:t>
            </a:r>
            <a:r>
              <a:rPr lang="en-US" sz="2400" dirty="0" err="1"/>
              <a:t>kesishadigan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proeksiyalar</a:t>
            </a:r>
            <a:r>
              <a:rPr lang="en-US" sz="2400" dirty="0"/>
              <a:t> </a:t>
            </a:r>
            <a:r>
              <a:rPr lang="en-US" sz="2400" dirty="0" err="1"/>
              <a:t>tekisligiga</a:t>
            </a:r>
            <a:r>
              <a:rPr lang="en-US" sz="2400" dirty="0"/>
              <a:t> parallel </a:t>
            </a:r>
            <a:r>
              <a:rPr lang="en-US" sz="2400" dirty="0" err="1"/>
              <a:t>joylashgan</a:t>
            </a:r>
            <a:r>
              <a:rPr lang="en-US" sz="2400" dirty="0"/>
              <a:t> </a:t>
            </a:r>
            <a:r>
              <a:rPr lang="en-US" sz="2400" dirty="0" err="1"/>
              <a:t>hollardagina</a:t>
            </a:r>
            <a:r>
              <a:rPr lang="en-US" sz="2400" dirty="0"/>
              <a:t> </a:t>
            </a:r>
            <a:r>
              <a:rPr lang="en-US" sz="2400" dirty="0" err="1"/>
              <a:t>qo’llaniladi</a:t>
            </a:r>
            <a:r>
              <a:rPr lang="en-US" sz="2400" dirty="0"/>
              <a:t>. </a:t>
            </a:r>
            <a:r>
              <a:rPr lang="en-US" sz="2400" dirty="0" err="1"/>
              <a:t>Sfera</a:t>
            </a:r>
            <a:r>
              <a:rPr lang="en-US" sz="2400" dirty="0"/>
              <a:t> </a:t>
            </a:r>
            <a:r>
              <a:rPr lang="en-US" sz="2400" dirty="0" err="1"/>
              <a:t>usuli</a:t>
            </a:r>
            <a:r>
              <a:rPr lang="en-US" sz="2400" dirty="0"/>
              <a:t> </a:t>
            </a:r>
            <a:r>
              <a:rPr lang="en-US" sz="2400" dirty="0" err="1"/>
              <a:t>ikki</a:t>
            </a:r>
            <a:r>
              <a:rPr lang="en-US" sz="2400" dirty="0"/>
              <a:t> </a:t>
            </a:r>
            <a:r>
              <a:rPr lang="en-US" sz="2400" dirty="0" err="1"/>
              <a:t>xil</a:t>
            </a:r>
            <a:r>
              <a:rPr lang="en-US" sz="2400" dirty="0"/>
              <a:t> </a:t>
            </a:r>
            <a:r>
              <a:rPr lang="en-US" sz="2400" dirty="0" err="1"/>
              <a:t>bo’ladi</a:t>
            </a:r>
            <a:r>
              <a:rPr lang="en-US" sz="2400" dirty="0"/>
              <a:t>. </a:t>
            </a:r>
          </a:p>
          <a:p>
            <a:r>
              <a:rPr lang="en-US" sz="2400" b="1" dirty="0"/>
              <a:t>       </a:t>
            </a:r>
            <a:r>
              <a:rPr lang="en-US" sz="2400" b="1" dirty="0" err="1"/>
              <a:t>Kontsentrik</a:t>
            </a:r>
            <a:r>
              <a:rPr lang="en-US" sz="2400" dirty="0"/>
              <a:t>, </a:t>
            </a:r>
            <a:r>
              <a:rPr lang="en-US" sz="2400" dirty="0" err="1"/>
              <a:t>ya‘ni</a:t>
            </a:r>
            <a:r>
              <a:rPr lang="en-US" sz="2400" dirty="0"/>
              <a:t> </a:t>
            </a:r>
            <a:r>
              <a:rPr lang="en-US" sz="2400" dirty="0" err="1"/>
              <a:t>yordamchi</a:t>
            </a:r>
            <a:r>
              <a:rPr lang="en-US" sz="2400" dirty="0"/>
              <a:t> </a:t>
            </a:r>
            <a:r>
              <a:rPr lang="en-US" sz="2400" dirty="0" err="1"/>
              <a:t>sharlar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markazidan</a:t>
            </a:r>
            <a:r>
              <a:rPr lang="en-US" sz="2400" dirty="0"/>
              <a:t> </a:t>
            </a:r>
            <a:r>
              <a:rPr lang="en-US" sz="2400" dirty="0" err="1"/>
              <a:t>otadi</a:t>
            </a:r>
            <a:r>
              <a:rPr lang="en-US" sz="2400" dirty="0"/>
              <a:t>. </a:t>
            </a:r>
          </a:p>
          <a:p>
            <a:r>
              <a:rPr lang="en-US" sz="2400" dirty="0"/>
              <a:t>       </a:t>
            </a:r>
            <a:r>
              <a:rPr lang="en-US" sz="2400" b="1" dirty="0" err="1"/>
              <a:t>Eksstentrik</a:t>
            </a:r>
            <a:r>
              <a:rPr lang="en-US" sz="2400" dirty="0"/>
              <a:t>, </a:t>
            </a:r>
            <a:r>
              <a:rPr lang="en-US" sz="2400" dirty="0" err="1"/>
              <a:t>ya‘ni</a:t>
            </a:r>
            <a:r>
              <a:rPr lang="en-US" sz="2400" dirty="0"/>
              <a:t> </a:t>
            </a:r>
            <a:r>
              <a:rPr lang="en-US" sz="2400" dirty="0" err="1"/>
              <a:t>yordamchi</a:t>
            </a:r>
            <a:r>
              <a:rPr lang="en-US" sz="2400" dirty="0"/>
              <a:t> </a:t>
            </a:r>
            <a:r>
              <a:rPr lang="en-US" sz="2400" dirty="0" err="1"/>
              <a:t>sharlar</a:t>
            </a:r>
            <a:r>
              <a:rPr lang="en-US" sz="2400" dirty="0"/>
              <a:t> </a:t>
            </a:r>
            <a:r>
              <a:rPr lang="en-US" sz="2400" dirty="0" err="1"/>
              <a:t>markazi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to’g’ri</a:t>
            </a:r>
            <a:r>
              <a:rPr lang="en-US" sz="2400" dirty="0"/>
              <a:t> </a:t>
            </a:r>
            <a:r>
              <a:rPr lang="en-US" sz="2400" dirty="0" err="1"/>
              <a:t>chiziqda</a:t>
            </a:r>
            <a:r>
              <a:rPr lang="en-US" sz="2400" dirty="0"/>
              <a:t> </a:t>
            </a:r>
            <a:r>
              <a:rPr lang="en-US" sz="2400" dirty="0" err="1"/>
              <a:t>yotuvchi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necha</a:t>
            </a:r>
            <a:r>
              <a:rPr lang="en-US" sz="2400" dirty="0"/>
              <a:t> </a:t>
            </a:r>
            <a:r>
              <a:rPr lang="en-US" sz="2400" dirty="0" err="1"/>
              <a:t>nuqtalardan</a:t>
            </a:r>
            <a:r>
              <a:rPr lang="en-US" sz="2400" dirty="0"/>
              <a:t> </a:t>
            </a:r>
            <a:r>
              <a:rPr lang="en-US" sz="2400" dirty="0" err="1"/>
              <a:t>iboratdir</a:t>
            </a:r>
            <a:r>
              <a:rPr lang="en-US" sz="2400" dirty="0"/>
              <a:t>.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Kontsentrik</a:t>
            </a:r>
            <a:r>
              <a:rPr lang="en-US" sz="2400" dirty="0"/>
              <a:t> </a:t>
            </a:r>
            <a:r>
              <a:rPr lang="en-US" sz="2400" dirty="0" err="1"/>
              <a:t>usulining</a:t>
            </a:r>
            <a:r>
              <a:rPr lang="en-US" sz="2400" dirty="0"/>
              <a:t> </a:t>
            </a:r>
            <a:r>
              <a:rPr lang="en-US" sz="2400" dirty="0" err="1"/>
              <a:t>mohiyati</a:t>
            </a:r>
            <a:r>
              <a:rPr lang="en-US" sz="2400" dirty="0"/>
              <a:t> </a:t>
            </a:r>
            <a:r>
              <a:rPr lang="en-US" sz="2400" dirty="0" err="1"/>
              <a:t>shundan</a:t>
            </a:r>
            <a:r>
              <a:rPr lang="en-US" sz="2400" dirty="0"/>
              <a:t> </a:t>
            </a:r>
            <a:r>
              <a:rPr lang="en-US" sz="2400" dirty="0" err="1"/>
              <a:t>iboratki</a:t>
            </a:r>
            <a:r>
              <a:rPr lang="en-US" sz="2400" dirty="0"/>
              <a:t>, </a:t>
            </a:r>
            <a:r>
              <a:rPr lang="en-US" sz="2400" dirty="0" err="1"/>
              <a:t>yordamchi</a:t>
            </a:r>
            <a:r>
              <a:rPr lang="en-US" sz="2400" dirty="0"/>
              <a:t> </a:t>
            </a:r>
            <a:r>
              <a:rPr lang="en-US" sz="2400" dirty="0" err="1"/>
              <a:t>sfera</a:t>
            </a:r>
            <a:r>
              <a:rPr lang="en-US" sz="2400" dirty="0"/>
              <a:t> </a:t>
            </a:r>
            <a:r>
              <a:rPr lang="en-US" sz="2400" dirty="0" err="1"/>
              <a:t>har</a:t>
            </a:r>
            <a:r>
              <a:rPr lang="en-US" sz="2400" dirty="0"/>
              <a:t> </a:t>
            </a:r>
            <a:r>
              <a:rPr lang="en-US" sz="2400" dirty="0" err="1"/>
              <a:t>ikkala</a:t>
            </a:r>
            <a:r>
              <a:rPr lang="en-US" sz="2400" dirty="0"/>
              <a:t> </a:t>
            </a:r>
            <a:r>
              <a:rPr lang="en-US" sz="2400" dirty="0" err="1"/>
              <a:t>aylanish</a:t>
            </a:r>
            <a:r>
              <a:rPr lang="en-US" sz="2400" dirty="0"/>
              <a:t> </a:t>
            </a:r>
            <a:r>
              <a:rPr lang="en-US" sz="2400" dirty="0" err="1"/>
              <a:t>sirtlarining</a:t>
            </a:r>
            <a:r>
              <a:rPr lang="en-US" sz="2400" dirty="0"/>
              <a:t> </a:t>
            </a:r>
            <a:r>
              <a:rPr lang="en-US" sz="2400" dirty="0" err="1"/>
              <a:t>o’qlari</a:t>
            </a:r>
            <a:r>
              <a:rPr lang="en-US" sz="2400" dirty="0"/>
              <a:t> </a:t>
            </a:r>
            <a:r>
              <a:rPr lang="en-US" sz="2400" dirty="0" err="1"/>
              <a:t>kesishgan</a:t>
            </a:r>
            <a:r>
              <a:rPr lang="en-US" sz="2400" dirty="0"/>
              <a:t> </a:t>
            </a:r>
            <a:r>
              <a:rPr lang="en-US" sz="2400" dirty="0" err="1"/>
              <a:t>nuqtadan</a:t>
            </a:r>
            <a:r>
              <a:rPr lang="en-US" sz="2400" dirty="0"/>
              <a:t> </a:t>
            </a:r>
            <a:r>
              <a:rPr lang="en-US" sz="2400" dirty="0" err="1"/>
              <a:t>o’tkaziladi</a:t>
            </a:r>
            <a:r>
              <a:rPr lang="en-US" sz="2400" dirty="0"/>
              <a:t>. </a:t>
            </a:r>
            <a:r>
              <a:rPr lang="en-US" sz="2400" dirty="0" err="1"/>
              <a:t>Yordamchi</a:t>
            </a:r>
            <a:r>
              <a:rPr lang="en-US" sz="2400" dirty="0"/>
              <a:t> “min” </a:t>
            </a:r>
            <a:r>
              <a:rPr lang="en-US" sz="2400" dirty="0" err="1"/>
              <a:t>sfera</a:t>
            </a:r>
            <a:r>
              <a:rPr lang="en-US" sz="2400" dirty="0"/>
              <a:t> </a:t>
            </a:r>
            <a:r>
              <a:rPr lang="en-US" sz="2400" dirty="0" err="1"/>
              <a:t>birinchi</a:t>
            </a:r>
            <a:r>
              <a:rPr lang="en-US" sz="2400" dirty="0"/>
              <a:t> </a:t>
            </a:r>
            <a:r>
              <a:rPr lang="en-US" sz="2400" dirty="0" err="1"/>
              <a:t>sirtni</a:t>
            </a:r>
            <a:r>
              <a:rPr lang="en-US" sz="2400" dirty="0"/>
              <a:t> </a:t>
            </a:r>
            <a:r>
              <a:rPr lang="en-US" sz="2400" dirty="0" err="1"/>
              <a:t>aylana</a:t>
            </a:r>
            <a:r>
              <a:rPr lang="en-US" sz="2400" dirty="0"/>
              <a:t> </a:t>
            </a:r>
            <a:r>
              <a:rPr lang="en-US" sz="2400" dirty="0" err="1"/>
              <a:t>bo’yicha</a:t>
            </a:r>
            <a:r>
              <a:rPr lang="en-US" sz="2400" dirty="0"/>
              <a:t> </a:t>
            </a:r>
            <a:r>
              <a:rPr lang="en-US" sz="2400" dirty="0" err="1"/>
              <a:t>kesib</a:t>
            </a:r>
            <a:r>
              <a:rPr lang="en-US" sz="2400" dirty="0"/>
              <a:t>, </a:t>
            </a:r>
            <a:r>
              <a:rPr lang="en-US" sz="2400" dirty="0" err="1"/>
              <a:t>ikkinchi</a:t>
            </a:r>
            <a:r>
              <a:rPr lang="en-US" sz="2400" dirty="0"/>
              <a:t> </a:t>
            </a:r>
            <a:r>
              <a:rPr lang="en-US" sz="2400" dirty="0" err="1"/>
              <a:t>sirtga</a:t>
            </a:r>
            <a:r>
              <a:rPr lang="en-US" sz="2400" dirty="0"/>
              <a:t> </a:t>
            </a:r>
            <a:r>
              <a:rPr lang="en-US" sz="2400" dirty="0" err="1"/>
              <a:t>aylana</a:t>
            </a:r>
            <a:r>
              <a:rPr lang="en-US" sz="2400" dirty="0"/>
              <a:t> </a:t>
            </a:r>
            <a:r>
              <a:rPr lang="en-US" sz="2400" dirty="0" err="1"/>
              <a:t>bo’yicha</a:t>
            </a:r>
            <a:r>
              <a:rPr lang="en-US" sz="2400" dirty="0"/>
              <a:t> </a:t>
            </a:r>
            <a:r>
              <a:rPr lang="en-US" sz="2400" dirty="0" err="1"/>
              <a:t>urinib</a:t>
            </a:r>
            <a:r>
              <a:rPr lang="en-US" sz="2400" dirty="0"/>
              <a:t> </a:t>
            </a:r>
            <a:r>
              <a:rPr lang="en-US" sz="2400" dirty="0" err="1"/>
              <a:t>otadi</a:t>
            </a:r>
            <a:r>
              <a:rPr lang="en-US" sz="2400" dirty="0"/>
              <a:t>. </a:t>
            </a:r>
            <a:r>
              <a:rPr lang="en-US" sz="2400" dirty="0" err="1"/>
              <a:t>Aylanalar</a:t>
            </a:r>
            <a:r>
              <a:rPr lang="en-US" sz="2400" dirty="0"/>
              <a:t> </a:t>
            </a:r>
            <a:r>
              <a:rPr lang="en-US" sz="2400" dirty="0" err="1"/>
              <a:t>kesishib</a:t>
            </a:r>
            <a:r>
              <a:rPr lang="en-US" sz="2400" dirty="0"/>
              <a:t> </a:t>
            </a:r>
            <a:r>
              <a:rPr lang="en-US" sz="2400" dirty="0" err="1"/>
              <a:t>ikki</a:t>
            </a:r>
            <a:r>
              <a:rPr lang="en-US" sz="2400" dirty="0"/>
              <a:t> </a:t>
            </a:r>
            <a:r>
              <a:rPr lang="en-US" sz="2400" dirty="0" err="1"/>
              <a:t>sirtga</a:t>
            </a:r>
            <a:r>
              <a:rPr lang="en-US" sz="2400" dirty="0"/>
              <a:t> </a:t>
            </a:r>
            <a:r>
              <a:rPr lang="en-US" sz="2400" dirty="0" err="1"/>
              <a:t>umumiy</a:t>
            </a:r>
            <a:r>
              <a:rPr lang="en-US" sz="2400" dirty="0"/>
              <a:t> </a:t>
            </a:r>
            <a:r>
              <a:rPr lang="en-US" sz="2400" dirty="0" err="1"/>
              <a:t>bo’lgan</a:t>
            </a:r>
            <a:r>
              <a:rPr lang="en-US" sz="2400" dirty="0"/>
              <a:t> </a:t>
            </a:r>
            <a:r>
              <a:rPr lang="en-US" sz="2400" dirty="0" err="1"/>
              <a:t>kesishish</a:t>
            </a:r>
            <a:r>
              <a:rPr lang="en-US" sz="2400" dirty="0"/>
              <a:t> </a:t>
            </a:r>
            <a:r>
              <a:rPr lang="en-US" sz="2400" dirty="0" err="1"/>
              <a:t>chizig’iga</a:t>
            </a:r>
            <a:r>
              <a:rPr lang="en-US" sz="2400" dirty="0"/>
              <a:t> </a:t>
            </a:r>
            <a:r>
              <a:rPr lang="en-US" sz="2400" dirty="0" err="1"/>
              <a:t>tegishli</a:t>
            </a:r>
            <a:r>
              <a:rPr lang="en-US" sz="2400" dirty="0"/>
              <a:t> </a:t>
            </a:r>
            <a:r>
              <a:rPr lang="en-US" sz="2400" dirty="0" err="1"/>
              <a:t>nuqtani</a:t>
            </a:r>
            <a:r>
              <a:rPr lang="en-US" sz="2400" dirty="0"/>
              <a:t> </a:t>
            </a:r>
            <a:r>
              <a:rPr lang="en-US" sz="2400" dirty="0" err="1"/>
              <a:t>beradi</a:t>
            </a:r>
            <a:r>
              <a:rPr lang="en-US" sz="2400" dirty="0"/>
              <a:t>. Minimal </a:t>
            </a:r>
            <a:r>
              <a:rPr lang="en-US" sz="2400" dirty="0" err="1"/>
              <a:t>sferadan</a:t>
            </a:r>
            <a:r>
              <a:rPr lang="en-US" sz="2400" dirty="0"/>
              <a:t> </a:t>
            </a:r>
            <a:r>
              <a:rPr lang="en-US" sz="2400" dirty="0" err="1"/>
              <a:t>tashqari</a:t>
            </a:r>
            <a:r>
              <a:rPr lang="en-US" sz="2400" dirty="0"/>
              <a:t> </a:t>
            </a:r>
            <a:r>
              <a:rPr lang="en-US" sz="2400" dirty="0" err="1"/>
              <a:t>ikki</a:t>
            </a:r>
            <a:r>
              <a:rPr lang="en-US" sz="2400" dirty="0"/>
              <a:t> </a:t>
            </a:r>
            <a:r>
              <a:rPr lang="en-US" sz="2400" dirty="0" err="1"/>
              <a:t>yoki</a:t>
            </a:r>
            <a:r>
              <a:rPr lang="en-US" sz="2400" dirty="0"/>
              <a:t> </a:t>
            </a:r>
            <a:r>
              <a:rPr lang="en-US" sz="2400" dirty="0" err="1"/>
              <a:t>uch</a:t>
            </a:r>
            <a:r>
              <a:rPr lang="en-US" sz="2400" dirty="0"/>
              <a:t> </a:t>
            </a:r>
            <a:r>
              <a:rPr lang="en-US" sz="2400" dirty="0" err="1"/>
              <a:t>katta</a:t>
            </a:r>
            <a:r>
              <a:rPr lang="en-US" sz="2400" dirty="0"/>
              <a:t> </a:t>
            </a:r>
            <a:r>
              <a:rPr lang="en-US" sz="2400" dirty="0" err="1"/>
              <a:t>sferalar</a:t>
            </a:r>
            <a:r>
              <a:rPr lang="en-US" sz="2400" dirty="0"/>
              <a:t> </a:t>
            </a:r>
            <a:r>
              <a:rPr lang="en-US" sz="2400" dirty="0" err="1"/>
              <a:t>o’tkaziladi</a:t>
            </a:r>
            <a:r>
              <a:rPr lang="en-US" sz="2400" dirty="0"/>
              <a:t>. </a:t>
            </a:r>
            <a:r>
              <a:rPr lang="en-US" sz="2400" dirty="0" err="1"/>
              <a:t>Odatda</a:t>
            </a:r>
            <a:r>
              <a:rPr lang="en-US" sz="2400" dirty="0"/>
              <a:t> </a:t>
            </a:r>
            <a:r>
              <a:rPr lang="en-US" sz="2400" dirty="0" err="1"/>
              <a:t>kesishish</a:t>
            </a:r>
            <a:r>
              <a:rPr lang="en-US" sz="2400" dirty="0"/>
              <a:t> </a:t>
            </a:r>
            <a:r>
              <a:rPr lang="en-US" sz="2400" dirty="0" err="1"/>
              <a:t>chizig’ini</a:t>
            </a:r>
            <a:r>
              <a:rPr lang="en-US" sz="2400" dirty="0"/>
              <a:t> </a:t>
            </a:r>
            <a:r>
              <a:rPr lang="en-US" sz="2400" dirty="0" err="1"/>
              <a:t>topish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7ta </a:t>
            </a:r>
            <a:r>
              <a:rPr lang="en-US" sz="2400" dirty="0" err="1"/>
              <a:t>yoki</a:t>
            </a:r>
            <a:r>
              <a:rPr lang="en-US" sz="2400" dirty="0"/>
              <a:t> 9ta </a:t>
            </a:r>
            <a:r>
              <a:rPr lang="en-US" sz="2400" dirty="0" err="1"/>
              <a:t>nuqta</a:t>
            </a:r>
            <a:r>
              <a:rPr lang="en-US" sz="2400" dirty="0"/>
              <a:t> </a:t>
            </a:r>
            <a:r>
              <a:rPr lang="en-US" sz="2400" dirty="0" err="1"/>
              <a:t>topish</a:t>
            </a:r>
            <a:r>
              <a:rPr lang="en-US" sz="2400" dirty="0"/>
              <a:t> </a:t>
            </a:r>
            <a:r>
              <a:rPr lang="en-US" sz="2400" dirty="0" err="1"/>
              <a:t>kifoya</a:t>
            </a:r>
            <a:r>
              <a:rPr lang="en-US" sz="2400" dirty="0"/>
              <a:t>. Agar </a:t>
            </a:r>
            <a:r>
              <a:rPr lang="en-US" sz="2400" dirty="0" err="1"/>
              <a:t>kesishuvchi</a:t>
            </a:r>
            <a:r>
              <a:rPr lang="en-US" sz="2400" dirty="0"/>
              <a:t> </a:t>
            </a:r>
            <a:r>
              <a:rPr lang="en-US" sz="2400" dirty="0" err="1"/>
              <a:t>sirtlar</a:t>
            </a:r>
            <a:r>
              <a:rPr lang="en-US" sz="2400" dirty="0"/>
              <a:t> </a:t>
            </a:r>
            <a:r>
              <a:rPr lang="en-US" sz="2400" dirty="0" err="1"/>
              <a:t>umumiy</a:t>
            </a:r>
            <a:r>
              <a:rPr lang="en-US" sz="2400" dirty="0"/>
              <a:t> </a:t>
            </a:r>
            <a:r>
              <a:rPr lang="en-US" sz="2400" dirty="0" err="1"/>
              <a:t>o’qqa</a:t>
            </a:r>
            <a:r>
              <a:rPr lang="en-US" sz="2400" dirty="0"/>
              <a:t> </a:t>
            </a:r>
            <a:r>
              <a:rPr lang="en-US" sz="2400" dirty="0" err="1"/>
              <a:t>ega</a:t>
            </a:r>
            <a:r>
              <a:rPr lang="en-US" sz="2400" dirty="0"/>
              <a:t> </a:t>
            </a:r>
            <a:r>
              <a:rPr lang="en-US" sz="2400" dirty="0" err="1"/>
              <a:t>bolsa</a:t>
            </a:r>
            <a:r>
              <a:rPr lang="en-US" sz="2400" dirty="0"/>
              <a:t>, </a:t>
            </a:r>
            <a:r>
              <a:rPr lang="en-US" sz="2400" dirty="0" err="1"/>
              <a:t>ularning</a:t>
            </a:r>
            <a:r>
              <a:rPr lang="en-US" sz="2400" dirty="0"/>
              <a:t> </a:t>
            </a:r>
            <a:r>
              <a:rPr lang="en-US" sz="2400" dirty="0" err="1"/>
              <a:t>kesishish</a:t>
            </a:r>
            <a:r>
              <a:rPr lang="en-US" sz="2400" dirty="0"/>
              <a:t> </a:t>
            </a:r>
            <a:r>
              <a:rPr lang="en-US" sz="2400" dirty="0" err="1"/>
              <a:t>chizig’i</a:t>
            </a:r>
            <a:r>
              <a:rPr lang="en-US" sz="2400" dirty="0"/>
              <a:t> </a:t>
            </a:r>
            <a:r>
              <a:rPr lang="en-US" sz="2400" dirty="0" err="1"/>
              <a:t>o’qqa</a:t>
            </a:r>
            <a:r>
              <a:rPr lang="en-US" sz="2400" dirty="0"/>
              <a:t> </a:t>
            </a:r>
            <a:r>
              <a:rPr lang="en-US" sz="2400" dirty="0" err="1"/>
              <a:t>perpendikulyar</a:t>
            </a:r>
            <a:r>
              <a:rPr lang="en-US" sz="2400" dirty="0"/>
              <a:t> </a:t>
            </a:r>
            <a:r>
              <a:rPr lang="en-US" sz="2400" dirty="0" err="1"/>
              <a:t>bo’lgan</a:t>
            </a:r>
            <a:r>
              <a:rPr lang="en-US" sz="2400" dirty="0"/>
              <a:t> </a:t>
            </a:r>
            <a:r>
              <a:rPr lang="en-US" sz="2400" dirty="0" err="1"/>
              <a:t>aylana</a:t>
            </a:r>
            <a:r>
              <a:rPr lang="en-US" sz="2400" dirty="0"/>
              <a:t> </a:t>
            </a:r>
            <a:r>
              <a:rPr lang="en-US" sz="2400" dirty="0" err="1"/>
              <a:t>bo’ladi</a:t>
            </a:r>
            <a:r>
              <a:rPr lang="en-US" sz="2400" dirty="0"/>
              <a:t> (160-shakl, </a:t>
            </a:r>
            <a:r>
              <a:rPr lang="en-US" sz="2400" dirty="0" err="1"/>
              <a:t>a,b</a:t>
            </a:r>
            <a:r>
              <a:rPr lang="en-US" sz="2400" dirty="0"/>
              <a:t>). </a:t>
            </a:r>
            <a:endParaRPr lang="ru-RU" sz="2400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132080" y="1564640"/>
            <a:ext cx="396240" cy="2438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>
            <a:off x="132080" y="1930400"/>
            <a:ext cx="396240" cy="2336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77254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1112202"/>
            <a:ext cx="9977120" cy="53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2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160-shaklda </a:t>
            </a:r>
            <a:r>
              <a:rPr lang="en-US" b="1" dirty="0"/>
              <a:t>(FIGURE 18.10 </a:t>
            </a:r>
            <a:r>
              <a:rPr lang="en-US" b="1" dirty="0" err="1"/>
              <a:t>a,b,c</a:t>
            </a:r>
            <a:r>
              <a:rPr lang="en-US" b="1" dirty="0"/>
              <a:t>)</a:t>
            </a:r>
            <a:r>
              <a:rPr lang="en-US" dirty="0" err="1"/>
              <a:t>lar</a:t>
            </a:r>
            <a:r>
              <a:rPr lang="en-US" dirty="0"/>
              <a:t> ―Descriptive geometry‖ </a:t>
            </a:r>
            <a:r>
              <a:rPr lang="en-US" dirty="0" err="1"/>
              <a:t>nomli</a:t>
            </a:r>
            <a:r>
              <a:rPr lang="en-US" dirty="0"/>
              <a:t> </a:t>
            </a:r>
            <a:r>
              <a:rPr lang="en-US" dirty="0" err="1"/>
              <a:t>darslikda</a:t>
            </a:r>
            <a:r>
              <a:rPr lang="en-US" dirty="0"/>
              <a:t> </a:t>
            </a:r>
            <a:r>
              <a:rPr lang="en-US" dirty="0" err="1"/>
              <a:t>yordamchi</a:t>
            </a:r>
            <a:r>
              <a:rPr lang="en-US" dirty="0"/>
              <a:t> </a:t>
            </a:r>
            <a:r>
              <a:rPr lang="en-US" dirty="0" err="1"/>
              <a:t>sferalar</a:t>
            </a:r>
            <a:r>
              <a:rPr lang="en-US" dirty="0"/>
              <a:t> </a:t>
            </a:r>
            <a:r>
              <a:rPr lang="en-US" dirty="0" err="1"/>
              <a:t>usulida</a:t>
            </a:r>
            <a:r>
              <a:rPr lang="en-US" dirty="0"/>
              <a:t> </a:t>
            </a:r>
            <a:r>
              <a:rPr lang="en-US" dirty="0" err="1"/>
              <a:t>sirtlarni</a:t>
            </a:r>
            <a:r>
              <a:rPr lang="en-US" dirty="0"/>
              <a:t> </a:t>
            </a:r>
            <a:r>
              <a:rPr lang="en-US" dirty="0" err="1"/>
              <a:t>o’zaro</a:t>
            </a:r>
            <a:r>
              <a:rPr lang="en-US" dirty="0"/>
              <a:t> </a:t>
            </a:r>
            <a:r>
              <a:rPr lang="en-US" dirty="0" err="1"/>
              <a:t>kesishish</a:t>
            </a:r>
            <a:r>
              <a:rPr lang="en-US" dirty="0"/>
              <a:t> </a:t>
            </a:r>
            <a:r>
              <a:rPr lang="en-US" dirty="0" err="1"/>
              <a:t>chiqlarini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ko’rsatilib</a:t>
            </a:r>
            <a:r>
              <a:rPr lang="en-US" dirty="0"/>
              <a:t> </a:t>
            </a:r>
            <a:r>
              <a:rPr lang="en-US" dirty="0" err="1"/>
              <a:t>berilgan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0" y="1142364"/>
            <a:ext cx="8442960" cy="57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83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0123" y="2453555"/>
            <a:ext cx="6931753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97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 invX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3210560" y="1717040"/>
            <a:ext cx="5669280" cy="2550160"/>
          </a:xfrm>
          <a:prstGeom prst="ellipse">
            <a:avLst/>
          </a:prstGeom>
          <a:gradFill>
            <a:gsLst>
              <a:gs pos="0">
                <a:schemeClr val="bg2">
                  <a:tint val="90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Yordamchi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kesuvchi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tekisliklar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usuli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960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rcRect b="55130"/>
          <a:stretch/>
        </p:blipFill>
        <p:spPr>
          <a:xfrm>
            <a:off x="-6628" y="1664077"/>
            <a:ext cx="5739868" cy="352984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A033D0-56D2-2448-2C55-C0D1AFAA5C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" t="44777" r="-122" b="-1950"/>
          <a:stretch/>
        </p:blipFill>
        <p:spPr>
          <a:xfrm>
            <a:off x="6458762" y="1233276"/>
            <a:ext cx="5604335" cy="43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82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1360" y="426224"/>
            <a:ext cx="1041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Sirtga</a:t>
            </a:r>
            <a:r>
              <a:rPr lang="en-US" sz="2400" b="1" dirty="0"/>
              <a:t> </a:t>
            </a:r>
            <a:r>
              <a:rPr lang="en-US" sz="2400" b="1" dirty="0" err="1"/>
              <a:t>urinma</a:t>
            </a:r>
            <a:r>
              <a:rPr lang="en-US" sz="2400" b="1" dirty="0"/>
              <a:t> </a:t>
            </a:r>
            <a:r>
              <a:rPr lang="en-US" sz="2400" b="1" dirty="0" err="1"/>
              <a:t>tekislik</a:t>
            </a:r>
            <a:r>
              <a:rPr lang="en-US" sz="2400" b="1" dirty="0"/>
              <a:t> </a:t>
            </a:r>
            <a:r>
              <a:rPr lang="en-US" sz="2400" b="1" dirty="0" err="1"/>
              <a:t>o’tkazish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Sirtning</a:t>
            </a:r>
            <a:r>
              <a:rPr lang="en-US" sz="2400" dirty="0"/>
              <a:t> </a:t>
            </a:r>
            <a:r>
              <a:rPr lang="en-US" sz="2400" dirty="0" err="1"/>
              <a:t>oddiy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nuqtasi</a:t>
            </a:r>
            <a:r>
              <a:rPr lang="en-US" sz="2400" dirty="0"/>
              <a:t> </a:t>
            </a:r>
            <a:r>
              <a:rPr lang="en-US" sz="2400" dirty="0" err="1"/>
              <a:t>orqali</a:t>
            </a:r>
            <a:r>
              <a:rPr lang="en-US" sz="2400" dirty="0"/>
              <a:t> </a:t>
            </a:r>
            <a:r>
              <a:rPr lang="en-US" sz="2400" dirty="0" err="1"/>
              <a:t>shu</a:t>
            </a:r>
            <a:r>
              <a:rPr lang="en-US" sz="2400" dirty="0"/>
              <a:t> </a:t>
            </a:r>
            <a:r>
              <a:rPr lang="en-US" sz="2400" dirty="0" err="1"/>
              <a:t>sirtga</a:t>
            </a:r>
            <a:r>
              <a:rPr lang="en-US" sz="2400" dirty="0"/>
              <a:t> </a:t>
            </a:r>
            <a:r>
              <a:rPr lang="en-US" sz="2400" dirty="0" err="1"/>
              <a:t>urinma</a:t>
            </a:r>
            <a:r>
              <a:rPr lang="en-US" sz="2400" dirty="0"/>
              <a:t> </a:t>
            </a:r>
            <a:r>
              <a:rPr lang="en-US" sz="2400" dirty="0" err="1"/>
              <a:t>bo’lib</a:t>
            </a:r>
            <a:r>
              <a:rPr lang="en-US" sz="2400" dirty="0"/>
              <a:t> </a:t>
            </a:r>
            <a:r>
              <a:rPr lang="en-US" sz="2400" dirty="0" err="1"/>
              <a:t>o’tgan</a:t>
            </a:r>
            <a:r>
              <a:rPr lang="en-US" sz="2400" dirty="0"/>
              <a:t> </a:t>
            </a:r>
            <a:r>
              <a:rPr lang="en-US" sz="2400" dirty="0" err="1"/>
              <a:t>to’g’ri</a:t>
            </a:r>
            <a:r>
              <a:rPr lang="en-US" sz="2400" dirty="0"/>
              <a:t> </a:t>
            </a:r>
            <a:r>
              <a:rPr lang="en-US" sz="2400" dirty="0" err="1"/>
              <a:t>chiziqlarning</a:t>
            </a:r>
            <a:r>
              <a:rPr lang="en-US" sz="2400" dirty="0"/>
              <a:t> </a:t>
            </a:r>
            <a:r>
              <a:rPr lang="en-US" sz="2400" dirty="0" err="1"/>
              <a:t>hammasi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tekislikda</a:t>
            </a:r>
            <a:r>
              <a:rPr lang="en-US" sz="2400" dirty="0"/>
              <a:t> </a:t>
            </a:r>
            <a:r>
              <a:rPr lang="en-US" sz="2400" dirty="0" err="1"/>
              <a:t>yotadi</a:t>
            </a:r>
            <a:r>
              <a:rPr lang="en-US" sz="2400" dirty="0"/>
              <a:t>. “Bu </a:t>
            </a:r>
            <a:r>
              <a:rPr lang="en-US" sz="2400" dirty="0" err="1"/>
              <a:t>narsa</a:t>
            </a:r>
            <a:r>
              <a:rPr lang="en-US" sz="2400" dirty="0"/>
              <a:t> </a:t>
            </a:r>
            <a:r>
              <a:rPr lang="en-US" sz="2400" dirty="0" err="1"/>
              <a:t>differensial</a:t>
            </a:r>
            <a:r>
              <a:rPr lang="en-US" sz="2400" dirty="0"/>
              <a:t> </a:t>
            </a:r>
            <a:r>
              <a:rPr lang="en-US" sz="2400" dirty="0" err="1"/>
              <a:t>geometriyada</a:t>
            </a:r>
            <a:r>
              <a:rPr lang="en-US" sz="2400" dirty="0"/>
              <a:t> </a:t>
            </a:r>
            <a:r>
              <a:rPr lang="en-US" sz="2400" dirty="0" err="1"/>
              <a:t>isbot</a:t>
            </a:r>
            <a:r>
              <a:rPr lang="en-US" sz="2400" dirty="0"/>
              <a:t> </a:t>
            </a:r>
            <a:r>
              <a:rPr lang="en-US" sz="2400" dirty="0" err="1"/>
              <a:t>qilingan</a:t>
            </a:r>
            <a:r>
              <a:rPr lang="en-US" sz="2400" dirty="0"/>
              <a:t>.” Bu </a:t>
            </a:r>
            <a:r>
              <a:rPr lang="en-US" sz="2400" dirty="0" err="1"/>
              <a:t>tekislik</a:t>
            </a:r>
            <a:r>
              <a:rPr lang="en-US" sz="2400" dirty="0"/>
              <a:t> </a:t>
            </a:r>
            <a:r>
              <a:rPr lang="en-US" sz="2400" dirty="0" err="1"/>
              <a:t>sirtga</a:t>
            </a:r>
            <a:r>
              <a:rPr lang="en-US" sz="2400" dirty="0"/>
              <a:t> </a:t>
            </a:r>
            <a:r>
              <a:rPr lang="en-US" sz="2400" dirty="0" err="1"/>
              <a:t>urinma</a:t>
            </a:r>
            <a:r>
              <a:rPr lang="en-US" sz="2400" dirty="0"/>
              <a:t> </a:t>
            </a:r>
            <a:r>
              <a:rPr lang="en-US" sz="2400" dirty="0" err="1"/>
              <a:t>teksilik</a:t>
            </a:r>
            <a:r>
              <a:rPr lang="en-US" sz="2400" dirty="0"/>
              <a:t> deb </a:t>
            </a:r>
            <a:r>
              <a:rPr lang="en-US" sz="2400" dirty="0" err="1"/>
              <a:t>ataladi</a:t>
            </a:r>
            <a:r>
              <a:rPr lang="en-US" sz="2400" dirty="0"/>
              <a:t>. 112 </a:t>
            </a:r>
            <a:r>
              <a:rPr lang="en-US" sz="2400" dirty="0" err="1"/>
              <a:t>Sirtdagi</a:t>
            </a:r>
            <a:r>
              <a:rPr lang="en-US" sz="2400" dirty="0"/>
              <a:t> M </a:t>
            </a:r>
            <a:r>
              <a:rPr lang="en-US" sz="2400" dirty="0" err="1"/>
              <a:t>nuqtadan</a:t>
            </a:r>
            <a:r>
              <a:rPr lang="en-US" sz="2400" dirty="0"/>
              <a:t> </a:t>
            </a:r>
            <a:r>
              <a:rPr lang="en-US" sz="2400" dirty="0" err="1"/>
              <a:t>chiqqan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shu</a:t>
            </a:r>
            <a:r>
              <a:rPr lang="en-US" sz="2400" dirty="0"/>
              <a:t> </a:t>
            </a:r>
            <a:r>
              <a:rPr lang="en-US" sz="2400" dirty="0" err="1"/>
              <a:t>nuqta</a:t>
            </a:r>
            <a:r>
              <a:rPr lang="en-US" sz="2400" dirty="0"/>
              <a:t> </a:t>
            </a:r>
            <a:r>
              <a:rPr lang="en-US" sz="2400" dirty="0" err="1"/>
              <a:t>orqali</a:t>
            </a:r>
            <a:r>
              <a:rPr lang="en-US" sz="2400" dirty="0"/>
              <a:t> </a:t>
            </a:r>
            <a:r>
              <a:rPr lang="en-US" sz="2400" dirty="0" err="1"/>
              <a:t>sirtga</a:t>
            </a:r>
            <a:r>
              <a:rPr lang="en-US" sz="2400" dirty="0"/>
              <a:t> </a:t>
            </a:r>
            <a:r>
              <a:rPr lang="en-US" sz="2400" dirty="0" err="1"/>
              <a:t>urinma</a:t>
            </a:r>
            <a:r>
              <a:rPr lang="en-US" sz="2400" dirty="0"/>
              <a:t> </a:t>
            </a:r>
            <a:r>
              <a:rPr lang="en-US" sz="2400" dirty="0" err="1"/>
              <a:t>bo’lib</a:t>
            </a:r>
            <a:r>
              <a:rPr lang="en-US" sz="2400" dirty="0"/>
              <a:t> </a:t>
            </a:r>
            <a:r>
              <a:rPr lang="en-US" sz="2400" dirty="0" err="1"/>
              <a:t>o’tgan</a:t>
            </a:r>
            <a:r>
              <a:rPr lang="en-US" sz="2400" dirty="0"/>
              <a:t> </a:t>
            </a:r>
            <a:r>
              <a:rPr lang="en-US" sz="2400" dirty="0" err="1"/>
              <a:t>tekislikka</a:t>
            </a:r>
            <a:r>
              <a:rPr lang="en-US" sz="2400" dirty="0"/>
              <a:t> </a:t>
            </a:r>
            <a:r>
              <a:rPr lang="en-US" sz="2400" dirty="0" err="1"/>
              <a:t>perpendikulyar</a:t>
            </a:r>
            <a:r>
              <a:rPr lang="en-US" sz="2400" dirty="0"/>
              <a:t> </a:t>
            </a:r>
            <a:r>
              <a:rPr lang="en-US" sz="2400" dirty="0" err="1"/>
              <a:t>bo’lgan</a:t>
            </a:r>
            <a:r>
              <a:rPr lang="en-US" sz="2400" dirty="0"/>
              <a:t> </a:t>
            </a:r>
            <a:r>
              <a:rPr lang="en-US" sz="2400" dirty="0" err="1"/>
              <a:t>to’g’ri</a:t>
            </a:r>
            <a:r>
              <a:rPr lang="en-US" sz="2400" dirty="0"/>
              <a:t> </a:t>
            </a:r>
            <a:r>
              <a:rPr lang="en-US" sz="2400" dirty="0" err="1"/>
              <a:t>chiziq</a:t>
            </a:r>
            <a:r>
              <a:rPr lang="en-US" sz="2400" dirty="0"/>
              <a:t> </a:t>
            </a:r>
            <a:r>
              <a:rPr lang="en-US" sz="2400" dirty="0" err="1"/>
              <a:t>sirtning</a:t>
            </a:r>
            <a:r>
              <a:rPr lang="en-US" sz="2400" dirty="0"/>
              <a:t> M </a:t>
            </a:r>
            <a:r>
              <a:rPr lang="en-US" sz="2400" dirty="0" err="1"/>
              <a:t>nuqtadagi</a:t>
            </a:r>
            <a:r>
              <a:rPr lang="en-US" sz="2400" dirty="0"/>
              <a:t> </a:t>
            </a:r>
            <a:r>
              <a:rPr lang="en-US" sz="2400" dirty="0" err="1"/>
              <a:t>normali</a:t>
            </a:r>
            <a:r>
              <a:rPr lang="en-US" sz="2400" dirty="0"/>
              <a:t> </a:t>
            </a:r>
            <a:r>
              <a:rPr lang="en-US" sz="2400" dirty="0" err="1"/>
              <a:t>deyiladi</a:t>
            </a:r>
            <a:r>
              <a:rPr lang="en-US" sz="2400" dirty="0"/>
              <a:t>. Normal M </a:t>
            </a:r>
            <a:r>
              <a:rPr lang="en-US" sz="2400" dirty="0" err="1"/>
              <a:t>nuqtadan</a:t>
            </a:r>
            <a:r>
              <a:rPr lang="en-US" sz="2400" dirty="0"/>
              <a:t> </a:t>
            </a:r>
            <a:r>
              <a:rPr lang="en-US" sz="2400" dirty="0" err="1"/>
              <a:t>o’tgan</a:t>
            </a:r>
            <a:r>
              <a:rPr lang="en-US" sz="2400" dirty="0"/>
              <a:t> </a:t>
            </a:r>
            <a:r>
              <a:rPr lang="en-US" sz="2400" dirty="0" err="1"/>
              <a:t>urinmalarga</a:t>
            </a:r>
            <a:r>
              <a:rPr lang="en-US" sz="2400" dirty="0"/>
              <a:t> </a:t>
            </a:r>
            <a:r>
              <a:rPr lang="en-US" sz="2400" dirty="0" err="1"/>
              <a:t>perpendikulyar</a:t>
            </a:r>
            <a:r>
              <a:rPr lang="en-US" sz="2400" dirty="0"/>
              <a:t> </a:t>
            </a:r>
            <a:r>
              <a:rPr lang="en-US" sz="2400" dirty="0" err="1"/>
              <a:t>bo’ladi</a:t>
            </a:r>
            <a:r>
              <a:rPr lang="en-US" sz="2400" dirty="0"/>
              <a:t> (151- </a:t>
            </a:r>
            <a:r>
              <a:rPr lang="en-US" sz="2400" dirty="0" err="1"/>
              <a:t>shakl</a:t>
            </a:r>
            <a:r>
              <a:rPr lang="en-US" sz="2400" dirty="0"/>
              <a:t>). </a:t>
            </a:r>
            <a:r>
              <a:rPr lang="en-US" sz="2400" dirty="0" err="1"/>
              <a:t>Urinma</a:t>
            </a:r>
            <a:r>
              <a:rPr lang="en-US" sz="2400" dirty="0"/>
              <a:t> </a:t>
            </a:r>
            <a:r>
              <a:rPr lang="en-US" sz="2400" dirty="0" err="1"/>
              <a:t>tekisliklarni</a:t>
            </a:r>
            <a:r>
              <a:rPr lang="en-US" sz="2400" dirty="0"/>
              <a:t> </a:t>
            </a:r>
            <a:r>
              <a:rPr lang="en-US" sz="2400" dirty="0" err="1"/>
              <a:t>yasashga</a:t>
            </a:r>
            <a:r>
              <a:rPr lang="en-US" sz="2400" dirty="0"/>
              <a:t> </a:t>
            </a:r>
            <a:r>
              <a:rPr lang="en-US" sz="2400" dirty="0" err="1"/>
              <a:t>doir</a:t>
            </a:r>
            <a:r>
              <a:rPr lang="en-US" sz="2400" dirty="0"/>
              <a:t> </a:t>
            </a:r>
            <a:r>
              <a:rPr lang="en-US" sz="2400" dirty="0" err="1"/>
              <a:t>masalalar</a:t>
            </a:r>
            <a:r>
              <a:rPr lang="en-US" sz="2400" dirty="0"/>
              <a:t> </a:t>
            </a:r>
            <a:r>
              <a:rPr lang="en-US" sz="2400" dirty="0" err="1"/>
              <a:t>asosan</a:t>
            </a:r>
            <a:r>
              <a:rPr lang="en-US" sz="2400" dirty="0"/>
              <a:t> </a:t>
            </a:r>
            <a:r>
              <a:rPr lang="en-US" sz="2400" dirty="0" err="1"/>
              <a:t>uch</a:t>
            </a:r>
            <a:r>
              <a:rPr lang="en-US" sz="2400" dirty="0"/>
              <a:t> </a:t>
            </a:r>
            <a:r>
              <a:rPr lang="en-US" sz="2400" dirty="0" err="1"/>
              <a:t>qismga</a:t>
            </a:r>
            <a:r>
              <a:rPr lang="en-US" sz="2400" dirty="0"/>
              <a:t> </a:t>
            </a:r>
            <a:r>
              <a:rPr lang="en-US" sz="2400" dirty="0" err="1"/>
              <a:t>bo’linadi</a:t>
            </a:r>
            <a:r>
              <a:rPr lang="en-US" sz="2400" dirty="0"/>
              <a:t>: 1. </a:t>
            </a:r>
            <a:r>
              <a:rPr lang="en-US" sz="2400" dirty="0" err="1"/>
              <a:t>Sirtda</a:t>
            </a:r>
            <a:r>
              <a:rPr lang="en-US" sz="2400" dirty="0"/>
              <a:t> </a:t>
            </a:r>
            <a:r>
              <a:rPr lang="en-US" sz="2400" dirty="0" err="1"/>
              <a:t>berilgan</a:t>
            </a:r>
            <a:r>
              <a:rPr lang="en-US" sz="2400" dirty="0"/>
              <a:t> </a:t>
            </a:r>
            <a:r>
              <a:rPr lang="en-US" sz="2400" dirty="0" err="1"/>
              <a:t>nuqta</a:t>
            </a:r>
            <a:r>
              <a:rPr lang="en-US" sz="2400" dirty="0"/>
              <a:t> </a:t>
            </a:r>
            <a:r>
              <a:rPr lang="en-US" sz="2400" dirty="0" err="1"/>
              <a:t>orqali</a:t>
            </a:r>
            <a:r>
              <a:rPr lang="en-US" sz="2400" dirty="0"/>
              <a:t> </a:t>
            </a:r>
            <a:r>
              <a:rPr lang="en-US" sz="2400" dirty="0" err="1"/>
              <a:t>urinma</a:t>
            </a:r>
            <a:r>
              <a:rPr lang="en-US" sz="2400" dirty="0"/>
              <a:t> </a:t>
            </a:r>
            <a:r>
              <a:rPr lang="en-US" sz="2400" dirty="0" err="1"/>
              <a:t>tekislik</a:t>
            </a:r>
            <a:r>
              <a:rPr lang="en-US" sz="2400" dirty="0"/>
              <a:t> </a:t>
            </a:r>
            <a:r>
              <a:rPr lang="en-US" sz="2400" dirty="0" err="1"/>
              <a:t>o’tkazish</a:t>
            </a:r>
            <a:r>
              <a:rPr lang="en-US" sz="2400" dirty="0"/>
              <a:t>; 2. </a:t>
            </a:r>
            <a:r>
              <a:rPr lang="en-US" sz="2400" dirty="0" err="1"/>
              <a:t>Sirtda</a:t>
            </a:r>
            <a:r>
              <a:rPr lang="en-US" sz="2400" dirty="0"/>
              <a:t> </a:t>
            </a:r>
            <a:r>
              <a:rPr lang="en-US" sz="2400" dirty="0" err="1"/>
              <a:t>yotmagan</a:t>
            </a:r>
            <a:r>
              <a:rPr lang="en-US" sz="2400" dirty="0"/>
              <a:t> </a:t>
            </a:r>
            <a:r>
              <a:rPr lang="en-US" sz="2400" dirty="0" err="1"/>
              <a:t>nuqta</a:t>
            </a:r>
            <a:r>
              <a:rPr lang="en-US" sz="2400" dirty="0"/>
              <a:t> </a:t>
            </a:r>
            <a:r>
              <a:rPr lang="en-US" sz="2400" dirty="0" err="1"/>
              <a:t>orqali</a:t>
            </a:r>
            <a:r>
              <a:rPr lang="en-US" sz="2400" dirty="0"/>
              <a:t> </a:t>
            </a:r>
            <a:r>
              <a:rPr lang="en-US" sz="2400" dirty="0" err="1"/>
              <a:t>urinma</a:t>
            </a:r>
            <a:r>
              <a:rPr lang="en-US" sz="2400" dirty="0"/>
              <a:t> </a:t>
            </a:r>
            <a:r>
              <a:rPr lang="en-US" sz="2400" dirty="0" err="1"/>
              <a:t>tekislik</a:t>
            </a:r>
            <a:r>
              <a:rPr lang="en-US" sz="2400" dirty="0"/>
              <a:t> </a:t>
            </a:r>
            <a:r>
              <a:rPr lang="en-US" sz="2400" dirty="0" err="1"/>
              <a:t>o’tkazish</a:t>
            </a:r>
            <a:r>
              <a:rPr lang="en-US" sz="2400" dirty="0"/>
              <a:t>; 3. </a:t>
            </a:r>
            <a:r>
              <a:rPr lang="en-US" sz="2400" dirty="0" err="1"/>
              <a:t>Boshqa</a:t>
            </a:r>
            <a:r>
              <a:rPr lang="en-US" sz="2400" dirty="0"/>
              <a:t> </a:t>
            </a:r>
            <a:r>
              <a:rPr lang="en-US" sz="2400" dirty="0" err="1"/>
              <a:t>maxsus</a:t>
            </a:r>
            <a:r>
              <a:rPr lang="en-US" sz="2400" dirty="0"/>
              <a:t> </a:t>
            </a:r>
            <a:r>
              <a:rPr lang="en-US" sz="2400" dirty="0" err="1"/>
              <a:t>shartlar</a:t>
            </a:r>
            <a:r>
              <a:rPr lang="en-US" sz="2400" dirty="0"/>
              <a:t> </a:t>
            </a:r>
            <a:r>
              <a:rPr lang="en-US" sz="2400" dirty="0" err="1"/>
              <a:t>bo’yicha</a:t>
            </a:r>
            <a:r>
              <a:rPr lang="en-US" sz="2400" dirty="0"/>
              <a:t> (</a:t>
            </a:r>
            <a:r>
              <a:rPr lang="en-US" sz="2400" dirty="0" err="1"/>
              <a:t>masalan</a:t>
            </a:r>
            <a:r>
              <a:rPr lang="en-US" sz="2400" dirty="0"/>
              <a:t>, </a:t>
            </a:r>
            <a:r>
              <a:rPr lang="en-US" sz="2400" dirty="0" err="1"/>
              <a:t>berilgan</a:t>
            </a:r>
            <a:r>
              <a:rPr lang="en-US" sz="2400" dirty="0"/>
              <a:t> </a:t>
            </a:r>
            <a:r>
              <a:rPr lang="en-US" sz="2400" dirty="0" err="1"/>
              <a:t>to’g’ri</a:t>
            </a:r>
            <a:r>
              <a:rPr lang="en-US" sz="2400" dirty="0"/>
              <a:t> </a:t>
            </a:r>
            <a:r>
              <a:rPr lang="en-US" sz="2400" dirty="0" err="1"/>
              <a:t>chiziqqa</a:t>
            </a:r>
            <a:r>
              <a:rPr lang="en-US" sz="2400" dirty="0"/>
              <a:t> parallel </a:t>
            </a:r>
            <a:r>
              <a:rPr lang="en-US" sz="2400" dirty="0" err="1"/>
              <a:t>qilib</a:t>
            </a:r>
            <a:r>
              <a:rPr lang="en-US" sz="2400" dirty="0"/>
              <a:t>, </a:t>
            </a:r>
            <a:r>
              <a:rPr lang="en-US" sz="2400" dirty="0" err="1"/>
              <a:t>to’g’ri</a:t>
            </a:r>
            <a:r>
              <a:rPr lang="en-US" sz="2400" dirty="0"/>
              <a:t> </a:t>
            </a:r>
            <a:r>
              <a:rPr lang="en-US" sz="2400" dirty="0" err="1"/>
              <a:t>chiziq</a:t>
            </a:r>
            <a:r>
              <a:rPr lang="en-US" sz="2400" dirty="0"/>
              <a:t> </a:t>
            </a:r>
            <a:r>
              <a:rPr lang="en-US" sz="2400" dirty="0" err="1"/>
              <a:t>orqali</a:t>
            </a:r>
            <a:r>
              <a:rPr lang="en-US" sz="2400" dirty="0"/>
              <a:t> </a:t>
            </a:r>
            <a:r>
              <a:rPr lang="en-US" sz="2400" dirty="0" err="1"/>
              <a:t>yoki</a:t>
            </a:r>
            <a:r>
              <a:rPr lang="en-US" sz="2400" dirty="0"/>
              <a:t> </a:t>
            </a:r>
            <a:r>
              <a:rPr lang="en-US" sz="2400" dirty="0" err="1"/>
              <a:t>berilgan</a:t>
            </a:r>
            <a:r>
              <a:rPr lang="en-US" sz="2400" dirty="0"/>
              <a:t> </a:t>
            </a:r>
            <a:r>
              <a:rPr lang="en-US" sz="2400" dirty="0" err="1"/>
              <a:t>tekislikka</a:t>
            </a:r>
            <a:r>
              <a:rPr lang="en-US" sz="2400" dirty="0"/>
              <a:t> parallel </a:t>
            </a:r>
            <a:r>
              <a:rPr lang="en-US" sz="2400" dirty="0" err="1"/>
              <a:t>qilib</a:t>
            </a:r>
            <a:r>
              <a:rPr lang="en-US" sz="2400" dirty="0"/>
              <a:t>) </a:t>
            </a:r>
            <a:r>
              <a:rPr lang="en-US" sz="2400" dirty="0" err="1"/>
              <a:t>urinma</a:t>
            </a:r>
            <a:r>
              <a:rPr lang="en-US" sz="2400" dirty="0"/>
              <a:t> </a:t>
            </a:r>
            <a:r>
              <a:rPr lang="en-US" sz="2400" dirty="0" err="1"/>
              <a:t>tekislik</a:t>
            </a:r>
            <a:r>
              <a:rPr lang="en-US" sz="2400" dirty="0"/>
              <a:t> </a:t>
            </a:r>
            <a:r>
              <a:rPr lang="en-US" sz="2400" dirty="0" err="1"/>
              <a:t>o’tkazish</a:t>
            </a:r>
            <a:r>
              <a:rPr lang="en-US" sz="2400" dirty="0"/>
              <a:t>. Agar </a:t>
            </a:r>
            <a:r>
              <a:rPr lang="en-US" sz="2400" dirty="0" err="1"/>
              <a:t>egri</a:t>
            </a:r>
            <a:r>
              <a:rPr lang="en-US" sz="2400" dirty="0"/>
              <a:t> </a:t>
            </a:r>
            <a:r>
              <a:rPr lang="en-US" sz="2400" dirty="0" err="1"/>
              <a:t>sirtning</a:t>
            </a:r>
            <a:r>
              <a:rPr lang="en-US" sz="2400" dirty="0"/>
              <a:t> H </a:t>
            </a:r>
            <a:r>
              <a:rPr lang="en-US" sz="2400" dirty="0" err="1"/>
              <a:t>yoki</a:t>
            </a:r>
            <a:r>
              <a:rPr lang="en-US" sz="2400" dirty="0"/>
              <a:t> V </a:t>
            </a:r>
            <a:r>
              <a:rPr lang="en-US" sz="2400" dirty="0" err="1"/>
              <a:t>tekislikda</a:t>
            </a:r>
            <a:r>
              <a:rPr lang="en-US" sz="2400" dirty="0"/>
              <a:t> </a:t>
            </a:r>
            <a:r>
              <a:rPr lang="en-US" sz="2400" dirty="0" err="1"/>
              <a:t>izi</a:t>
            </a:r>
            <a:r>
              <a:rPr lang="en-US" sz="2400" dirty="0"/>
              <a:t> </a:t>
            </a:r>
            <a:r>
              <a:rPr lang="en-US" sz="2400" dirty="0" err="1"/>
              <a:t>bo’lsa</a:t>
            </a:r>
            <a:r>
              <a:rPr lang="en-US" sz="2400" dirty="0"/>
              <a:t>, </a:t>
            </a:r>
            <a:r>
              <a:rPr lang="en-US" sz="2400" dirty="0" err="1"/>
              <a:t>urinma</a:t>
            </a:r>
            <a:r>
              <a:rPr lang="en-US" sz="2400" dirty="0"/>
              <a:t> </a:t>
            </a:r>
            <a:r>
              <a:rPr lang="en-US" sz="2400" dirty="0" err="1"/>
              <a:t>tekislikning</a:t>
            </a:r>
            <a:r>
              <a:rPr lang="en-US" sz="2400" dirty="0"/>
              <a:t> </a:t>
            </a:r>
            <a:r>
              <a:rPr lang="en-US" sz="2400" dirty="0" err="1"/>
              <a:t>izi</a:t>
            </a:r>
            <a:r>
              <a:rPr lang="en-US" sz="2400" dirty="0"/>
              <a:t> </a:t>
            </a:r>
            <a:r>
              <a:rPr lang="en-US" sz="2400" dirty="0" err="1"/>
              <a:t>sirtning</a:t>
            </a:r>
            <a:r>
              <a:rPr lang="en-US" sz="2400" dirty="0"/>
              <a:t> </a:t>
            </a:r>
            <a:r>
              <a:rPr lang="en-US" sz="2400" dirty="0" err="1"/>
              <a:t>iziga</a:t>
            </a:r>
            <a:r>
              <a:rPr lang="en-US" sz="2400" dirty="0"/>
              <a:t> </a:t>
            </a:r>
            <a:r>
              <a:rPr lang="en-US" sz="2400" dirty="0" err="1"/>
              <a:t>urinma</a:t>
            </a:r>
            <a:r>
              <a:rPr lang="en-US" sz="2400" dirty="0"/>
              <a:t> </a:t>
            </a:r>
            <a:r>
              <a:rPr lang="en-US" sz="2400" dirty="0" err="1"/>
              <a:t>bo’ladi</a:t>
            </a:r>
            <a:r>
              <a:rPr lang="en-US" sz="2400" dirty="0"/>
              <a:t>. Bu </a:t>
            </a:r>
            <a:r>
              <a:rPr lang="en-US" sz="2400" dirty="0" err="1"/>
              <a:t>holdan</a:t>
            </a:r>
            <a:r>
              <a:rPr lang="en-US" sz="2400" dirty="0"/>
              <a:t> </a:t>
            </a:r>
            <a:r>
              <a:rPr lang="en-US" sz="2400" dirty="0" err="1"/>
              <a:t>urinma</a:t>
            </a:r>
            <a:r>
              <a:rPr lang="en-US" sz="2400" dirty="0"/>
              <a:t> </a:t>
            </a:r>
            <a:r>
              <a:rPr lang="en-US" sz="2400" dirty="0" err="1"/>
              <a:t>tekislik</a:t>
            </a:r>
            <a:r>
              <a:rPr lang="en-US" sz="2400" dirty="0"/>
              <a:t> </a:t>
            </a:r>
            <a:r>
              <a:rPr lang="en-US" sz="2400" dirty="0" err="1"/>
              <a:t>yasash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keng</a:t>
            </a:r>
            <a:r>
              <a:rPr lang="en-US" sz="2400" dirty="0"/>
              <a:t> </a:t>
            </a:r>
            <a:r>
              <a:rPr lang="en-US" sz="2400" dirty="0" err="1"/>
              <a:t>foydilanadi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23989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20" y="688340"/>
            <a:ext cx="8549957" cy="543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16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Sirtda</a:t>
            </a:r>
            <a:r>
              <a:rPr lang="en-US" b="1" dirty="0"/>
              <a:t> </a:t>
            </a:r>
            <a:r>
              <a:rPr lang="en-US" b="1" dirty="0" err="1"/>
              <a:t>olingan</a:t>
            </a:r>
            <a:r>
              <a:rPr lang="en-US" b="1" dirty="0"/>
              <a:t> </a:t>
            </a:r>
            <a:r>
              <a:rPr lang="en-US" b="1" dirty="0" err="1"/>
              <a:t>nuqta</a:t>
            </a:r>
            <a:r>
              <a:rPr lang="en-US" b="1" dirty="0"/>
              <a:t> </a:t>
            </a:r>
            <a:r>
              <a:rPr lang="en-US" b="1" dirty="0" err="1"/>
              <a:t>orqali</a:t>
            </a:r>
            <a:r>
              <a:rPr lang="en-US" b="1" dirty="0"/>
              <a:t> </a:t>
            </a:r>
            <a:r>
              <a:rPr lang="en-US" b="1" dirty="0" err="1"/>
              <a:t>urinma</a:t>
            </a:r>
            <a:r>
              <a:rPr lang="en-US" b="1" dirty="0"/>
              <a:t> </a:t>
            </a:r>
            <a:r>
              <a:rPr lang="en-US" b="1" dirty="0" err="1"/>
              <a:t>tekislik</a:t>
            </a:r>
            <a:r>
              <a:rPr lang="en-US" b="1" dirty="0"/>
              <a:t> </a:t>
            </a:r>
            <a:r>
              <a:rPr lang="en-US" b="1" dirty="0" err="1"/>
              <a:t>o’tkazish</a:t>
            </a:r>
            <a:r>
              <a:rPr lang="en-US" dirty="0"/>
              <a:t>. </a:t>
            </a:r>
          </a:p>
          <a:p>
            <a:r>
              <a:rPr lang="en-US" dirty="0"/>
              <a:t> </a:t>
            </a:r>
            <a:r>
              <a:rPr lang="en-US" dirty="0" err="1"/>
              <a:t>Silindr</a:t>
            </a:r>
            <a:r>
              <a:rPr lang="en-US" dirty="0"/>
              <a:t> </a:t>
            </a:r>
            <a:r>
              <a:rPr lang="en-US" dirty="0" err="1"/>
              <a:t>sirtida</a:t>
            </a:r>
            <a:r>
              <a:rPr lang="en-US" dirty="0"/>
              <a:t> </a:t>
            </a:r>
            <a:r>
              <a:rPr lang="en-US" dirty="0" err="1"/>
              <a:t>berilgan</a:t>
            </a:r>
            <a:r>
              <a:rPr lang="en-US" dirty="0"/>
              <a:t> M(</a:t>
            </a:r>
            <a:r>
              <a:rPr lang="en-US" dirty="0" err="1"/>
              <a:t>m,m</a:t>
            </a:r>
            <a:r>
              <a:rPr lang="en-US" dirty="0"/>
              <a:t>`) </a:t>
            </a:r>
            <a:r>
              <a:rPr lang="en-US" dirty="0" err="1"/>
              <a:t>nuqta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urinma</a:t>
            </a:r>
            <a:r>
              <a:rPr lang="en-US" dirty="0"/>
              <a:t> </a:t>
            </a:r>
            <a:r>
              <a:rPr lang="en-US" dirty="0" err="1"/>
              <a:t>tekislik</a:t>
            </a:r>
            <a:r>
              <a:rPr lang="en-US" dirty="0"/>
              <a:t> </a:t>
            </a:r>
            <a:r>
              <a:rPr lang="en-US" dirty="0" err="1"/>
              <a:t>o’tkazish</a:t>
            </a:r>
            <a:r>
              <a:rPr lang="en-US" dirty="0"/>
              <a:t> </a:t>
            </a:r>
            <a:r>
              <a:rPr lang="en-US" dirty="0" err="1"/>
              <a:t>ko’rsatilgan</a:t>
            </a:r>
            <a:r>
              <a:rPr lang="en-US" dirty="0"/>
              <a:t>. </a:t>
            </a:r>
            <a:r>
              <a:rPr lang="en-US" dirty="0" err="1"/>
              <a:t>Urinma</a:t>
            </a:r>
            <a:r>
              <a:rPr lang="en-US" dirty="0"/>
              <a:t> </a:t>
            </a:r>
            <a:r>
              <a:rPr lang="en-US" dirty="0" err="1"/>
              <a:t>tekislikni</a:t>
            </a:r>
            <a:r>
              <a:rPr lang="en-US" dirty="0"/>
              <a:t> </a:t>
            </a:r>
            <a:r>
              <a:rPr lang="en-US" dirty="0" err="1"/>
              <a:t>yasash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oldin</a:t>
            </a:r>
            <a:r>
              <a:rPr lang="en-US" dirty="0"/>
              <a:t> M </a:t>
            </a:r>
            <a:r>
              <a:rPr lang="en-US" dirty="0" err="1"/>
              <a:t>nuqtadan</a:t>
            </a:r>
            <a:r>
              <a:rPr lang="en-US" dirty="0"/>
              <a:t> </a:t>
            </a:r>
            <a:r>
              <a:rPr lang="en-US" dirty="0" err="1"/>
              <a:t>o’tgan</a:t>
            </a:r>
            <a:r>
              <a:rPr lang="en-US" dirty="0"/>
              <a:t> </a:t>
            </a:r>
            <a:r>
              <a:rPr lang="en-US" dirty="0" err="1"/>
              <a:t>yasovchi</a:t>
            </a:r>
            <a:r>
              <a:rPr lang="en-US" dirty="0"/>
              <a:t> AB(</a:t>
            </a:r>
            <a:r>
              <a:rPr lang="en-US" dirty="0" err="1"/>
              <a:t>a`b`,ab</a:t>
            </a:r>
            <a:r>
              <a:rPr lang="en-US" dirty="0"/>
              <a:t>) </a:t>
            </a:r>
            <a:r>
              <a:rPr lang="en-US" dirty="0" err="1"/>
              <a:t>to’g’ri</a:t>
            </a:r>
            <a:r>
              <a:rPr lang="en-US" dirty="0"/>
              <a:t> </a:t>
            </a:r>
            <a:r>
              <a:rPr lang="en-US" dirty="0" err="1"/>
              <a:t>chiziq</a:t>
            </a:r>
            <a:r>
              <a:rPr lang="en-US" dirty="0"/>
              <a:t> </a:t>
            </a:r>
            <a:r>
              <a:rPr lang="en-US" dirty="0" err="1"/>
              <a:t>chizilgan</a:t>
            </a:r>
            <a:r>
              <a:rPr lang="en-US" dirty="0"/>
              <a:t>. </a:t>
            </a:r>
            <a:r>
              <a:rPr lang="en-US" dirty="0" err="1"/>
              <a:t>So’ngra</a:t>
            </a:r>
            <a:r>
              <a:rPr lang="en-US" dirty="0"/>
              <a:t> </a:t>
            </a:r>
            <a:r>
              <a:rPr lang="en-US" dirty="0" err="1"/>
              <a:t>yasovchi</a:t>
            </a:r>
            <a:r>
              <a:rPr lang="en-US" dirty="0"/>
              <a:t> </a:t>
            </a:r>
            <a:r>
              <a:rPr lang="en-US" dirty="0" err="1"/>
              <a:t>chiziqning</a:t>
            </a:r>
            <a:r>
              <a:rPr lang="en-US" dirty="0"/>
              <a:t> </a:t>
            </a:r>
            <a:r>
              <a:rPr lang="en-US" dirty="0" err="1"/>
              <a:t>izi</a:t>
            </a:r>
            <a:r>
              <a:rPr lang="en-US" dirty="0"/>
              <a:t> (b </a:t>
            </a:r>
            <a:r>
              <a:rPr lang="en-US" dirty="0" err="1"/>
              <a:t>nuqta</a:t>
            </a:r>
            <a:r>
              <a:rPr lang="en-US" dirty="0"/>
              <a:t>)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silindrning</a:t>
            </a:r>
            <a:r>
              <a:rPr lang="en-US" dirty="0"/>
              <a:t> </a:t>
            </a:r>
            <a:r>
              <a:rPr lang="en-US" dirty="0" err="1"/>
              <a:t>iziga</a:t>
            </a:r>
            <a:r>
              <a:rPr lang="en-US" dirty="0"/>
              <a:t> </a:t>
            </a:r>
            <a:r>
              <a:rPr lang="en-US" dirty="0" err="1"/>
              <a:t>urinma</a:t>
            </a:r>
            <a:r>
              <a:rPr lang="en-US" dirty="0"/>
              <a:t> </a:t>
            </a:r>
            <a:r>
              <a:rPr lang="en-US" dirty="0" err="1"/>
              <a:t>chiziq</a:t>
            </a:r>
            <a:r>
              <a:rPr lang="en-US" dirty="0"/>
              <a:t> </a:t>
            </a:r>
            <a:r>
              <a:rPr lang="en-US" dirty="0" err="1"/>
              <a:t>o’tkazilgan</a:t>
            </a:r>
            <a:r>
              <a:rPr lang="en-US" dirty="0"/>
              <a:t> (</a:t>
            </a:r>
            <a:r>
              <a:rPr lang="en-US" dirty="0" err="1"/>
              <a:t>bs</a:t>
            </a:r>
            <a:r>
              <a:rPr lang="en-US" dirty="0"/>
              <a:t>, b`s`). ABS </a:t>
            </a:r>
            <a:r>
              <a:rPr lang="en-US" dirty="0" err="1"/>
              <a:t>izlangan</a:t>
            </a:r>
            <a:r>
              <a:rPr lang="en-US" dirty="0"/>
              <a:t> </a:t>
            </a:r>
            <a:r>
              <a:rPr lang="en-US" dirty="0" err="1"/>
              <a:t>tekislikdir</a:t>
            </a:r>
            <a:r>
              <a:rPr lang="en-US" dirty="0"/>
              <a:t>. BS </a:t>
            </a:r>
            <a:r>
              <a:rPr lang="en-US" dirty="0" err="1"/>
              <a:t>to’g’ri</a:t>
            </a:r>
            <a:r>
              <a:rPr lang="en-US" dirty="0"/>
              <a:t> </a:t>
            </a:r>
            <a:r>
              <a:rPr lang="en-US" dirty="0" err="1"/>
              <a:t>chiziq</a:t>
            </a:r>
            <a:r>
              <a:rPr lang="en-US" dirty="0"/>
              <a:t> </a:t>
            </a:r>
            <a:r>
              <a:rPr lang="en-US" dirty="0" err="1"/>
              <a:t>tekislikning</a:t>
            </a:r>
            <a:r>
              <a:rPr lang="en-US" dirty="0"/>
              <a:t> </a:t>
            </a:r>
            <a:r>
              <a:rPr lang="en-US" dirty="0" err="1"/>
              <a:t>gorizantal</a:t>
            </a:r>
            <a:r>
              <a:rPr lang="en-US" dirty="0"/>
              <a:t> </a:t>
            </a:r>
            <a:r>
              <a:rPr lang="en-US" dirty="0" err="1"/>
              <a:t>izi</a:t>
            </a:r>
            <a:r>
              <a:rPr lang="en-US" dirty="0"/>
              <a:t> (QH) </a:t>
            </a:r>
            <a:r>
              <a:rPr lang="en-US" dirty="0" err="1"/>
              <a:t>bo’ladi</a:t>
            </a:r>
            <a:r>
              <a:rPr lang="en-US" dirty="0"/>
              <a:t> (152-shakl)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980" y="2470785"/>
            <a:ext cx="46482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153-shaklning (FIGURE 15.5 a </a:t>
            </a:r>
            <a:r>
              <a:rPr lang="en-US" dirty="0" err="1"/>
              <a:t>va</a:t>
            </a:r>
            <a:r>
              <a:rPr lang="en-US" dirty="0"/>
              <a:t> b da FIGURE 15.6 a </a:t>
            </a:r>
            <a:r>
              <a:rPr lang="en-US" dirty="0" err="1"/>
              <a:t>va</a:t>
            </a:r>
            <a:r>
              <a:rPr lang="en-US" dirty="0"/>
              <a:t> b) ―Descriptive geometry‖ </a:t>
            </a:r>
            <a:r>
              <a:rPr lang="en-US" dirty="0" err="1"/>
              <a:t>nomli</a:t>
            </a:r>
            <a:r>
              <a:rPr lang="en-US" dirty="0"/>
              <a:t> </a:t>
            </a:r>
            <a:r>
              <a:rPr lang="en-US" dirty="0" err="1"/>
              <a:t>darslikda</a:t>
            </a:r>
            <a:r>
              <a:rPr lang="en-US" dirty="0"/>
              <a:t> </a:t>
            </a:r>
            <a:r>
              <a:rPr lang="en-US" dirty="0" err="1"/>
              <a:t>sirtda</a:t>
            </a:r>
            <a:r>
              <a:rPr lang="en-US" dirty="0"/>
              <a:t> </a:t>
            </a:r>
            <a:r>
              <a:rPr lang="en-US" dirty="0" err="1"/>
              <a:t>olingan</a:t>
            </a:r>
            <a:r>
              <a:rPr lang="en-US" dirty="0"/>
              <a:t> </a:t>
            </a:r>
            <a:r>
              <a:rPr lang="en-US" dirty="0" err="1"/>
              <a:t>nuqta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urinma</a:t>
            </a:r>
            <a:r>
              <a:rPr lang="en-US" dirty="0"/>
              <a:t> </a:t>
            </a:r>
            <a:r>
              <a:rPr lang="en-US" dirty="0" err="1"/>
              <a:t>tekislik</a:t>
            </a:r>
            <a:r>
              <a:rPr lang="en-US" dirty="0"/>
              <a:t> </a:t>
            </a:r>
            <a:r>
              <a:rPr lang="en-US" dirty="0" err="1"/>
              <a:t>o’tkazishga</a:t>
            </a:r>
            <a:r>
              <a:rPr lang="en-US" dirty="0"/>
              <a:t> </a:t>
            </a:r>
            <a:r>
              <a:rPr lang="en-US" dirty="0" err="1"/>
              <a:t>oid</a:t>
            </a:r>
            <a:r>
              <a:rPr lang="en-US" dirty="0"/>
              <a:t> </a:t>
            </a:r>
            <a:r>
              <a:rPr lang="en-US" dirty="0" err="1"/>
              <a:t>masalada</a:t>
            </a:r>
            <a:r>
              <a:rPr lang="en-US" dirty="0"/>
              <a:t> </a:t>
            </a:r>
            <a:r>
              <a:rPr lang="en-US" dirty="0" err="1"/>
              <a:t>silindr</a:t>
            </a:r>
            <a:r>
              <a:rPr lang="en-US" dirty="0"/>
              <a:t> </a:t>
            </a:r>
            <a:r>
              <a:rPr lang="en-US" dirty="0" err="1"/>
              <a:t>sirtida</a:t>
            </a:r>
            <a:r>
              <a:rPr lang="en-US" dirty="0"/>
              <a:t> </a:t>
            </a:r>
            <a:r>
              <a:rPr lang="en-US" dirty="0" err="1"/>
              <a:t>yotgan</a:t>
            </a:r>
            <a:r>
              <a:rPr lang="en-US" dirty="0"/>
              <a:t> </a:t>
            </a:r>
            <a:r>
              <a:rPr lang="en-US" dirty="0" err="1"/>
              <a:t>nuqta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yasovchilariga</a:t>
            </a:r>
            <a:r>
              <a:rPr lang="en-US" dirty="0"/>
              <a:t> parallel </a:t>
            </a:r>
            <a:r>
              <a:rPr lang="en-US" dirty="0" err="1"/>
              <a:t>chiziq</a:t>
            </a:r>
            <a:r>
              <a:rPr lang="en-US" dirty="0"/>
              <a:t> </a:t>
            </a:r>
            <a:r>
              <a:rPr lang="en-US" dirty="0" err="1"/>
              <a:t>o’tkaziladi</a:t>
            </a:r>
            <a:r>
              <a:rPr lang="en-US" dirty="0"/>
              <a:t>. </a:t>
            </a:r>
            <a:r>
              <a:rPr lang="en-US" dirty="0" err="1"/>
              <a:t>Asosini</a:t>
            </a:r>
            <a:r>
              <a:rPr lang="en-US" dirty="0"/>
              <a:t> </a:t>
            </a:r>
            <a:r>
              <a:rPr lang="en-US" dirty="0" err="1"/>
              <a:t>kesib</a:t>
            </a:r>
            <a:r>
              <a:rPr lang="en-US" dirty="0"/>
              <a:t> </a:t>
            </a:r>
            <a:r>
              <a:rPr lang="en-US" dirty="0" err="1"/>
              <a:t>o’tgan</a:t>
            </a:r>
            <a:r>
              <a:rPr lang="en-US" dirty="0"/>
              <a:t> </a:t>
            </a:r>
            <a:r>
              <a:rPr lang="en-US" dirty="0" err="1"/>
              <a:t>chiziqning</a:t>
            </a:r>
            <a:r>
              <a:rPr lang="en-US" dirty="0"/>
              <a:t> t </a:t>
            </a:r>
            <a:r>
              <a:rPr lang="en-US" dirty="0" err="1"/>
              <a:t>nuqtasi</a:t>
            </a:r>
            <a:r>
              <a:rPr lang="en-US" dirty="0"/>
              <a:t> </a:t>
            </a:r>
            <a:r>
              <a:rPr lang="en-US" dirty="0" err="1"/>
              <a:t>silindrni</a:t>
            </a:r>
            <a:r>
              <a:rPr lang="en-US" dirty="0"/>
              <a:t> </a:t>
            </a:r>
            <a:r>
              <a:rPr lang="en-US" dirty="0" err="1"/>
              <a:t>markazi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tutashtiriladi</a:t>
            </a:r>
            <a:r>
              <a:rPr lang="en-US" dirty="0"/>
              <a:t>. t </a:t>
            </a:r>
            <a:r>
              <a:rPr lang="en-US" dirty="0" err="1"/>
              <a:t>chiziqqa</a:t>
            </a:r>
            <a:r>
              <a:rPr lang="en-US" dirty="0"/>
              <a:t> </a:t>
            </a:r>
            <a:r>
              <a:rPr lang="en-US" dirty="0" err="1"/>
              <a:t>perpendikulyar</a:t>
            </a:r>
            <a:r>
              <a:rPr lang="en-US" dirty="0"/>
              <a:t> </a:t>
            </a:r>
            <a:r>
              <a:rPr lang="en-US" dirty="0" err="1"/>
              <a:t>tf</a:t>
            </a:r>
            <a:r>
              <a:rPr lang="en-US" dirty="0"/>
              <a:t> </a:t>
            </a:r>
            <a:r>
              <a:rPr lang="en-US" dirty="0" err="1"/>
              <a:t>chiziq</a:t>
            </a:r>
            <a:r>
              <a:rPr lang="en-US" dirty="0"/>
              <a:t> </a:t>
            </a:r>
            <a:r>
              <a:rPr lang="en-US" dirty="0" err="1"/>
              <a:t>o’tkaziladi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tekislikni</a:t>
            </a:r>
            <a:r>
              <a:rPr lang="en-US" dirty="0"/>
              <a:t> belgilaymiz11 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40" y="1158240"/>
            <a:ext cx="714248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61593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Maxsus</a:t>
            </a:r>
            <a:r>
              <a:rPr lang="en-US" b="1" dirty="0"/>
              <a:t> </a:t>
            </a:r>
            <a:r>
              <a:rPr lang="en-US" b="1" dirty="0" err="1"/>
              <a:t>shartlar</a:t>
            </a:r>
            <a:r>
              <a:rPr lang="en-US" b="1" dirty="0"/>
              <a:t> </a:t>
            </a:r>
            <a:r>
              <a:rPr lang="en-US" b="1" dirty="0" err="1"/>
              <a:t>bo’yicha</a:t>
            </a:r>
            <a:r>
              <a:rPr lang="en-US" b="1" dirty="0"/>
              <a:t> </a:t>
            </a:r>
            <a:r>
              <a:rPr lang="en-US" b="1" dirty="0" err="1"/>
              <a:t>sirtga</a:t>
            </a:r>
            <a:r>
              <a:rPr lang="en-US" b="1" dirty="0"/>
              <a:t> </a:t>
            </a:r>
            <a:r>
              <a:rPr lang="en-US" b="1" dirty="0" err="1"/>
              <a:t>urinma</a:t>
            </a:r>
            <a:r>
              <a:rPr lang="en-US" b="1" dirty="0"/>
              <a:t> </a:t>
            </a:r>
            <a:r>
              <a:rPr lang="en-US" b="1" dirty="0" err="1"/>
              <a:t>tekislik</a:t>
            </a:r>
            <a:r>
              <a:rPr lang="en-US" b="1" dirty="0"/>
              <a:t> </a:t>
            </a:r>
            <a:r>
              <a:rPr lang="en-US" b="1" dirty="0" err="1"/>
              <a:t>o’tkazish</a:t>
            </a:r>
            <a:r>
              <a:rPr lang="en-US" dirty="0"/>
              <a:t>. </a:t>
            </a:r>
          </a:p>
          <a:p>
            <a:r>
              <a:rPr lang="en-US" dirty="0"/>
              <a:t>    </a:t>
            </a:r>
            <a:r>
              <a:rPr lang="en-US" dirty="0" err="1"/>
              <a:t>Berilgan</a:t>
            </a:r>
            <a:r>
              <a:rPr lang="en-US" dirty="0"/>
              <a:t> </a:t>
            </a:r>
            <a:r>
              <a:rPr lang="en-US" b="1" dirty="0"/>
              <a:t>BN</a:t>
            </a:r>
            <a:r>
              <a:rPr lang="en-US" dirty="0"/>
              <a:t> </a:t>
            </a:r>
            <a:r>
              <a:rPr lang="en-US" dirty="0" err="1"/>
              <a:t>to’g’ri</a:t>
            </a:r>
            <a:r>
              <a:rPr lang="en-US" dirty="0"/>
              <a:t> </a:t>
            </a:r>
            <a:r>
              <a:rPr lang="en-US" dirty="0" err="1"/>
              <a:t>chiziqqa</a:t>
            </a:r>
            <a:r>
              <a:rPr lang="en-US" dirty="0"/>
              <a:t> parallel </a:t>
            </a:r>
            <a:r>
              <a:rPr lang="en-US" dirty="0" err="1"/>
              <a:t>qilib</a:t>
            </a:r>
            <a:r>
              <a:rPr lang="en-US" dirty="0"/>
              <a:t> </a:t>
            </a:r>
            <a:r>
              <a:rPr lang="en-US" dirty="0" err="1"/>
              <a:t>silindr</a:t>
            </a:r>
            <a:r>
              <a:rPr lang="en-US" dirty="0"/>
              <a:t> </a:t>
            </a:r>
            <a:r>
              <a:rPr lang="en-US" dirty="0" err="1"/>
              <a:t>sirtga</a:t>
            </a:r>
            <a:r>
              <a:rPr lang="en-US" dirty="0"/>
              <a:t> </a:t>
            </a:r>
            <a:r>
              <a:rPr lang="en-US" dirty="0" err="1"/>
              <a:t>urinma</a:t>
            </a:r>
            <a:r>
              <a:rPr lang="en-US" dirty="0"/>
              <a:t> </a:t>
            </a:r>
            <a:r>
              <a:rPr lang="en-US" dirty="0" err="1"/>
              <a:t>tekislik</a:t>
            </a:r>
            <a:r>
              <a:rPr lang="en-US" dirty="0"/>
              <a:t> </a:t>
            </a:r>
            <a:r>
              <a:rPr lang="en-US" dirty="0" err="1"/>
              <a:t>o’tkazish</a:t>
            </a:r>
            <a:r>
              <a:rPr lang="en-US" dirty="0"/>
              <a:t> </a:t>
            </a:r>
            <a:r>
              <a:rPr lang="en-US" dirty="0" err="1"/>
              <a:t>ko’rsatilgan</a:t>
            </a:r>
            <a:r>
              <a:rPr lang="en-US" dirty="0"/>
              <a:t>. </a:t>
            </a:r>
            <a:r>
              <a:rPr lang="en-US" dirty="0" err="1"/>
              <a:t>Avval</a:t>
            </a:r>
            <a:r>
              <a:rPr lang="en-US" dirty="0"/>
              <a:t> </a:t>
            </a:r>
            <a:r>
              <a:rPr lang="en-US" dirty="0" err="1"/>
              <a:t>berilgan</a:t>
            </a:r>
            <a:r>
              <a:rPr lang="en-US" dirty="0"/>
              <a:t> </a:t>
            </a:r>
            <a:r>
              <a:rPr lang="en-US" b="1" dirty="0"/>
              <a:t>BN</a:t>
            </a:r>
            <a:r>
              <a:rPr lang="en-US" dirty="0"/>
              <a:t> </a:t>
            </a:r>
            <a:r>
              <a:rPr lang="en-US" dirty="0" err="1"/>
              <a:t>chiziqni</a:t>
            </a:r>
            <a:r>
              <a:rPr lang="en-US" dirty="0"/>
              <a:t> </a:t>
            </a:r>
            <a:r>
              <a:rPr lang="en-US" dirty="0" err="1"/>
              <a:t>kesuvchi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silindrning</a:t>
            </a:r>
            <a:r>
              <a:rPr lang="en-US" dirty="0"/>
              <a:t> </a:t>
            </a:r>
            <a:r>
              <a:rPr lang="en-US" dirty="0" err="1"/>
              <a:t>yasovchilariga</a:t>
            </a:r>
            <a:r>
              <a:rPr lang="en-US" dirty="0"/>
              <a:t> parallel </a:t>
            </a:r>
            <a:r>
              <a:rPr lang="en-US" b="1" dirty="0"/>
              <a:t>MK </a:t>
            </a:r>
            <a:r>
              <a:rPr lang="en-US" dirty="0" err="1"/>
              <a:t>to’g’ri</a:t>
            </a:r>
            <a:r>
              <a:rPr lang="en-US" dirty="0"/>
              <a:t> </a:t>
            </a:r>
            <a:r>
              <a:rPr lang="en-US" dirty="0" err="1"/>
              <a:t>chiziq</a:t>
            </a:r>
            <a:r>
              <a:rPr lang="en-US" dirty="0"/>
              <a:t> </a:t>
            </a:r>
            <a:r>
              <a:rPr lang="en-US" dirty="0" err="1"/>
              <a:t>o’tkazilgan</a:t>
            </a:r>
            <a:r>
              <a:rPr lang="en-US" dirty="0"/>
              <a:t>. </a:t>
            </a:r>
            <a:r>
              <a:rPr lang="en-US" dirty="0" err="1"/>
              <a:t>Hosil</a:t>
            </a:r>
            <a:r>
              <a:rPr lang="en-US" dirty="0"/>
              <a:t> </a:t>
            </a:r>
            <a:r>
              <a:rPr lang="en-US" dirty="0" err="1"/>
              <a:t>bo’lgan</a:t>
            </a:r>
            <a:r>
              <a:rPr lang="en-US" dirty="0"/>
              <a:t> </a:t>
            </a:r>
            <a:r>
              <a:rPr lang="en-US" dirty="0" err="1"/>
              <a:t>kesuchi</a:t>
            </a:r>
            <a:r>
              <a:rPr lang="en-US" dirty="0"/>
              <a:t> </a:t>
            </a:r>
            <a:r>
              <a:rPr lang="en-US" dirty="0" err="1"/>
              <a:t>chiziqlar</a:t>
            </a:r>
            <a:r>
              <a:rPr lang="en-US" dirty="0"/>
              <a:t> </a:t>
            </a:r>
            <a:r>
              <a:rPr lang="en-US" b="1" dirty="0"/>
              <a:t>(KMN)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ifodalangan</a:t>
            </a:r>
            <a:r>
              <a:rPr lang="en-US" dirty="0"/>
              <a:t> 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dirty="0" err="1"/>
              <a:t>tekislik</a:t>
            </a:r>
            <a:r>
              <a:rPr lang="en-US" dirty="0"/>
              <a:t> </a:t>
            </a:r>
            <a:r>
              <a:rPr lang="en-US" dirty="0" err="1"/>
              <a:t>izlangan</a:t>
            </a:r>
            <a:r>
              <a:rPr lang="en-US" dirty="0"/>
              <a:t> </a:t>
            </a:r>
            <a:r>
              <a:rPr lang="en-US" dirty="0" err="1"/>
              <a:t>urinma</a:t>
            </a:r>
            <a:r>
              <a:rPr lang="en-US" dirty="0"/>
              <a:t> </a:t>
            </a:r>
            <a:r>
              <a:rPr lang="en-US" dirty="0" err="1"/>
              <a:t>tekisliklarga</a:t>
            </a:r>
            <a:r>
              <a:rPr lang="en-US" dirty="0"/>
              <a:t> parallel </a:t>
            </a:r>
            <a:r>
              <a:rPr lang="en-US" dirty="0" err="1"/>
              <a:t>bo’ladi</a:t>
            </a:r>
            <a:r>
              <a:rPr lang="en-US" dirty="0"/>
              <a:t>;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tekislik</a:t>
            </a:r>
            <a:r>
              <a:rPr lang="en-US" dirty="0"/>
              <a:t> </a:t>
            </a:r>
            <a:r>
              <a:rPr lang="en-US" dirty="0" err="1"/>
              <a:t>silindrning</a:t>
            </a:r>
            <a:r>
              <a:rPr lang="en-US" dirty="0"/>
              <a:t> </a:t>
            </a:r>
            <a:r>
              <a:rPr lang="en-US" dirty="0" err="1"/>
              <a:t>parallelizm</a:t>
            </a:r>
            <a:r>
              <a:rPr lang="en-US" dirty="0"/>
              <a:t> </a:t>
            </a:r>
            <a:r>
              <a:rPr lang="en-US" dirty="0" err="1"/>
              <a:t>tekisligi</a:t>
            </a:r>
            <a:r>
              <a:rPr lang="en-US" dirty="0"/>
              <a:t> </a:t>
            </a:r>
            <a:r>
              <a:rPr lang="en-US" dirty="0" err="1"/>
              <a:t>deyiladi</a:t>
            </a:r>
            <a:r>
              <a:rPr lang="en-US" dirty="0"/>
              <a:t>. </a:t>
            </a:r>
          </a:p>
          <a:p>
            <a:r>
              <a:rPr lang="en-US" dirty="0"/>
              <a:t>  </a:t>
            </a:r>
            <a:r>
              <a:rPr lang="en-US" dirty="0" err="1"/>
              <a:t>Urinma</a:t>
            </a:r>
            <a:r>
              <a:rPr lang="en-US" dirty="0"/>
              <a:t> </a:t>
            </a:r>
            <a:r>
              <a:rPr lang="en-US" dirty="0" err="1"/>
              <a:t>tekisliklarning</a:t>
            </a:r>
            <a:r>
              <a:rPr lang="en-US" dirty="0"/>
              <a:t> </a:t>
            </a:r>
            <a:r>
              <a:rPr lang="en-US" dirty="0" err="1"/>
              <a:t>gorizantal</a:t>
            </a:r>
            <a:r>
              <a:rPr lang="en-US" dirty="0"/>
              <a:t> </a:t>
            </a:r>
            <a:r>
              <a:rPr lang="en-US" dirty="0" err="1"/>
              <a:t>iziga</a:t>
            </a:r>
            <a:r>
              <a:rPr lang="en-US" dirty="0"/>
              <a:t> </a:t>
            </a:r>
            <a:r>
              <a:rPr lang="en-US" dirty="0" err="1"/>
              <a:t>parallelizm</a:t>
            </a:r>
            <a:r>
              <a:rPr lang="en-US" dirty="0"/>
              <a:t> </a:t>
            </a:r>
            <a:r>
              <a:rPr lang="en-US" dirty="0" err="1"/>
              <a:t>tekisligining</a:t>
            </a:r>
            <a:r>
              <a:rPr lang="en-US" dirty="0"/>
              <a:t> </a:t>
            </a:r>
            <a:r>
              <a:rPr lang="en-US" dirty="0" err="1"/>
              <a:t>gorizantal</a:t>
            </a:r>
            <a:r>
              <a:rPr lang="en-US" dirty="0"/>
              <a:t> </a:t>
            </a:r>
            <a:r>
              <a:rPr lang="en-US" dirty="0" err="1"/>
              <a:t>iziga</a:t>
            </a:r>
            <a:r>
              <a:rPr lang="en-US" dirty="0"/>
              <a:t> parallel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silindrning</a:t>
            </a:r>
            <a:r>
              <a:rPr lang="en-US" dirty="0"/>
              <a:t> </a:t>
            </a:r>
            <a:r>
              <a:rPr lang="en-US" dirty="0" err="1"/>
              <a:t>gorizantal</a:t>
            </a:r>
            <a:r>
              <a:rPr lang="en-US" dirty="0"/>
              <a:t> </a:t>
            </a:r>
            <a:r>
              <a:rPr lang="en-US" dirty="0" err="1"/>
              <a:t>iziga</a:t>
            </a:r>
            <a:r>
              <a:rPr lang="en-US" dirty="0"/>
              <a:t> </a:t>
            </a:r>
            <a:r>
              <a:rPr lang="en-US" dirty="0" err="1"/>
              <a:t>urinma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 </a:t>
            </a:r>
            <a:r>
              <a:rPr lang="en-US" dirty="0" err="1"/>
              <a:t>chizamiz</a:t>
            </a:r>
            <a:r>
              <a:rPr lang="en-US" dirty="0"/>
              <a:t> </a:t>
            </a:r>
            <a:r>
              <a:rPr lang="en-US" b="1" dirty="0"/>
              <a:t>(QH||RH||PH). </a:t>
            </a:r>
            <a:r>
              <a:rPr lang="en-US" dirty="0" err="1"/>
              <a:t>Urinma</a:t>
            </a:r>
            <a:r>
              <a:rPr lang="en-US" dirty="0"/>
              <a:t> </a:t>
            </a:r>
            <a:r>
              <a:rPr lang="en-US" dirty="0" err="1"/>
              <a:t>tekisliklar</a:t>
            </a:r>
            <a:r>
              <a:rPr lang="en-US" dirty="0"/>
              <a:t> </a:t>
            </a:r>
            <a:r>
              <a:rPr lang="en-US" dirty="0" err="1"/>
              <a:t>silindrga</a:t>
            </a:r>
            <a:r>
              <a:rPr lang="en-US" dirty="0"/>
              <a:t> </a:t>
            </a:r>
            <a:r>
              <a:rPr lang="en-US" b="1" dirty="0"/>
              <a:t>AB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SD</a:t>
            </a:r>
            <a:r>
              <a:rPr lang="en-US" dirty="0"/>
              <a:t> </a:t>
            </a:r>
            <a:r>
              <a:rPr lang="en-US" dirty="0" err="1"/>
              <a:t>yasovchlar</a:t>
            </a:r>
            <a:r>
              <a:rPr lang="en-US" dirty="0"/>
              <a:t> </a:t>
            </a:r>
            <a:r>
              <a:rPr lang="en-US" dirty="0" err="1"/>
              <a:t>bo’yicha</a:t>
            </a:r>
            <a:r>
              <a:rPr lang="en-US" dirty="0"/>
              <a:t> </a:t>
            </a:r>
            <a:r>
              <a:rPr lang="en-US" dirty="0" err="1"/>
              <a:t>urinadi</a:t>
            </a:r>
            <a:r>
              <a:rPr lang="en-US" dirty="0"/>
              <a:t>. </a:t>
            </a:r>
            <a:r>
              <a:rPr lang="en-US" dirty="0" err="1"/>
              <a:t>Urinma</a:t>
            </a:r>
            <a:r>
              <a:rPr lang="en-US" dirty="0"/>
              <a:t> </a:t>
            </a:r>
            <a:r>
              <a:rPr lang="en-US" dirty="0" err="1"/>
              <a:t>tekisliklarning</a:t>
            </a:r>
            <a:r>
              <a:rPr lang="en-US" dirty="0"/>
              <a:t> frontal </a:t>
            </a:r>
            <a:r>
              <a:rPr lang="en-US" dirty="0" err="1"/>
              <a:t>izilari</a:t>
            </a:r>
            <a:r>
              <a:rPr lang="en-US" dirty="0"/>
              <a:t> </a:t>
            </a:r>
            <a:r>
              <a:rPr lang="en-US" b="1" dirty="0"/>
              <a:t>(QV,RV)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tekisliklar</a:t>
            </a:r>
            <a:r>
              <a:rPr lang="en-US" dirty="0"/>
              <a:t> </a:t>
            </a:r>
            <a:r>
              <a:rPr lang="en-US" dirty="0" err="1"/>
              <a:t>urinma</a:t>
            </a:r>
            <a:r>
              <a:rPr lang="en-US" dirty="0"/>
              <a:t> </a:t>
            </a:r>
            <a:r>
              <a:rPr lang="en-US" dirty="0" err="1"/>
              <a:t>bo’lgan</a:t>
            </a:r>
            <a:r>
              <a:rPr lang="en-US" dirty="0"/>
              <a:t> </a:t>
            </a:r>
            <a:r>
              <a:rPr lang="en-US" dirty="0" err="1"/>
              <a:t>silindr</a:t>
            </a:r>
            <a:r>
              <a:rPr lang="en-US" dirty="0"/>
              <a:t> </a:t>
            </a:r>
            <a:r>
              <a:rPr lang="en-US" dirty="0" err="1"/>
              <a:t>yasovchilarining</a:t>
            </a:r>
            <a:r>
              <a:rPr lang="en-US" dirty="0"/>
              <a:t> (</a:t>
            </a:r>
            <a:r>
              <a:rPr lang="en-US" b="1" dirty="0"/>
              <a:t>AB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SD</a:t>
            </a:r>
            <a:r>
              <a:rPr lang="en-US" dirty="0"/>
              <a:t> </a:t>
            </a:r>
            <a:r>
              <a:rPr lang="en-US" dirty="0" err="1"/>
              <a:t>chiziqlarning</a:t>
            </a:r>
            <a:r>
              <a:rPr lang="en-US" dirty="0"/>
              <a:t>) frontal </a:t>
            </a:r>
            <a:r>
              <a:rPr lang="en-US" dirty="0" err="1"/>
              <a:t>izilaridan</a:t>
            </a:r>
            <a:r>
              <a:rPr lang="en-US" dirty="0"/>
              <a:t> </a:t>
            </a:r>
            <a:r>
              <a:rPr lang="en-US" dirty="0" err="1"/>
              <a:t>o’tadi</a:t>
            </a:r>
            <a:r>
              <a:rPr lang="en-US" dirty="0"/>
              <a:t> (154-shakl).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55" y="2585323"/>
            <a:ext cx="6038850" cy="427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0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132080"/>
            <a:ext cx="12192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Me‘moriy</a:t>
            </a:r>
            <a:r>
              <a:rPr lang="en-US" sz="2000" dirty="0"/>
              <a:t> </a:t>
            </a:r>
            <a:r>
              <a:rPr lang="en-US" sz="2000" dirty="0" err="1"/>
              <a:t>inshoot</a:t>
            </a:r>
            <a:r>
              <a:rPr lang="en-US" sz="2000" dirty="0"/>
              <a:t>, </a:t>
            </a:r>
            <a:r>
              <a:rPr lang="en-US" sz="2000" dirty="0" err="1"/>
              <a:t>turli</a:t>
            </a:r>
            <a:r>
              <a:rPr lang="en-US" sz="2000" dirty="0"/>
              <a:t> </a:t>
            </a:r>
            <a:r>
              <a:rPr lang="en-US" sz="2000" dirty="0" err="1"/>
              <a:t>buyumlar</a:t>
            </a:r>
            <a:r>
              <a:rPr lang="en-US" sz="2000" dirty="0"/>
              <a:t>, </a:t>
            </a:r>
            <a:r>
              <a:rPr lang="en-US" sz="2000" dirty="0" err="1"/>
              <a:t>mashina</a:t>
            </a:r>
            <a:r>
              <a:rPr lang="en-US" sz="2000" dirty="0"/>
              <a:t> </a:t>
            </a:r>
            <a:r>
              <a:rPr lang="en-US" sz="2000" dirty="0" err="1"/>
              <a:t>detallari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har</a:t>
            </a:r>
            <a:r>
              <a:rPr lang="en-US" sz="2000" dirty="0"/>
              <a:t> </a:t>
            </a:r>
            <a:r>
              <a:rPr lang="en-US" sz="2000" dirty="0" err="1"/>
              <a:t>xil</a:t>
            </a:r>
            <a:r>
              <a:rPr lang="en-US" sz="2000" dirty="0"/>
              <a:t> </a:t>
            </a:r>
            <a:r>
              <a:rPr lang="en-US" sz="2000" dirty="0" err="1"/>
              <a:t>geometrik</a:t>
            </a:r>
            <a:r>
              <a:rPr lang="en-US" sz="2000" dirty="0"/>
              <a:t> </a:t>
            </a:r>
            <a:r>
              <a:rPr lang="en-US" sz="2000" dirty="0" err="1"/>
              <a:t>shakllardan</a:t>
            </a:r>
            <a:r>
              <a:rPr lang="en-US" sz="2000" dirty="0"/>
              <a:t> </a:t>
            </a:r>
            <a:r>
              <a:rPr lang="en-US" sz="2000" dirty="0" err="1"/>
              <a:t>ko’pyoqlar</a:t>
            </a:r>
            <a:r>
              <a:rPr lang="en-US" sz="2000" dirty="0"/>
              <a:t>, </a:t>
            </a:r>
            <a:r>
              <a:rPr lang="en-US" sz="2000" dirty="0" err="1"/>
              <a:t>konuslar</a:t>
            </a:r>
            <a:r>
              <a:rPr lang="en-US" sz="2000" dirty="0"/>
              <a:t>, </a:t>
            </a:r>
            <a:r>
              <a:rPr lang="en-US" sz="2000" dirty="0" err="1"/>
              <a:t>slindirlar</a:t>
            </a:r>
            <a:r>
              <a:rPr lang="en-US" sz="2000" dirty="0"/>
              <a:t>, </a:t>
            </a:r>
            <a:r>
              <a:rPr lang="en-US" sz="2000" dirty="0" err="1"/>
              <a:t>sharlar</a:t>
            </a:r>
            <a:r>
              <a:rPr lang="en-US" sz="2000" dirty="0"/>
              <a:t>, </a:t>
            </a:r>
            <a:r>
              <a:rPr lang="en-US" sz="2000" dirty="0" err="1"/>
              <a:t>yuqorida</a:t>
            </a:r>
            <a:r>
              <a:rPr lang="en-US" sz="2000" dirty="0"/>
              <a:t> </a:t>
            </a:r>
            <a:r>
              <a:rPr lang="en-US" sz="2000" dirty="0" err="1"/>
              <a:t>ko’rsatilgan</a:t>
            </a:r>
            <a:r>
              <a:rPr lang="en-US" sz="2000" dirty="0"/>
              <a:t> </a:t>
            </a:r>
            <a:r>
              <a:rPr lang="en-US" sz="2000" dirty="0" err="1"/>
              <a:t>sirtlar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boshqa</a:t>
            </a:r>
            <a:r>
              <a:rPr lang="en-US" sz="2000" dirty="0"/>
              <a:t> </a:t>
            </a:r>
            <a:r>
              <a:rPr lang="en-US" sz="2000" dirty="0" err="1"/>
              <a:t>sirtlardan</a:t>
            </a:r>
            <a:r>
              <a:rPr lang="en-US" sz="2000" dirty="0"/>
              <a:t> </a:t>
            </a:r>
            <a:r>
              <a:rPr lang="en-US" sz="2000" dirty="0" err="1"/>
              <a:t>tuzilgan</a:t>
            </a:r>
            <a:r>
              <a:rPr lang="en-US" sz="2000" dirty="0"/>
              <a:t> deb </a:t>
            </a:r>
            <a:r>
              <a:rPr lang="en-US" sz="2000" dirty="0" err="1"/>
              <a:t>qarash</a:t>
            </a:r>
            <a:r>
              <a:rPr lang="en-US" sz="2000" dirty="0"/>
              <a:t> </a:t>
            </a:r>
            <a:r>
              <a:rPr lang="en-US" sz="2000" dirty="0" err="1"/>
              <a:t>mumkin</a:t>
            </a:r>
            <a:r>
              <a:rPr lang="en-US" sz="2000" dirty="0"/>
              <a:t>. </a:t>
            </a:r>
            <a:r>
              <a:rPr lang="en-US" sz="2000" dirty="0" err="1"/>
              <a:t>Ular</a:t>
            </a:r>
            <a:r>
              <a:rPr lang="en-US" sz="2000" dirty="0"/>
              <a:t> </a:t>
            </a:r>
            <a:r>
              <a:rPr lang="en-US" sz="2000" dirty="0" err="1"/>
              <a:t>sirtlarining</a:t>
            </a:r>
            <a:r>
              <a:rPr lang="en-US" sz="2000" dirty="0"/>
              <a:t> </a:t>
            </a:r>
            <a:r>
              <a:rPr lang="en-US" sz="2000" dirty="0" err="1"/>
              <a:t>kesishuvi</a:t>
            </a:r>
            <a:r>
              <a:rPr lang="en-US" sz="2000" dirty="0"/>
              <a:t> </a:t>
            </a:r>
            <a:r>
              <a:rPr lang="en-US" sz="2000" dirty="0" err="1"/>
              <a:t>natijasida</a:t>
            </a:r>
            <a:r>
              <a:rPr lang="en-US" sz="2000" dirty="0"/>
              <a:t> </a:t>
            </a:r>
            <a:r>
              <a:rPr lang="en-US" sz="2000" dirty="0" err="1"/>
              <a:t>tekis</a:t>
            </a:r>
            <a:r>
              <a:rPr lang="en-US" sz="2000" dirty="0"/>
              <a:t> </a:t>
            </a:r>
            <a:r>
              <a:rPr lang="en-US" sz="2000" dirty="0" err="1"/>
              <a:t>yoki</a:t>
            </a:r>
            <a:r>
              <a:rPr lang="en-US" sz="2000" dirty="0"/>
              <a:t> </a:t>
            </a:r>
            <a:r>
              <a:rPr lang="en-US" sz="2000" dirty="0" err="1"/>
              <a:t>fazoviy</a:t>
            </a:r>
            <a:r>
              <a:rPr lang="en-US" sz="2000" dirty="0"/>
              <a:t> </a:t>
            </a:r>
            <a:r>
              <a:rPr lang="en-US" sz="2000" dirty="0" err="1"/>
              <a:t>egri</a:t>
            </a:r>
            <a:r>
              <a:rPr lang="en-US" sz="2000" dirty="0"/>
              <a:t> </a:t>
            </a:r>
            <a:r>
              <a:rPr lang="en-US" sz="2000" dirty="0" err="1"/>
              <a:t>chiziqlar</a:t>
            </a:r>
            <a:r>
              <a:rPr lang="en-US" sz="2000" dirty="0"/>
              <a:t> </a:t>
            </a:r>
            <a:r>
              <a:rPr lang="en-US" sz="2000" dirty="0" err="1"/>
              <a:t>hosil</a:t>
            </a:r>
            <a:r>
              <a:rPr lang="en-US" sz="2000" dirty="0"/>
              <a:t> </a:t>
            </a:r>
            <a:r>
              <a:rPr lang="en-US" sz="2000" dirty="0" err="1"/>
              <a:t>bo’ladi</a:t>
            </a:r>
            <a:r>
              <a:rPr lang="en-US" sz="2000" dirty="0"/>
              <a:t>. </a:t>
            </a:r>
            <a:r>
              <a:rPr lang="en-US" sz="2000" dirty="0" err="1"/>
              <a:t>Me`moriy</a:t>
            </a:r>
            <a:r>
              <a:rPr lang="en-US" sz="2000" dirty="0"/>
              <a:t> </a:t>
            </a:r>
            <a:r>
              <a:rPr lang="en-US" sz="2000" dirty="0" err="1"/>
              <a:t>obidalarni</a:t>
            </a:r>
            <a:r>
              <a:rPr lang="en-US" sz="2000" dirty="0"/>
              <a:t>, </a:t>
            </a:r>
            <a:r>
              <a:rPr lang="en-US" sz="2000" dirty="0" err="1"/>
              <a:t>buyumlarni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mashina</a:t>
            </a:r>
            <a:r>
              <a:rPr lang="en-US" sz="2000" dirty="0"/>
              <a:t> </a:t>
            </a:r>
            <a:r>
              <a:rPr lang="en-US" sz="2000" dirty="0" err="1"/>
              <a:t>detallarini</a:t>
            </a:r>
            <a:r>
              <a:rPr lang="en-US" sz="2000" dirty="0"/>
              <a:t> </a:t>
            </a:r>
            <a:r>
              <a:rPr lang="en-US" sz="2000" dirty="0" err="1"/>
              <a:t>tasvirlashda</a:t>
            </a:r>
            <a:r>
              <a:rPr lang="en-US" sz="2000" dirty="0"/>
              <a:t> </a:t>
            </a:r>
            <a:r>
              <a:rPr lang="en-US" sz="2000" dirty="0" err="1"/>
              <a:t>chizmada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chiziqlarning</a:t>
            </a:r>
            <a:r>
              <a:rPr lang="en-US" sz="2000" dirty="0"/>
              <a:t> </a:t>
            </a:r>
            <a:r>
              <a:rPr lang="en-US" sz="2000" dirty="0" err="1"/>
              <a:t>proeksiyalarini</a:t>
            </a:r>
            <a:r>
              <a:rPr lang="en-US" sz="2000" dirty="0"/>
              <a:t> </a:t>
            </a:r>
            <a:r>
              <a:rPr lang="en-US" sz="2000" dirty="0" err="1"/>
              <a:t>yasashga</a:t>
            </a:r>
            <a:r>
              <a:rPr lang="en-US" sz="2000" dirty="0"/>
              <a:t> </a:t>
            </a:r>
            <a:r>
              <a:rPr lang="en-US" sz="2000" dirty="0" err="1"/>
              <a:t>to’g’ri</a:t>
            </a:r>
            <a:r>
              <a:rPr lang="en-US" sz="2000" dirty="0"/>
              <a:t> </a:t>
            </a:r>
            <a:r>
              <a:rPr lang="en-US" sz="2000" dirty="0" err="1"/>
              <a:t>keladi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Ikki</a:t>
            </a:r>
            <a:r>
              <a:rPr lang="en-US" sz="2000" dirty="0"/>
              <a:t> </a:t>
            </a:r>
            <a:r>
              <a:rPr lang="en-US" sz="2000" dirty="0" err="1"/>
              <a:t>sirt</a:t>
            </a:r>
            <a:r>
              <a:rPr lang="en-US" sz="2000" dirty="0"/>
              <a:t> </a:t>
            </a:r>
            <a:r>
              <a:rPr lang="en-US" sz="2000" dirty="0" err="1"/>
              <a:t>o’zaro</a:t>
            </a:r>
            <a:r>
              <a:rPr lang="en-US" sz="2000" dirty="0"/>
              <a:t> </a:t>
            </a:r>
            <a:r>
              <a:rPr lang="en-US" sz="2000" dirty="0" err="1"/>
              <a:t>kesishida</a:t>
            </a:r>
            <a:r>
              <a:rPr lang="en-US" sz="2000" dirty="0"/>
              <a:t> </a:t>
            </a:r>
            <a:r>
              <a:rPr lang="en-US" sz="2000" dirty="0" err="1"/>
              <a:t>quyidagi</a:t>
            </a:r>
            <a:r>
              <a:rPr lang="en-US" sz="2000" dirty="0"/>
              <a:t> </a:t>
            </a:r>
            <a:r>
              <a:rPr lang="en-US" sz="2000" dirty="0" err="1"/>
              <a:t>to’rt</a:t>
            </a:r>
            <a:r>
              <a:rPr lang="en-US" sz="2000" dirty="0"/>
              <a:t> </a:t>
            </a:r>
            <a:r>
              <a:rPr lang="en-US" sz="2000" dirty="0" err="1"/>
              <a:t>holatni</a:t>
            </a:r>
            <a:r>
              <a:rPr lang="en-US" sz="2000" dirty="0"/>
              <a:t> </a:t>
            </a:r>
            <a:r>
              <a:rPr lang="en-US" sz="2000" dirty="0" err="1"/>
              <a:t>ko’rishimiz</a:t>
            </a:r>
            <a:r>
              <a:rPr lang="en-US" sz="2000" dirty="0"/>
              <a:t> </a:t>
            </a:r>
            <a:r>
              <a:rPr lang="en-US" sz="2000" dirty="0" err="1"/>
              <a:t>mumkin</a:t>
            </a:r>
            <a:r>
              <a:rPr lang="en-US" sz="2000" dirty="0"/>
              <a:t> (157- </a:t>
            </a:r>
            <a:r>
              <a:rPr lang="en-US" sz="2000" dirty="0" err="1"/>
              <a:t>shakl</a:t>
            </a:r>
            <a:r>
              <a:rPr lang="en-US" sz="2000" dirty="0"/>
              <a:t>). </a:t>
            </a:r>
          </a:p>
          <a:p>
            <a:r>
              <a:rPr lang="en-US" sz="2000" dirty="0"/>
              <a:t> </a:t>
            </a:r>
            <a:r>
              <a:rPr lang="en-US" sz="2000" b="1" dirty="0"/>
              <a:t>1.Sirtlar </a:t>
            </a:r>
            <a:r>
              <a:rPr lang="en-US" sz="2000" b="1" dirty="0" err="1"/>
              <a:t>o’zaro</a:t>
            </a:r>
            <a:r>
              <a:rPr lang="en-US" sz="2000" b="1" dirty="0"/>
              <a:t> </a:t>
            </a:r>
            <a:r>
              <a:rPr lang="en-US" sz="2000" b="1" dirty="0" err="1"/>
              <a:t>qisman</a:t>
            </a:r>
            <a:r>
              <a:rPr lang="en-US" sz="2000" b="1" dirty="0"/>
              <a:t> </a:t>
            </a:r>
            <a:r>
              <a:rPr lang="en-US" sz="2000" b="1" dirty="0" err="1"/>
              <a:t>kesishgan</a:t>
            </a:r>
            <a:r>
              <a:rPr lang="en-US" sz="2000" dirty="0"/>
              <a:t>. Bu </a:t>
            </a:r>
            <a:r>
              <a:rPr lang="en-US" sz="2000" dirty="0" err="1"/>
              <a:t>holda</a:t>
            </a:r>
            <a:r>
              <a:rPr lang="en-US" sz="2000" dirty="0"/>
              <a:t> </a:t>
            </a:r>
            <a:r>
              <a:rPr lang="en-US" sz="2000" dirty="0" err="1"/>
              <a:t>birinchi</a:t>
            </a:r>
            <a:r>
              <a:rPr lang="en-US" sz="2000" dirty="0"/>
              <a:t> </a:t>
            </a:r>
            <a:r>
              <a:rPr lang="en-US" sz="2000" dirty="0" err="1"/>
              <a:t>sirt</a:t>
            </a:r>
            <a:r>
              <a:rPr lang="en-US" sz="2000" dirty="0"/>
              <a:t> </a:t>
            </a:r>
            <a:r>
              <a:rPr lang="en-US" sz="2000" dirty="0" err="1"/>
              <a:t>yasovchlarining</a:t>
            </a:r>
            <a:r>
              <a:rPr lang="en-US" sz="2000" dirty="0"/>
              <a:t> </a:t>
            </a:r>
            <a:r>
              <a:rPr lang="en-US" sz="2000" dirty="0" err="1"/>
              <a:t>ma`lum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qismi</a:t>
            </a:r>
            <a:r>
              <a:rPr lang="en-US" sz="2000" dirty="0"/>
              <a:t> </a:t>
            </a:r>
            <a:r>
              <a:rPr lang="en-US" sz="2000" dirty="0" err="1"/>
              <a:t>ikkinchi</a:t>
            </a:r>
            <a:r>
              <a:rPr lang="en-US" sz="2000" dirty="0"/>
              <a:t> </a:t>
            </a:r>
            <a:r>
              <a:rPr lang="en-US" sz="2000" dirty="0" err="1"/>
              <a:t>sirt</a:t>
            </a:r>
            <a:r>
              <a:rPr lang="en-US" sz="2000" dirty="0"/>
              <a:t> </a:t>
            </a:r>
            <a:r>
              <a:rPr lang="en-US" sz="2000" dirty="0" err="1"/>
              <a:t>yasovchilarning</a:t>
            </a:r>
            <a:r>
              <a:rPr lang="en-US" sz="2000" dirty="0"/>
              <a:t> </a:t>
            </a:r>
            <a:r>
              <a:rPr lang="en-US" sz="2000" dirty="0" err="1"/>
              <a:t>ma`lum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qismi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kesishadi</a:t>
            </a:r>
            <a:r>
              <a:rPr lang="en-US" sz="2000" dirty="0"/>
              <a:t>. </a:t>
            </a:r>
            <a:r>
              <a:rPr lang="en-US" sz="2000" dirty="0" err="1"/>
              <a:t>Yopiq</a:t>
            </a:r>
            <a:r>
              <a:rPr lang="en-US" sz="2000" dirty="0"/>
              <a:t> </a:t>
            </a:r>
            <a:r>
              <a:rPr lang="en-US" sz="2000" dirty="0" err="1"/>
              <a:t>ikki</a:t>
            </a:r>
            <a:r>
              <a:rPr lang="en-US" sz="2000" dirty="0"/>
              <a:t> </a:t>
            </a:r>
            <a:r>
              <a:rPr lang="en-US" sz="2000" dirty="0" err="1"/>
              <a:t>sirt</a:t>
            </a:r>
            <a:r>
              <a:rPr lang="en-US" sz="2000" dirty="0"/>
              <a:t> </a:t>
            </a:r>
            <a:r>
              <a:rPr lang="en-US" sz="2000" dirty="0" err="1"/>
              <a:t>qisman</a:t>
            </a:r>
            <a:r>
              <a:rPr lang="en-US" sz="2000" dirty="0"/>
              <a:t> </a:t>
            </a:r>
            <a:r>
              <a:rPr lang="en-US" sz="2000" dirty="0" err="1"/>
              <a:t>kesishganda</a:t>
            </a:r>
            <a:r>
              <a:rPr lang="en-US" sz="2000" dirty="0"/>
              <a:t> </a:t>
            </a:r>
            <a:r>
              <a:rPr lang="en-US" sz="2000" dirty="0" err="1"/>
              <a:t>ularning</a:t>
            </a:r>
            <a:r>
              <a:rPr lang="en-US" sz="2000" dirty="0"/>
              <a:t> </a:t>
            </a:r>
            <a:r>
              <a:rPr lang="en-US" sz="2000" dirty="0" err="1"/>
              <a:t>kesishuv</a:t>
            </a:r>
            <a:r>
              <a:rPr lang="en-US" sz="2000" dirty="0"/>
              <a:t> </a:t>
            </a:r>
            <a:r>
              <a:rPr lang="en-US" sz="2000" dirty="0" err="1"/>
              <a:t>chizig’i</a:t>
            </a:r>
            <a:r>
              <a:rPr lang="en-US" sz="2000" dirty="0"/>
              <a:t> </a:t>
            </a:r>
            <a:r>
              <a:rPr lang="en-US" sz="2000" dirty="0" err="1"/>
              <a:t>berk</a:t>
            </a:r>
            <a:r>
              <a:rPr lang="en-US" sz="2000" dirty="0"/>
              <a:t> </a:t>
            </a:r>
            <a:r>
              <a:rPr lang="en-US" sz="2000" dirty="0" err="1"/>
              <a:t>fazoviy</a:t>
            </a:r>
            <a:r>
              <a:rPr lang="en-US" sz="2000" dirty="0"/>
              <a:t> </a:t>
            </a:r>
            <a:r>
              <a:rPr lang="en-US" sz="2000" dirty="0" err="1"/>
              <a:t>egri</a:t>
            </a:r>
            <a:r>
              <a:rPr lang="en-US" sz="2000" dirty="0"/>
              <a:t> </a:t>
            </a:r>
            <a:r>
              <a:rPr lang="en-US" sz="2000" dirty="0" err="1"/>
              <a:t>chiziq</a:t>
            </a:r>
            <a:r>
              <a:rPr lang="en-US" sz="2000" dirty="0"/>
              <a:t> </a:t>
            </a:r>
            <a:r>
              <a:rPr lang="en-US" sz="2000" dirty="0" err="1"/>
              <a:t>bo’ladi</a:t>
            </a:r>
            <a:r>
              <a:rPr lang="en-US" sz="2000" dirty="0"/>
              <a:t>. </a:t>
            </a:r>
          </a:p>
          <a:p>
            <a:r>
              <a:rPr lang="en-US" sz="2000" dirty="0"/>
              <a:t>2. </a:t>
            </a:r>
            <a:r>
              <a:rPr lang="en-US" sz="2000" b="1" dirty="0" err="1"/>
              <a:t>Sirtlar</a:t>
            </a:r>
            <a:r>
              <a:rPr lang="en-US" sz="2000" b="1" dirty="0"/>
              <a:t> </a:t>
            </a:r>
            <a:r>
              <a:rPr lang="en-US" sz="2000" b="1" dirty="0" err="1"/>
              <a:t>bir</a:t>
            </a:r>
            <a:r>
              <a:rPr lang="en-US" sz="2000" b="1" dirty="0"/>
              <a:t> </a:t>
            </a:r>
            <a:r>
              <a:rPr lang="en-US" sz="2000" b="1" dirty="0" err="1"/>
              <a:t>tomonlama</a:t>
            </a:r>
            <a:r>
              <a:rPr lang="en-US" sz="2000" b="1" dirty="0"/>
              <a:t> </a:t>
            </a:r>
            <a:r>
              <a:rPr lang="en-US" sz="2000" b="1" dirty="0" err="1"/>
              <a:t>urinib</a:t>
            </a:r>
            <a:r>
              <a:rPr lang="en-US" sz="2000" b="1" dirty="0"/>
              <a:t> </a:t>
            </a:r>
            <a:r>
              <a:rPr lang="en-US" sz="2000" b="1" dirty="0" err="1"/>
              <a:t>kesishgan</a:t>
            </a:r>
            <a:r>
              <a:rPr lang="en-US" sz="2000" b="1" dirty="0"/>
              <a:t>.</a:t>
            </a:r>
            <a:r>
              <a:rPr lang="en-US" sz="2000" dirty="0"/>
              <a:t> </a:t>
            </a:r>
            <a:r>
              <a:rPr lang="en-US" sz="2000" dirty="0" err="1"/>
              <a:t>Bunday</a:t>
            </a:r>
            <a:r>
              <a:rPr lang="en-US" sz="2000" dirty="0"/>
              <a:t> </a:t>
            </a:r>
            <a:r>
              <a:rPr lang="en-US" sz="2000" dirty="0" err="1"/>
              <a:t>holda</a:t>
            </a:r>
            <a:r>
              <a:rPr lang="en-US" sz="2000" dirty="0"/>
              <a:t> </a:t>
            </a:r>
            <a:r>
              <a:rPr lang="en-US" sz="2000" dirty="0" err="1"/>
              <a:t>ikkita</a:t>
            </a:r>
            <a:r>
              <a:rPr lang="en-US" sz="2000" dirty="0"/>
              <a:t> </a:t>
            </a:r>
            <a:r>
              <a:rPr lang="en-US" sz="2000" dirty="0" err="1"/>
              <a:t>berk</a:t>
            </a:r>
            <a:r>
              <a:rPr lang="en-US" sz="2000" dirty="0"/>
              <a:t> </a:t>
            </a:r>
            <a:r>
              <a:rPr lang="en-US" sz="2000" dirty="0" err="1"/>
              <a:t>sirt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umumiy</a:t>
            </a:r>
            <a:r>
              <a:rPr lang="en-US" sz="2000" dirty="0"/>
              <a:t> </a:t>
            </a:r>
            <a:r>
              <a:rPr lang="en-US" sz="2000" dirty="0" err="1"/>
              <a:t>nuqtali</a:t>
            </a:r>
            <a:r>
              <a:rPr lang="en-US" sz="2000" dirty="0"/>
              <a:t> </a:t>
            </a:r>
            <a:r>
              <a:rPr lang="en-US" sz="2000" dirty="0" err="1"/>
              <a:t>ikki</a:t>
            </a:r>
            <a:r>
              <a:rPr lang="en-US" sz="2000" dirty="0"/>
              <a:t> </a:t>
            </a:r>
            <a:r>
              <a:rPr lang="en-US" sz="2000" dirty="0" err="1"/>
              <a:t>fazoviy</a:t>
            </a:r>
            <a:r>
              <a:rPr lang="en-US" sz="2000" dirty="0"/>
              <a:t> </a:t>
            </a:r>
            <a:r>
              <a:rPr lang="en-US" sz="2000" dirty="0" err="1"/>
              <a:t>egri</a:t>
            </a:r>
            <a:r>
              <a:rPr lang="en-US" sz="2000" dirty="0"/>
              <a:t> </a:t>
            </a:r>
            <a:r>
              <a:rPr lang="en-US" sz="2000" dirty="0" err="1"/>
              <a:t>chiziq</a:t>
            </a:r>
            <a:r>
              <a:rPr lang="en-US" sz="2000" dirty="0"/>
              <a:t> </a:t>
            </a:r>
            <a:r>
              <a:rPr lang="en-US" sz="2000" dirty="0" err="1"/>
              <a:t>bo’yicha</a:t>
            </a:r>
            <a:r>
              <a:rPr lang="en-US" sz="2000" dirty="0"/>
              <a:t> </a:t>
            </a:r>
            <a:r>
              <a:rPr lang="en-US" sz="2000" dirty="0" err="1"/>
              <a:t>kesishadi</a:t>
            </a:r>
            <a:r>
              <a:rPr lang="en-US" sz="2000" dirty="0"/>
              <a:t>. </a:t>
            </a:r>
          </a:p>
          <a:p>
            <a:r>
              <a:rPr lang="en-US" sz="2000" dirty="0"/>
              <a:t>3. </a:t>
            </a:r>
            <a:r>
              <a:rPr lang="en-US" sz="2000" b="1" dirty="0" err="1"/>
              <a:t>Sirtlar</a:t>
            </a:r>
            <a:r>
              <a:rPr lang="en-US" sz="2000" b="1" dirty="0"/>
              <a:t> </a:t>
            </a:r>
            <a:r>
              <a:rPr lang="en-US" sz="2000" b="1" dirty="0" err="1"/>
              <a:t>o’zaro</a:t>
            </a:r>
            <a:r>
              <a:rPr lang="en-US" sz="2000" b="1" dirty="0"/>
              <a:t> </a:t>
            </a:r>
            <a:r>
              <a:rPr lang="en-US" sz="2000" b="1" dirty="0" err="1"/>
              <a:t>ikki</a:t>
            </a:r>
            <a:r>
              <a:rPr lang="en-US" sz="2000" b="1" dirty="0"/>
              <a:t> </a:t>
            </a:r>
            <a:r>
              <a:rPr lang="en-US" sz="2000" b="1" dirty="0" err="1"/>
              <a:t>tomonlama</a:t>
            </a:r>
            <a:r>
              <a:rPr lang="en-US" sz="2000" b="1" dirty="0"/>
              <a:t> </a:t>
            </a:r>
            <a:r>
              <a:rPr lang="en-US" sz="2000" b="1" dirty="0" err="1"/>
              <a:t>urinma</a:t>
            </a:r>
            <a:r>
              <a:rPr lang="en-US" sz="2000" b="1" dirty="0"/>
              <a:t> </a:t>
            </a:r>
            <a:r>
              <a:rPr lang="en-US" sz="2000" b="1" dirty="0" err="1"/>
              <a:t>bo’lib</a:t>
            </a:r>
            <a:r>
              <a:rPr lang="en-US" sz="2000" b="1" dirty="0"/>
              <a:t> </a:t>
            </a:r>
            <a:r>
              <a:rPr lang="en-US" sz="2000" b="1" dirty="0" err="1"/>
              <a:t>kesishgan</a:t>
            </a:r>
            <a:r>
              <a:rPr lang="en-US" sz="2000" dirty="0"/>
              <a:t>. Bu </a:t>
            </a:r>
            <a:r>
              <a:rPr lang="en-US" sz="2000" dirty="0" err="1"/>
              <a:t>holda</a:t>
            </a:r>
            <a:r>
              <a:rPr lang="en-US" sz="2000" dirty="0"/>
              <a:t> </a:t>
            </a:r>
            <a:r>
              <a:rPr lang="en-US" sz="2000" dirty="0" err="1"/>
              <a:t>ikki</a:t>
            </a:r>
            <a:r>
              <a:rPr lang="en-US" sz="2000" dirty="0"/>
              <a:t> </a:t>
            </a:r>
            <a:r>
              <a:rPr lang="en-US" sz="2000" dirty="0" err="1"/>
              <a:t>yopiq</a:t>
            </a:r>
            <a:r>
              <a:rPr lang="en-US" sz="2000" dirty="0"/>
              <a:t> </a:t>
            </a:r>
            <a:r>
              <a:rPr lang="en-US" sz="2000" dirty="0" err="1"/>
              <a:t>sirt</a:t>
            </a:r>
            <a:r>
              <a:rPr lang="en-US" sz="2000" dirty="0"/>
              <a:t> </a:t>
            </a:r>
            <a:r>
              <a:rPr lang="en-US" sz="2000" dirty="0" err="1"/>
              <a:t>bir-biri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ikki</a:t>
            </a:r>
            <a:r>
              <a:rPr lang="en-US" sz="2000" dirty="0"/>
              <a:t> </a:t>
            </a:r>
            <a:r>
              <a:rPr lang="en-US" sz="2000" dirty="0" err="1"/>
              <a:t>nuqtada</a:t>
            </a:r>
            <a:r>
              <a:rPr lang="en-US" sz="2000" dirty="0"/>
              <a:t> </a:t>
            </a:r>
            <a:r>
              <a:rPr lang="en-US" sz="2000" dirty="0" err="1"/>
              <a:t>kesishadigan</a:t>
            </a:r>
            <a:r>
              <a:rPr lang="en-US" sz="2000" dirty="0"/>
              <a:t> (</a:t>
            </a:r>
            <a:r>
              <a:rPr lang="en-US" sz="2000" dirty="0" err="1"/>
              <a:t>ikki</a:t>
            </a:r>
            <a:r>
              <a:rPr lang="en-US" sz="2000" dirty="0"/>
              <a:t> </a:t>
            </a:r>
            <a:r>
              <a:rPr lang="en-US" sz="2000" dirty="0" err="1"/>
              <a:t>umumiy</a:t>
            </a:r>
            <a:r>
              <a:rPr lang="en-US" sz="2000" dirty="0"/>
              <a:t> </a:t>
            </a:r>
            <a:r>
              <a:rPr lang="en-US" sz="2000" dirty="0" err="1"/>
              <a:t>nuqtali</a:t>
            </a:r>
            <a:r>
              <a:rPr lang="en-US" sz="2000" dirty="0"/>
              <a:t>) </a:t>
            </a:r>
            <a:r>
              <a:rPr lang="en-US" sz="2000" dirty="0" err="1"/>
              <a:t>ikkita</a:t>
            </a:r>
            <a:r>
              <a:rPr lang="en-US" sz="2000" dirty="0"/>
              <a:t> </a:t>
            </a:r>
            <a:r>
              <a:rPr lang="en-US" sz="2000" dirty="0" err="1"/>
              <a:t>fazoviy</a:t>
            </a:r>
            <a:r>
              <a:rPr lang="en-US" sz="2000" dirty="0"/>
              <a:t> </a:t>
            </a:r>
            <a:r>
              <a:rPr lang="en-US" sz="2000" dirty="0" err="1"/>
              <a:t>yoki</a:t>
            </a:r>
            <a:r>
              <a:rPr lang="en-US" sz="2000" dirty="0"/>
              <a:t> </a:t>
            </a:r>
            <a:r>
              <a:rPr lang="en-US" sz="2000" dirty="0" err="1"/>
              <a:t>tekis</a:t>
            </a:r>
            <a:r>
              <a:rPr lang="en-US" sz="2000" dirty="0"/>
              <a:t> </a:t>
            </a:r>
            <a:r>
              <a:rPr lang="en-US" sz="2000" dirty="0" err="1"/>
              <a:t>egri</a:t>
            </a:r>
            <a:r>
              <a:rPr lang="en-US" sz="2000" dirty="0"/>
              <a:t> </a:t>
            </a:r>
            <a:r>
              <a:rPr lang="en-US" sz="2000" dirty="0" err="1"/>
              <a:t>chiziq</a:t>
            </a:r>
            <a:r>
              <a:rPr lang="en-US" sz="2000" dirty="0"/>
              <a:t> </a:t>
            </a:r>
            <a:r>
              <a:rPr lang="en-US" sz="2000" dirty="0" err="1"/>
              <a:t>bo’yicha</a:t>
            </a:r>
            <a:r>
              <a:rPr lang="en-US" sz="2000" dirty="0"/>
              <a:t> </a:t>
            </a:r>
            <a:r>
              <a:rPr lang="en-US" sz="2000" dirty="0" err="1"/>
              <a:t>kesishadi</a:t>
            </a:r>
            <a:r>
              <a:rPr lang="en-US" sz="2000" dirty="0"/>
              <a:t>. </a:t>
            </a:r>
          </a:p>
          <a:p>
            <a:r>
              <a:rPr lang="en-US" sz="2000" dirty="0"/>
              <a:t>4</a:t>
            </a:r>
            <a:r>
              <a:rPr lang="en-US" sz="2000" b="1" dirty="0"/>
              <a:t>. </a:t>
            </a:r>
            <a:r>
              <a:rPr lang="en-US" sz="2000" b="1" dirty="0" err="1"/>
              <a:t>Sirtlar</a:t>
            </a:r>
            <a:r>
              <a:rPr lang="en-US" sz="2000" b="1" dirty="0"/>
              <a:t> </a:t>
            </a:r>
            <a:r>
              <a:rPr lang="en-US" sz="2000" b="1" dirty="0" err="1"/>
              <a:t>to’la</a:t>
            </a:r>
            <a:r>
              <a:rPr lang="en-US" sz="2000" b="1" dirty="0"/>
              <a:t> </a:t>
            </a:r>
            <a:r>
              <a:rPr lang="en-US" sz="2000" b="1" dirty="0" err="1"/>
              <a:t>kesishgan</a:t>
            </a:r>
            <a:r>
              <a:rPr lang="en-US" sz="2000" dirty="0"/>
              <a:t>. Bu </a:t>
            </a:r>
            <a:r>
              <a:rPr lang="en-US" sz="2000" dirty="0" err="1"/>
              <a:t>holda</a:t>
            </a:r>
            <a:r>
              <a:rPr lang="en-US" sz="2000" dirty="0"/>
              <a:t> </a:t>
            </a:r>
            <a:r>
              <a:rPr lang="en-US" sz="2000" dirty="0" err="1"/>
              <a:t>sirtlardan</a:t>
            </a:r>
            <a:r>
              <a:rPr lang="en-US" sz="2000" dirty="0"/>
              <a:t> </a:t>
            </a:r>
            <a:r>
              <a:rPr lang="en-US" sz="2000" dirty="0" err="1"/>
              <a:t>biri</a:t>
            </a:r>
            <a:r>
              <a:rPr lang="en-US" sz="2000" dirty="0"/>
              <a:t> </a:t>
            </a:r>
            <a:r>
              <a:rPr lang="en-US" sz="2000" dirty="0" err="1"/>
              <a:t>ikkinchisi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to’la</a:t>
            </a:r>
            <a:r>
              <a:rPr lang="en-US" sz="2000" dirty="0"/>
              <a:t> </a:t>
            </a:r>
            <a:r>
              <a:rPr lang="en-US" sz="2000" dirty="0" err="1"/>
              <a:t>kesishadi</a:t>
            </a:r>
            <a:r>
              <a:rPr lang="en-US" sz="2000" dirty="0"/>
              <a:t>. </a:t>
            </a:r>
            <a:r>
              <a:rPr lang="en-US" sz="2000" dirty="0" err="1"/>
              <a:t>Natijada</a:t>
            </a:r>
            <a:r>
              <a:rPr lang="en-US" sz="2000" dirty="0"/>
              <a:t> </a:t>
            </a:r>
            <a:r>
              <a:rPr lang="en-US" sz="2000" dirty="0" err="1"/>
              <a:t>ikkita</a:t>
            </a:r>
            <a:r>
              <a:rPr lang="en-US" sz="2000" dirty="0"/>
              <a:t> </a:t>
            </a:r>
            <a:r>
              <a:rPr lang="en-US" sz="2000" dirty="0" err="1"/>
              <a:t>alohida</a:t>
            </a:r>
            <a:r>
              <a:rPr lang="en-US" sz="2000" dirty="0"/>
              <a:t> </a:t>
            </a:r>
            <a:r>
              <a:rPr lang="en-US" sz="2000" dirty="0" err="1"/>
              <a:t>yopiq</a:t>
            </a:r>
            <a:r>
              <a:rPr lang="en-US" sz="2000" dirty="0"/>
              <a:t> </a:t>
            </a:r>
            <a:r>
              <a:rPr lang="en-US" sz="2000" dirty="0" err="1"/>
              <a:t>tekis</a:t>
            </a:r>
            <a:r>
              <a:rPr lang="en-US" sz="2000" dirty="0"/>
              <a:t> </a:t>
            </a:r>
            <a:r>
              <a:rPr lang="en-US" sz="2000" dirty="0" err="1"/>
              <a:t>chiziq</a:t>
            </a:r>
            <a:r>
              <a:rPr lang="en-US" sz="2000" dirty="0"/>
              <a:t> </a:t>
            </a:r>
            <a:r>
              <a:rPr lang="en-US" sz="2000" dirty="0" err="1"/>
              <a:t>yoki</a:t>
            </a:r>
            <a:r>
              <a:rPr lang="en-US" sz="2000" dirty="0"/>
              <a:t> </a:t>
            </a:r>
            <a:r>
              <a:rPr lang="en-US" sz="2000" dirty="0" err="1"/>
              <a:t>fazoviy</a:t>
            </a:r>
            <a:r>
              <a:rPr lang="en-US" sz="2000" dirty="0"/>
              <a:t> </a:t>
            </a:r>
            <a:r>
              <a:rPr lang="en-US" sz="2000" dirty="0" err="1"/>
              <a:t>egri</a:t>
            </a:r>
            <a:r>
              <a:rPr lang="en-US" sz="2000" dirty="0"/>
              <a:t> </a:t>
            </a:r>
            <a:r>
              <a:rPr lang="en-US" sz="2000" dirty="0" err="1"/>
              <a:t>chiziq</a:t>
            </a:r>
            <a:r>
              <a:rPr lang="en-US" sz="2000" dirty="0"/>
              <a:t> </a:t>
            </a:r>
            <a:r>
              <a:rPr lang="en-US" sz="2000" dirty="0" err="1"/>
              <a:t>hosil</a:t>
            </a:r>
            <a:r>
              <a:rPr lang="en-US" sz="2000" dirty="0"/>
              <a:t> </a:t>
            </a:r>
            <a:r>
              <a:rPr lang="en-US" sz="2000" dirty="0" err="1"/>
              <a:t>bo’ladi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Sirtlarning</a:t>
            </a:r>
            <a:r>
              <a:rPr lang="en-US" sz="2000" dirty="0"/>
              <a:t> </a:t>
            </a:r>
            <a:r>
              <a:rPr lang="en-US" sz="2000" dirty="0" err="1"/>
              <a:t>o’zaro</a:t>
            </a:r>
            <a:r>
              <a:rPr lang="en-US" sz="2000" dirty="0"/>
              <a:t> </a:t>
            </a:r>
            <a:r>
              <a:rPr lang="en-US" sz="2000" dirty="0" err="1"/>
              <a:t>kesishuvidan</a:t>
            </a:r>
            <a:r>
              <a:rPr lang="en-US" sz="2000" dirty="0"/>
              <a:t> </a:t>
            </a:r>
            <a:r>
              <a:rPr lang="en-US" sz="2000" dirty="0" err="1"/>
              <a:t>hosil</a:t>
            </a:r>
            <a:r>
              <a:rPr lang="en-US" sz="2000" dirty="0"/>
              <a:t> </a:t>
            </a:r>
            <a:r>
              <a:rPr lang="en-US" sz="2000" dirty="0" err="1"/>
              <a:t>bo’ladigan</a:t>
            </a:r>
            <a:r>
              <a:rPr lang="en-US" sz="2000" dirty="0"/>
              <a:t> </a:t>
            </a:r>
            <a:r>
              <a:rPr lang="en-US" sz="2000" dirty="0" err="1"/>
              <a:t>chiziqlar</a:t>
            </a:r>
            <a:r>
              <a:rPr lang="en-US" sz="2000" dirty="0"/>
              <a:t> </a:t>
            </a:r>
            <a:r>
              <a:rPr lang="en-US" sz="2000" dirty="0" err="1"/>
              <a:t>o’tish</a:t>
            </a:r>
            <a:r>
              <a:rPr lang="en-US" sz="2000" dirty="0"/>
              <a:t> </a:t>
            </a:r>
            <a:r>
              <a:rPr lang="en-US" sz="2000" dirty="0" err="1"/>
              <a:t>chiziqlari</a:t>
            </a:r>
            <a:r>
              <a:rPr lang="en-US" sz="2000" dirty="0"/>
              <a:t> </a:t>
            </a:r>
            <a:r>
              <a:rPr lang="en-US" sz="2000" dirty="0" err="1"/>
              <a:t>yoki</a:t>
            </a:r>
            <a:r>
              <a:rPr lang="en-US" sz="2000" dirty="0"/>
              <a:t> </a:t>
            </a:r>
            <a:r>
              <a:rPr lang="en-US" sz="2000" b="1" dirty="0" err="1"/>
              <a:t>bir</a:t>
            </a:r>
            <a:r>
              <a:rPr lang="en-US" sz="2000" b="1" dirty="0"/>
              <a:t> </a:t>
            </a:r>
            <a:r>
              <a:rPr lang="en-US" sz="2000" b="1" dirty="0" err="1"/>
              <a:t>sirtdan</a:t>
            </a:r>
            <a:r>
              <a:rPr lang="en-US" sz="2000" b="1" dirty="0"/>
              <a:t> </a:t>
            </a:r>
            <a:r>
              <a:rPr lang="en-US" sz="2000" b="1" dirty="0" err="1"/>
              <a:t>ikkinchi</a:t>
            </a:r>
            <a:r>
              <a:rPr lang="en-US" sz="2000" b="1" dirty="0"/>
              <a:t> </a:t>
            </a:r>
            <a:r>
              <a:rPr lang="en-US" sz="2000" b="1" dirty="0" err="1"/>
              <a:t>sirtga</a:t>
            </a:r>
            <a:r>
              <a:rPr lang="en-US" sz="2000" b="1" dirty="0"/>
              <a:t> </a:t>
            </a:r>
            <a:r>
              <a:rPr lang="en-US" sz="2000" b="1" dirty="0" err="1"/>
              <a:t>o’tish</a:t>
            </a:r>
            <a:r>
              <a:rPr lang="en-US" sz="2000" b="1" dirty="0"/>
              <a:t> </a:t>
            </a:r>
            <a:r>
              <a:rPr lang="en-US" sz="2000" b="1" dirty="0" err="1"/>
              <a:t>chiziqlari</a:t>
            </a:r>
            <a:r>
              <a:rPr lang="en-US" sz="2000" dirty="0"/>
              <a:t> deb ham </a:t>
            </a:r>
            <a:r>
              <a:rPr lang="en-US" sz="2000" dirty="0" err="1"/>
              <a:t>ataladi</a:t>
            </a:r>
            <a:r>
              <a:rPr lang="en-US" sz="2000" dirty="0"/>
              <a:t>. </a:t>
            </a:r>
            <a:r>
              <a:rPr lang="en-US" sz="2000" dirty="0" err="1"/>
              <a:t>Sirtlarning</a:t>
            </a:r>
            <a:r>
              <a:rPr lang="en-US" sz="2000" dirty="0"/>
              <a:t> </a:t>
            </a:r>
            <a:r>
              <a:rPr lang="en-US" sz="2000" dirty="0" err="1"/>
              <a:t>kesishuv</a:t>
            </a:r>
            <a:r>
              <a:rPr lang="en-US" sz="2000" dirty="0"/>
              <a:t> </a:t>
            </a:r>
            <a:r>
              <a:rPr lang="en-US" sz="2000" dirty="0" err="1"/>
              <a:t>chizig’i</a:t>
            </a:r>
            <a:r>
              <a:rPr lang="en-US" sz="2000" dirty="0"/>
              <a:t>, </a:t>
            </a:r>
            <a:r>
              <a:rPr lang="en-US" sz="2000" dirty="0" err="1"/>
              <a:t>odatda</a:t>
            </a:r>
            <a:r>
              <a:rPr lang="en-US" sz="2000" dirty="0"/>
              <a:t>, </a:t>
            </a:r>
            <a:r>
              <a:rPr lang="en-US" sz="2000" dirty="0" err="1"/>
              <a:t>nuqtalar</a:t>
            </a:r>
            <a:r>
              <a:rPr lang="en-US" sz="2000" dirty="0"/>
              <a:t> </a:t>
            </a:r>
            <a:r>
              <a:rPr lang="en-US" sz="2000" dirty="0" err="1"/>
              <a:t>bo’yicha</a:t>
            </a:r>
            <a:r>
              <a:rPr lang="en-US" sz="2000" dirty="0"/>
              <a:t> </a:t>
            </a:r>
            <a:r>
              <a:rPr lang="en-US" sz="2000" dirty="0" err="1"/>
              <a:t>yasaladi</a:t>
            </a:r>
            <a:r>
              <a:rPr lang="en-US" sz="2000" dirty="0"/>
              <a:t>. </a:t>
            </a:r>
            <a:r>
              <a:rPr lang="en-US" sz="2000" dirty="0" err="1"/>
              <a:t>Oldin</a:t>
            </a:r>
            <a:r>
              <a:rPr lang="en-US" sz="2000" dirty="0"/>
              <a:t> </a:t>
            </a:r>
            <a:r>
              <a:rPr lang="en-US" sz="2000" dirty="0" err="1"/>
              <a:t>kesishuv</a:t>
            </a:r>
            <a:r>
              <a:rPr lang="en-US" sz="2000" dirty="0"/>
              <a:t> </a:t>
            </a:r>
            <a:r>
              <a:rPr lang="en-US" sz="2000" dirty="0" err="1"/>
              <a:t>chizig’i</a:t>
            </a:r>
            <a:r>
              <a:rPr lang="en-US" sz="2000" dirty="0"/>
              <a:t> </a:t>
            </a:r>
            <a:r>
              <a:rPr lang="en-US" sz="2000" dirty="0" err="1"/>
              <a:t>proeksiyalarining</a:t>
            </a:r>
            <a:r>
              <a:rPr lang="en-US" sz="2000" dirty="0"/>
              <a:t> </a:t>
            </a:r>
            <a:r>
              <a:rPr lang="en-US" sz="2000" dirty="0" err="1"/>
              <a:t>harakterli</a:t>
            </a:r>
            <a:r>
              <a:rPr lang="en-US" sz="2000" dirty="0"/>
              <a:t> </a:t>
            </a:r>
            <a:r>
              <a:rPr lang="en-US" sz="2000" dirty="0" err="1"/>
              <a:t>nuqtalari</a:t>
            </a:r>
            <a:r>
              <a:rPr lang="en-US" sz="2000" dirty="0"/>
              <a:t>- </a:t>
            </a:r>
            <a:r>
              <a:rPr lang="en-US" sz="2000" dirty="0" err="1"/>
              <a:t>o’tish</a:t>
            </a:r>
            <a:r>
              <a:rPr lang="en-US" sz="2000" dirty="0"/>
              <a:t> </a:t>
            </a:r>
            <a:r>
              <a:rPr lang="en-US" sz="2000" dirty="0" err="1"/>
              <a:t>chizig’ining</a:t>
            </a:r>
            <a:r>
              <a:rPr lang="en-US" sz="2000" dirty="0"/>
              <a:t> </a:t>
            </a:r>
            <a:r>
              <a:rPr lang="en-US" sz="2000" dirty="0" err="1"/>
              <a:t>eng</a:t>
            </a:r>
            <a:r>
              <a:rPr lang="en-US" sz="2000" dirty="0"/>
              <a:t> </a:t>
            </a:r>
            <a:r>
              <a:rPr lang="en-US" sz="2000" dirty="0" err="1"/>
              <a:t>chetki</a:t>
            </a:r>
            <a:r>
              <a:rPr lang="en-US" sz="2000" dirty="0"/>
              <a:t> </a:t>
            </a:r>
            <a:r>
              <a:rPr lang="en-US" sz="2000" dirty="0" err="1"/>
              <a:t>nuqtalari</a:t>
            </a:r>
            <a:r>
              <a:rPr lang="en-US" sz="2000" dirty="0"/>
              <a:t>, </a:t>
            </a:r>
            <a:r>
              <a:rPr lang="en-US" sz="2000" dirty="0" err="1"/>
              <a:t>kontur</a:t>
            </a:r>
            <a:r>
              <a:rPr lang="en-US" sz="2000" dirty="0"/>
              <a:t> </a:t>
            </a:r>
            <a:r>
              <a:rPr lang="en-US" sz="2000" dirty="0" err="1"/>
              <a:t>yasovchilarining</a:t>
            </a:r>
            <a:r>
              <a:rPr lang="en-US" sz="2000" dirty="0"/>
              <a:t> </a:t>
            </a:r>
            <a:r>
              <a:rPr lang="en-US" sz="2000" dirty="0" err="1"/>
              <a:t>urinish</a:t>
            </a:r>
            <a:r>
              <a:rPr lang="en-US" sz="2000" dirty="0"/>
              <a:t> </a:t>
            </a:r>
            <a:r>
              <a:rPr lang="en-US" sz="2000" dirty="0" err="1"/>
              <a:t>nuqtalari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shular</a:t>
            </a:r>
            <a:r>
              <a:rPr lang="en-US" sz="2000" dirty="0"/>
              <a:t> </a:t>
            </a:r>
            <a:r>
              <a:rPr lang="en-US" sz="2000" dirty="0" err="1"/>
              <a:t>singari</a:t>
            </a:r>
            <a:r>
              <a:rPr lang="en-US" sz="2000" dirty="0"/>
              <a:t> </a:t>
            </a:r>
            <a:r>
              <a:rPr lang="en-US" sz="2000" dirty="0" err="1"/>
              <a:t>nuqtalar</a:t>
            </a:r>
            <a:r>
              <a:rPr lang="en-US" sz="2000" dirty="0"/>
              <a:t> </a:t>
            </a:r>
            <a:r>
              <a:rPr lang="en-US" sz="2000" dirty="0" err="1"/>
              <a:t>topilishi</a:t>
            </a:r>
            <a:r>
              <a:rPr lang="en-US" sz="2000" dirty="0"/>
              <a:t> </a:t>
            </a:r>
            <a:r>
              <a:rPr lang="en-US" sz="2000" dirty="0" err="1"/>
              <a:t>tavsiya</a:t>
            </a:r>
            <a:r>
              <a:rPr lang="en-US" sz="2000" dirty="0"/>
              <a:t> </a:t>
            </a:r>
            <a:r>
              <a:rPr lang="en-US" sz="2000" dirty="0" err="1"/>
              <a:t>qilinadi</a:t>
            </a:r>
            <a:r>
              <a:rPr lang="en-US" sz="2000" dirty="0"/>
              <a:t>. Shu </a:t>
            </a:r>
            <a:r>
              <a:rPr lang="en-US" sz="2000" dirty="0" err="1"/>
              <a:t>o’rinda</a:t>
            </a:r>
            <a:r>
              <a:rPr lang="en-US" sz="2000" dirty="0"/>
              <a:t> </a:t>
            </a:r>
            <a:r>
              <a:rPr lang="en-US" sz="2000" dirty="0" err="1"/>
              <a:t>quydagi</a:t>
            </a:r>
            <a:r>
              <a:rPr lang="en-US" sz="2000" dirty="0"/>
              <a:t> </a:t>
            </a:r>
            <a:r>
              <a:rPr lang="en-US" sz="2000" dirty="0" err="1"/>
              <a:t>ikki</a:t>
            </a:r>
            <a:r>
              <a:rPr lang="en-US" sz="2000" dirty="0"/>
              <a:t> </a:t>
            </a:r>
            <a:r>
              <a:rPr lang="en-US" sz="2000" dirty="0" err="1"/>
              <a:t>usul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tanishmiz</a:t>
            </a:r>
            <a:r>
              <a:rPr lang="en-US" sz="2000" dirty="0"/>
              <a:t>. </a:t>
            </a:r>
            <a:r>
              <a:rPr lang="en-US" sz="2000" b="1" dirty="0"/>
              <a:t>1. </a:t>
            </a:r>
            <a:r>
              <a:rPr lang="en-US" sz="2000" b="1" dirty="0" err="1"/>
              <a:t>Yordamchi</a:t>
            </a:r>
            <a:r>
              <a:rPr lang="en-US" sz="2000" b="1" dirty="0"/>
              <a:t> </a:t>
            </a:r>
            <a:r>
              <a:rPr lang="en-US" sz="2000" b="1" dirty="0" err="1"/>
              <a:t>kesuvchi</a:t>
            </a:r>
            <a:r>
              <a:rPr lang="en-US" sz="2000" b="1" dirty="0"/>
              <a:t> </a:t>
            </a:r>
            <a:r>
              <a:rPr lang="en-US" sz="2000" b="1" dirty="0" err="1"/>
              <a:t>tekisliklar</a:t>
            </a:r>
            <a:r>
              <a:rPr lang="en-US" sz="2000" dirty="0"/>
              <a:t> </a:t>
            </a:r>
          </a:p>
          <a:p>
            <a:r>
              <a:rPr lang="en-US" sz="2000" b="1" dirty="0"/>
              <a:t>2. </a:t>
            </a:r>
            <a:r>
              <a:rPr lang="en-US" sz="2000" b="1" dirty="0" err="1"/>
              <a:t>Yordamchi</a:t>
            </a:r>
            <a:r>
              <a:rPr lang="en-US" sz="2000" b="1" dirty="0"/>
              <a:t> </a:t>
            </a:r>
            <a:r>
              <a:rPr lang="en-US" sz="2000" b="1" dirty="0" err="1"/>
              <a:t>sfera</a:t>
            </a:r>
            <a:r>
              <a:rPr lang="en-US" sz="2000" b="1" dirty="0"/>
              <a:t> (</a:t>
            </a:r>
            <a:r>
              <a:rPr lang="en-US" sz="2000" b="1" dirty="0" err="1"/>
              <a:t>shar</a:t>
            </a:r>
            <a:r>
              <a:rPr lang="en-US" sz="2000" b="1" dirty="0"/>
              <a:t>) </a:t>
            </a:r>
          </a:p>
          <a:p>
            <a:r>
              <a:rPr lang="en-US" sz="2000" dirty="0"/>
              <a:t>Bu </a:t>
            </a:r>
            <a:r>
              <a:rPr lang="en-US" sz="2000" dirty="0" err="1"/>
              <a:t>usullarning</a:t>
            </a:r>
            <a:r>
              <a:rPr lang="en-US" sz="2000" dirty="0"/>
              <a:t> </a:t>
            </a:r>
            <a:r>
              <a:rPr lang="en-US" sz="2000" dirty="0" err="1"/>
              <a:t>qaysinisidan</a:t>
            </a:r>
            <a:r>
              <a:rPr lang="en-US" sz="2000" dirty="0"/>
              <a:t> </a:t>
            </a:r>
            <a:r>
              <a:rPr lang="en-US" sz="2000" dirty="0" err="1"/>
              <a:t>foydalanish</a:t>
            </a:r>
            <a:r>
              <a:rPr lang="en-US" sz="2000" dirty="0"/>
              <a:t> </a:t>
            </a:r>
            <a:r>
              <a:rPr lang="en-US" sz="2000" dirty="0" err="1"/>
              <a:t>berilgan</a:t>
            </a:r>
            <a:r>
              <a:rPr lang="en-US" sz="2000" dirty="0"/>
              <a:t> </a:t>
            </a:r>
            <a:r>
              <a:rPr lang="en-US" sz="2000" dirty="0" err="1"/>
              <a:t>sirtlarning</a:t>
            </a:r>
            <a:r>
              <a:rPr lang="en-US" sz="2000" dirty="0"/>
              <a:t> </a:t>
            </a:r>
            <a:r>
              <a:rPr lang="en-US" sz="2000" dirty="0" err="1"/>
              <a:t>ularning</a:t>
            </a:r>
            <a:r>
              <a:rPr lang="en-US" sz="2000" dirty="0"/>
              <a:t> </a:t>
            </a:r>
            <a:r>
              <a:rPr lang="en-US" sz="2000" dirty="0" err="1"/>
              <a:t>o’zaro</a:t>
            </a:r>
            <a:r>
              <a:rPr lang="en-US" sz="2000" dirty="0"/>
              <a:t> </a:t>
            </a:r>
            <a:r>
              <a:rPr lang="en-US" sz="2000" dirty="0" err="1"/>
              <a:t>holatiga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turlariga</a:t>
            </a:r>
            <a:r>
              <a:rPr lang="en-US" sz="2000" dirty="0"/>
              <a:t> </a:t>
            </a:r>
            <a:r>
              <a:rPr lang="en-US" sz="2000" dirty="0" err="1"/>
              <a:t>bog’liqdir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842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52</TotalTime>
  <Words>1039</Words>
  <Application>Microsoft Office PowerPoint</Application>
  <PresentationFormat>Широкоэкранный</PresentationFormat>
  <Paragraphs>27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Cambria</vt:lpstr>
      <vt:lpstr>Rockwell</vt:lpstr>
      <vt:lpstr>Rockwell Condensed</vt:lpstr>
      <vt:lpstr>Wingdings</vt:lpstr>
      <vt:lpstr>Дерево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Dell</dc:creator>
  <cp:lastModifiedBy>Ganikhoniy</cp:lastModifiedBy>
  <cp:revision>7</cp:revision>
  <dcterms:created xsi:type="dcterms:W3CDTF">2023-05-22T00:51:34Z</dcterms:created>
  <dcterms:modified xsi:type="dcterms:W3CDTF">2025-04-06T07:15:43Z</dcterms:modified>
</cp:coreProperties>
</file>