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2" r:id="rId4"/>
    <p:sldId id="263" r:id="rId5"/>
    <p:sldId id="265" r:id="rId6"/>
    <p:sldId id="266" r:id="rId7"/>
    <p:sldId id="268" r:id="rId8"/>
    <p:sldId id="267" r:id="rId9"/>
    <p:sldId id="269" r:id="rId10"/>
    <p:sldId id="270" r:id="rId11"/>
    <p:sldId id="271" r:id="rId12"/>
    <p:sldId id="272" r:id="rId13"/>
    <p:sldId id="273" r:id="rId14"/>
    <p:sldId id="278" r:id="rId15"/>
    <p:sldId id="275" r:id="rId16"/>
    <p:sldId id="277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3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F5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8"/>
      </p:cViewPr>
      <p:guideLst>
        <p:guide orient="horz" pos="2160"/>
        <p:guide pos="33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0EE9-D7F1-42E3-A7CB-371DE614A620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98FC-887F-4143-873E-6D6CB897B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42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0EE9-D7F1-42E3-A7CB-371DE614A620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98FC-887F-4143-873E-6D6CB897B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70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0EE9-D7F1-42E3-A7CB-371DE614A620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98FC-887F-4143-873E-6D6CB897B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31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0EE9-D7F1-42E3-A7CB-371DE614A620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98FC-887F-4143-873E-6D6CB897B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83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0EE9-D7F1-42E3-A7CB-371DE614A620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98FC-887F-4143-873E-6D6CB897B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50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0EE9-D7F1-42E3-A7CB-371DE614A620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98FC-887F-4143-873E-6D6CB897B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81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0EE9-D7F1-42E3-A7CB-371DE614A620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98FC-887F-4143-873E-6D6CB897B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26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0EE9-D7F1-42E3-A7CB-371DE614A620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98FC-887F-4143-873E-6D6CB897B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00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0EE9-D7F1-42E3-A7CB-371DE614A620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98FC-887F-4143-873E-6D6CB897B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49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0EE9-D7F1-42E3-A7CB-371DE614A620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98FC-887F-4143-873E-6D6CB897B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00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0EE9-D7F1-42E3-A7CB-371DE614A620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98FC-887F-4143-873E-6D6CB897B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24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40EE9-D7F1-42E3-A7CB-371DE614A620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C98FC-887F-4143-873E-6D6CB897BA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88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3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NULL"/><Relationship Id="rId5" Type="http://schemas.openxmlformats.org/officeDocument/2006/relationships/image" Target="../media/image50.png"/><Relationship Id="rId15" Type="http://schemas.openxmlformats.org/officeDocument/2006/relationships/image" Target="../media/image7.png"/><Relationship Id="rId4" Type="http://schemas.openxmlformats.org/officeDocument/2006/relationships/image" Target="../media/image20.png"/><Relationship Id="rId1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5760" y="192024"/>
            <a:ext cx="11330940" cy="2742502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pPr algn="just"/>
            <a:r>
              <a:rPr lang="ru-RU" sz="4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10 - ЛЕКЦИЯ. </a:t>
            </a:r>
            <a:r>
              <a:rPr lang="ru-RU" sz="4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Параллельность прямой и плоскости. Параллельность двух плоскостей. Алгоритмы решения задач.</a:t>
            </a:r>
            <a:endParaRPr lang="ru-RU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8976" y="3089974"/>
            <a:ext cx="11814048" cy="1655762"/>
          </a:xfrm>
        </p:spPr>
        <p:txBody>
          <a:bodyPr>
            <a:noAutofit/>
          </a:bodyPr>
          <a:lstStyle/>
          <a:p>
            <a:r>
              <a:rPr lang="ru-RU" sz="3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Параллельность прямой и плоскости.</a:t>
            </a: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Если пространственная прямая (АВ) параллельна некоторой прямой (MN), принадлежащей плоскости Р, то данная прямая (АВ) параллельна плоскости P. (рис.85).</a:t>
            </a:r>
          </a:p>
          <a:p>
            <a:endParaRPr lang="ru-RU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|| (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||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576072" y="347472"/>
            <a:ext cx="502920" cy="466344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17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Прямая соединительная линия 24"/>
          <p:cNvCxnSpPr/>
          <p:nvPr/>
        </p:nvCxnSpPr>
        <p:spPr>
          <a:xfrm flipV="1">
            <a:off x="2507226" y="3446830"/>
            <a:ext cx="5845501" cy="3705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3191256" y="557784"/>
            <a:ext cx="5148072" cy="2871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191256" y="3451565"/>
            <a:ext cx="7205472" cy="2670048"/>
          </a:xfrm>
          <a:custGeom>
            <a:avLst/>
            <a:gdLst>
              <a:gd name="connsiteX0" fmla="*/ 0 w 5148072"/>
              <a:gd name="connsiteY0" fmla="*/ 0 h 2231136"/>
              <a:gd name="connsiteX1" fmla="*/ 5148072 w 5148072"/>
              <a:gd name="connsiteY1" fmla="*/ 0 h 2231136"/>
              <a:gd name="connsiteX2" fmla="*/ 5148072 w 5148072"/>
              <a:gd name="connsiteY2" fmla="*/ 2231136 h 2231136"/>
              <a:gd name="connsiteX3" fmla="*/ 0 w 5148072"/>
              <a:gd name="connsiteY3" fmla="*/ 2231136 h 2231136"/>
              <a:gd name="connsiteX4" fmla="*/ 0 w 5148072"/>
              <a:gd name="connsiteY4" fmla="*/ 0 h 2231136"/>
              <a:gd name="connsiteX0" fmla="*/ 0 w 7205472"/>
              <a:gd name="connsiteY0" fmla="*/ 0 h 2231136"/>
              <a:gd name="connsiteX1" fmla="*/ 5148072 w 7205472"/>
              <a:gd name="connsiteY1" fmla="*/ 0 h 2231136"/>
              <a:gd name="connsiteX2" fmla="*/ 7205472 w 7205472"/>
              <a:gd name="connsiteY2" fmla="*/ 2148840 h 2231136"/>
              <a:gd name="connsiteX3" fmla="*/ 0 w 7205472"/>
              <a:gd name="connsiteY3" fmla="*/ 2231136 h 2231136"/>
              <a:gd name="connsiteX4" fmla="*/ 0 w 7205472"/>
              <a:gd name="connsiteY4" fmla="*/ 0 h 2231136"/>
              <a:gd name="connsiteX0" fmla="*/ 0 w 7205472"/>
              <a:gd name="connsiteY0" fmla="*/ 0 h 2212848"/>
              <a:gd name="connsiteX1" fmla="*/ 5148072 w 7205472"/>
              <a:gd name="connsiteY1" fmla="*/ 0 h 2212848"/>
              <a:gd name="connsiteX2" fmla="*/ 7205472 w 7205472"/>
              <a:gd name="connsiteY2" fmla="*/ 2148840 h 2212848"/>
              <a:gd name="connsiteX3" fmla="*/ 1527048 w 7205472"/>
              <a:gd name="connsiteY3" fmla="*/ 2212848 h 2212848"/>
              <a:gd name="connsiteX4" fmla="*/ 0 w 7205472"/>
              <a:gd name="connsiteY4" fmla="*/ 0 h 2212848"/>
              <a:gd name="connsiteX0" fmla="*/ 0 w 7205472"/>
              <a:gd name="connsiteY0" fmla="*/ 0 h 2212848"/>
              <a:gd name="connsiteX1" fmla="*/ 5148072 w 7205472"/>
              <a:gd name="connsiteY1" fmla="*/ 0 h 2212848"/>
              <a:gd name="connsiteX2" fmla="*/ 7205472 w 7205472"/>
              <a:gd name="connsiteY2" fmla="*/ 2194309 h 2212848"/>
              <a:gd name="connsiteX3" fmla="*/ 1527048 w 7205472"/>
              <a:gd name="connsiteY3" fmla="*/ 2212848 h 2212848"/>
              <a:gd name="connsiteX4" fmla="*/ 0 w 7205472"/>
              <a:gd name="connsiteY4" fmla="*/ 0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5472" h="2212848">
                <a:moveTo>
                  <a:pt x="0" y="0"/>
                </a:moveTo>
                <a:lnTo>
                  <a:pt x="5148072" y="0"/>
                </a:lnTo>
                <a:lnTo>
                  <a:pt x="7205472" y="2194309"/>
                </a:lnTo>
                <a:lnTo>
                  <a:pt x="1527048" y="2212848"/>
                </a:lnTo>
                <a:lnTo>
                  <a:pt x="0" y="0"/>
                </a:lnTo>
                <a:close/>
              </a:path>
            </a:pathLst>
          </a:custGeom>
          <a:solidFill>
            <a:srgbClr val="92F56B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764341" y="816456"/>
                <a:ext cx="7605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sub>
                      </m:sSub>
                    </m:oMath>
                  </m:oMathPara>
                </a14:m>
                <a:endParaRPr lang="ru-RU" sz="2800" b="1" i="1" dirty="0">
                  <a:solidFill>
                    <a:srgbClr val="0070C0"/>
                  </a:solidFill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341" y="816456"/>
                <a:ext cx="76059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288155" y="2974330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Px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6384" y="5084277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H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9609" y="6167598"/>
            <a:ext cx="1947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Рис.</a:t>
            </a:r>
            <a:r>
              <a:rPr lang="en-US" sz="32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90</a:t>
            </a:r>
            <a:r>
              <a:rPr lang="ru-RU" sz="32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32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47894">
            <a:off x="5893323" y="1841219"/>
            <a:ext cx="3597590" cy="2857992"/>
          </a:xfrm>
          <a:prstGeom prst="rect">
            <a:avLst/>
          </a:prstGeom>
          <a:solidFill>
            <a:srgbClr val="FFFF00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 rot="2047894">
            <a:off x="4423400" y="1806943"/>
            <a:ext cx="3597590" cy="28579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>
            <a:stCxn id="41" idx="5"/>
          </p:cNvCxnSpPr>
          <p:nvPr/>
        </p:nvCxnSpPr>
        <p:spPr>
          <a:xfrm>
            <a:off x="5503846" y="3493666"/>
            <a:ext cx="1907450" cy="1332176"/>
          </a:xfrm>
          <a:prstGeom prst="line">
            <a:avLst/>
          </a:prstGeom>
          <a:ln w="28575"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5401361" y="1750077"/>
            <a:ext cx="1150288" cy="1745531"/>
          </a:xfrm>
          <a:prstGeom prst="line">
            <a:avLst/>
          </a:prstGeom>
          <a:ln w="28575"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949565" y="3454134"/>
            <a:ext cx="4330278" cy="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8339328" y="3463276"/>
            <a:ext cx="753197" cy="931743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8339328" y="1964335"/>
            <a:ext cx="0" cy="1498941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29609" y="3051071"/>
            <a:ext cx="36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latin typeface="ISOCPEUR" panose="020B0604020202020204" pitchFamily="34" charset="0"/>
              </a:rPr>
              <a:t>x</a:t>
            </a:r>
            <a:endParaRPr lang="ru-RU" sz="3200" b="1" i="1" dirty="0">
              <a:latin typeface="ISOCPEUR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25930" y="3001543"/>
            <a:ext cx="36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latin typeface="ISOCPEUR" panose="020B0604020202020204" pitchFamily="34" charset="0"/>
              </a:rPr>
              <a:t>x</a:t>
            </a:r>
            <a:endParaRPr lang="ru-RU" sz="3200" b="1" i="1" dirty="0">
              <a:latin typeface="ISOCPEUR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76663" y="5607497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ISOCPEUR" panose="020B0604020202020204" pitchFamily="34" charset="0"/>
              </a:rPr>
              <a:t>H</a:t>
            </a:r>
            <a:r>
              <a:rPr lang="en-US" sz="2800" b="1" i="1" dirty="0" smtClean="0">
                <a:latin typeface="ISOCPEUR" panose="020B0604020202020204" pitchFamily="34" charset="0"/>
              </a:rPr>
              <a:t> </a:t>
            </a:r>
            <a:endParaRPr lang="ru-RU" sz="2800" b="1" i="1" dirty="0">
              <a:latin typeface="ISOCPEUR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99586" y="520570"/>
            <a:ext cx="512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V</a:t>
            </a:r>
            <a:r>
              <a:rPr lang="en-US" sz="2800" dirty="0" smtClean="0"/>
              <a:t> </a:t>
            </a:r>
            <a:endParaRPr lang="ru-RU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7513470" y="5166478"/>
            <a:ext cx="880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Q</a:t>
            </a:r>
            <a:r>
              <a:rPr lang="en-US" sz="20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H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90164" y="963963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Q</a:t>
            </a:r>
            <a:r>
              <a:rPr lang="en-US" sz="20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V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78743" y="2906450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Q</a:t>
            </a:r>
            <a:r>
              <a:rPr lang="en-US" sz="20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X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916862" y="2593139"/>
            <a:ext cx="567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Q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33102" y="2660716"/>
            <a:ext cx="577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P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3907515" y="3374830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5380934" y="3370754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6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  <p:bldP spid="7" grpId="0"/>
      <p:bldP spid="10" grpId="0" animBg="1"/>
      <p:bldP spid="9" grpId="0" animBg="1"/>
      <p:bldP spid="26" grpId="0"/>
      <p:bldP spid="30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 animBg="1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20133" y="581506"/>
            <a:ext cx="1161626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555" indent="-630555" algn="just">
              <a:spcAft>
                <a:spcPts val="0"/>
              </a:spcAft>
            </a:pPr>
            <a:r>
              <a:rPr lang="ru-RU" sz="3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Пример:</a:t>
            </a: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Через точку </a:t>
            </a: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</a:t>
            </a: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провести плоскость </a:t>
            </a:r>
            <a:r>
              <a:rPr lang="en-US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параллельной   </a:t>
            </a:r>
          </a:p>
          <a:p>
            <a:pPr marL="630555" indent="-630555" algn="just">
              <a:spcAft>
                <a:spcPts val="0"/>
              </a:spcAft>
            </a:pP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плоскости </a:t>
            </a: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(рис.91).</a:t>
            </a:r>
          </a:p>
          <a:p>
            <a:pPr>
              <a:spcAft>
                <a:spcPts val="0"/>
              </a:spcAft>
            </a:pP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3600" dirty="0">
              <a:latin typeface="PANDA Times UZ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Дано</a:t>
            </a:r>
            <a:r>
              <a:rPr lang="en-US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  <a:r>
              <a:rPr lang="en-US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P(P</a:t>
            </a:r>
            <a:r>
              <a:rPr lang="en-US" sz="36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P</a:t>
            </a:r>
            <a:r>
              <a:rPr lang="en-US" sz="36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3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E</a:t>
            </a:r>
            <a:endParaRPr lang="ru-RU" sz="3600" dirty="0">
              <a:latin typeface="PANDA Times UZ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Определить:    </a:t>
            </a:r>
            <a:r>
              <a:rPr lang="en-US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 </a:t>
            </a:r>
            <a:r>
              <a:rPr lang="en-US" sz="36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Q</a:t>
            </a: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36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</a:t>
            </a:r>
            <a:r>
              <a:rPr lang="en-US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36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|| </a:t>
            </a:r>
            <a:r>
              <a:rPr lang="en-US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endParaRPr lang="ru-RU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0555" indent="-630555" algn="just">
              <a:spcAft>
                <a:spcPts val="0"/>
              </a:spcAft>
            </a:pP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15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>
            <a:off x="1754258" y="3429000"/>
            <a:ext cx="8457818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 flipH="1">
            <a:off x="3632846" y="269326"/>
            <a:ext cx="1983737" cy="3161288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58093" y="6072210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H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 flipV="1">
            <a:off x="3642575" y="3414820"/>
            <a:ext cx="2122694" cy="3049260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799678" y="218512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V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V="1">
            <a:off x="5695766" y="260705"/>
            <a:ext cx="2025884" cy="31849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72487" y="1674554"/>
            <a:ext cx="571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e</a:t>
            </a:r>
            <a:r>
              <a:rPr lang="en-US" sz="3200" i="1" dirty="0" smtClean="0">
                <a:latin typeface="ISOCPEUR" panose="020B0604020202020204" pitchFamily="34" charset="0"/>
              </a:rPr>
              <a:t>’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61807" y="4872339"/>
            <a:ext cx="571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e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 flipH="1" flipV="1">
            <a:off x="5747273" y="3415376"/>
            <a:ext cx="0" cy="158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5660409" y="3352319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081807" y="2845941"/>
            <a:ext cx="927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err="1">
                <a:latin typeface="ISOCPEUR" panose="020B0604020202020204" pitchFamily="34" charset="0"/>
              </a:rPr>
              <a:t>m</a:t>
            </a:r>
            <a:r>
              <a:rPr lang="en-US" sz="1600" i="1" dirty="0" err="1">
                <a:latin typeface="ISOCPEUR" panose="020B0604020202020204" pitchFamily="34" charset="0"/>
              </a:rPr>
              <a:t>H</a:t>
            </a:r>
            <a:r>
              <a:rPr lang="en-US" sz="3200" i="1" dirty="0">
                <a:latin typeface="ISOCPEUR" panose="020B0604020202020204" pitchFamily="34" charset="0"/>
              </a:rPr>
              <a:t>’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93375" y="4707795"/>
            <a:ext cx="979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err="1" smtClean="0">
                <a:latin typeface="ISOCPEUR" panose="020B0604020202020204" pitchFamily="34" charset="0"/>
              </a:rPr>
              <a:t>m</a:t>
            </a:r>
            <a:r>
              <a:rPr lang="en-US" sz="1600" i="1" dirty="0" err="1" smtClean="0">
                <a:latin typeface="ISOCPEUR" panose="020B0604020202020204" pitchFamily="34" charset="0"/>
              </a:rPr>
              <a:t>H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50283" y="4460791"/>
            <a:ext cx="571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f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flipH="1">
            <a:off x="1207083" y="3085526"/>
            <a:ext cx="356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latin typeface="ISOCPEUR" panose="020B0604020202020204" pitchFamily="34" charset="0"/>
              </a:rPr>
              <a:t>x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 flipH="1">
            <a:off x="10212076" y="3071794"/>
            <a:ext cx="356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latin typeface="ISOCPEUR" panose="020B0604020202020204" pitchFamily="34" charset="0"/>
              </a:rPr>
              <a:t>x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42516" y="6072210"/>
            <a:ext cx="1726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Рис.</a:t>
            </a:r>
            <a:r>
              <a:rPr lang="uz-Cyrl-UZ" sz="32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91</a:t>
            </a:r>
            <a:r>
              <a:rPr lang="ru-RU" sz="32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32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99876" y="2951775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X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cxnSp>
        <p:nvCxnSpPr>
          <p:cNvPr id="46" name="Прямая соединительная линия 45"/>
          <p:cNvCxnSpPr/>
          <p:nvPr/>
        </p:nvCxnSpPr>
        <p:spPr>
          <a:xfrm flipH="1">
            <a:off x="4667147" y="266413"/>
            <a:ext cx="1983737" cy="31612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 flipH="1" flipV="1">
            <a:off x="4670686" y="3427803"/>
            <a:ext cx="2122694" cy="30492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869017" y="89614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Q</a:t>
            </a:r>
            <a:r>
              <a:rPr lang="en-US" sz="20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V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093352" y="2951775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Q</a:t>
            </a:r>
            <a:r>
              <a:rPr lang="en-US" sz="20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X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46488" y="6004316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Q</a:t>
            </a:r>
            <a:r>
              <a:rPr lang="en-US" sz="20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H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cxnSp>
        <p:nvCxnSpPr>
          <p:cNvPr id="58" name="Прямая соединительная линия 57"/>
          <p:cNvCxnSpPr/>
          <p:nvPr/>
        </p:nvCxnSpPr>
        <p:spPr>
          <a:xfrm flipH="1">
            <a:off x="5690073" y="4934875"/>
            <a:ext cx="17794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 flipH="1" flipV="1">
            <a:off x="6519383" y="2155952"/>
            <a:ext cx="0" cy="277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651684" y="-23062"/>
            <a:ext cx="644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f</a:t>
            </a:r>
            <a:r>
              <a:rPr lang="en-US" sz="3200" i="1" dirty="0" smtClean="0">
                <a:latin typeface="ISOCPEUR" panose="020B0604020202020204" pitchFamily="34" charset="0"/>
              </a:rPr>
              <a:t>’</a:t>
            </a:r>
            <a:r>
              <a:rPr lang="ru-RU" sz="3200" i="1" dirty="0" smtClean="0">
                <a:latin typeface="ISOCPEUR" panose="020B0604020202020204" pitchFamily="34" charset="0"/>
              </a:rPr>
              <a:t> 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5651108" y="4842748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6427194" y="4835927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 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80" name="Овал 79"/>
          <p:cNvSpPr/>
          <p:nvPr/>
        </p:nvSpPr>
        <p:spPr>
          <a:xfrm>
            <a:off x="6426563" y="2078472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 </a:t>
            </a:r>
            <a:endParaRPr lang="ru-RU" dirty="0">
              <a:solidFill>
                <a:srgbClr val="7030A0"/>
              </a:solidFill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4577282" y="1479862"/>
            <a:ext cx="380811" cy="133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5595184" y="1546155"/>
            <a:ext cx="380811" cy="133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650884" y="1613760"/>
            <a:ext cx="380811" cy="133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4269640" y="4496491"/>
            <a:ext cx="380811" cy="133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4331898" y="4604330"/>
            <a:ext cx="380811" cy="133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5297751" y="4502581"/>
            <a:ext cx="380811" cy="133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5350735" y="4607770"/>
            <a:ext cx="380811" cy="1334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90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9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3" grpId="0"/>
      <p:bldP spid="15" grpId="0"/>
      <p:bldP spid="25" grpId="0" animBg="1"/>
      <p:bldP spid="28" grpId="0"/>
      <p:bldP spid="29" grpId="0"/>
      <p:bldP spid="30" grpId="0"/>
      <p:bldP spid="32" grpId="0"/>
      <p:bldP spid="33" grpId="0"/>
      <p:bldP spid="45" grpId="0"/>
      <p:bldP spid="48" grpId="0"/>
      <p:bldP spid="49" grpId="0"/>
      <p:bldP spid="50" grpId="0"/>
      <p:bldP spid="73" grpId="0"/>
      <p:bldP spid="22" grpId="0" animBg="1"/>
      <p:bldP spid="27" grpId="0" animBg="1"/>
      <p:bldP spid="8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72532" y="215444"/>
            <a:ext cx="11430001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Алгоритмы решения задачи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Пример: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Построить плоскость </a:t>
            </a:r>
            <a:r>
              <a:rPr kumimoji="0" lang="en-US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следами параллельной данной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Р(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АВС)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на расстоянии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20 мм 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(рис.92).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Эта задача является </a:t>
            </a:r>
            <a:r>
              <a:rPr kumimoji="0" lang="ru-RU" altLang="ru-RU" sz="2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домашне</a:t>
            </a:r>
            <a:r>
              <a:rPr kumimoji="0" lang="ru-RU" altLang="ru-RU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-графической работой  (эпюр 4) студентов. Координаты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(Х,У,</a:t>
            </a:r>
            <a:r>
              <a:rPr kumimoji="0" lang="en-US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kumimoji="0" lang="ru-RU" altLang="ru-RU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точек </a:t>
            </a:r>
            <a:r>
              <a:rPr kumimoji="0" lang="ru-RU" altLang="ru-RU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А,В,С</a:t>
            </a:r>
            <a:r>
              <a:rPr kumimoji="0" lang="ru-RU" altLang="ru-RU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задаются в миллиметрах согласно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варианта.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z-Cyrl-UZ" altLang="ru-RU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Дано: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ABC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||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QP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mm</a:t>
            </a:r>
            <a:endParaRPr kumimoji="0" lang="ru-RU" altLang="ru-RU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4434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>
            <a:off x="2272937" y="3500846"/>
            <a:ext cx="7302137" cy="130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9215645" y="861341"/>
            <a:ext cx="0" cy="54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 flipV="1">
            <a:off x="3307019" y="3527639"/>
            <a:ext cx="5016138" cy="317427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814276" y="3130550"/>
            <a:ext cx="0" cy="11239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839200" y="2762250"/>
            <a:ext cx="0" cy="2419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V="1">
            <a:off x="7905750" y="2032000"/>
            <a:ext cx="0" cy="18605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6788150" y="2032000"/>
            <a:ext cx="1111250" cy="109855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H="1" flipV="1">
            <a:off x="7905750" y="2032000"/>
            <a:ext cx="933450" cy="73025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6788150" y="2762250"/>
            <a:ext cx="2051050" cy="3683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6788150" y="3892550"/>
            <a:ext cx="1117600" cy="36195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H="1" flipV="1">
            <a:off x="7905750" y="3892550"/>
            <a:ext cx="933450" cy="128905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6788150" y="4254500"/>
            <a:ext cx="2051050" cy="9271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235700" y="2762250"/>
            <a:ext cx="2603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7162800" y="2762250"/>
            <a:ext cx="0" cy="1377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6470650" y="3702050"/>
            <a:ext cx="2368550" cy="1479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H="1">
            <a:off x="6788150" y="4254500"/>
            <a:ext cx="2235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8159750" y="2241550"/>
            <a:ext cx="12700" cy="2012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 flipH="1">
            <a:off x="6812375" y="2131364"/>
            <a:ext cx="1532890" cy="10116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82" idx="5"/>
          </p:cNvCxnSpPr>
          <p:nvPr/>
        </p:nvCxnSpPr>
        <p:spPr>
          <a:xfrm>
            <a:off x="6785031" y="1874707"/>
            <a:ext cx="567040" cy="887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81" idx="4"/>
          </p:cNvCxnSpPr>
          <p:nvPr/>
        </p:nvCxnSpPr>
        <p:spPr>
          <a:xfrm flipV="1">
            <a:off x="6746742" y="4254501"/>
            <a:ext cx="620846" cy="1026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>
            <a:off x="7352071" y="2762250"/>
            <a:ext cx="0" cy="14922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>
            <a:off x="5980966" y="4734526"/>
            <a:ext cx="745744" cy="492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>
            <a:stCxn id="85" idx="6"/>
          </p:cNvCxnSpPr>
          <p:nvPr/>
        </p:nvCxnSpPr>
        <p:spPr>
          <a:xfrm flipV="1">
            <a:off x="6023476" y="4254500"/>
            <a:ext cx="1344112" cy="470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>
            <a:endCxn id="81" idx="4"/>
          </p:cNvCxnSpPr>
          <p:nvPr/>
        </p:nvCxnSpPr>
        <p:spPr>
          <a:xfrm flipH="1">
            <a:off x="6746742" y="1771843"/>
            <a:ext cx="105" cy="35091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flipH="1">
            <a:off x="3307472" y="205203"/>
            <a:ext cx="4976189" cy="32965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>
            <a:off x="7048500" y="2241550"/>
            <a:ext cx="9525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 flipV="1">
            <a:off x="5076826" y="2305050"/>
            <a:ext cx="11905" cy="12023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/>
          <p:nvPr/>
        </p:nvCxnSpPr>
        <p:spPr>
          <a:xfrm>
            <a:off x="5088731" y="3513909"/>
            <a:ext cx="3455194" cy="2172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единительная линия 2"/>
          <p:cNvCxnSpPr/>
          <p:nvPr/>
        </p:nvCxnSpPr>
        <p:spPr>
          <a:xfrm>
            <a:off x="5088731" y="2305050"/>
            <a:ext cx="19692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6667500" y="4254500"/>
            <a:ext cx="684571" cy="2413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73889" y="400860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a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838283" y="354631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ISOCPEUR" panose="020B0604020202020204" pitchFamily="34" charset="0"/>
              </a:rPr>
              <a:t>b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731835" y="499509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c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523744" y="2775314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a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ʹ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45641" y="1664460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ISOCPEUR" panose="020B0604020202020204" pitchFamily="34" charset="0"/>
              </a:rPr>
              <a:t>b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ʹ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784084" y="242123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ISOCPEUR" panose="020B0604020202020204" pitchFamily="34" charset="0"/>
              </a:rPr>
              <a:t>c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ʹ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19279" y="323062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X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530000" y="331547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X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41666" y="313252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0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49669" y="2407308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h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ʹ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64398" y="343710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h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245163" y="1774205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ISOCPEUR" panose="020B0604020202020204" pitchFamily="34" charset="0"/>
              </a:rPr>
              <a:t>f</a:t>
            </a:r>
            <a:r>
              <a:rPr lang="en-US" sz="2400" i="1" dirty="0" smtClean="0">
                <a:latin typeface="ISOCPEUR" panose="020B0604020202020204" pitchFamily="34" charset="0"/>
              </a:rPr>
              <a:t>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ʹ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849872" y="3860913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f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18" name="Блок-схема: узел 17"/>
          <p:cNvSpPr/>
          <p:nvPr/>
        </p:nvSpPr>
        <p:spPr>
          <a:xfrm>
            <a:off x="8753015" y="2715393"/>
            <a:ext cx="108000" cy="1080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Блок-схема: узел 60"/>
          <p:cNvSpPr/>
          <p:nvPr/>
        </p:nvSpPr>
        <p:spPr>
          <a:xfrm>
            <a:off x="7876918" y="1996086"/>
            <a:ext cx="108000" cy="1080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Блок-схема: узел 62"/>
          <p:cNvSpPr/>
          <p:nvPr/>
        </p:nvSpPr>
        <p:spPr>
          <a:xfrm>
            <a:off x="6779635" y="3067243"/>
            <a:ext cx="108000" cy="1080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Блок-схема: узел 64"/>
          <p:cNvSpPr/>
          <p:nvPr/>
        </p:nvSpPr>
        <p:spPr>
          <a:xfrm>
            <a:off x="6740447" y="4203713"/>
            <a:ext cx="108000" cy="1080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Блок-схема: узел 65"/>
          <p:cNvSpPr/>
          <p:nvPr/>
        </p:nvSpPr>
        <p:spPr>
          <a:xfrm>
            <a:off x="7863854" y="3864077"/>
            <a:ext cx="108000" cy="1080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Блок-схема: узел 66"/>
          <p:cNvSpPr/>
          <p:nvPr/>
        </p:nvSpPr>
        <p:spPr>
          <a:xfrm>
            <a:off x="8791324" y="5118117"/>
            <a:ext cx="108000" cy="1080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Блок-схема: узел 68"/>
          <p:cNvSpPr/>
          <p:nvPr/>
        </p:nvSpPr>
        <p:spPr>
          <a:xfrm>
            <a:off x="7119267" y="2727609"/>
            <a:ext cx="108000" cy="1080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Блок-схема: узел 69"/>
          <p:cNvSpPr/>
          <p:nvPr/>
        </p:nvSpPr>
        <p:spPr>
          <a:xfrm>
            <a:off x="8125114" y="2192032"/>
            <a:ext cx="108000" cy="1080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Блок-схема: узел 70"/>
          <p:cNvSpPr/>
          <p:nvPr/>
        </p:nvSpPr>
        <p:spPr>
          <a:xfrm>
            <a:off x="7119271" y="4060020"/>
            <a:ext cx="108000" cy="1080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Блок-схема: узел 71"/>
          <p:cNvSpPr/>
          <p:nvPr/>
        </p:nvSpPr>
        <p:spPr>
          <a:xfrm>
            <a:off x="8112053" y="4203714"/>
            <a:ext cx="108000" cy="1080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TextBox 72"/>
          <p:cNvSpPr txBox="1"/>
          <p:nvPr/>
        </p:nvSpPr>
        <p:spPr>
          <a:xfrm>
            <a:off x="7035320" y="372297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1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117110" y="385423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2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930341" y="2412688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latin typeface="ISOCPEUR" panose="020B0604020202020204" pitchFamily="34" charset="0"/>
              </a:rPr>
              <a:t>1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ʹ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009359" y="1837459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latin typeface="ISOCPEUR" panose="020B0604020202020204" pitchFamily="34" charset="0"/>
              </a:rPr>
              <a:t>2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ʹ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77" name="Блок-схема: узел 76"/>
          <p:cNvSpPr/>
          <p:nvPr/>
        </p:nvSpPr>
        <p:spPr>
          <a:xfrm>
            <a:off x="6578607" y="4451298"/>
            <a:ext cx="108000" cy="1080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Блок-схема: узел 77"/>
          <p:cNvSpPr/>
          <p:nvPr/>
        </p:nvSpPr>
        <p:spPr>
          <a:xfrm>
            <a:off x="7019847" y="4711713"/>
            <a:ext cx="108000" cy="1080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Блок-схема: узел 78"/>
          <p:cNvSpPr/>
          <p:nvPr/>
        </p:nvSpPr>
        <p:spPr>
          <a:xfrm>
            <a:off x="7311947" y="2730513"/>
            <a:ext cx="108000" cy="1080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Блок-схема: узел 79"/>
          <p:cNvSpPr/>
          <p:nvPr/>
        </p:nvSpPr>
        <p:spPr>
          <a:xfrm>
            <a:off x="7311947" y="4178313"/>
            <a:ext cx="108000" cy="1080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Блок-схема: узел 80"/>
          <p:cNvSpPr/>
          <p:nvPr/>
        </p:nvSpPr>
        <p:spPr>
          <a:xfrm>
            <a:off x="6692742" y="5173006"/>
            <a:ext cx="108000" cy="1080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Блок-схема: узел 81"/>
          <p:cNvSpPr/>
          <p:nvPr/>
        </p:nvSpPr>
        <p:spPr>
          <a:xfrm>
            <a:off x="6692847" y="1782523"/>
            <a:ext cx="108000" cy="1080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Блок-схема: узел 82"/>
          <p:cNvSpPr/>
          <p:nvPr/>
        </p:nvSpPr>
        <p:spPr>
          <a:xfrm>
            <a:off x="5051347" y="2247913"/>
            <a:ext cx="108000" cy="1080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Блок-схема: узел 83"/>
          <p:cNvSpPr/>
          <p:nvPr/>
        </p:nvSpPr>
        <p:spPr>
          <a:xfrm>
            <a:off x="5025947" y="3441713"/>
            <a:ext cx="108000" cy="1080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Блок-схема: узел 84"/>
          <p:cNvSpPr/>
          <p:nvPr/>
        </p:nvSpPr>
        <p:spPr>
          <a:xfrm>
            <a:off x="5915476" y="4671305"/>
            <a:ext cx="108000" cy="1080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6437181" y="1841134"/>
            <a:ext cx="3174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283569" y="2667091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ISOCPEUR" panose="020B0604020202020204" pitchFamily="34" charset="0"/>
              </a:rPr>
              <a:t>k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ʹ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329343" y="398779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ISOCPEUR" panose="020B0604020202020204" pitchFamily="34" charset="0"/>
              </a:rPr>
              <a:t>k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035035" y="452900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ISOCPEUR" panose="020B0604020202020204" pitchFamily="34" charset="0"/>
              </a:rPr>
              <a:t>e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6408274" y="4426934"/>
                <a:ext cx="4340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2400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274" y="4426934"/>
                <a:ext cx="434030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/>
          <p:cNvSpPr txBox="1"/>
          <p:nvPr/>
        </p:nvSpPr>
        <p:spPr>
          <a:xfrm>
            <a:off x="6987870" y="1928105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latin typeface="ISOCPEUR" panose="020B0604020202020204" pitchFamily="34" charset="0"/>
              </a:rPr>
              <a:t>e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ʹ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91" name="Блок-схема: узел 90"/>
          <p:cNvSpPr/>
          <p:nvPr/>
        </p:nvSpPr>
        <p:spPr>
          <a:xfrm>
            <a:off x="6998710" y="2257618"/>
            <a:ext cx="108000" cy="10800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TextBox 91"/>
          <p:cNvSpPr txBox="1"/>
          <p:nvPr/>
        </p:nvSpPr>
        <p:spPr>
          <a:xfrm>
            <a:off x="5049373" y="309650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latin typeface="ISOCPEUR" panose="020B0604020202020204" pitchFamily="34" charset="0"/>
              </a:rPr>
              <a:t>n</a:t>
            </a:r>
            <a:r>
              <a:rPr lang="en-US" sz="1050" i="1" dirty="0" err="1" smtClean="0">
                <a:latin typeface="ISOCPEUR" panose="020B0604020202020204" pitchFamily="34" charset="0"/>
              </a:rPr>
              <a:t>V</a:t>
            </a:r>
            <a:endParaRPr lang="ru-RU" sz="1400" i="1" dirty="0">
              <a:latin typeface="ISOCPEUR" panose="020B0604020202020204" pitchFamily="34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 rot="20302670">
            <a:off x="6726924" y="4334132"/>
            <a:ext cx="5725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 dirty="0" smtClean="0">
                <a:latin typeface="ISOCPEUR" panose="020B0604020202020204" pitchFamily="34" charset="0"/>
              </a:rPr>
              <a:t>20</a:t>
            </a:r>
            <a:r>
              <a:rPr lang="ru-RU" sz="1100" i="1" dirty="0" smtClean="0">
                <a:latin typeface="ISOCPEUR" panose="020B0604020202020204" pitchFamily="34" charset="0"/>
              </a:rPr>
              <a:t> мм</a:t>
            </a:r>
            <a:endParaRPr lang="ru-RU" sz="800" i="1" dirty="0">
              <a:latin typeface="ISOCPEUR" panose="020B0604020202020204" pitchFamily="34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6766778" y="5113448"/>
            <a:ext cx="322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ISOCPEUR" panose="020B0604020202020204" pitchFamily="34" charset="0"/>
              </a:rPr>
              <a:t>d</a:t>
            </a:r>
            <a:endParaRPr lang="ru-RU" sz="1100" i="1" dirty="0">
              <a:latin typeface="ISOCPEUR" panose="020B0604020202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670642" y="1424367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ISOCPEUR" panose="020B0604020202020204" pitchFamily="34" charset="0"/>
              </a:rPr>
              <a:t>d</a:t>
            </a:r>
            <a:r>
              <a:rPr lang="en-US" sz="2400" i="1" dirty="0" smtClean="0">
                <a:latin typeface="ISOCPEUR" panose="020B0604020202020204" pitchFamily="34" charset="0"/>
              </a:rPr>
              <a:t>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ʹ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801777" y="1813699"/>
            <a:ext cx="535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latin typeface="ISOCPEUR" panose="020B0604020202020204" pitchFamily="34" charset="0"/>
              </a:rPr>
              <a:t>n</a:t>
            </a:r>
            <a:r>
              <a:rPr lang="en-US" sz="1200" b="1" i="1" dirty="0" err="1" smtClean="0">
                <a:latin typeface="ISOCPEUR" panose="020B0604020202020204" pitchFamily="34" charset="0"/>
              </a:rPr>
              <a:t>V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ʹ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543444" y="4340384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d</a:t>
            </a:r>
            <a:r>
              <a:rPr lang="en-US" sz="1050" i="1" dirty="0">
                <a:latin typeface="ISOCPEUR" panose="020B0604020202020204" pitchFamily="34" charset="0"/>
              </a:rPr>
              <a:t>o</a:t>
            </a:r>
            <a:endParaRPr lang="ru-RU" sz="1400" i="1" dirty="0">
              <a:latin typeface="ISOCPEUR" panose="020B0604020202020204" pitchFamily="34" charset="0"/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6542070" y="1828730"/>
            <a:ext cx="0" cy="95287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 rot="16200000">
            <a:off x="6137156" y="2098650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latin typeface="ISOCPEUR" panose="020B0604020202020204" pitchFamily="34" charset="0"/>
              </a:rPr>
              <a:t>Δz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 rot="1827614">
            <a:off x="6139491" y="4617659"/>
            <a:ext cx="548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latin typeface="ISOCPEUR" panose="020B0604020202020204" pitchFamily="34" charset="0"/>
              </a:rPr>
              <a:t>Δz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7639686" y="2377386"/>
            <a:ext cx="194925" cy="2903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/>
          <p:nvPr/>
        </p:nvCxnSpPr>
        <p:spPr>
          <a:xfrm>
            <a:off x="5896980" y="1560390"/>
            <a:ext cx="194925" cy="2903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/>
          <p:cNvCxnSpPr/>
          <p:nvPr/>
        </p:nvCxnSpPr>
        <p:spPr>
          <a:xfrm flipH="1">
            <a:off x="5067187" y="4671305"/>
            <a:ext cx="333712" cy="2363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единительная линия 99"/>
          <p:cNvCxnSpPr/>
          <p:nvPr/>
        </p:nvCxnSpPr>
        <p:spPr>
          <a:xfrm flipH="1">
            <a:off x="5249519" y="4751179"/>
            <a:ext cx="333712" cy="2363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единительная линия 100"/>
          <p:cNvCxnSpPr/>
          <p:nvPr/>
        </p:nvCxnSpPr>
        <p:spPr>
          <a:xfrm flipH="1">
            <a:off x="5961563" y="4119670"/>
            <a:ext cx="333712" cy="2363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единительная линия 101"/>
          <p:cNvCxnSpPr/>
          <p:nvPr/>
        </p:nvCxnSpPr>
        <p:spPr>
          <a:xfrm flipH="1">
            <a:off x="6131822" y="4208672"/>
            <a:ext cx="333712" cy="2363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единительная линия 102"/>
          <p:cNvCxnSpPr/>
          <p:nvPr/>
        </p:nvCxnSpPr>
        <p:spPr>
          <a:xfrm flipH="1">
            <a:off x="7542529" y="4315338"/>
            <a:ext cx="333712" cy="2363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единительная линия 103"/>
          <p:cNvCxnSpPr/>
          <p:nvPr/>
        </p:nvCxnSpPr>
        <p:spPr>
          <a:xfrm flipH="1">
            <a:off x="7662002" y="4380350"/>
            <a:ext cx="333712" cy="2363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9080832" y="40050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ISOCPEUR" panose="020B0604020202020204" pitchFamily="34" charset="0"/>
              </a:rPr>
              <a:t>Z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023350" y="6230208"/>
            <a:ext cx="261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ISOCPEUR" panose="020B0604020202020204" pitchFamily="34" charset="0"/>
              </a:rPr>
              <a:t>Y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819643" y="3117382"/>
            <a:ext cx="513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Q</a:t>
            </a:r>
            <a:r>
              <a:rPr lang="en-US" sz="1050" i="1" dirty="0">
                <a:latin typeface="ISOCPEUR" panose="020B0604020202020204" pitchFamily="34" charset="0"/>
              </a:rPr>
              <a:t>X</a:t>
            </a:r>
            <a:endParaRPr lang="ru-RU" sz="1400" i="1" dirty="0">
              <a:latin typeface="ISOCPEUR" panose="020B0604020202020204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236301" y="135344"/>
            <a:ext cx="513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Q</a:t>
            </a:r>
            <a:r>
              <a:rPr lang="en-US" sz="1050" i="1" dirty="0" smtClean="0">
                <a:latin typeface="ISOCPEUR" panose="020B0604020202020204" pitchFamily="34" charset="0"/>
              </a:rPr>
              <a:t>V</a:t>
            </a:r>
            <a:endParaRPr lang="ru-RU" sz="1400" i="1" dirty="0">
              <a:latin typeface="ISOCPEUR" panose="020B0604020202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112737" y="6139334"/>
            <a:ext cx="521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Q</a:t>
            </a:r>
            <a:r>
              <a:rPr lang="en-US" sz="1050" i="1" dirty="0" smtClean="0">
                <a:latin typeface="ISOCPEUR" panose="020B0604020202020204" pitchFamily="34" charset="0"/>
              </a:rPr>
              <a:t>H</a:t>
            </a:r>
            <a:endParaRPr lang="ru-RU" sz="1400" i="1" dirty="0">
              <a:latin typeface="ISOCPEUR" panose="020B0604020202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956235" y="24253"/>
            <a:ext cx="21323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>
                <a:latin typeface="ISOCPEUR" panose="020B0604020202020204" pitchFamily="34" charset="0"/>
              </a:rPr>
              <a:t>№ </a:t>
            </a:r>
            <a:r>
              <a:rPr lang="en-US" sz="2400" i="1" dirty="0" smtClean="0">
                <a:latin typeface="ISOCPEUR" panose="020B0604020202020204" pitchFamily="34" charset="0"/>
              </a:rPr>
              <a:t> X   </a:t>
            </a:r>
            <a:r>
              <a:rPr lang="ru-RU" sz="2400" i="1" dirty="0" smtClean="0">
                <a:latin typeface="ISOCPEUR" panose="020B0604020202020204" pitchFamily="34" charset="0"/>
              </a:rPr>
              <a:t>  </a:t>
            </a:r>
            <a:r>
              <a:rPr lang="en-US" sz="2400" i="1" dirty="0" smtClean="0">
                <a:latin typeface="ISOCPEUR" panose="020B0604020202020204" pitchFamily="34" charset="0"/>
              </a:rPr>
              <a:t>Y  </a:t>
            </a:r>
            <a:r>
              <a:rPr lang="ru-RU" sz="2400" i="1" dirty="0" smtClean="0">
                <a:latin typeface="ISOCPEUR" panose="020B0604020202020204" pitchFamily="34" charset="0"/>
              </a:rPr>
              <a:t>  </a:t>
            </a:r>
            <a:r>
              <a:rPr lang="en-US" sz="2400" i="1" dirty="0" smtClean="0">
                <a:latin typeface="ISOCPEUR" panose="020B0604020202020204" pitchFamily="34" charset="0"/>
              </a:rPr>
              <a:t>Z </a:t>
            </a:r>
          </a:p>
          <a:p>
            <a:r>
              <a:rPr lang="en-US" sz="2400" i="1" dirty="0" smtClean="0">
                <a:latin typeface="ISOCPEUR" panose="020B0604020202020204" pitchFamily="34" charset="0"/>
              </a:rPr>
              <a:t>A  </a:t>
            </a:r>
            <a:r>
              <a:rPr lang="ru-RU" sz="2400" i="1" dirty="0" smtClean="0">
                <a:latin typeface="ISOCPEUR" panose="020B0604020202020204" pitchFamily="34" charset="0"/>
              </a:rPr>
              <a:t> </a:t>
            </a:r>
            <a:r>
              <a:rPr lang="en-US" sz="2400" i="1" dirty="0" smtClean="0">
                <a:latin typeface="ISOCPEUR" panose="020B0604020202020204" pitchFamily="34" charset="0"/>
              </a:rPr>
              <a:t>65  </a:t>
            </a:r>
            <a:r>
              <a:rPr lang="ru-RU" sz="2400" i="1" dirty="0" smtClean="0">
                <a:latin typeface="ISOCPEUR" panose="020B0604020202020204" pitchFamily="34" charset="0"/>
              </a:rPr>
              <a:t> </a:t>
            </a:r>
            <a:r>
              <a:rPr lang="en-US" sz="2400" i="1" dirty="0" smtClean="0">
                <a:latin typeface="ISOCPEUR" panose="020B0604020202020204" pitchFamily="34" charset="0"/>
              </a:rPr>
              <a:t>20  10</a:t>
            </a:r>
          </a:p>
          <a:p>
            <a:r>
              <a:rPr lang="en-US" sz="2400" i="1" dirty="0" smtClean="0">
                <a:latin typeface="ISOCPEUR" panose="020B0604020202020204" pitchFamily="34" charset="0"/>
              </a:rPr>
              <a:t>B  </a:t>
            </a:r>
            <a:r>
              <a:rPr lang="ru-RU" sz="2400" i="1" dirty="0" smtClean="0">
                <a:latin typeface="ISOCPEUR" panose="020B0604020202020204" pitchFamily="34" charset="0"/>
              </a:rPr>
              <a:t> </a:t>
            </a:r>
            <a:r>
              <a:rPr lang="en-US" sz="2400" i="1" dirty="0" smtClean="0">
                <a:latin typeface="ISOCPEUR" panose="020B0604020202020204" pitchFamily="34" charset="0"/>
              </a:rPr>
              <a:t>35  10  </a:t>
            </a:r>
            <a:r>
              <a:rPr lang="ru-RU" sz="2400" i="1" dirty="0" smtClean="0">
                <a:latin typeface="ISOCPEUR" panose="020B0604020202020204" pitchFamily="34" charset="0"/>
              </a:rPr>
              <a:t> </a:t>
            </a:r>
            <a:r>
              <a:rPr lang="en-US" sz="2400" i="1" dirty="0" smtClean="0">
                <a:latin typeface="ISOCPEUR" panose="020B0604020202020204" pitchFamily="34" charset="0"/>
              </a:rPr>
              <a:t>40</a:t>
            </a:r>
          </a:p>
          <a:p>
            <a:r>
              <a:rPr lang="en-US" sz="2400" i="1" dirty="0" smtClean="0">
                <a:latin typeface="ISOCPEUR" panose="020B0604020202020204" pitchFamily="34" charset="0"/>
              </a:rPr>
              <a:t>C </a:t>
            </a:r>
            <a:r>
              <a:rPr lang="ru-RU" sz="2400" i="1" dirty="0" smtClean="0">
                <a:latin typeface="ISOCPEUR" panose="020B0604020202020204" pitchFamily="34" charset="0"/>
              </a:rPr>
              <a:t> </a:t>
            </a:r>
            <a:r>
              <a:rPr lang="en-US" sz="2400" i="1" dirty="0" smtClean="0">
                <a:latin typeface="ISOCPEUR" panose="020B0604020202020204" pitchFamily="34" charset="0"/>
              </a:rPr>
              <a:t>10  </a:t>
            </a:r>
            <a:r>
              <a:rPr lang="ru-RU" sz="2400" i="1" dirty="0" smtClean="0">
                <a:latin typeface="ISOCPEUR" panose="020B0604020202020204" pitchFamily="34" charset="0"/>
              </a:rPr>
              <a:t> </a:t>
            </a:r>
            <a:r>
              <a:rPr lang="en-US" sz="2400" i="1" dirty="0" smtClean="0">
                <a:latin typeface="ISOCPEUR" panose="020B0604020202020204" pitchFamily="34" charset="0"/>
              </a:rPr>
              <a:t>45  </a:t>
            </a:r>
            <a:r>
              <a:rPr lang="ru-RU" sz="2400" i="1" dirty="0" smtClean="0">
                <a:latin typeface="ISOCPEUR" panose="020B0604020202020204" pitchFamily="34" charset="0"/>
              </a:rPr>
              <a:t> </a:t>
            </a:r>
            <a:r>
              <a:rPr lang="en-US" sz="2400" i="1" dirty="0" smtClean="0">
                <a:latin typeface="ISOCPEUR" panose="020B0604020202020204" pitchFamily="34" charset="0"/>
              </a:rPr>
              <a:t>20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9919850" y="1571328"/>
            <a:ext cx="22357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единительная линия 110"/>
          <p:cNvCxnSpPr/>
          <p:nvPr/>
        </p:nvCxnSpPr>
        <p:spPr>
          <a:xfrm>
            <a:off x="9904509" y="1166905"/>
            <a:ext cx="22357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/>
          <p:cNvCxnSpPr/>
          <p:nvPr/>
        </p:nvCxnSpPr>
        <p:spPr>
          <a:xfrm>
            <a:off x="9917571" y="782388"/>
            <a:ext cx="22357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/>
          <p:cNvCxnSpPr/>
          <p:nvPr/>
        </p:nvCxnSpPr>
        <p:spPr>
          <a:xfrm>
            <a:off x="9925897" y="425210"/>
            <a:ext cx="22357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единительная линия 113"/>
          <p:cNvCxnSpPr/>
          <p:nvPr/>
        </p:nvCxnSpPr>
        <p:spPr>
          <a:xfrm>
            <a:off x="9917570" y="77807"/>
            <a:ext cx="22357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/>
          <p:cNvCxnSpPr/>
          <p:nvPr/>
        </p:nvCxnSpPr>
        <p:spPr>
          <a:xfrm flipH="1" flipV="1">
            <a:off x="9917570" y="89569"/>
            <a:ext cx="0" cy="147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/>
          <p:cNvCxnSpPr/>
          <p:nvPr/>
        </p:nvCxnSpPr>
        <p:spPr>
          <a:xfrm flipH="1" flipV="1">
            <a:off x="10435730" y="89569"/>
            <a:ext cx="0" cy="147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/>
          <p:cNvCxnSpPr/>
          <p:nvPr/>
        </p:nvCxnSpPr>
        <p:spPr>
          <a:xfrm flipH="1" flipV="1">
            <a:off x="11020898" y="71083"/>
            <a:ext cx="0" cy="147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единительная линия 117"/>
          <p:cNvCxnSpPr/>
          <p:nvPr/>
        </p:nvCxnSpPr>
        <p:spPr>
          <a:xfrm flipH="1" flipV="1">
            <a:off x="11533010" y="63913"/>
            <a:ext cx="0" cy="147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 flipH="1" flipV="1">
            <a:off x="12127739" y="63913"/>
            <a:ext cx="0" cy="147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0" y="24253"/>
            <a:ext cx="38747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 smtClean="0">
                <a:latin typeface="ISOCPEUR" panose="020B0604020202020204" pitchFamily="34" charset="0"/>
              </a:rPr>
              <a:t>Дано : Р(</a:t>
            </a:r>
            <a:r>
              <a:rPr lang="el-GR" sz="2400" i="1" dirty="0" smtClean="0">
                <a:latin typeface="ISOCPEUR" panose="020B0604020202020204" pitchFamily="34" charset="0"/>
              </a:rPr>
              <a:t>Δ</a:t>
            </a:r>
            <a:r>
              <a:rPr lang="ru-RU" sz="2400" i="1" dirty="0" smtClean="0">
                <a:latin typeface="ISOCPEUR" panose="020B0604020202020204" pitchFamily="34" charset="0"/>
              </a:rPr>
              <a:t>АВС)</a:t>
            </a:r>
          </a:p>
          <a:p>
            <a:r>
              <a:rPr lang="ru-RU" sz="2400" i="1" dirty="0" smtClean="0">
                <a:latin typeface="ISOCPEUR" panose="020B0604020202020204" pitchFamily="34" charset="0"/>
              </a:rPr>
              <a:t>Определить:</a:t>
            </a:r>
          </a:p>
          <a:p>
            <a:r>
              <a:rPr lang="en-US" sz="2400" i="1" dirty="0" smtClean="0">
                <a:latin typeface="ISOCPEUR" panose="020B0604020202020204" pitchFamily="34" charset="0"/>
              </a:rPr>
              <a:t>Q(Q</a:t>
            </a:r>
            <a:r>
              <a:rPr lang="en-US" sz="1400" i="1" dirty="0" smtClean="0">
                <a:latin typeface="ISOCPEUR" panose="020B0604020202020204" pitchFamily="34" charset="0"/>
              </a:rPr>
              <a:t>H</a:t>
            </a:r>
            <a:r>
              <a:rPr lang="en-US" sz="2400" i="1" dirty="0" smtClean="0">
                <a:latin typeface="ISOCPEUR" panose="020B0604020202020204" pitchFamily="34" charset="0"/>
              </a:rPr>
              <a:t>, Q</a:t>
            </a:r>
            <a:r>
              <a:rPr lang="en-US" sz="1400" i="1" dirty="0" smtClean="0">
                <a:latin typeface="ISOCPEUR" panose="020B0604020202020204" pitchFamily="34" charset="0"/>
              </a:rPr>
              <a:t>V</a:t>
            </a:r>
            <a:r>
              <a:rPr lang="en-US" sz="2400" i="1" dirty="0" smtClean="0">
                <a:latin typeface="ISOCPEUR" panose="020B0604020202020204" pitchFamily="34" charset="0"/>
              </a:rPr>
              <a:t>)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‖ </a:t>
            </a:r>
            <a:r>
              <a:rPr lang="en-US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^</a:t>
            </a:r>
            <a:r>
              <a:rPr lang="en-US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│</a:t>
            </a:r>
            <a:r>
              <a:rPr lang="en-US" sz="2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QP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│=20</a:t>
            </a:r>
            <a:r>
              <a:rPr lang="ru-R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мм</a:t>
            </a:r>
            <a:endParaRPr lang="ru-RU" sz="2400" dirty="0">
              <a:latin typeface="ISOCPEUR" panose="020B0604020202020204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8511067" y="5328508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h</a:t>
            </a:r>
            <a:r>
              <a:rPr lang="en-US" sz="1050" i="1" dirty="0">
                <a:latin typeface="ISOCPEUR" panose="020B0604020202020204" pitchFamily="34" charset="0"/>
              </a:rPr>
              <a:t>1</a:t>
            </a:r>
            <a:endParaRPr lang="ru-RU" sz="1400" i="1" dirty="0">
              <a:latin typeface="ISOCPEUR" panose="020B0604020202020204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574905" y="1925934"/>
            <a:ext cx="682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latin typeface="ISOCPEUR" panose="020B0604020202020204" pitchFamily="34" charset="0"/>
              </a:rPr>
              <a:t>h</a:t>
            </a:r>
            <a:r>
              <a:rPr lang="en-US" sz="800" i="1" dirty="0" smtClean="0">
                <a:latin typeface="ISOCPEUR" panose="020B0604020202020204" pitchFamily="34" charset="0"/>
              </a:rPr>
              <a:t>1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ʹ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12" name="Дуга 11"/>
          <p:cNvSpPr/>
          <p:nvPr/>
        </p:nvSpPr>
        <p:spPr>
          <a:xfrm rot="19296294">
            <a:off x="7203878" y="2568485"/>
            <a:ext cx="377199" cy="417171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Блок-схема: узел 13"/>
          <p:cNvSpPr/>
          <p:nvPr/>
        </p:nvSpPr>
        <p:spPr>
          <a:xfrm>
            <a:off x="7350707" y="2632840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Блок-схема: узел 122"/>
          <p:cNvSpPr/>
          <p:nvPr/>
        </p:nvSpPr>
        <p:spPr>
          <a:xfrm>
            <a:off x="6687180" y="5077448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Дуга 123"/>
          <p:cNvSpPr/>
          <p:nvPr/>
        </p:nvSpPr>
        <p:spPr>
          <a:xfrm rot="17693177">
            <a:off x="6585985" y="5008936"/>
            <a:ext cx="377199" cy="417171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Дуга 124"/>
          <p:cNvSpPr/>
          <p:nvPr/>
        </p:nvSpPr>
        <p:spPr>
          <a:xfrm rot="7212860">
            <a:off x="7170571" y="4068617"/>
            <a:ext cx="377199" cy="417171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Блок-схема: узел 125"/>
          <p:cNvSpPr/>
          <p:nvPr/>
        </p:nvSpPr>
        <p:spPr>
          <a:xfrm>
            <a:off x="7353083" y="4328212"/>
            <a:ext cx="72000" cy="72000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TextBox 126"/>
          <p:cNvSpPr txBox="1"/>
          <p:nvPr/>
        </p:nvSpPr>
        <p:spPr>
          <a:xfrm>
            <a:off x="10411501" y="6181791"/>
            <a:ext cx="1726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Рис.</a:t>
            </a:r>
            <a:r>
              <a:rPr lang="uz-Cyrl-UZ" sz="32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9</a:t>
            </a:r>
            <a:r>
              <a:rPr lang="en-US" sz="32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2</a:t>
            </a:r>
            <a:r>
              <a:rPr lang="ru-RU" sz="32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32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50731" y="6249614"/>
            <a:ext cx="4224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i="1" dirty="0" err="1">
                <a:latin typeface="ISOCPEUR" panose="020B0604020202020204" pitchFamily="34" charset="0"/>
              </a:rPr>
              <a:t>С</a:t>
            </a:r>
            <a:r>
              <a:rPr lang="ru-RU" sz="2800" b="1" i="1" dirty="0" err="1" smtClean="0">
                <a:latin typeface="ISOCPEUR" panose="020B0604020202020204" pitchFamily="34" charset="0"/>
              </a:rPr>
              <a:t>аматов</a:t>
            </a:r>
            <a:r>
              <a:rPr lang="ru-RU" sz="2800" b="1" i="1" dirty="0" smtClean="0">
                <a:latin typeface="ISOCPEUR" panose="020B0604020202020204" pitchFamily="34" charset="0"/>
              </a:rPr>
              <a:t> Р.    113-2</a:t>
            </a:r>
            <a:r>
              <a:rPr lang="en-US" sz="2800" b="1" i="1" dirty="0" smtClean="0">
                <a:latin typeface="ISOCPEUR" panose="020B0604020202020204" pitchFamily="34" charset="0"/>
              </a:rPr>
              <a:t>3</a:t>
            </a:r>
            <a:r>
              <a:rPr lang="ru-RU" sz="2800" b="1" i="1" dirty="0" smtClean="0">
                <a:latin typeface="ISOCPEUR" panose="020B0604020202020204" pitchFamily="34" charset="0"/>
              </a:rPr>
              <a:t> ТМ</a:t>
            </a:r>
            <a:endParaRPr lang="ru-RU" sz="2800" b="1" i="1" dirty="0">
              <a:latin typeface="ISOCPEUR" panose="020B0604020202020204" pitchFamily="34" charset="0"/>
            </a:endParaRPr>
          </a:p>
        </p:txBody>
      </p:sp>
      <p:pic>
        <p:nvPicPr>
          <p:cNvPr id="32" name="Рисунок 3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148" y="4168020"/>
            <a:ext cx="41338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7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  <p:bldP spid="43" grpId="0"/>
      <p:bldP spid="44" grpId="0"/>
      <p:bldP spid="45" grpId="0"/>
      <p:bldP spid="47" grpId="0"/>
      <p:bldP spid="49" grpId="0"/>
      <p:bldP spid="51" grpId="0"/>
      <p:bldP spid="53" grpId="0"/>
      <p:bldP spid="55" grpId="0"/>
      <p:bldP spid="58" grpId="0"/>
      <p:bldP spid="59" grpId="0"/>
      <p:bldP spid="60" grpId="0"/>
      <p:bldP spid="18" grpId="0" animBg="1"/>
      <p:bldP spid="61" grpId="0" animBg="1"/>
      <p:bldP spid="63" grpId="0" animBg="1"/>
      <p:bldP spid="65" grpId="0" animBg="1"/>
      <p:bldP spid="66" grpId="0" animBg="1"/>
      <p:bldP spid="67" grpId="0" animBg="1"/>
      <p:bldP spid="69" grpId="0" animBg="1"/>
      <p:bldP spid="70" grpId="0" animBg="1"/>
      <p:bldP spid="71" grpId="0" animBg="1"/>
      <p:bldP spid="72" grpId="0" animBg="1"/>
      <p:bldP spid="73" grpId="0"/>
      <p:bldP spid="74" grpId="0"/>
      <p:bldP spid="75" grpId="0"/>
      <p:bldP spid="76" grpId="0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/>
      <p:bldP spid="87" grpId="0"/>
      <p:bldP spid="88" grpId="0"/>
      <p:bldP spid="89" grpId="0"/>
      <p:bldP spid="90" grpId="0"/>
      <p:bldP spid="91" grpId="0" animBg="1"/>
      <p:bldP spid="92" grpId="0"/>
      <p:bldP spid="28" grpId="0"/>
      <p:bldP spid="30" grpId="0"/>
      <p:bldP spid="93" grpId="0"/>
      <p:bldP spid="94" grpId="0"/>
      <p:bldP spid="95" grpId="0"/>
      <p:bldP spid="96" grpId="0"/>
      <p:bldP spid="97" grpId="0"/>
      <p:bldP spid="105" grpId="0"/>
      <p:bldP spid="106" grpId="0"/>
      <p:bldP spid="107" grpId="0"/>
      <p:bldP spid="108" grpId="0"/>
      <p:bldP spid="109" grpId="0"/>
      <p:bldP spid="121" grpId="0"/>
      <p:bldP spid="122" grpId="0"/>
      <p:bldP spid="12" grpId="0" animBg="1"/>
      <p:bldP spid="14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51364" y="3163983"/>
            <a:ext cx="36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latin typeface="ISOCPEUR" panose="020B0604020202020204" pitchFamily="34" charset="0"/>
              </a:rPr>
              <a:t>x</a:t>
            </a:r>
            <a:endParaRPr lang="ru-RU" sz="3200" b="1" i="1" dirty="0">
              <a:latin typeface="ISOCPEUR" panose="020B0604020202020204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8730507" y="2423208"/>
            <a:ext cx="0" cy="2485894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729002" y="4746185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ISOCPEUR" panose="020B0604020202020204" pitchFamily="34" charset="0"/>
              </a:rPr>
              <a:t>Y </a:t>
            </a:r>
            <a:endParaRPr lang="ru-RU" sz="2800" b="1" i="1" dirty="0">
              <a:latin typeface="ISOCPEUR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20560" y="2072101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ISOCPEUR" panose="020B0604020202020204" pitchFamily="34" charset="0"/>
              </a:rPr>
              <a:t>Z </a:t>
            </a:r>
            <a:endParaRPr lang="ru-RU" sz="2800" b="1" i="1" dirty="0">
              <a:latin typeface="ISOCPEUR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336740" y="-19210"/>
            <a:ext cx="1462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x  y  z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41408" y="355216"/>
            <a:ext cx="1965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A</a:t>
            </a:r>
            <a:r>
              <a:rPr lang="ru-RU" sz="2800" i="1" dirty="0" smtClean="0">
                <a:latin typeface="ISOCPEUR" panose="020B0604020202020204" pitchFamily="34" charset="0"/>
              </a:rPr>
              <a:t> 90 45 15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81616" y="757931"/>
            <a:ext cx="197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B </a:t>
            </a:r>
            <a:r>
              <a:rPr lang="ru-RU" sz="2800" i="1" dirty="0" smtClean="0">
                <a:latin typeface="ISOCPEUR" panose="020B0604020202020204" pitchFamily="34" charset="0"/>
              </a:rPr>
              <a:t>65 75 65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41408" y="1155417"/>
            <a:ext cx="1993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800" dirty="0" smtClean="0"/>
              <a:t> C </a:t>
            </a:r>
            <a:r>
              <a:rPr lang="ru-RU" sz="2800" dirty="0" smtClean="0"/>
              <a:t>25 15 35</a:t>
            </a:r>
            <a:endParaRPr lang="ru-R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0253650" y="1499433"/>
            <a:ext cx="1993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 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26610" y="5881865"/>
            <a:ext cx="594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ISOCPEUR" panose="020B0604020202020204" pitchFamily="34" charset="0"/>
              </a:rPr>
              <a:t>b </a:t>
            </a:r>
            <a:endParaRPr lang="ru-RU" sz="2000" b="1" dirty="0">
              <a:latin typeface="ISOCPEUR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2242573" y="4352790"/>
            <a:ext cx="592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</a:t>
            </a:r>
            <a:endParaRPr lang="ru-RU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8690625" y="3335725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ISOCPEUR" panose="020B0604020202020204" pitchFamily="34" charset="0"/>
              </a:rPr>
              <a:t>o</a:t>
            </a:r>
            <a:r>
              <a:rPr lang="en-US" sz="2800" b="1" i="1" dirty="0" smtClean="0">
                <a:latin typeface="ISOCPEUR" panose="020B0604020202020204" pitchFamily="34" charset="0"/>
              </a:rPr>
              <a:t> </a:t>
            </a:r>
            <a:endParaRPr lang="ru-RU" sz="2800" b="1" i="1" dirty="0">
              <a:latin typeface="ISOCPEUR" panose="020B0604020202020204" pitchFamily="34" charset="0"/>
            </a:endParaRP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6801498" y="957959"/>
            <a:ext cx="2696" cy="49507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4946145" y="2115930"/>
            <a:ext cx="3183774" cy="692753"/>
          </a:xfrm>
          <a:prstGeom prst="line">
            <a:avLst/>
          </a:prstGeom>
          <a:ln w="28575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4952965" y="5120127"/>
            <a:ext cx="1863215" cy="809266"/>
          </a:xfrm>
          <a:prstGeom prst="line">
            <a:avLst/>
          </a:prstGeom>
          <a:ln w="28575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H="1">
            <a:off x="4946146" y="957959"/>
            <a:ext cx="1870033" cy="1850724"/>
          </a:xfrm>
          <a:prstGeom prst="line">
            <a:avLst/>
          </a:prstGeom>
          <a:ln w="28575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8126999" y="2092264"/>
            <a:ext cx="495" cy="17492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H="1">
            <a:off x="4946145" y="2779926"/>
            <a:ext cx="35652" cy="23561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08286" y="-36987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</a:t>
            </a:r>
            <a:endParaRPr lang="ru-RU" sz="2800" dirty="0"/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 flipV="1">
            <a:off x="6801497" y="3841562"/>
            <a:ext cx="1335927" cy="2067174"/>
          </a:xfrm>
          <a:prstGeom prst="line">
            <a:avLst/>
          </a:prstGeom>
          <a:ln w="28575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V="1">
            <a:off x="4946145" y="3821562"/>
            <a:ext cx="3210770" cy="1306120"/>
          </a:xfrm>
          <a:prstGeom prst="line">
            <a:avLst/>
          </a:prstGeom>
          <a:ln w="28575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 flipV="1">
            <a:off x="6795918" y="974076"/>
            <a:ext cx="1334000" cy="1139336"/>
          </a:xfrm>
          <a:prstGeom prst="line">
            <a:avLst/>
          </a:prstGeom>
          <a:ln w="28575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684666" y="2399846"/>
            <a:ext cx="594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ISOCPEUR" panose="020B0604020202020204" pitchFamily="34" charset="0"/>
              </a:rPr>
              <a:t>a</a:t>
            </a:r>
            <a:r>
              <a:rPr lang="en-US" sz="2000" b="1" i="1" dirty="0" smtClean="0">
                <a:latin typeface="ISOCPEUR" panose="020B0604020202020204" pitchFamily="34" charset="0"/>
              </a:rPr>
              <a:t>’ </a:t>
            </a:r>
            <a:endParaRPr lang="ru-RU" sz="2000" b="1" i="1" dirty="0">
              <a:latin typeface="ISOCPEUR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702629" y="637689"/>
            <a:ext cx="594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ISOCPEUR" panose="020B0604020202020204" pitchFamily="34" charset="0"/>
              </a:rPr>
              <a:t>b’ </a:t>
            </a:r>
            <a:endParaRPr lang="ru-RU" sz="2000" b="1" i="1" dirty="0">
              <a:latin typeface="ISOCPEUR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044985" y="1759796"/>
            <a:ext cx="594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ISOCPEUR" panose="020B0604020202020204" pitchFamily="34" charset="0"/>
              </a:rPr>
              <a:t>c</a:t>
            </a:r>
            <a:r>
              <a:rPr lang="en-US" sz="2000" b="1" i="1" dirty="0" smtClean="0">
                <a:latin typeface="ISOCPEUR" panose="020B0604020202020204" pitchFamily="34" charset="0"/>
              </a:rPr>
              <a:t>’ </a:t>
            </a:r>
            <a:endParaRPr lang="ru-RU" sz="2000" b="1" i="1" dirty="0">
              <a:latin typeface="ISOCPEUR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181279" y="3622966"/>
            <a:ext cx="594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ISOCPEUR" panose="020B0604020202020204" pitchFamily="34" charset="0"/>
              </a:rPr>
              <a:t>c</a:t>
            </a:r>
            <a:r>
              <a:rPr lang="en-US" sz="2000" b="1" dirty="0" smtClean="0">
                <a:latin typeface="ISOCPEUR" panose="020B0604020202020204" pitchFamily="34" charset="0"/>
              </a:rPr>
              <a:t> </a:t>
            </a:r>
            <a:endParaRPr lang="ru-RU" sz="2000" b="1" dirty="0">
              <a:latin typeface="ISOCPEUR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19163" y="4812241"/>
            <a:ext cx="594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ISOCPEUR" panose="020B0604020202020204" pitchFamily="34" charset="0"/>
              </a:rPr>
              <a:t>a </a:t>
            </a:r>
            <a:endParaRPr lang="ru-RU" sz="2000" b="1" i="1" dirty="0">
              <a:latin typeface="ISOCPEUR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634429" y="6011989"/>
            <a:ext cx="594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ISOCPEUR" panose="020B0604020202020204" pitchFamily="34" charset="0"/>
              </a:rPr>
              <a:t>h</a:t>
            </a:r>
            <a:endParaRPr lang="ru-RU" sz="2000" b="1" i="1" dirty="0">
              <a:latin typeface="ISOCPEUR" panose="020B0604020202020204" pitchFamily="34" charset="0"/>
            </a:endParaRPr>
          </a:p>
        </p:txBody>
      </p:sp>
      <p:cxnSp>
        <p:nvCxnSpPr>
          <p:cNvPr id="61" name="Прямая соединительная линия 60"/>
          <p:cNvCxnSpPr/>
          <p:nvPr/>
        </p:nvCxnSpPr>
        <p:spPr>
          <a:xfrm flipV="1">
            <a:off x="4435562" y="3666155"/>
            <a:ext cx="3941868" cy="26063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>
            <a:off x="4782312" y="2092264"/>
            <a:ext cx="33551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576398" y="5396817"/>
            <a:ext cx="291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ISOCPEUR" panose="020B0604020202020204" pitchFamily="34" charset="0"/>
              </a:rPr>
              <a:t>1</a:t>
            </a:r>
            <a:r>
              <a:rPr lang="en-US" sz="2000" b="1" i="1" dirty="0" smtClean="0">
                <a:latin typeface="ISOCPEUR" panose="020B0604020202020204" pitchFamily="34" charset="0"/>
              </a:rPr>
              <a:t> </a:t>
            </a:r>
            <a:endParaRPr lang="ru-RU" sz="2000" b="1" i="1" dirty="0">
              <a:latin typeface="ISOCPEUR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 rot="19425536" flipH="1">
                <a:off x="5930533" y="4916263"/>
                <a:ext cx="68575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∟</m:t>
                    </m:r>
                  </m:oMath>
                </a14:m>
                <a:r>
                  <a:rPr lang="en-US" sz="2000" dirty="0" smtClean="0"/>
                  <a:t> </a:t>
                </a:r>
                <a:endParaRPr lang="ru-RU" sz="20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25536" flipH="1">
                <a:off x="5930533" y="4916263"/>
                <a:ext cx="685755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/>
          <p:cNvSpPr txBox="1"/>
          <p:nvPr/>
        </p:nvSpPr>
        <p:spPr>
          <a:xfrm>
            <a:off x="5459766" y="1688663"/>
            <a:ext cx="594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ISOCPEUR" panose="020B0604020202020204" pitchFamily="34" charset="0"/>
              </a:rPr>
              <a:t>1</a:t>
            </a:r>
            <a:r>
              <a:rPr lang="en-US" sz="2000" b="1" i="1" dirty="0" smtClean="0">
                <a:latin typeface="ISOCPEUR" panose="020B0604020202020204" pitchFamily="34" charset="0"/>
              </a:rPr>
              <a:t>’ </a:t>
            </a:r>
            <a:endParaRPr lang="ru-RU" sz="2000" b="1" i="1" dirty="0">
              <a:latin typeface="ISOCPEUR" panose="020B0604020202020204" pitchFamily="34" charset="0"/>
            </a:endParaRPr>
          </a:p>
        </p:txBody>
      </p:sp>
      <p:cxnSp>
        <p:nvCxnSpPr>
          <p:cNvPr id="72" name="Прямая соединительная линия 71"/>
          <p:cNvCxnSpPr/>
          <p:nvPr/>
        </p:nvCxnSpPr>
        <p:spPr>
          <a:xfrm flipV="1">
            <a:off x="5656416" y="2068677"/>
            <a:ext cx="1" cy="34039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295569" y="4807740"/>
            <a:ext cx="442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ISOCPEUR" panose="020B0604020202020204" pitchFamily="34" charset="0"/>
              </a:rPr>
              <a:t>f</a:t>
            </a:r>
            <a:endParaRPr lang="ru-RU" sz="2000" b="1" dirty="0">
              <a:latin typeface="ISOCPEUR" panose="020B0604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757260" y="1750472"/>
            <a:ext cx="594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ISOCPEUR" panose="020B0604020202020204" pitchFamily="34" charset="0"/>
              </a:rPr>
              <a:t>h‘</a:t>
            </a:r>
            <a:endParaRPr lang="ru-RU" sz="2000" b="1" i="1" dirty="0">
              <a:latin typeface="ISOCPEUR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192729" y="2816397"/>
            <a:ext cx="594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ISOCPEUR" panose="020B0604020202020204" pitchFamily="34" charset="0"/>
              </a:rPr>
              <a:t>f‘</a:t>
            </a:r>
            <a:endParaRPr lang="ru-RU" sz="2000" b="1" i="1" dirty="0">
              <a:latin typeface="ISOCPEUR" panose="020B0604020202020204" pitchFamily="34" charset="0"/>
            </a:endParaRPr>
          </a:p>
        </p:txBody>
      </p:sp>
      <p:cxnSp>
        <p:nvCxnSpPr>
          <p:cNvPr id="82" name="Прямая соединительная линия 81"/>
          <p:cNvCxnSpPr/>
          <p:nvPr/>
        </p:nvCxnSpPr>
        <p:spPr>
          <a:xfrm>
            <a:off x="4981796" y="5123983"/>
            <a:ext cx="36927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346809" y="1140023"/>
            <a:ext cx="456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ISOCPEUR" panose="020B0604020202020204" pitchFamily="34" charset="0"/>
              </a:rPr>
              <a:t>2‘</a:t>
            </a:r>
            <a:endParaRPr lang="ru-RU" sz="2000" b="1" i="1" dirty="0">
              <a:latin typeface="ISOCPEUR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277814" y="5032920"/>
            <a:ext cx="594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ISOCPEUR" panose="020B0604020202020204" pitchFamily="34" charset="0"/>
              </a:rPr>
              <a:t>2</a:t>
            </a:r>
            <a:endParaRPr lang="ru-RU" sz="2000" b="1" i="1" dirty="0">
              <a:latin typeface="ISOCPEUR" panose="020B060402020202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846626" y="2112438"/>
            <a:ext cx="455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ISOCPEUR" panose="020B0604020202020204" pitchFamily="34" charset="0"/>
              </a:rPr>
              <a:t>k‘</a:t>
            </a:r>
            <a:endParaRPr lang="ru-RU" sz="2000" b="1" i="1" dirty="0">
              <a:latin typeface="ISOCPEUR" panose="020B0604020202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854170" y="4776371"/>
            <a:ext cx="594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ISOCPEUR" panose="020B0604020202020204" pitchFamily="34" charset="0"/>
              </a:rPr>
              <a:t>k</a:t>
            </a:r>
            <a:endParaRPr lang="ru-RU" sz="2000" b="1" i="1" dirty="0">
              <a:latin typeface="ISOCPEUR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 rot="720000">
            <a:off x="6185106" y="5160717"/>
            <a:ext cx="588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20mm</a:t>
            </a:r>
            <a:endParaRPr lang="ru-RU" sz="1200" dirty="0">
              <a:solidFill>
                <a:srgbClr val="C0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157702" y="5252475"/>
            <a:ext cx="315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ISOCPEUR" panose="020B0604020202020204" pitchFamily="34" charset="0"/>
              </a:rPr>
              <a:t>e</a:t>
            </a:r>
            <a:endParaRPr lang="ru-RU" sz="2000" b="1" i="1" dirty="0">
              <a:latin typeface="ISOCPEUR" panose="020B0604020202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363137" y="3409537"/>
            <a:ext cx="259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ISOCPEUR" panose="020B0604020202020204" pitchFamily="34" charset="0"/>
              </a:rPr>
              <a:t>n</a:t>
            </a:r>
            <a:endParaRPr lang="ru-RU" sz="2000" b="1" i="1" dirty="0">
              <a:latin typeface="ISOCPEUR" panose="020B0604020202020204" pitchFamily="34" charset="0"/>
            </a:endParaRPr>
          </a:p>
        </p:txBody>
      </p:sp>
      <p:cxnSp>
        <p:nvCxnSpPr>
          <p:cNvPr id="92" name="Прямая соединительная линия 91"/>
          <p:cNvCxnSpPr/>
          <p:nvPr/>
        </p:nvCxnSpPr>
        <p:spPr>
          <a:xfrm rot="-120000" flipH="1">
            <a:off x="7009465" y="3313120"/>
            <a:ext cx="83107" cy="287411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/>
          <p:nvPr/>
        </p:nvCxnSpPr>
        <p:spPr>
          <a:xfrm>
            <a:off x="3549293" y="3308386"/>
            <a:ext cx="3503574" cy="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>
          <a:xfrm rot="60000">
            <a:off x="6164518" y="2081436"/>
            <a:ext cx="36000" cy="30600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/>
          <p:cNvCxnSpPr/>
          <p:nvPr/>
        </p:nvCxnSpPr>
        <p:spPr>
          <a:xfrm flipV="1">
            <a:off x="4371870" y="1433551"/>
            <a:ext cx="2961825" cy="17127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единительная линия 95"/>
          <p:cNvCxnSpPr/>
          <p:nvPr/>
        </p:nvCxnSpPr>
        <p:spPr>
          <a:xfrm flipV="1">
            <a:off x="7293326" y="1443629"/>
            <a:ext cx="40370" cy="3692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единительная линия 102"/>
          <p:cNvCxnSpPr/>
          <p:nvPr/>
        </p:nvCxnSpPr>
        <p:spPr>
          <a:xfrm flipH="1" flipV="1">
            <a:off x="6144898" y="5106509"/>
            <a:ext cx="900818" cy="110775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единительная линия 103"/>
          <p:cNvCxnSpPr/>
          <p:nvPr/>
        </p:nvCxnSpPr>
        <p:spPr>
          <a:xfrm rot="480000">
            <a:off x="6190642" y="5178643"/>
            <a:ext cx="663035" cy="3402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/>
          <p:cNvCxnSpPr/>
          <p:nvPr/>
        </p:nvCxnSpPr>
        <p:spPr>
          <a:xfrm flipV="1">
            <a:off x="5115743" y="3417443"/>
            <a:ext cx="4439674" cy="306133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/>
          <p:nvPr/>
        </p:nvCxnSpPr>
        <p:spPr>
          <a:xfrm>
            <a:off x="5887129" y="1622571"/>
            <a:ext cx="1174248" cy="170486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9501092" y="2434798"/>
            <a:ext cx="430200" cy="414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ISOCPEUR" panose="020B0604020202020204" pitchFamily="34" charset="0"/>
              </a:rPr>
              <a:t>n’</a:t>
            </a:r>
            <a:endParaRPr lang="ru-RU" sz="2000" b="1" i="1" dirty="0">
              <a:latin typeface="ISOCPEUR" panose="020B0604020202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931187" y="2926590"/>
            <a:ext cx="594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ISOCPEUR" panose="020B0604020202020204" pitchFamily="34" charset="0"/>
              </a:rPr>
              <a:t>d</a:t>
            </a:r>
            <a:r>
              <a:rPr lang="en-US" sz="2000" b="1" i="1" dirty="0" smtClean="0">
                <a:latin typeface="ISOCPEUR" panose="020B0604020202020204" pitchFamily="34" charset="0"/>
              </a:rPr>
              <a:t>’</a:t>
            </a:r>
            <a:endParaRPr lang="ru-RU" sz="2000" b="1" i="1" dirty="0">
              <a:latin typeface="ISOCPEUR" panose="020B0604020202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106951" y="2454301"/>
            <a:ext cx="395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ISOCPEUR" panose="020B0604020202020204" pitchFamily="34" charset="0"/>
              </a:rPr>
              <a:t>e‘</a:t>
            </a:r>
            <a:endParaRPr lang="ru-RU" sz="2000" b="1" i="1" dirty="0">
              <a:latin typeface="ISOCPEUR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890667" y="5296390"/>
            <a:ext cx="594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ISOCPEUR" panose="020B0604020202020204" pitchFamily="34" charset="0"/>
              </a:rPr>
              <a:t>d</a:t>
            </a:r>
            <a:r>
              <a:rPr lang="en-US" sz="1400" b="1" i="1" dirty="0" smtClean="0">
                <a:latin typeface="ISOCPEUR" panose="020B0604020202020204" pitchFamily="34" charset="0"/>
              </a:rPr>
              <a:t>o</a:t>
            </a:r>
            <a:endParaRPr lang="ru-RU" sz="1400" b="1" i="1" dirty="0">
              <a:latin typeface="ISOCPEUR" panose="020B0604020202020204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 rot="19173901">
            <a:off x="2370741" y="4690593"/>
            <a:ext cx="595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5"/>
                </a:solidFill>
              </a:rPr>
              <a:t> </a:t>
            </a:r>
            <a:endParaRPr lang="ru-RU" sz="2000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 rot="8718008" flipH="1">
                <a:off x="6092052" y="1786017"/>
                <a:ext cx="3350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∟</m:t>
                    </m:r>
                  </m:oMath>
                </a14:m>
                <a:r>
                  <a:rPr lang="en-US" sz="2000" dirty="0" smtClean="0"/>
                  <a:t> </a:t>
                </a:r>
                <a:endParaRPr lang="ru-RU" sz="2000" dirty="0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718008" flipH="1">
                <a:off x="6092052" y="1786017"/>
                <a:ext cx="33503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TextBox 196"/>
          <p:cNvSpPr txBox="1"/>
          <p:nvPr/>
        </p:nvSpPr>
        <p:spPr>
          <a:xfrm>
            <a:off x="8074381" y="6266877"/>
            <a:ext cx="3879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i="1" dirty="0" err="1">
                <a:latin typeface="ISOCPEUR" panose="020B0604020202020204" pitchFamily="34" charset="0"/>
              </a:rPr>
              <a:t>С</a:t>
            </a:r>
            <a:r>
              <a:rPr lang="ru-RU" sz="2800" b="1" i="1" dirty="0" err="1" smtClean="0">
                <a:latin typeface="ISOCPEUR" panose="020B0604020202020204" pitchFamily="34" charset="0"/>
              </a:rPr>
              <a:t>аматов</a:t>
            </a:r>
            <a:r>
              <a:rPr lang="ru-RU" sz="2800" b="1" i="1" dirty="0" smtClean="0">
                <a:latin typeface="ISOCPEUR" panose="020B0604020202020204" pitchFamily="34" charset="0"/>
              </a:rPr>
              <a:t> Р.    113-21 ТМ</a:t>
            </a:r>
            <a:endParaRPr lang="ru-RU" sz="2800" b="1" i="1" dirty="0">
              <a:latin typeface="ISOCPEUR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/>
              <p:cNvSpPr txBox="1"/>
              <p:nvPr/>
            </p:nvSpPr>
            <p:spPr>
              <a:xfrm>
                <a:off x="414983" y="23663"/>
                <a:ext cx="39153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>
                    <a:latin typeface="ISOCPEUR" panose="020B0604020202020204" pitchFamily="34" charset="0"/>
                  </a:rPr>
                  <a:t>Q(</a:t>
                </a:r>
                <a:r>
                  <a:rPr lang="en-US" sz="2400" i="1" dirty="0" err="1" smtClean="0">
                    <a:latin typeface="ISOCPEUR" panose="020B0604020202020204" pitchFamily="34" charset="0"/>
                  </a:rPr>
                  <a:t>Qv,Qh</a:t>
                </a:r>
                <a:r>
                  <a:rPr lang="en-US" i="1" dirty="0" smtClean="0">
                    <a:latin typeface="ISOCPEUR" panose="020B0604020202020204" pitchFamily="34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⋀∕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∕=20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𝑚𝑚</m:t>
                    </m:r>
                  </m:oMath>
                </a14:m>
                <a:endParaRPr lang="ru-RU" sz="2400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198" name="TextBox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83" y="23663"/>
                <a:ext cx="3915367" cy="461665"/>
              </a:xfrm>
              <a:prstGeom prst="rect">
                <a:avLst/>
              </a:prstGeom>
              <a:blipFill>
                <a:blip r:embed="rId4"/>
                <a:stretch>
                  <a:fillRect l="-2336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TextBox 122"/>
          <p:cNvSpPr txBox="1"/>
          <p:nvPr/>
        </p:nvSpPr>
        <p:spPr>
          <a:xfrm rot="21408884">
            <a:off x="7080569" y="6042350"/>
            <a:ext cx="594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ISOCPEUR" panose="020B0604020202020204" pitchFamily="34" charset="0"/>
              </a:rPr>
              <a:t>d</a:t>
            </a:r>
            <a:endParaRPr lang="ru-RU" sz="2000" b="1" i="1" dirty="0">
              <a:latin typeface="ISOCPEUR" panose="020B0604020202020204" pitchFamily="34" charset="0"/>
            </a:endParaRPr>
          </a:p>
        </p:txBody>
      </p:sp>
      <p:cxnSp>
        <p:nvCxnSpPr>
          <p:cNvPr id="124" name="Прямая соединительная линия 123"/>
          <p:cNvCxnSpPr/>
          <p:nvPr/>
        </p:nvCxnSpPr>
        <p:spPr>
          <a:xfrm>
            <a:off x="3574447" y="2073478"/>
            <a:ext cx="2557914" cy="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V="1">
            <a:off x="3740374" y="2073764"/>
            <a:ext cx="0" cy="122400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единительная линия 125"/>
          <p:cNvCxnSpPr/>
          <p:nvPr/>
        </p:nvCxnSpPr>
        <p:spPr>
          <a:xfrm>
            <a:off x="6171241" y="5146630"/>
            <a:ext cx="1782170" cy="309226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единительная линия 126"/>
          <p:cNvCxnSpPr/>
          <p:nvPr/>
        </p:nvCxnSpPr>
        <p:spPr>
          <a:xfrm flipV="1">
            <a:off x="7041215" y="5459059"/>
            <a:ext cx="902861" cy="751757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 rot="19247558">
                <a:off x="7253957" y="5768492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1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ru-RU" b="1" i="1" dirty="0">
                  <a:solidFill>
                    <a:schemeClr val="accent4">
                      <a:lumMod val="75000"/>
                    </a:schemeClr>
                  </a:solidFill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47558">
                <a:off x="7253957" y="5768492"/>
                <a:ext cx="53412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 rot="16200000">
                <a:off x="3307437" y="2453910"/>
                <a:ext cx="534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1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ru-RU" b="1" i="1" dirty="0">
                  <a:solidFill>
                    <a:schemeClr val="accent4">
                      <a:lumMod val="75000"/>
                    </a:schemeClr>
                  </a:solidFill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307437" y="2453910"/>
                <a:ext cx="53412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Овал 141"/>
          <p:cNvSpPr/>
          <p:nvPr/>
        </p:nvSpPr>
        <p:spPr>
          <a:xfrm>
            <a:off x="6795187" y="5217552"/>
            <a:ext cx="108000" cy="108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3" name="Прямая соединительная линия 142"/>
          <p:cNvCxnSpPr/>
          <p:nvPr/>
        </p:nvCxnSpPr>
        <p:spPr>
          <a:xfrm flipH="1">
            <a:off x="7917444" y="1677191"/>
            <a:ext cx="3081800" cy="18073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Прямая соединительная линия 156"/>
          <p:cNvCxnSpPr/>
          <p:nvPr/>
        </p:nvCxnSpPr>
        <p:spPr>
          <a:xfrm>
            <a:off x="6490853" y="2548001"/>
            <a:ext cx="2999912" cy="142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/>
          <p:nvPr/>
        </p:nvCxnSpPr>
        <p:spPr>
          <a:xfrm flipV="1">
            <a:off x="6488166" y="2547915"/>
            <a:ext cx="23761" cy="297275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Овал 166"/>
          <p:cNvSpPr/>
          <p:nvPr/>
        </p:nvSpPr>
        <p:spPr>
          <a:xfrm>
            <a:off x="6466351" y="2487833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1" name="Овал 170"/>
          <p:cNvSpPr/>
          <p:nvPr/>
        </p:nvSpPr>
        <p:spPr>
          <a:xfrm>
            <a:off x="6437502" y="5466344"/>
            <a:ext cx="108000" cy="1080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3" name="Прямая соединительная линия 172"/>
          <p:cNvCxnSpPr/>
          <p:nvPr/>
        </p:nvCxnSpPr>
        <p:spPr>
          <a:xfrm flipV="1">
            <a:off x="9490130" y="2577858"/>
            <a:ext cx="635" cy="87798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Прямая соединительная линия 181"/>
          <p:cNvCxnSpPr/>
          <p:nvPr/>
        </p:nvCxnSpPr>
        <p:spPr>
          <a:xfrm flipH="1">
            <a:off x="3232150" y="3429358"/>
            <a:ext cx="4787546" cy="31428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3156141" y="6066822"/>
            <a:ext cx="594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ISOCPEUR" panose="020B0604020202020204" pitchFamily="34" charset="0"/>
              </a:rPr>
              <a:t>Q</a:t>
            </a:r>
            <a:r>
              <a:rPr lang="en-US" sz="1600" b="1" i="1" dirty="0" smtClean="0">
                <a:latin typeface="ISOCPEUR" panose="020B0604020202020204" pitchFamily="34" charset="0"/>
              </a:rPr>
              <a:t>H</a:t>
            </a:r>
            <a:endParaRPr lang="ru-RU" sz="1600" b="1" i="1" dirty="0">
              <a:latin typeface="ISOCPEUR" panose="020B060402020202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10684863" y="1742737"/>
            <a:ext cx="594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ISOCPEUR" panose="020B0604020202020204" pitchFamily="34" charset="0"/>
              </a:rPr>
              <a:t>Qv</a:t>
            </a:r>
            <a:endParaRPr lang="ru-RU" sz="2000" b="1" i="1" dirty="0">
              <a:latin typeface="ISOCPEUR" panose="020B060402020202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7621438" y="3063339"/>
            <a:ext cx="594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>
                <a:latin typeface="ISOCPEUR" panose="020B0604020202020204" pitchFamily="34" charset="0"/>
              </a:rPr>
              <a:t>Q</a:t>
            </a:r>
            <a:r>
              <a:rPr lang="en-US" sz="2000" b="1" i="1" dirty="0" err="1" smtClean="0">
                <a:latin typeface="ISOCPEUR" panose="020B0604020202020204" pitchFamily="34" charset="0"/>
              </a:rPr>
              <a:t>x</a:t>
            </a:r>
            <a:endParaRPr lang="ru-RU" sz="2000" b="1" i="1" dirty="0">
              <a:latin typeface="ISOCPEUR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 rot="3368832">
                <a:off x="9881792" y="2056618"/>
                <a:ext cx="3873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68832">
                <a:off x="9881792" y="2056618"/>
                <a:ext cx="38738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 rot="3633582">
                <a:off x="6865692" y="1399835"/>
                <a:ext cx="3873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633582">
                <a:off x="6865692" y="1399835"/>
                <a:ext cx="38738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 rot="3275000">
                <a:off x="4814981" y="5719374"/>
                <a:ext cx="3687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75000">
                <a:off x="4814981" y="5719374"/>
                <a:ext cx="36877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 rot="3302971">
                <a:off x="4135362" y="5674329"/>
                <a:ext cx="3687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02971">
                <a:off x="4135362" y="5674329"/>
                <a:ext cx="36877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Прямая соединительная линия 114"/>
          <p:cNvCxnSpPr/>
          <p:nvPr/>
        </p:nvCxnSpPr>
        <p:spPr>
          <a:xfrm>
            <a:off x="2208874" y="3440857"/>
            <a:ext cx="8017166" cy="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 rot="8529007" flipH="1">
                <a:off x="6590790" y="6015041"/>
                <a:ext cx="68575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∟</m:t>
                    </m:r>
                  </m:oMath>
                </a14:m>
                <a:r>
                  <a:rPr lang="en-US" sz="2000" b="1" i="1" dirty="0" smtClean="0">
                    <a:latin typeface="ISOCPEUR" panose="020B0604020202020204" pitchFamily="34" charset="0"/>
                  </a:rPr>
                  <a:t> </a:t>
                </a:r>
                <a:endParaRPr lang="ru-RU" sz="2000" b="1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529007" flipH="1">
                <a:off x="6590790" y="6015041"/>
                <a:ext cx="685755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 rot="3212943">
                <a:off x="5381869" y="5996105"/>
                <a:ext cx="3687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12943">
                <a:off x="5381869" y="5996105"/>
                <a:ext cx="36877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/>
          <p:cNvSpPr txBox="1"/>
          <p:nvPr/>
        </p:nvSpPr>
        <p:spPr>
          <a:xfrm>
            <a:off x="6741229" y="5196762"/>
            <a:ext cx="594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 smtClean="0">
                <a:latin typeface="ISOCPEUR" panose="020B0604020202020204" pitchFamily="34" charset="0"/>
              </a:rPr>
              <a:t>e</a:t>
            </a:r>
            <a:r>
              <a:rPr lang="en-US" sz="1400" b="1" i="1" dirty="0" err="1" smtClean="0">
                <a:latin typeface="ISOCPEUR" panose="020B0604020202020204" pitchFamily="34" charset="0"/>
              </a:rPr>
              <a:t>o</a:t>
            </a:r>
            <a:endParaRPr lang="ru-RU" sz="1400" b="1" i="1" dirty="0">
              <a:latin typeface="ISOCPEUR" panose="020B0604020202020204" pitchFamily="34" charset="0"/>
            </a:endParaRPr>
          </a:p>
        </p:txBody>
      </p:sp>
      <p:sp>
        <p:nvSpPr>
          <p:cNvPr id="172" name="Овал 171"/>
          <p:cNvSpPr/>
          <p:nvPr/>
        </p:nvSpPr>
        <p:spPr>
          <a:xfrm>
            <a:off x="9432384" y="2523858"/>
            <a:ext cx="108000" cy="10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 rot="2829127">
                <a:off x="7472273" y="5530495"/>
                <a:ext cx="3687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829127">
                <a:off x="7472273" y="5530495"/>
                <a:ext cx="36877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Овал 1"/>
          <p:cNvSpPr/>
          <p:nvPr/>
        </p:nvSpPr>
        <p:spPr>
          <a:xfrm>
            <a:off x="8043687" y="2040908"/>
            <a:ext cx="152400" cy="162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Овал 96"/>
          <p:cNvSpPr/>
          <p:nvPr/>
        </p:nvSpPr>
        <p:spPr>
          <a:xfrm>
            <a:off x="6124926" y="2001089"/>
            <a:ext cx="152400" cy="162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Овал 97"/>
          <p:cNvSpPr/>
          <p:nvPr/>
        </p:nvSpPr>
        <p:spPr>
          <a:xfrm>
            <a:off x="6718987" y="909366"/>
            <a:ext cx="152400" cy="162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Овал 98"/>
          <p:cNvSpPr/>
          <p:nvPr/>
        </p:nvSpPr>
        <p:spPr>
          <a:xfrm>
            <a:off x="4930596" y="2687419"/>
            <a:ext cx="152400" cy="162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Овал 99"/>
          <p:cNvSpPr/>
          <p:nvPr/>
        </p:nvSpPr>
        <p:spPr>
          <a:xfrm>
            <a:off x="4871543" y="5041901"/>
            <a:ext cx="152400" cy="162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Овал 100"/>
          <p:cNvSpPr/>
          <p:nvPr/>
        </p:nvSpPr>
        <p:spPr>
          <a:xfrm>
            <a:off x="6090004" y="5021782"/>
            <a:ext cx="152400" cy="162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Овал 101"/>
          <p:cNvSpPr/>
          <p:nvPr/>
        </p:nvSpPr>
        <p:spPr>
          <a:xfrm>
            <a:off x="8085074" y="3735670"/>
            <a:ext cx="152400" cy="162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Овал 115"/>
          <p:cNvSpPr/>
          <p:nvPr/>
        </p:nvSpPr>
        <p:spPr>
          <a:xfrm>
            <a:off x="6730489" y="5854932"/>
            <a:ext cx="152400" cy="162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Овал 116"/>
          <p:cNvSpPr/>
          <p:nvPr/>
        </p:nvSpPr>
        <p:spPr>
          <a:xfrm>
            <a:off x="5589443" y="2016539"/>
            <a:ext cx="152400" cy="162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Овал 117"/>
          <p:cNvSpPr/>
          <p:nvPr/>
        </p:nvSpPr>
        <p:spPr>
          <a:xfrm>
            <a:off x="7272289" y="1346554"/>
            <a:ext cx="152400" cy="162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Овал 118"/>
          <p:cNvSpPr/>
          <p:nvPr/>
        </p:nvSpPr>
        <p:spPr>
          <a:xfrm>
            <a:off x="5595896" y="5356735"/>
            <a:ext cx="152400" cy="162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Овал 121"/>
          <p:cNvSpPr/>
          <p:nvPr/>
        </p:nvSpPr>
        <p:spPr>
          <a:xfrm>
            <a:off x="7249218" y="5042476"/>
            <a:ext cx="152400" cy="1626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33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3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6" dur="2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9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2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7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2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3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13" grpId="0"/>
      <p:bldP spid="17" grpId="0"/>
      <p:bldP spid="52" grpId="0"/>
      <p:bldP spid="53" grpId="0"/>
      <p:bldP spid="54" grpId="0"/>
      <p:bldP spid="55" grpId="0"/>
      <p:bldP spid="56" grpId="0"/>
      <p:bldP spid="57" grpId="0"/>
      <p:bldP spid="65" grpId="0"/>
      <p:bldP spid="66" grpId="0"/>
      <p:bldP spid="67" grpId="0"/>
      <p:bldP spid="78" grpId="0"/>
      <p:bldP spid="80" grpId="0"/>
      <p:bldP spid="81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108" grpId="0"/>
      <p:bldP spid="109" grpId="0"/>
      <p:bldP spid="110" grpId="0"/>
      <p:bldP spid="113" grpId="0"/>
      <p:bldP spid="132" grpId="0"/>
      <p:bldP spid="197" grpId="0"/>
      <p:bldP spid="198" grpId="0"/>
      <p:bldP spid="123" grpId="0"/>
      <p:bldP spid="135" grpId="0"/>
      <p:bldP spid="136" grpId="0"/>
      <p:bldP spid="142" grpId="0" animBg="1"/>
      <p:bldP spid="167" grpId="0" animBg="1"/>
      <p:bldP spid="171" grpId="0" animBg="1"/>
      <p:bldP spid="188" grpId="0"/>
      <p:bldP spid="189" grpId="0"/>
      <p:bldP spid="190" grpId="0"/>
      <p:bldP spid="107" grpId="0"/>
      <p:bldP spid="111" grpId="0"/>
      <p:bldP spid="112" grpId="0"/>
      <p:bldP spid="114" grpId="0"/>
      <p:bldP spid="120" grpId="0"/>
      <p:bldP spid="121" grpId="0"/>
      <p:bldP spid="130" grpId="0"/>
      <p:bldP spid="172" grpId="0" animBg="1"/>
      <p:bldP spid="133" grpId="0"/>
      <p:bldP spid="2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16" grpId="0" animBg="1"/>
      <p:bldP spid="117" grpId="0" animBg="1"/>
      <p:bldP spid="118" grpId="0" animBg="1"/>
      <p:bldP spid="119" grpId="0" animBg="1"/>
      <p:bldP spid="1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640824" cy="2387600"/>
          </a:xfrm>
        </p:spPr>
        <p:txBody>
          <a:bodyPr>
            <a:normAutofit/>
          </a:bodyPr>
          <a:lstStyle/>
          <a:p>
            <a:r>
              <a:rPr lang="uz-Cyrl-UZ" sz="8000" b="1" dirty="0" smtClean="0">
                <a:solidFill>
                  <a:srgbClr val="FF0000"/>
                </a:solidFill>
              </a:rPr>
              <a:t>Спасибо за внимани</a:t>
            </a:r>
            <a:r>
              <a:rPr lang="ru-RU" sz="8000" b="1" dirty="0" smtClean="0">
                <a:solidFill>
                  <a:srgbClr val="FF0000"/>
                </a:solidFill>
              </a:rPr>
              <a:t>е!</a:t>
            </a:r>
            <a:endParaRPr lang="ru-RU" sz="8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3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260" y="3981704"/>
            <a:ext cx="11841480" cy="2387600"/>
          </a:xfrm>
        </p:spPr>
        <p:txBody>
          <a:bodyPr>
            <a:noAutofit/>
          </a:bodyPr>
          <a:lstStyle/>
          <a:p>
            <a:pPr algn="just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Пересечение двух плоскостей общего положения. Пересечение прямой линии общего положения с плоскостью общего положения.</a:t>
            </a:r>
            <a:br>
              <a:rPr lang="ru-RU" sz="4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ru-RU" sz="4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Пересечение двух плоскостей общего положения</a:t>
            </a:r>
            <a:br>
              <a:rPr lang="ru-RU" sz="4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Пространственный 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чертеж пересечения двух плоскостей общего положения Q(Q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Q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P(P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P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приведен на рис.71.</a:t>
            </a:r>
            <a:endParaRPr lang="ru-RU" sz="4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97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236976" y="950976"/>
            <a:ext cx="5010912" cy="31967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236976" y="4147757"/>
            <a:ext cx="7196328" cy="2200085"/>
          </a:xfrm>
          <a:custGeom>
            <a:avLst/>
            <a:gdLst>
              <a:gd name="connsiteX0" fmla="*/ 0 w 5010912"/>
              <a:gd name="connsiteY0" fmla="*/ 0 h 3196781"/>
              <a:gd name="connsiteX1" fmla="*/ 5010912 w 5010912"/>
              <a:gd name="connsiteY1" fmla="*/ 0 h 3196781"/>
              <a:gd name="connsiteX2" fmla="*/ 5010912 w 5010912"/>
              <a:gd name="connsiteY2" fmla="*/ 3196781 h 3196781"/>
              <a:gd name="connsiteX3" fmla="*/ 0 w 5010912"/>
              <a:gd name="connsiteY3" fmla="*/ 3196781 h 3196781"/>
              <a:gd name="connsiteX4" fmla="*/ 0 w 5010912"/>
              <a:gd name="connsiteY4" fmla="*/ 0 h 3196781"/>
              <a:gd name="connsiteX0" fmla="*/ 0 w 5010912"/>
              <a:gd name="connsiteY0" fmla="*/ 0 h 3196781"/>
              <a:gd name="connsiteX1" fmla="*/ 5010912 w 5010912"/>
              <a:gd name="connsiteY1" fmla="*/ 0 h 3196781"/>
              <a:gd name="connsiteX2" fmla="*/ 5010912 w 5010912"/>
              <a:gd name="connsiteY2" fmla="*/ 3196781 h 3196781"/>
              <a:gd name="connsiteX3" fmla="*/ 2916936 w 5010912"/>
              <a:gd name="connsiteY3" fmla="*/ 2913317 h 3196781"/>
              <a:gd name="connsiteX4" fmla="*/ 0 w 5010912"/>
              <a:gd name="connsiteY4" fmla="*/ 0 h 3196781"/>
              <a:gd name="connsiteX0" fmla="*/ 0 w 7946136"/>
              <a:gd name="connsiteY0" fmla="*/ 0 h 2922461"/>
              <a:gd name="connsiteX1" fmla="*/ 5010912 w 7946136"/>
              <a:gd name="connsiteY1" fmla="*/ 0 h 2922461"/>
              <a:gd name="connsiteX2" fmla="*/ 7946136 w 7946136"/>
              <a:gd name="connsiteY2" fmla="*/ 2922461 h 2922461"/>
              <a:gd name="connsiteX3" fmla="*/ 2916936 w 7946136"/>
              <a:gd name="connsiteY3" fmla="*/ 2913317 h 2922461"/>
              <a:gd name="connsiteX4" fmla="*/ 0 w 7946136"/>
              <a:gd name="connsiteY4" fmla="*/ 0 h 2922461"/>
              <a:gd name="connsiteX0" fmla="*/ 0 w 7946136"/>
              <a:gd name="connsiteY0" fmla="*/ 0 h 2922461"/>
              <a:gd name="connsiteX1" fmla="*/ 5010912 w 7946136"/>
              <a:gd name="connsiteY1" fmla="*/ 0 h 2922461"/>
              <a:gd name="connsiteX2" fmla="*/ 7946136 w 7946136"/>
              <a:gd name="connsiteY2" fmla="*/ 2922461 h 2922461"/>
              <a:gd name="connsiteX3" fmla="*/ 2148840 w 7946136"/>
              <a:gd name="connsiteY3" fmla="*/ 2136077 h 2922461"/>
              <a:gd name="connsiteX4" fmla="*/ 0 w 7946136"/>
              <a:gd name="connsiteY4" fmla="*/ 0 h 2922461"/>
              <a:gd name="connsiteX0" fmla="*/ 0 w 7223760"/>
              <a:gd name="connsiteY0" fmla="*/ 0 h 2218373"/>
              <a:gd name="connsiteX1" fmla="*/ 5010912 w 7223760"/>
              <a:gd name="connsiteY1" fmla="*/ 0 h 2218373"/>
              <a:gd name="connsiteX2" fmla="*/ 7223760 w 7223760"/>
              <a:gd name="connsiteY2" fmla="*/ 2218373 h 2218373"/>
              <a:gd name="connsiteX3" fmla="*/ 2148840 w 7223760"/>
              <a:gd name="connsiteY3" fmla="*/ 2136077 h 2218373"/>
              <a:gd name="connsiteX4" fmla="*/ 0 w 7223760"/>
              <a:gd name="connsiteY4" fmla="*/ 0 h 2218373"/>
              <a:gd name="connsiteX0" fmla="*/ 0 w 7223760"/>
              <a:gd name="connsiteY0" fmla="*/ 0 h 2218373"/>
              <a:gd name="connsiteX1" fmla="*/ 5010912 w 7223760"/>
              <a:gd name="connsiteY1" fmla="*/ 0 h 2218373"/>
              <a:gd name="connsiteX2" fmla="*/ 7223760 w 7223760"/>
              <a:gd name="connsiteY2" fmla="*/ 2218373 h 2218373"/>
              <a:gd name="connsiteX3" fmla="*/ 2176272 w 7223760"/>
              <a:gd name="connsiteY3" fmla="*/ 2163509 h 2218373"/>
              <a:gd name="connsiteX4" fmla="*/ 0 w 7223760"/>
              <a:gd name="connsiteY4" fmla="*/ 0 h 2218373"/>
              <a:gd name="connsiteX0" fmla="*/ 0 w 7196328"/>
              <a:gd name="connsiteY0" fmla="*/ 0 h 2200085"/>
              <a:gd name="connsiteX1" fmla="*/ 5010912 w 7196328"/>
              <a:gd name="connsiteY1" fmla="*/ 0 h 2200085"/>
              <a:gd name="connsiteX2" fmla="*/ 7196328 w 7196328"/>
              <a:gd name="connsiteY2" fmla="*/ 2200085 h 2200085"/>
              <a:gd name="connsiteX3" fmla="*/ 2176272 w 7196328"/>
              <a:gd name="connsiteY3" fmla="*/ 2163509 h 2200085"/>
              <a:gd name="connsiteX4" fmla="*/ 0 w 7196328"/>
              <a:gd name="connsiteY4" fmla="*/ 0 h 2200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6328" h="2200085">
                <a:moveTo>
                  <a:pt x="0" y="0"/>
                </a:moveTo>
                <a:lnTo>
                  <a:pt x="5010912" y="0"/>
                </a:lnTo>
                <a:lnTo>
                  <a:pt x="7196328" y="2200085"/>
                </a:lnTo>
                <a:lnTo>
                  <a:pt x="2176272" y="2163509"/>
                </a:lnTo>
                <a:lnTo>
                  <a:pt x="0" y="0"/>
                </a:lnTo>
                <a:close/>
              </a:path>
            </a:pathLst>
          </a:custGeom>
          <a:solidFill>
            <a:srgbClr val="8CF86E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i="1">
              <a:latin typeface="ISOCPEUR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4273" y="3822393"/>
            <a:ext cx="36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x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82527" y="3843495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0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237403" y="5496567"/>
            <a:ext cx="649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00B050"/>
                </a:solidFill>
                <a:latin typeface="ISOCPEUR" panose="020B0604020202020204" pitchFamily="34" charset="0"/>
              </a:rPr>
              <a:t>Q</a:t>
            </a:r>
            <a:r>
              <a:rPr lang="en-US" sz="2000" b="1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H</a:t>
            </a:r>
            <a:r>
              <a:rPr lang="en-US" sz="2800" b="1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B050"/>
              </a:solidFill>
              <a:latin typeface="ISOCPEUR" panose="020B0604020202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112681" y="942726"/>
            <a:ext cx="63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Q</a:t>
            </a:r>
            <a:r>
              <a:rPr lang="en-US" sz="2000" b="1" i="1" dirty="0">
                <a:solidFill>
                  <a:srgbClr val="00B050"/>
                </a:solidFill>
                <a:latin typeface="ISOCPEUR" panose="020B0604020202020204" pitchFamily="34" charset="0"/>
              </a:rPr>
              <a:t>V</a:t>
            </a:r>
            <a:r>
              <a:rPr lang="en-US" sz="2800" b="1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B050"/>
              </a:solidFill>
              <a:latin typeface="ISOCPEUR" panose="020B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315610" y="1027110"/>
            <a:ext cx="448055" cy="53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V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038249" y="6093972"/>
            <a:ext cx="1695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>
                <a:solidFill>
                  <a:srgbClr val="0070C0"/>
                </a:solidFill>
                <a:latin typeface="ISOCPEUR" panose="020B0604020202020204" pitchFamily="34" charset="0"/>
              </a:rPr>
              <a:t>Рис.71. </a:t>
            </a:r>
            <a:endParaRPr lang="ru-RU" sz="32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 rot="20582971">
            <a:off x="6174655" y="971107"/>
            <a:ext cx="1738843" cy="4985333"/>
          </a:xfrm>
          <a:custGeom>
            <a:avLst/>
            <a:gdLst>
              <a:gd name="connsiteX0" fmla="*/ 0 w 914400"/>
              <a:gd name="connsiteY0" fmla="*/ 0 h 3339558"/>
              <a:gd name="connsiteX1" fmla="*/ 914400 w 914400"/>
              <a:gd name="connsiteY1" fmla="*/ 0 h 3339558"/>
              <a:gd name="connsiteX2" fmla="*/ 914400 w 914400"/>
              <a:gd name="connsiteY2" fmla="*/ 3339558 h 3339558"/>
              <a:gd name="connsiteX3" fmla="*/ 0 w 914400"/>
              <a:gd name="connsiteY3" fmla="*/ 3339558 h 3339558"/>
              <a:gd name="connsiteX4" fmla="*/ 0 w 914400"/>
              <a:gd name="connsiteY4" fmla="*/ 0 h 3339558"/>
              <a:gd name="connsiteX0" fmla="*/ 0 w 1275329"/>
              <a:gd name="connsiteY0" fmla="*/ 0 h 4324137"/>
              <a:gd name="connsiteX1" fmla="*/ 914400 w 1275329"/>
              <a:gd name="connsiteY1" fmla="*/ 0 h 4324137"/>
              <a:gd name="connsiteX2" fmla="*/ 1275329 w 1275329"/>
              <a:gd name="connsiteY2" fmla="*/ 4324137 h 4324137"/>
              <a:gd name="connsiteX3" fmla="*/ 0 w 1275329"/>
              <a:gd name="connsiteY3" fmla="*/ 3339558 h 4324137"/>
              <a:gd name="connsiteX4" fmla="*/ 0 w 1275329"/>
              <a:gd name="connsiteY4" fmla="*/ 0 h 4324137"/>
              <a:gd name="connsiteX0" fmla="*/ 0 w 1275329"/>
              <a:gd name="connsiteY0" fmla="*/ 634431 h 4958568"/>
              <a:gd name="connsiteX1" fmla="*/ 934886 w 1275329"/>
              <a:gd name="connsiteY1" fmla="*/ 0 h 4958568"/>
              <a:gd name="connsiteX2" fmla="*/ 1275329 w 1275329"/>
              <a:gd name="connsiteY2" fmla="*/ 4958568 h 4958568"/>
              <a:gd name="connsiteX3" fmla="*/ 0 w 1275329"/>
              <a:gd name="connsiteY3" fmla="*/ 3973989 h 4958568"/>
              <a:gd name="connsiteX4" fmla="*/ 0 w 1275329"/>
              <a:gd name="connsiteY4" fmla="*/ 634431 h 4958568"/>
              <a:gd name="connsiteX0" fmla="*/ 0 w 1275329"/>
              <a:gd name="connsiteY0" fmla="*/ 634431 h 4958568"/>
              <a:gd name="connsiteX1" fmla="*/ 934886 w 1275329"/>
              <a:gd name="connsiteY1" fmla="*/ 0 h 4958568"/>
              <a:gd name="connsiteX2" fmla="*/ 1242407 w 1275329"/>
              <a:gd name="connsiteY2" fmla="*/ 762948 h 4958568"/>
              <a:gd name="connsiteX3" fmla="*/ 1275329 w 1275329"/>
              <a:gd name="connsiteY3" fmla="*/ 4958568 h 4958568"/>
              <a:gd name="connsiteX4" fmla="*/ 0 w 1275329"/>
              <a:gd name="connsiteY4" fmla="*/ 3973989 h 4958568"/>
              <a:gd name="connsiteX5" fmla="*/ 0 w 1275329"/>
              <a:gd name="connsiteY5" fmla="*/ 634431 h 4958568"/>
              <a:gd name="connsiteX0" fmla="*/ 0 w 1275329"/>
              <a:gd name="connsiteY0" fmla="*/ 644313 h 4968450"/>
              <a:gd name="connsiteX1" fmla="*/ 934886 w 1275329"/>
              <a:gd name="connsiteY1" fmla="*/ 9882 h 4968450"/>
              <a:gd name="connsiteX2" fmla="*/ 1202538 w 1275329"/>
              <a:gd name="connsiteY2" fmla="*/ 303053 h 4968450"/>
              <a:gd name="connsiteX3" fmla="*/ 1242407 w 1275329"/>
              <a:gd name="connsiteY3" fmla="*/ 772830 h 4968450"/>
              <a:gd name="connsiteX4" fmla="*/ 1275329 w 1275329"/>
              <a:gd name="connsiteY4" fmla="*/ 4968450 h 4968450"/>
              <a:gd name="connsiteX5" fmla="*/ 0 w 1275329"/>
              <a:gd name="connsiteY5" fmla="*/ 3983871 h 4968450"/>
              <a:gd name="connsiteX6" fmla="*/ 0 w 1275329"/>
              <a:gd name="connsiteY6" fmla="*/ 644313 h 4968450"/>
              <a:gd name="connsiteX0" fmla="*/ 0 w 1359679"/>
              <a:gd name="connsiteY0" fmla="*/ 644313 h 4968450"/>
              <a:gd name="connsiteX1" fmla="*/ 934886 w 1359679"/>
              <a:gd name="connsiteY1" fmla="*/ 9882 h 4968450"/>
              <a:gd name="connsiteX2" fmla="*/ 1202538 w 1359679"/>
              <a:gd name="connsiteY2" fmla="*/ 303053 h 4968450"/>
              <a:gd name="connsiteX3" fmla="*/ 1242407 w 1359679"/>
              <a:gd name="connsiteY3" fmla="*/ 772830 h 4968450"/>
              <a:gd name="connsiteX4" fmla="*/ 1275329 w 1359679"/>
              <a:gd name="connsiteY4" fmla="*/ 4968450 h 4968450"/>
              <a:gd name="connsiteX5" fmla="*/ 0 w 1359679"/>
              <a:gd name="connsiteY5" fmla="*/ 3983871 h 4968450"/>
              <a:gd name="connsiteX6" fmla="*/ 0 w 1359679"/>
              <a:gd name="connsiteY6" fmla="*/ 644313 h 4968450"/>
              <a:gd name="connsiteX0" fmla="*/ 0 w 1371931"/>
              <a:gd name="connsiteY0" fmla="*/ 644313 h 4968450"/>
              <a:gd name="connsiteX1" fmla="*/ 934886 w 1371931"/>
              <a:gd name="connsiteY1" fmla="*/ 9882 h 4968450"/>
              <a:gd name="connsiteX2" fmla="*/ 1202538 w 1371931"/>
              <a:gd name="connsiteY2" fmla="*/ 303053 h 4968450"/>
              <a:gd name="connsiteX3" fmla="*/ 1259423 w 1371931"/>
              <a:gd name="connsiteY3" fmla="*/ 717000 h 4968450"/>
              <a:gd name="connsiteX4" fmla="*/ 1275329 w 1371931"/>
              <a:gd name="connsiteY4" fmla="*/ 4968450 h 4968450"/>
              <a:gd name="connsiteX5" fmla="*/ 0 w 1371931"/>
              <a:gd name="connsiteY5" fmla="*/ 3983871 h 4968450"/>
              <a:gd name="connsiteX6" fmla="*/ 0 w 1371931"/>
              <a:gd name="connsiteY6" fmla="*/ 644313 h 4968450"/>
              <a:gd name="connsiteX0" fmla="*/ 0 w 1371930"/>
              <a:gd name="connsiteY0" fmla="*/ 644313 h 4968450"/>
              <a:gd name="connsiteX1" fmla="*/ 934886 w 1371930"/>
              <a:gd name="connsiteY1" fmla="*/ 9882 h 4968450"/>
              <a:gd name="connsiteX2" fmla="*/ 1202538 w 1371930"/>
              <a:gd name="connsiteY2" fmla="*/ 303053 h 4968450"/>
              <a:gd name="connsiteX3" fmla="*/ 1259422 w 1371930"/>
              <a:gd name="connsiteY3" fmla="*/ 717000 h 4968450"/>
              <a:gd name="connsiteX4" fmla="*/ 1275329 w 1371930"/>
              <a:gd name="connsiteY4" fmla="*/ 4968450 h 4968450"/>
              <a:gd name="connsiteX5" fmla="*/ 0 w 1371930"/>
              <a:gd name="connsiteY5" fmla="*/ 3983871 h 4968450"/>
              <a:gd name="connsiteX6" fmla="*/ 0 w 1371930"/>
              <a:gd name="connsiteY6" fmla="*/ 644313 h 4968450"/>
              <a:gd name="connsiteX0" fmla="*/ 0 w 1457739"/>
              <a:gd name="connsiteY0" fmla="*/ 644313 h 4968450"/>
              <a:gd name="connsiteX1" fmla="*/ 934886 w 1457739"/>
              <a:gd name="connsiteY1" fmla="*/ 9882 h 4968450"/>
              <a:gd name="connsiteX2" fmla="*/ 1202538 w 1457739"/>
              <a:gd name="connsiteY2" fmla="*/ 303053 h 4968450"/>
              <a:gd name="connsiteX3" fmla="*/ 1259422 w 1457739"/>
              <a:gd name="connsiteY3" fmla="*/ 717000 h 4968450"/>
              <a:gd name="connsiteX4" fmla="*/ 1452156 w 1457739"/>
              <a:gd name="connsiteY4" fmla="*/ 1385909 h 4968450"/>
              <a:gd name="connsiteX5" fmla="*/ 1275329 w 1457739"/>
              <a:gd name="connsiteY5" fmla="*/ 4968450 h 4968450"/>
              <a:gd name="connsiteX6" fmla="*/ 0 w 1457739"/>
              <a:gd name="connsiteY6" fmla="*/ 3983871 h 4968450"/>
              <a:gd name="connsiteX7" fmla="*/ 0 w 1457739"/>
              <a:gd name="connsiteY7" fmla="*/ 644313 h 4968450"/>
              <a:gd name="connsiteX0" fmla="*/ 0 w 1561361"/>
              <a:gd name="connsiteY0" fmla="*/ 644313 h 4968450"/>
              <a:gd name="connsiteX1" fmla="*/ 934886 w 1561361"/>
              <a:gd name="connsiteY1" fmla="*/ 9882 h 4968450"/>
              <a:gd name="connsiteX2" fmla="*/ 1202538 w 1561361"/>
              <a:gd name="connsiteY2" fmla="*/ 303053 h 4968450"/>
              <a:gd name="connsiteX3" fmla="*/ 1259422 w 1561361"/>
              <a:gd name="connsiteY3" fmla="*/ 717000 h 4968450"/>
              <a:gd name="connsiteX4" fmla="*/ 1452156 w 1561361"/>
              <a:gd name="connsiteY4" fmla="*/ 1385909 h 4968450"/>
              <a:gd name="connsiteX5" fmla="*/ 1275329 w 1561361"/>
              <a:gd name="connsiteY5" fmla="*/ 4968450 h 4968450"/>
              <a:gd name="connsiteX6" fmla="*/ 0 w 1561361"/>
              <a:gd name="connsiteY6" fmla="*/ 3983871 h 4968450"/>
              <a:gd name="connsiteX7" fmla="*/ 0 w 1561361"/>
              <a:gd name="connsiteY7" fmla="*/ 644313 h 4968450"/>
              <a:gd name="connsiteX0" fmla="*/ 0 w 1458380"/>
              <a:gd name="connsiteY0" fmla="*/ 644313 h 4968522"/>
              <a:gd name="connsiteX1" fmla="*/ 934886 w 1458380"/>
              <a:gd name="connsiteY1" fmla="*/ 9882 h 4968522"/>
              <a:gd name="connsiteX2" fmla="*/ 1202538 w 1458380"/>
              <a:gd name="connsiteY2" fmla="*/ 303053 h 4968522"/>
              <a:gd name="connsiteX3" fmla="*/ 1259422 w 1458380"/>
              <a:gd name="connsiteY3" fmla="*/ 717000 h 4968522"/>
              <a:gd name="connsiteX4" fmla="*/ 1452156 w 1458380"/>
              <a:gd name="connsiteY4" fmla="*/ 1385909 h 4968522"/>
              <a:gd name="connsiteX5" fmla="*/ 1306674 w 1458380"/>
              <a:gd name="connsiteY5" fmla="*/ 3965287 h 4968522"/>
              <a:gd name="connsiteX6" fmla="*/ 1275329 w 1458380"/>
              <a:gd name="connsiteY6" fmla="*/ 4968450 h 4968522"/>
              <a:gd name="connsiteX7" fmla="*/ 0 w 1458380"/>
              <a:gd name="connsiteY7" fmla="*/ 3983871 h 4968522"/>
              <a:gd name="connsiteX8" fmla="*/ 0 w 1458380"/>
              <a:gd name="connsiteY8" fmla="*/ 644313 h 4968522"/>
              <a:gd name="connsiteX0" fmla="*/ 0 w 1457807"/>
              <a:gd name="connsiteY0" fmla="*/ 644313 h 5030791"/>
              <a:gd name="connsiteX1" fmla="*/ 934886 w 1457807"/>
              <a:gd name="connsiteY1" fmla="*/ 9882 h 5030791"/>
              <a:gd name="connsiteX2" fmla="*/ 1202538 w 1457807"/>
              <a:gd name="connsiteY2" fmla="*/ 303053 h 5030791"/>
              <a:gd name="connsiteX3" fmla="*/ 1259422 w 1457807"/>
              <a:gd name="connsiteY3" fmla="*/ 717000 h 5030791"/>
              <a:gd name="connsiteX4" fmla="*/ 1452156 w 1457807"/>
              <a:gd name="connsiteY4" fmla="*/ 1385909 h 5030791"/>
              <a:gd name="connsiteX5" fmla="*/ 1306674 w 1457807"/>
              <a:gd name="connsiteY5" fmla="*/ 3965287 h 5030791"/>
              <a:gd name="connsiteX6" fmla="*/ 1322518 w 1457807"/>
              <a:gd name="connsiteY6" fmla="*/ 4814180 h 5030791"/>
              <a:gd name="connsiteX7" fmla="*/ 1275329 w 1457807"/>
              <a:gd name="connsiteY7" fmla="*/ 4968450 h 5030791"/>
              <a:gd name="connsiteX8" fmla="*/ 0 w 1457807"/>
              <a:gd name="connsiteY8" fmla="*/ 3983871 h 5030791"/>
              <a:gd name="connsiteX9" fmla="*/ 0 w 1457807"/>
              <a:gd name="connsiteY9" fmla="*/ 644313 h 5030791"/>
              <a:gd name="connsiteX0" fmla="*/ 0 w 1457807"/>
              <a:gd name="connsiteY0" fmla="*/ 644313 h 5030791"/>
              <a:gd name="connsiteX1" fmla="*/ 934886 w 1457807"/>
              <a:gd name="connsiteY1" fmla="*/ 9882 h 5030791"/>
              <a:gd name="connsiteX2" fmla="*/ 1202538 w 1457807"/>
              <a:gd name="connsiteY2" fmla="*/ 303053 h 5030791"/>
              <a:gd name="connsiteX3" fmla="*/ 1414773 w 1457807"/>
              <a:gd name="connsiteY3" fmla="*/ 774518 h 5030791"/>
              <a:gd name="connsiteX4" fmla="*/ 1452156 w 1457807"/>
              <a:gd name="connsiteY4" fmla="*/ 1385909 h 5030791"/>
              <a:gd name="connsiteX5" fmla="*/ 1306674 w 1457807"/>
              <a:gd name="connsiteY5" fmla="*/ 3965287 h 5030791"/>
              <a:gd name="connsiteX6" fmla="*/ 1322518 w 1457807"/>
              <a:gd name="connsiteY6" fmla="*/ 4814180 h 5030791"/>
              <a:gd name="connsiteX7" fmla="*/ 1275329 w 1457807"/>
              <a:gd name="connsiteY7" fmla="*/ 4968450 h 5030791"/>
              <a:gd name="connsiteX8" fmla="*/ 0 w 1457807"/>
              <a:gd name="connsiteY8" fmla="*/ 3983871 h 5030791"/>
              <a:gd name="connsiteX9" fmla="*/ 0 w 1457807"/>
              <a:gd name="connsiteY9" fmla="*/ 644313 h 5030791"/>
              <a:gd name="connsiteX0" fmla="*/ 0 w 1705353"/>
              <a:gd name="connsiteY0" fmla="*/ 644313 h 5030791"/>
              <a:gd name="connsiteX1" fmla="*/ 934886 w 1705353"/>
              <a:gd name="connsiteY1" fmla="*/ 9882 h 5030791"/>
              <a:gd name="connsiteX2" fmla="*/ 1202538 w 1705353"/>
              <a:gd name="connsiteY2" fmla="*/ 303053 h 5030791"/>
              <a:gd name="connsiteX3" fmla="*/ 1414773 w 1705353"/>
              <a:gd name="connsiteY3" fmla="*/ 774518 h 5030791"/>
              <a:gd name="connsiteX4" fmla="*/ 1452156 w 1705353"/>
              <a:gd name="connsiteY4" fmla="*/ 1385909 h 5030791"/>
              <a:gd name="connsiteX5" fmla="*/ 1703815 w 1705353"/>
              <a:gd name="connsiteY5" fmla="*/ 2428710 h 5030791"/>
              <a:gd name="connsiteX6" fmla="*/ 1306674 w 1705353"/>
              <a:gd name="connsiteY6" fmla="*/ 3965287 h 5030791"/>
              <a:gd name="connsiteX7" fmla="*/ 1322518 w 1705353"/>
              <a:gd name="connsiteY7" fmla="*/ 4814180 h 5030791"/>
              <a:gd name="connsiteX8" fmla="*/ 1275329 w 1705353"/>
              <a:gd name="connsiteY8" fmla="*/ 4968450 h 5030791"/>
              <a:gd name="connsiteX9" fmla="*/ 0 w 1705353"/>
              <a:gd name="connsiteY9" fmla="*/ 3983871 h 5030791"/>
              <a:gd name="connsiteX10" fmla="*/ 0 w 1705353"/>
              <a:gd name="connsiteY10" fmla="*/ 644313 h 5030791"/>
              <a:gd name="connsiteX0" fmla="*/ 0 w 1704063"/>
              <a:gd name="connsiteY0" fmla="*/ 644313 h 5030791"/>
              <a:gd name="connsiteX1" fmla="*/ 934886 w 1704063"/>
              <a:gd name="connsiteY1" fmla="*/ 9882 h 5030791"/>
              <a:gd name="connsiteX2" fmla="*/ 1202538 w 1704063"/>
              <a:gd name="connsiteY2" fmla="*/ 303053 h 5030791"/>
              <a:gd name="connsiteX3" fmla="*/ 1414773 w 1704063"/>
              <a:gd name="connsiteY3" fmla="*/ 774518 h 5030791"/>
              <a:gd name="connsiteX4" fmla="*/ 1452156 w 1704063"/>
              <a:gd name="connsiteY4" fmla="*/ 1385909 h 5030791"/>
              <a:gd name="connsiteX5" fmla="*/ 1703815 w 1704063"/>
              <a:gd name="connsiteY5" fmla="*/ 2428710 h 5030791"/>
              <a:gd name="connsiteX6" fmla="*/ 1547996 w 1704063"/>
              <a:gd name="connsiteY6" fmla="*/ 3540536 h 5030791"/>
              <a:gd name="connsiteX7" fmla="*/ 1306674 w 1704063"/>
              <a:gd name="connsiteY7" fmla="*/ 3965287 h 5030791"/>
              <a:gd name="connsiteX8" fmla="*/ 1322518 w 1704063"/>
              <a:gd name="connsiteY8" fmla="*/ 4814180 h 5030791"/>
              <a:gd name="connsiteX9" fmla="*/ 1275329 w 1704063"/>
              <a:gd name="connsiteY9" fmla="*/ 4968450 h 5030791"/>
              <a:gd name="connsiteX10" fmla="*/ 0 w 1704063"/>
              <a:gd name="connsiteY10" fmla="*/ 3983871 h 5030791"/>
              <a:gd name="connsiteX11" fmla="*/ 0 w 1704063"/>
              <a:gd name="connsiteY11" fmla="*/ 644313 h 5030791"/>
              <a:gd name="connsiteX0" fmla="*/ 0 w 1704063"/>
              <a:gd name="connsiteY0" fmla="*/ 644313 h 5030791"/>
              <a:gd name="connsiteX1" fmla="*/ 934886 w 1704063"/>
              <a:gd name="connsiteY1" fmla="*/ 9882 h 5030791"/>
              <a:gd name="connsiteX2" fmla="*/ 1202538 w 1704063"/>
              <a:gd name="connsiteY2" fmla="*/ 303053 h 5030791"/>
              <a:gd name="connsiteX3" fmla="*/ 1414773 w 1704063"/>
              <a:gd name="connsiteY3" fmla="*/ 774518 h 5030791"/>
              <a:gd name="connsiteX4" fmla="*/ 1452156 w 1704063"/>
              <a:gd name="connsiteY4" fmla="*/ 1385909 h 5030791"/>
              <a:gd name="connsiteX5" fmla="*/ 1703815 w 1704063"/>
              <a:gd name="connsiteY5" fmla="*/ 2428710 h 5030791"/>
              <a:gd name="connsiteX6" fmla="*/ 1547996 w 1704063"/>
              <a:gd name="connsiteY6" fmla="*/ 3540536 h 5030791"/>
              <a:gd name="connsiteX7" fmla="*/ 1438890 w 1704063"/>
              <a:gd name="connsiteY7" fmla="*/ 4198805 h 5030791"/>
              <a:gd name="connsiteX8" fmla="*/ 1322518 w 1704063"/>
              <a:gd name="connsiteY8" fmla="*/ 4814180 h 5030791"/>
              <a:gd name="connsiteX9" fmla="*/ 1275329 w 1704063"/>
              <a:gd name="connsiteY9" fmla="*/ 4968450 h 5030791"/>
              <a:gd name="connsiteX10" fmla="*/ 0 w 1704063"/>
              <a:gd name="connsiteY10" fmla="*/ 3983871 h 5030791"/>
              <a:gd name="connsiteX11" fmla="*/ 0 w 1704063"/>
              <a:gd name="connsiteY11" fmla="*/ 644313 h 5030791"/>
              <a:gd name="connsiteX0" fmla="*/ 0 w 1704063"/>
              <a:gd name="connsiteY0" fmla="*/ 644313 h 5015015"/>
              <a:gd name="connsiteX1" fmla="*/ 934886 w 1704063"/>
              <a:gd name="connsiteY1" fmla="*/ 9882 h 5015015"/>
              <a:gd name="connsiteX2" fmla="*/ 1202538 w 1704063"/>
              <a:gd name="connsiteY2" fmla="*/ 303053 h 5015015"/>
              <a:gd name="connsiteX3" fmla="*/ 1414773 w 1704063"/>
              <a:gd name="connsiteY3" fmla="*/ 774518 h 5015015"/>
              <a:gd name="connsiteX4" fmla="*/ 1452156 w 1704063"/>
              <a:gd name="connsiteY4" fmla="*/ 1385909 h 5015015"/>
              <a:gd name="connsiteX5" fmla="*/ 1703815 w 1704063"/>
              <a:gd name="connsiteY5" fmla="*/ 2428710 h 5015015"/>
              <a:gd name="connsiteX6" fmla="*/ 1547996 w 1704063"/>
              <a:gd name="connsiteY6" fmla="*/ 3540536 h 5015015"/>
              <a:gd name="connsiteX7" fmla="*/ 1438890 w 1704063"/>
              <a:gd name="connsiteY7" fmla="*/ 4198805 h 5015015"/>
              <a:gd name="connsiteX8" fmla="*/ 1362669 w 1704063"/>
              <a:gd name="connsiteY8" fmla="*/ 4582351 h 5015015"/>
              <a:gd name="connsiteX9" fmla="*/ 1322518 w 1704063"/>
              <a:gd name="connsiteY9" fmla="*/ 4814180 h 5015015"/>
              <a:gd name="connsiteX10" fmla="*/ 1275329 w 1704063"/>
              <a:gd name="connsiteY10" fmla="*/ 4968450 h 5015015"/>
              <a:gd name="connsiteX11" fmla="*/ 0 w 1704063"/>
              <a:gd name="connsiteY11" fmla="*/ 3983871 h 5015015"/>
              <a:gd name="connsiteX12" fmla="*/ 0 w 1704063"/>
              <a:gd name="connsiteY12" fmla="*/ 644313 h 5015015"/>
              <a:gd name="connsiteX0" fmla="*/ 0 w 1704063"/>
              <a:gd name="connsiteY0" fmla="*/ 644313 h 5015015"/>
              <a:gd name="connsiteX1" fmla="*/ 934886 w 1704063"/>
              <a:gd name="connsiteY1" fmla="*/ 9882 h 5015015"/>
              <a:gd name="connsiteX2" fmla="*/ 1202538 w 1704063"/>
              <a:gd name="connsiteY2" fmla="*/ 303053 h 5015015"/>
              <a:gd name="connsiteX3" fmla="*/ 1414773 w 1704063"/>
              <a:gd name="connsiteY3" fmla="*/ 774518 h 5015015"/>
              <a:gd name="connsiteX4" fmla="*/ 1452156 w 1704063"/>
              <a:gd name="connsiteY4" fmla="*/ 1385909 h 5015015"/>
              <a:gd name="connsiteX5" fmla="*/ 1703815 w 1704063"/>
              <a:gd name="connsiteY5" fmla="*/ 2428710 h 5015015"/>
              <a:gd name="connsiteX6" fmla="*/ 1547996 w 1704063"/>
              <a:gd name="connsiteY6" fmla="*/ 3540536 h 5015015"/>
              <a:gd name="connsiteX7" fmla="*/ 1438890 w 1704063"/>
              <a:gd name="connsiteY7" fmla="*/ 4198805 h 5015015"/>
              <a:gd name="connsiteX8" fmla="*/ 1427008 w 1704063"/>
              <a:gd name="connsiteY8" fmla="*/ 4571452 h 5015015"/>
              <a:gd name="connsiteX9" fmla="*/ 1322518 w 1704063"/>
              <a:gd name="connsiteY9" fmla="*/ 4814180 h 5015015"/>
              <a:gd name="connsiteX10" fmla="*/ 1275329 w 1704063"/>
              <a:gd name="connsiteY10" fmla="*/ 4968450 h 5015015"/>
              <a:gd name="connsiteX11" fmla="*/ 0 w 1704063"/>
              <a:gd name="connsiteY11" fmla="*/ 3983871 h 5015015"/>
              <a:gd name="connsiteX12" fmla="*/ 0 w 1704063"/>
              <a:gd name="connsiteY12" fmla="*/ 644313 h 5015015"/>
              <a:gd name="connsiteX0" fmla="*/ 0 w 1704063"/>
              <a:gd name="connsiteY0" fmla="*/ 644313 h 5014698"/>
              <a:gd name="connsiteX1" fmla="*/ 934886 w 1704063"/>
              <a:gd name="connsiteY1" fmla="*/ 9882 h 5014698"/>
              <a:gd name="connsiteX2" fmla="*/ 1202538 w 1704063"/>
              <a:gd name="connsiteY2" fmla="*/ 303053 h 5014698"/>
              <a:gd name="connsiteX3" fmla="*/ 1414773 w 1704063"/>
              <a:gd name="connsiteY3" fmla="*/ 774518 h 5014698"/>
              <a:gd name="connsiteX4" fmla="*/ 1452156 w 1704063"/>
              <a:gd name="connsiteY4" fmla="*/ 1385909 h 5014698"/>
              <a:gd name="connsiteX5" fmla="*/ 1703815 w 1704063"/>
              <a:gd name="connsiteY5" fmla="*/ 2428710 h 5014698"/>
              <a:gd name="connsiteX6" fmla="*/ 1547996 w 1704063"/>
              <a:gd name="connsiteY6" fmla="*/ 3540536 h 5014698"/>
              <a:gd name="connsiteX7" fmla="*/ 1438890 w 1704063"/>
              <a:gd name="connsiteY7" fmla="*/ 4198805 h 5014698"/>
              <a:gd name="connsiteX8" fmla="*/ 1427008 w 1704063"/>
              <a:gd name="connsiteY8" fmla="*/ 4571452 h 5014698"/>
              <a:gd name="connsiteX9" fmla="*/ 1414771 w 1704063"/>
              <a:gd name="connsiteY9" fmla="*/ 4811789 h 5014698"/>
              <a:gd name="connsiteX10" fmla="*/ 1275329 w 1704063"/>
              <a:gd name="connsiteY10" fmla="*/ 4968450 h 5014698"/>
              <a:gd name="connsiteX11" fmla="*/ 0 w 1704063"/>
              <a:gd name="connsiteY11" fmla="*/ 3983871 h 5014698"/>
              <a:gd name="connsiteX12" fmla="*/ 0 w 1704063"/>
              <a:gd name="connsiteY12" fmla="*/ 644313 h 5014698"/>
              <a:gd name="connsiteX0" fmla="*/ 0 w 1704063"/>
              <a:gd name="connsiteY0" fmla="*/ 658390 h 5028775"/>
              <a:gd name="connsiteX1" fmla="*/ 934886 w 1704063"/>
              <a:gd name="connsiteY1" fmla="*/ 23959 h 5028775"/>
              <a:gd name="connsiteX2" fmla="*/ 1079181 w 1704063"/>
              <a:gd name="connsiteY2" fmla="*/ 188008 h 5028775"/>
              <a:gd name="connsiteX3" fmla="*/ 1202538 w 1704063"/>
              <a:gd name="connsiteY3" fmla="*/ 317130 h 5028775"/>
              <a:gd name="connsiteX4" fmla="*/ 1414773 w 1704063"/>
              <a:gd name="connsiteY4" fmla="*/ 788595 h 5028775"/>
              <a:gd name="connsiteX5" fmla="*/ 1452156 w 1704063"/>
              <a:gd name="connsiteY5" fmla="*/ 1399986 h 5028775"/>
              <a:gd name="connsiteX6" fmla="*/ 1703815 w 1704063"/>
              <a:gd name="connsiteY6" fmla="*/ 2442787 h 5028775"/>
              <a:gd name="connsiteX7" fmla="*/ 1547996 w 1704063"/>
              <a:gd name="connsiteY7" fmla="*/ 3554613 h 5028775"/>
              <a:gd name="connsiteX8" fmla="*/ 1438890 w 1704063"/>
              <a:gd name="connsiteY8" fmla="*/ 4212882 h 5028775"/>
              <a:gd name="connsiteX9" fmla="*/ 1427008 w 1704063"/>
              <a:gd name="connsiteY9" fmla="*/ 4585529 h 5028775"/>
              <a:gd name="connsiteX10" fmla="*/ 1414771 w 1704063"/>
              <a:gd name="connsiteY10" fmla="*/ 4825866 h 5028775"/>
              <a:gd name="connsiteX11" fmla="*/ 1275329 w 1704063"/>
              <a:gd name="connsiteY11" fmla="*/ 4982527 h 5028775"/>
              <a:gd name="connsiteX12" fmla="*/ 0 w 1704063"/>
              <a:gd name="connsiteY12" fmla="*/ 3997948 h 5028775"/>
              <a:gd name="connsiteX13" fmla="*/ 0 w 1704063"/>
              <a:gd name="connsiteY13" fmla="*/ 658390 h 5028775"/>
              <a:gd name="connsiteX0" fmla="*/ 0 w 1704063"/>
              <a:gd name="connsiteY0" fmla="*/ 676635 h 5047020"/>
              <a:gd name="connsiteX1" fmla="*/ 934886 w 1704063"/>
              <a:gd name="connsiteY1" fmla="*/ 42204 h 5047020"/>
              <a:gd name="connsiteX2" fmla="*/ 1014491 w 1704063"/>
              <a:gd name="connsiteY2" fmla="*/ 84843 h 5047020"/>
              <a:gd name="connsiteX3" fmla="*/ 1079181 w 1704063"/>
              <a:gd name="connsiteY3" fmla="*/ 206253 h 5047020"/>
              <a:gd name="connsiteX4" fmla="*/ 1202538 w 1704063"/>
              <a:gd name="connsiteY4" fmla="*/ 335375 h 5047020"/>
              <a:gd name="connsiteX5" fmla="*/ 1414773 w 1704063"/>
              <a:gd name="connsiteY5" fmla="*/ 806840 h 5047020"/>
              <a:gd name="connsiteX6" fmla="*/ 1452156 w 1704063"/>
              <a:gd name="connsiteY6" fmla="*/ 1418231 h 5047020"/>
              <a:gd name="connsiteX7" fmla="*/ 1703815 w 1704063"/>
              <a:gd name="connsiteY7" fmla="*/ 2461032 h 5047020"/>
              <a:gd name="connsiteX8" fmla="*/ 1547996 w 1704063"/>
              <a:gd name="connsiteY8" fmla="*/ 3572858 h 5047020"/>
              <a:gd name="connsiteX9" fmla="*/ 1438890 w 1704063"/>
              <a:gd name="connsiteY9" fmla="*/ 4231127 h 5047020"/>
              <a:gd name="connsiteX10" fmla="*/ 1427008 w 1704063"/>
              <a:gd name="connsiteY10" fmla="*/ 4603774 h 5047020"/>
              <a:gd name="connsiteX11" fmla="*/ 1414771 w 1704063"/>
              <a:gd name="connsiteY11" fmla="*/ 4844111 h 5047020"/>
              <a:gd name="connsiteX12" fmla="*/ 1275329 w 1704063"/>
              <a:gd name="connsiteY12" fmla="*/ 5000772 h 5047020"/>
              <a:gd name="connsiteX13" fmla="*/ 0 w 1704063"/>
              <a:gd name="connsiteY13" fmla="*/ 4016193 h 5047020"/>
              <a:gd name="connsiteX14" fmla="*/ 0 w 1704063"/>
              <a:gd name="connsiteY14" fmla="*/ 676635 h 5047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04063" h="5047020">
                <a:moveTo>
                  <a:pt x="0" y="676635"/>
                </a:moveTo>
                <a:lnTo>
                  <a:pt x="934886" y="42204"/>
                </a:lnTo>
                <a:cubicBezTo>
                  <a:pt x="1105859" y="-62632"/>
                  <a:pt x="990442" y="57501"/>
                  <a:pt x="1014491" y="84843"/>
                </a:cubicBezTo>
                <a:cubicBezTo>
                  <a:pt x="1038540" y="112185"/>
                  <a:pt x="1049731" y="158294"/>
                  <a:pt x="1079181" y="206253"/>
                </a:cubicBezTo>
                <a:cubicBezTo>
                  <a:pt x="1108632" y="254212"/>
                  <a:pt x="1151333" y="219769"/>
                  <a:pt x="1202538" y="335375"/>
                </a:cubicBezTo>
                <a:cubicBezTo>
                  <a:pt x="1253743" y="450981"/>
                  <a:pt x="1389757" y="633114"/>
                  <a:pt x="1414773" y="806840"/>
                </a:cubicBezTo>
                <a:cubicBezTo>
                  <a:pt x="1439789" y="980566"/>
                  <a:pt x="1446594" y="1163994"/>
                  <a:pt x="1452156" y="1418231"/>
                </a:cubicBezTo>
                <a:cubicBezTo>
                  <a:pt x="1457718" y="1672468"/>
                  <a:pt x="1713128" y="2107940"/>
                  <a:pt x="1703815" y="2461032"/>
                </a:cubicBezTo>
                <a:cubicBezTo>
                  <a:pt x="1694502" y="2814124"/>
                  <a:pt x="1614186" y="3316762"/>
                  <a:pt x="1547996" y="3572858"/>
                </a:cubicBezTo>
                <a:cubicBezTo>
                  <a:pt x="1481806" y="3828954"/>
                  <a:pt x="1469778" y="4057491"/>
                  <a:pt x="1438890" y="4231127"/>
                </a:cubicBezTo>
                <a:cubicBezTo>
                  <a:pt x="1408002" y="4404763"/>
                  <a:pt x="1446403" y="4501212"/>
                  <a:pt x="1427008" y="4603774"/>
                </a:cubicBezTo>
                <a:cubicBezTo>
                  <a:pt x="1407613" y="4706336"/>
                  <a:pt x="1429328" y="4779761"/>
                  <a:pt x="1414771" y="4844111"/>
                </a:cubicBezTo>
                <a:cubicBezTo>
                  <a:pt x="1400214" y="4908461"/>
                  <a:pt x="1507210" y="5146040"/>
                  <a:pt x="1275329" y="5000772"/>
                </a:cubicBezTo>
                <a:lnTo>
                  <a:pt x="0" y="4016193"/>
                </a:lnTo>
                <a:lnTo>
                  <a:pt x="0" y="676635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 rot="20605922" flipH="1">
            <a:off x="3693020" y="1010047"/>
            <a:ext cx="3661055" cy="5125471"/>
          </a:xfrm>
          <a:custGeom>
            <a:avLst/>
            <a:gdLst>
              <a:gd name="connsiteX0" fmla="*/ 0 w 1208664"/>
              <a:gd name="connsiteY0" fmla="*/ 0 h 3395803"/>
              <a:gd name="connsiteX1" fmla="*/ 1208664 w 1208664"/>
              <a:gd name="connsiteY1" fmla="*/ 0 h 3395803"/>
              <a:gd name="connsiteX2" fmla="*/ 1208664 w 1208664"/>
              <a:gd name="connsiteY2" fmla="*/ 3395803 h 3395803"/>
              <a:gd name="connsiteX3" fmla="*/ 0 w 1208664"/>
              <a:gd name="connsiteY3" fmla="*/ 3395803 h 3395803"/>
              <a:gd name="connsiteX4" fmla="*/ 0 w 1208664"/>
              <a:gd name="connsiteY4" fmla="*/ 0 h 3395803"/>
              <a:gd name="connsiteX0" fmla="*/ 0 w 1208664"/>
              <a:gd name="connsiteY0" fmla="*/ 1081721 h 4477524"/>
              <a:gd name="connsiteX1" fmla="*/ 409843 w 1208664"/>
              <a:gd name="connsiteY1" fmla="*/ 0 h 4477524"/>
              <a:gd name="connsiteX2" fmla="*/ 1208664 w 1208664"/>
              <a:gd name="connsiteY2" fmla="*/ 4477524 h 4477524"/>
              <a:gd name="connsiteX3" fmla="*/ 0 w 1208664"/>
              <a:gd name="connsiteY3" fmla="*/ 4477524 h 4477524"/>
              <a:gd name="connsiteX4" fmla="*/ 0 w 1208664"/>
              <a:gd name="connsiteY4" fmla="*/ 1081721 h 4477524"/>
              <a:gd name="connsiteX0" fmla="*/ 0 w 1218758"/>
              <a:gd name="connsiteY0" fmla="*/ 1013680 h 4477524"/>
              <a:gd name="connsiteX1" fmla="*/ 419937 w 1218758"/>
              <a:gd name="connsiteY1" fmla="*/ 0 h 4477524"/>
              <a:gd name="connsiteX2" fmla="*/ 1218758 w 1218758"/>
              <a:gd name="connsiteY2" fmla="*/ 4477524 h 4477524"/>
              <a:gd name="connsiteX3" fmla="*/ 10094 w 1218758"/>
              <a:gd name="connsiteY3" fmla="*/ 4477524 h 4477524"/>
              <a:gd name="connsiteX4" fmla="*/ 0 w 1218758"/>
              <a:gd name="connsiteY4" fmla="*/ 1013680 h 4477524"/>
              <a:gd name="connsiteX0" fmla="*/ 0 w 1125592"/>
              <a:gd name="connsiteY0" fmla="*/ 1013680 h 4880756"/>
              <a:gd name="connsiteX1" fmla="*/ 419937 w 1125592"/>
              <a:gd name="connsiteY1" fmla="*/ 0 h 4880756"/>
              <a:gd name="connsiteX2" fmla="*/ 1125592 w 1125592"/>
              <a:gd name="connsiteY2" fmla="*/ 4880756 h 4880756"/>
              <a:gd name="connsiteX3" fmla="*/ 10094 w 1125592"/>
              <a:gd name="connsiteY3" fmla="*/ 4477524 h 4880756"/>
              <a:gd name="connsiteX4" fmla="*/ 0 w 1125592"/>
              <a:gd name="connsiteY4" fmla="*/ 1013680 h 4880756"/>
              <a:gd name="connsiteX0" fmla="*/ 21700 w 1147292"/>
              <a:gd name="connsiteY0" fmla="*/ 1013680 h 4880756"/>
              <a:gd name="connsiteX1" fmla="*/ 441637 w 1147292"/>
              <a:gd name="connsiteY1" fmla="*/ 0 h 4880756"/>
              <a:gd name="connsiteX2" fmla="*/ 1147292 w 1147292"/>
              <a:gd name="connsiteY2" fmla="*/ 4880756 h 4880756"/>
              <a:gd name="connsiteX3" fmla="*/ 279 w 1147292"/>
              <a:gd name="connsiteY3" fmla="*/ 4405707 h 4880756"/>
              <a:gd name="connsiteX4" fmla="*/ 21700 w 1147292"/>
              <a:gd name="connsiteY4" fmla="*/ 1013680 h 4880756"/>
              <a:gd name="connsiteX0" fmla="*/ 21700 w 1455514"/>
              <a:gd name="connsiteY0" fmla="*/ 1013680 h 4961593"/>
              <a:gd name="connsiteX1" fmla="*/ 441637 w 1455514"/>
              <a:gd name="connsiteY1" fmla="*/ 0 h 4961593"/>
              <a:gd name="connsiteX2" fmla="*/ 1455514 w 1455514"/>
              <a:gd name="connsiteY2" fmla="*/ 4961593 h 4961593"/>
              <a:gd name="connsiteX3" fmla="*/ 279 w 1455514"/>
              <a:gd name="connsiteY3" fmla="*/ 4405707 h 4961593"/>
              <a:gd name="connsiteX4" fmla="*/ 21700 w 1455514"/>
              <a:gd name="connsiteY4" fmla="*/ 1013680 h 4961593"/>
              <a:gd name="connsiteX0" fmla="*/ 21700 w 1455514"/>
              <a:gd name="connsiteY0" fmla="*/ 1013680 h 4961593"/>
              <a:gd name="connsiteX1" fmla="*/ 441637 w 1455514"/>
              <a:gd name="connsiteY1" fmla="*/ 0 h 4961593"/>
              <a:gd name="connsiteX2" fmla="*/ 838883 w 1455514"/>
              <a:gd name="connsiteY2" fmla="*/ 842014 h 4961593"/>
              <a:gd name="connsiteX3" fmla="*/ 1455514 w 1455514"/>
              <a:gd name="connsiteY3" fmla="*/ 4961593 h 4961593"/>
              <a:gd name="connsiteX4" fmla="*/ 279 w 1455514"/>
              <a:gd name="connsiteY4" fmla="*/ 4405707 h 4961593"/>
              <a:gd name="connsiteX5" fmla="*/ 21700 w 1455514"/>
              <a:gd name="connsiteY5" fmla="*/ 1013680 h 4961593"/>
              <a:gd name="connsiteX0" fmla="*/ 21700 w 1455514"/>
              <a:gd name="connsiteY0" fmla="*/ 1013680 h 4961593"/>
              <a:gd name="connsiteX1" fmla="*/ 441637 w 1455514"/>
              <a:gd name="connsiteY1" fmla="*/ 0 h 4961593"/>
              <a:gd name="connsiteX2" fmla="*/ 838883 w 1455514"/>
              <a:gd name="connsiteY2" fmla="*/ 842014 h 4961593"/>
              <a:gd name="connsiteX3" fmla="*/ 1455514 w 1455514"/>
              <a:gd name="connsiteY3" fmla="*/ 4961593 h 4961593"/>
              <a:gd name="connsiteX4" fmla="*/ 279 w 1455514"/>
              <a:gd name="connsiteY4" fmla="*/ 4405707 h 4961593"/>
              <a:gd name="connsiteX5" fmla="*/ 21700 w 1455514"/>
              <a:gd name="connsiteY5" fmla="*/ 1013680 h 4961593"/>
              <a:gd name="connsiteX0" fmla="*/ 21700 w 1455514"/>
              <a:gd name="connsiteY0" fmla="*/ 1013680 h 4961593"/>
              <a:gd name="connsiteX1" fmla="*/ 441637 w 1455514"/>
              <a:gd name="connsiteY1" fmla="*/ 0 h 4961593"/>
              <a:gd name="connsiteX2" fmla="*/ 838883 w 1455514"/>
              <a:gd name="connsiteY2" fmla="*/ 842014 h 4961593"/>
              <a:gd name="connsiteX3" fmla="*/ 966552 w 1455514"/>
              <a:gd name="connsiteY3" fmla="*/ 1646401 h 4961593"/>
              <a:gd name="connsiteX4" fmla="*/ 1455514 w 1455514"/>
              <a:gd name="connsiteY4" fmla="*/ 4961593 h 4961593"/>
              <a:gd name="connsiteX5" fmla="*/ 279 w 1455514"/>
              <a:gd name="connsiteY5" fmla="*/ 4405707 h 4961593"/>
              <a:gd name="connsiteX6" fmla="*/ 21700 w 1455514"/>
              <a:gd name="connsiteY6" fmla="*/ 1013680 h 4961593"/>
              <a:gd name="connsiteX0" fmla="*/ 21700 w 1455514"/>
              <a:gd name="connsiteY0" fmla="*/ 1013680 h 4961593"/>
              <a:gd name="connsiteX1" fmla="*/ 441637 w 1455514"/>
              <a:gd name="connsiteY1" fmla="*/ 0 h 4961593"/>
              <a:gd name="connsiteX2" fmla="*/ 838883 w 1455514"/>
              <a:gd name="connsiteY2" fmla="*/ 842014 h 4961593"/>
              <a:gd name="connsiteX3" fmla="*/ 966552 w 1455514"/>
              <a:gd name="connsiteY3" fmla="*/ 1646401 h 4961593"/>
              <a:gd name="connsiteX4" fmla="*/ 1048837 w 1455514"/>
              <a:gd name="connsiteY4" fmla="*/ 2332352 h 4961593"/>
              <a:gd name="connsiteX5" fmla="*/ 1455514 w 1455514"/>
              <a:gd name="connsiteY5" fmla="*/ 4961593 h 4961593"/>
              <a:gd name="connsiteX6" fmla="*/ 279 w 1455514"/>
              <a:gd name="connsiteY6" fmla="*/ 4405707 h 4961593"/>
              <a:gd name="connsiteX7" fmla="*/ 21700 w 1455514"/>
              <a:gd name="connsiteY7" fmla="*/ 1013680 h 4961593"/>
              <a:gd name="connsiteX0" fmla="*/ 21700 w 1455514"/>
              <a:gd name="connsiteY0" fmla="*/ 1013680 h 4961593"/>
              <a:gd name="connsiteX1" fmla="*/ 441637 w 1455514"/>
              <a:gd name="connsiteY1" fmla="*/ 0 h 4961593"/>
              <a:gd name="connsiteX2" fmla="*/ 838883 w 1455514"/>
              <a:gd name="connsiteY2" fmla="*/ 842014 h 4961593"/>
              <a:gd name="connsiteX3" fmla="*/ 1232163 w 1455514"/>
              <a:gd name="connsiteY3" fmla="*/ 1618125 h 4961593"/>
              <a:gd name="connsiteX4" fmla="*/ 1048837 w 1455514"/>
              <a:gd name="connsiteY4" fmla="*/ 2332352 h 4961593"/>
              <a:gd name="connsiteX5" fmla="*/ 1455514 w 1455514"/>
              <a:gd name="connsiteY5" fmla="*/ 4961593 h 4961593"/>
              <a:gd name="connsiteX6" fmla="*/ 279 w 1455514"/>
              <a:gd name="connsiteY6" fmla="*/ 4405707 h 4961593"/>
              <a:gd name="connsiteX7" fmla="*/ 21700 w 1455514"/>
              <a:gd name="connsiteY7" fmla="*/ 1013680 h 4961593"/>
              <a:gd name="connsiteX0" fmla="*/ 21700 w 1607172"/>
              <a:gd name="connsiteY0" fmla="*/ 1013680 h 4961593"/>
              <a:gd name="connsiteX1" fmla="*/ 441637 w 1607172"/>
              <a:gd name="connsiteY1" fmla="*/ 0 h 4961593"/>
              <a:gd name="connsiteX2" fmla="*/ 838883 w 1607172"/>
              <a:gd name="connsiteY2" fmla="*/ 842014 h 4961593"/>
              <a:gd name="connsiteX3" fmla="*/ 1232163 w 1607172"/>
              <a:gd name="connsiteY3" fmla="*/ 1618125 h 4961593"/>
              <a:gd name="connsiteX4" fmla="*/ 1048837 w 1607172"/>
              <a:gd name="connsiteY4" fmla="*/ 2332352 h 4961593"/>
              <a:gd name="connsiteX5" fmla="*/ 1607172 w 1607172"/>
              <a:gd name="connsiteY5" fmla="*/ 3049211 h 4961593"/>
              <a:gd name="connsiteX6" fmla="*/ 1455514 w 1607172"/>
              <a:gd name="connsiteY6" fmla="*/ 4961593 h 4961593"/>
              <a:gd name="connsiteX7" fmla="*/ 279 w 1607172"/>
              <a:gd name="connsiteY7" fmla="*/ 4405707 h 4961593"/>
              <a:gd name="connsiteX8" fmla="*/ 21700 w 1607172"/>
              <a:gd name="connsiteY8" fmla="*/ 1013680 h 4961593"/>
              <a:gd name="connsiteX0" fmla="*/ 21700 w 1620074"/>
              <a:gd name="connsiteY0" fmla="*/ 1013680 h 4961593"/>
              <a:gd name="connsiteX1" fmla="*/ 441637 w 1620074"/>
              <a:gd name="connsiteY1" fmla="*/ 0 h 4961593"/>
              <a:gd name="connsiteX2" fmla="*/ 838883 w 1620074"/>
              <a:gd name="connsiteY2" fmla="*/ 842014 h 4961593"/>
              <a:gd name="connsiteX3" fmla="*/ 1232163 w 1620074"/>
              <a:gd name="connsiteY3" fmla="*/ 1618125 h 4961593"/>
              <a:gd name="connsiteX4" fmla="*/ 1613578 w 1620074"/>
              <a:gd name="connsiteY4" fmla="*/ 2286128 h 4961593"/>
              <a:gd name="connsiteX5" fmla="*/ 1607172 w 1620074"/>
              <a:gd name="connsiteY5" fmla="*/ 3049211 h 4961593"/>
              <a:gd name="connsiteX6" fmla="*/ 1455514 w 1620074"/>
              <a:gd name="connsiteY6" fmla="*/ 4961593 h 4961593"/>
              <a:gd name="connsiteX7" fmla="*/ 279 w 1620074"/>
              <a:gd name="connsiteY7" fmla="*/ 4405707 h 4961593"/>
              <a:gd name="connsiteX8" fmla="*/ 21700 w 1620074"/>
              <a:gd name="connsiteY8" fmla="*/ 1013680 h 4961593"/>
              <a:gd name="connsiteX0" fmla="*/ 21700 w 1767319"/>
              <a:gd name="connsiteY0" fmla="*/ 1013680 h 4961593"/>
              <a:gd name="connsiteX1" fmla="*/ 441637 w 1767319"/>
              <a:gd name="connsiteY1" fmla="*/ 0 h 4961593"/>
              <a:gd name="connsiteX2" fmla="*/ 838883 w 1767319"/>
              <a:gd name="connsiteY2" fmla="*/ 842014 h 4961593"/>
              <a:gd name="connsiteX3" fmla="*/ 1766392 w 1767319"/>
              <a:gd name="connsiteY3" fmla="*/ 1469338 h 4961593"/>
              <a:gd name="connsiteX4" fmla="*/ 1613578 w 1767319"/>
              <a:gd name="connsiteY4" fmla="*/ 2286128 h 4961593"/>
              <a:gd name="connsiteX5" fmla="*/ 1607172 w 1767319"/>
              <a:gd name="connsiteY5" fmla="*/ 3049211 h 4961593"/>
              <a:gd name="connsiteX6" fmla="*/ 1455514 w 1767319"/>
              <a:gd name="connsiteY6" fmla="*/ 4961593 h 4961593"/>
              <a:gd name="connsiteX7" fmla="*/ 279 w 1767319"/>
              <a:gd name="connsiteY7" fmla="*/ 4405707 h 4961593"/>
              <a:gd name="connsiteX8" fmla="*/ 21700 w 1767319"/>
              <a:gd name="connsiteY8" fmla="*/ 1013680 h 4961593"/>
              <a:gd name="connsiteX0" fmla="*/ 21700 w 1767319"/>
              <a:gd name="connsiteY0" fmla="*/ 1013680 h 4961593"/>
              <a:gd name="connsiteX1" fmla="*/ 441637 w 1767319"/>
              <a:gd name="connsiteY1" fmla="*/ 0 h 4961593"/>
              <a:gd name="connsiteX2" fmla="*/ 1289199 w 1767319"/>
              <a:gd name="connsiteY2" fmla="*/ 718193 h 4961593"/>
              <a:gd name="connsiteX3" fmla="*/ 1766392 w 1767319"/>
              <a:gd name="connsiteY3" fmla="*/ 1469338 h 4961593"/>
              <a:gd name="connsiteX4" fmla="*/ 1613578 w 1767319"/>
              <a:gd name="connsiteY4" fmla="*/ 2286128 h 4961593"/>
              <a:gd name="connsiteX5" fmla="*/ 1607172 w 1767319"/>
              <a:gd name="connsiteY5" fmla="*/ 3049211 h 4961593"/>
              <a:gd name="connsiteX6" fmla="*/ 1455514 w 1767319"/>
              <a:gd name="connsiteY6" fmla="*/ 4961593 h 4961593"/>
              <a:gd name="connsiteX7" fmla="*/ 279 w 1767319"/>
              <a:gd name="connsiteY7" fmla="*/ 4405707 h 4961593"/>
              <a:gd name="connsiteX8" fmla="*/ 21700 w 1767319"/>
              <a:gd name="connsiteY8" fmla="*/ 1013680 h 4961593"/>
              <a:gd name="connsiteX0" fmla="*/ 21700 w 1767319"/>
              <a:gd name="connsiteY0" fmla="*/ 1065066 h 5012979"/>
              <a:gd name="connsiteX1" fmla="*/ 441637 w 1767319"/>
              <a:gd name="connsiteY1" fmla="*/ 51386 h 5012979"/>
              <a:gd name="connsiteX2" fmla="*/ 713753 w 1767319"/>
              <a:gd name="connsiteY2" fmla="*/ 199896 h 5012979"/>
              <a:gd name="connsiteX3" fmla="*/ 1289199 w 1767319"/>
              <a:gd name="connsiteY3" fmla="*/ 769579 h 5012979"/>
              <a:gd name="connsiteX4" fmla="*/ 1766392 w 1767319"/>
              <a:gd name="connsiteY4" fmla="*/ 1520724 h 5012979"/>
              <a:gd name="connsiteX5" fmla="*/ 1613578 w 1767319"/>
              <a:gd name="connsiteY5" fmla="*/ 2337514 h 5012979"/>
              <a:gd name="connsiteX6" fmla="*/ 1607172 w 1767319"/>
              <a:gd name="connsiteY6" fmla="*/ 3100597 h 5012979"/>
              <a:gd name="connsiteX7" fmla="*/ 1455514 w 1767319"/>
              <a:gd name="connsiteY7" fmla="*/ 5012979 h 5012979"/>
              <a:gd name="connsiteX8" fmla="*/ 279 w 1767319"/>
              <a:gd name="connsiteY8" fmla="*/ 4457093 h 5012979"/>
              <a:gd name="connsiteX9" fmla="*/ 21700 w 1767319"/>
              <a:gd name="connsiteY9" fmla="*/ 1065066 h 5012979"/>
              <a:gd name="connsiteX0" fmla="*/ 21700 w 1767319"/>
              <a:gd name="connsiteY0" fmla="*/ 1065066 h 5012979"/>
              <a:gd name="connsiteX1" fmla="*/ 441637 w 1767319"/>
              <a:gd name="connsiteY1" fmla="*/ 51386 h 5012979"/>
              <a:gd name="connsiteX2" fmla="*/ 713753 w 1767319"/>
              <a:gd name="connsiteY2" fmla="*/ 199896 h 5012979"/>
              <a:gd name="connsiteX3" fmla="*/ 1390758 w 1767319"/>
              <a:gd name="connsiteY3" fmla="*/ 769813 h 5012979"/>
              <a:gd name="connsiteX4" fmla="*/ 1766392 w 1767319"/>
              <a:gd name="connsiteY4" fmla="*/ 1520724 h 5012979"/>
              <a:gd name="connsiteX5" fmla="*/ 1613578 w 1767319"/>
              <a:gd name="connsiteY5" fmla="*/ 2337514 h 5012979"/>
              <a:gd name="connsiteX6" fmla="*/ 1607172 w 1767319"/>
              <a:gd name="connsiteY6" fmla="*/ 3100597 h 5012979"/>
              <a:gd name="connsiteX7" fmla="*/ 1455514 w 1767319"/>
              <a:gd name="connsiteY7" fmla="*/ 5012979 h 5012979"/>
              <a:gd name="connsiteX8" fmla="*/ 279 w 1767319"/>
              <a:gd name="connsiteY8" fmla="*/ 4457093 h 5012979"/>
              <a:gd name="connsiteX9" fmla="*/ 21700 w 1767319"/>
              <a:gd name="connsiteY9" fmla="*/ 1065066 h 5012979"/>
              <a:gd name="connsiteX0" fmla="*/ 21700 w 1767319"/>
              <a:gd name="connsiteY0" fmla="*/ 1065066 h 5012979"/>
              <a:gd name="connsiteX1" fmla="*/ 441637 w 1767319"/>
              <a:gd name="connsiteY1" fmla="*/ 51386 h 5012979"/>
              <a:gd name="connsiteX2" fmla="*/ 713753 w 1767319"/>
              <a:gd name="connsiteY2" fmla="*/ 199896 h 5012979"/>
              <a:gd name="connsiteX3" fmla="*/ 1390758 w 1767319"/>
              <a:gd name="connsiteY3" fmla="*/ 769813 h 5012979"/>
              <a:gd name="connsiteX4" fmla="*/ 1766392 w 1767319"/>
              <a:gd name="connsiteY4" fmla="*/ 1520724 h 5012979"/>
              <a:gd name="connsiteX5" fmla="*/ 1613578 w 1767319"/>
              <a:gd name="connsiteY5" fmla="*/ 2337514 h 5012979"/>
              <a:gd name="connsiteX6" fmla="*/ 1607172 w 1767319"/>
              <a:gd name="connsiteY6" fmla="*/ 3100597 h 5012979"/>
              <a:gd name="connsiteX7" fmla="*/ 1455514 w 1767319"/>
              <a:gd name="connsiteY7" fmla="*/ 5012979 h 5012979"/>
              <a:gd name="connsiteX8" fmla="*/ 279 w 1767319"/>
              <a:gd name="connsiteY8" fmla="*/ 4457093 h 5012979"/>
              <a:gd name="connsiteX9" fmla="*/ 21700 w 1767319"/>
              <a:gd name="connsiteY9" fmla="*/ 1065066 h 5012979"/>
              <a:gd name="connsiteX0" fmla="*/ 21700 w 1853011"/>
              <a:gd name="connsiteY0" fmla="*/ 1065066 h 5012979"/>
              <a:gd name="connsiteX1" fmla="*/ 441637 w 1853011"/>
              <a:gd name="connsiteY1" fmla="*/ 51386 h 5012979"/>
              <a:gd name="connsiteX2" fmla="*/ 713753 w 1853011"/>
              <a:gd name="connsiteY2" fmla="*/ 199896 h 5012979"/>
              <a:gd name="connsiteX3" fmla="*/ 1390758 w 1853011"/>
              <a:gd name="connsiteY3" fmla="*/ 769813 h 5012979"/>
              <a:gd name="connsiteX4" fmla="*/ 1766392 w 1853011"/>
              <a:gd name="connsiteY4" fmla="*/ 1520724 h 5012979"/>
              <a:gd name="connsiteX5" fmla="*/ 1851523 w 1853011"/>
              <a:gd name="connsiteY5" fmla="*/ 2591494 h 5012979"/>
              <a:gd name="connsiteX6" fmla="*/ 1607172 w 1853011"/>
              <a:gd name="connsiteY6" fmla="*/ 3100597 h 5012979"/>
              <a:gd name="connsiteX7" fmla="*/ 1455514 w 1853011"/>
              <a:gd name="connsiteY7" fmla="*/ 5012979 h 5012979"/>
              <a:gd name="connsiteX8" fmla="*/ 279 w 1853011"/>
              <a:gd name="connsiteY8" fmla="*/ 4457093 h 5012979"/>
              <a:gd name="connsiteX9" fmla="*/ 21700 w 1853011"/>
              <a:gd name="connsiteY9" fmla="*/ 1065066 h 5012979"/>
              <a:gd name="connsiteX0" fmla="*/ 21700 w 2175664"/>
              <a:gd name="connsiteY0" fmla="*/ 1065066 h 5012979"/>
              <a:gd name="connsiteX1" fmla="*/ 441637 w 2175664"/>
              <a:gd name="connsiteY1" fmla="*/ 51386 h 5012979"/>
              <a:gd name="connsiteX2" fmla="*/ 713753 w 2175664"/>
              <a:gd name="connsiteY2" fmla="*/ 199896 h 5012979"/>
              <a:gd name="connsiteX3" fmla="*/ 1390758 w 2175664"/>
              <a:gd name="connsiteY3" fmla="*/ 769813 h 5012979"/>
              <a:gd name="connsiteX4" fmla="*/ 2175172 w 2175664"/>
              <a:gd name="connsiteY4" fmla="*/ 1632538 h 5012979"/>
              <a:gd name="connsiteX5" fmla="*/ 1851523 w 2175664"/>
              <a:gd name="connsiteY5" fmla="*/ 2591494 h 5012979"/>
              <a:gd name="connsiteX6" fmla="*/ 1607172 w 2175664"/>
              <a:gd name="connsiteY6" fmla="*/ 3100597 h 5012979"/>
              <a:gd name="connsiteX7" fmla="*/ 1455514 w 2175664"/>
              <a:gd name="connsiteY7" fmla="*/ 5012979 h 5012979"/>
              <a:gd name="connsiteX8" fmla="*/ 279 w 2175664"/>
              <a:gd name="connsiteY8" fmla="*/ 4457093 h 5012979"/>
              <a:gd name="connsiteX9" fmla="*/ 21700 w 2175664"/>
              <a:gd name="connsiteY9" fmla="*/ 1065066 h 5012979"/>
              <a:gd name="connsiteX0" fmla="*/ 21700 w 2424805"/>
              <a:gd name="connsiteY0" fmla="*/ 1065066 h 5012979"/>
              <a:gd name="connsiteX1" fmla="*/ 441637 w 2424805"/>
              <a:gd name="connsiteY1" fmla="*/ 51386 h 5012979"/>
              <a:gd name="connsiteX2" fmla="*/ 713753 w 2424805"/>
              <a:gd name="connsiteY2" fmla="*/ 199896 h 5012979"/>
              <a:gd name="connsiteX3" fmla="*/ 1390758 w 2424805"/>
              <a:gd name="connsiteY3" fmla="*/ 769813 h 5012979"/>
              <a:gd name="connsiteX4" fmla="*/ 2175172 w 2424805"/>
              <a:gd name="connsiteY4" fmla="*/ 1632538 h 5012979"/>
              <a:gd name="connsiteX5" fmla="*/ 2424283 w 2424805"/>
              <a:gd name="connsiteY5" fmla="*/ 2299309 h 5012979"/>
              <a:gd name="connsiteX6" fmla="*/ 1607172 w 2424805"/>
              <a:gd name="connsiteY6" fmla="*/ 3100597 h 5012979"/>
              <a:gd name="connsiteX7" fmla="*/ 1455514 w 2424805"/>
              <a:gd name="connsiteY7" fmla="*/ 5012979 h 5012979"/>
              <a:gd name="connsiteX8" fmla="*/ 279 w 2424805"/>
              <a:gd name="connsiteY8" fmla="*/ 4457093 h 5012979"/>
              <a:gd name="connsiteX9" fmla="*/ 21700 w 2424805"/>
              <a:gd name="connsiteY9" fmla="*/ 1065066 h 5012979"/>
              <a:gd name="connsiteX0" fmla="*/ 21700 w 2425391"/>
              <a:gd name="connsiteY0" fmla="*/ 1065066 h 5012979"/>
              <a:gd name="connsiteX1" fmla="*/ 441637 w 2425391"/>
              <a:gd name="connsiteY1" fmla="*/ 51386 h 5012979"/>
              <a:gd name="connsiteX2" fmla="*/ 713753 w 2425391"/>
              <a:gd name="connsiteY2" fmla="*/ 199896 h 5012979"/>
              <a:gd name="connsiteX3" fmla="*/ 1390758 w 2425391"/>
              <a:gd name="connsiteY3" fmla="*/ 769813 h 5012979"/>
              <a:gd name="connsiteX4" fmla="*/ 2175172 w 2425391"/>
              <a:gd name="connsiteY4" fmla="*/ 1632538 h 5012979"/>
              <a:gd name="connsiteX5" fmla="*/ 2424283 w 2425391"/>
              <a:gd name="connsiteY5" fmla="*/ 2299309 h 5012979"/>
              <a:gd name="connsiteX6" fmla="*/ 2073737 w 2425391"/>
              <a:gd name="connsiteY6" fmla="*/ 3611329 h 5012979"/>
              <a:gd name="connsiteX7" fmla="*/ 1455514 w 2425391"/>
              <a:gd name="connsiteY7" fmla="*/ 5012979 h 5012979"/>
              <a:gd name="connsiteX8" fmla="*/ 279 w 2425391"/>
              <a:gd name="connsiteY8" fmla="*/ 4457093 h 5012979"/>
              <a:gd name="connsiteX9" fmla="*/ 21700 w 2425391"/>
              <a:gd name="connsiteY9" fmla="*/ 1065066 h 5012979"/>
              <a:gd name="connsiteX0" fmla="*/ 21700 w 2498869"/>
              <a:gd name="connsiteY0" fmla="*/ 1065066 h 5012979"/>
              <a:gd name="connsiteX1" fmla="*/ 441637 w 2498869"/>
              <a:gd name="connsiteY1" fmla="*/ 51386 h 5012979"/>
              <a:gd name="connsiteX2" fmla="*/ 713753 w 2498869"/>
              <a:gd name="connsiteY2" fmla="*/ 199896 h 5012979"/>
              <a:gd name="connsiteX3" fmla="*/ 1390758 w 2498869"/>
              <a:gd name="connsiteY3" fmla="*/ 769813 h 5012979"/>
              <a:gd name="connsiteX4" fmla="*/ 2175172 w 2498869"/>
              <a:gd name="connsiteY4" fmla="*/ 1632538 h 5012979"/>
              <a:gd name="connsiteX5" fmla="*/ 2424283 w 2498869"/>
              <a:gd name="connsiteY5" fmla="*/ 2299309 h 5012979"/>
              <a:gd name="connsiteX6" fmla="*/ 2479598 w 2498869"/>
              <a:gd name="connsiteY6" fmla="*/ 2962831 h 5012979"/>
              <a:gd name="connsiteX7" fmla="*/ 2073737 w 2498869"/>
              <a:gd name="connsiteY7" fmla="*/ 3611329 h 5012979"/>
              <a:gd name="connsiteX8" fmla="*/ 1455514 w 2498869"/>
              <a:gd name="connsiteY8" fmla="*/ 5012979 h 5012979"/>
              <a:gd name="connsiteX9" fmla="*/ 279 w 2498869"/>
              <a:gd name="connsiteY9" fmla="*/ 4457093 h 5012979"/>
              <a:gd name="connsiteX10" fmla="*/ 21700 w 2498869"/>
              <a:gd name="connsiteY10" fmla="*/ 1065066 h 5012979"/>
              <a:gd name="connsiteX0" fmla="*/ 21700 w 2498869"/>
              <a:gd name="connsiteY0" fmla="*/ 1065066 h 5012979"/>
              <a:gd name="connsiteX1" fmla="*/ 441637 w 2498869"/>
              <a:gd name="connsiteY1" fmla="*/ 51386 h 5012979"/>
              <a:gd name="connsiteX2" fmla="*/ 713753 w 2498869"/>
              <a:gd name="connsiteY2" fmla="*/ 199896 h 5012979"/>
              <a:gd name="connsiteX3" fmla="*/ 1390758 w 2498869"/>
              <a:gd name="connsiteY3" fmla="*/ 769813 h 5012979"/>
              <a:gd name="connsiteX4" fmla="*/ 2175172 w 2498869"/>
              <a:gd name="connsiteY4" fmla="*/ 1632538 h 5012979"/>
              <a:gd name="connsiteX5" fmla="*/ 2424283 w 2498869"/>
              <a:gd name="connsiteY5" fmla="*/ 2299309 h 5012979"/>
              <a:gd name="connsiteX6" fmla="*/ 2479598 w 2498869"/>
              <a:gd name="connsiteY6" fmla="*/ 2962831 h 5012979"/>
              <a:gd name="connsiteX7" fmla="*/ 2037980 w 2498869"/>
              <a:gd name="connsiteY7" fmla="*/ 3764053 h 5012979"/>
              <a:gd name="connsiteX8" fmla="*/ 1455514 w 2498869"/>
              <a:gd name="connsiteY8" fmla="*/ 5012979 h 5012979"/>
              <a:gd name="connsiteX9" fmla="*/ 279 w 2498869"/>
              <a:gd name="connsiteY9" fmla="*/ 4457093 h 5012979"/>
              <a:gd name="connsiteX10" fmla="*/ 21700 w 2498869"/>
              <a:gd name="connsiteY10" fmla="*/ 1065066 h 5012979"/>
              <a:gd name="connsiteX0" fmla="*/ 21700 w 2498869"/>
              <a:gd name="connsiteY0" fmla="*/ 1065066 h 5012979"/>
              <a:gd name="connsiteX1" fmla="*/ 441637 w 2498869"/>
              <a:gd name="connsiteY1" fmla="*/ 51386 h 5012979"/>
              <a:gd name="connsiteX2" fmla="*/ 713753 w 2498869"/>
              <a:gd name="connsiteY2" fmla="*/ 199896 h 5012979"/>
              <a:gd name="connsiteX3" fmla="*/ 1390758 w 2498869"/>
              <a:gd name="connsiteY3" fmla="*/ 769813 h 5012979"/>
              <a:gd name="connsiteX4" fmla="*/ 2175172 w 2498869"/>
              <a:gd name="connsiteY4" fmla="*/ 1632538 h 5012979"/>
              <a:gd name="connsiteX5" fmla="*/ 2424283 w 2498869"/>
              <a:gd name="connsiteY5" fmla="*/ 2299309 h 5012979"/>
              <a:gd name="connsiteX6" fmla="*/ 2479598 w 2498869"/>
              <a:gd name="connsiteY6" fmla="*/ 2962831 h 5012979"/>
              <a:gd name="connsiteX7" fmla="*/ 2037980 w 2498869"/>
              <a:gd name="connsiteY7" fmla="*/ 3764053 h 5012979"/>
              <a:gd name="connsiteX8" fmla="*/ 1455514 w 2498869"/>
              <a:gd name="connsiteY8" fmla="*/ 5012979 h 5012979"/>
              <a:gd name="connsiteX9" fmla="*/ 279 w 2498869"/>
              <a:gd name="connsiteY9" fmla="*/ 4457093 h 5012979"/>
              <a:gd name="connsiteX10" fmla="*/ 21700 w 2498869"/>
              <a:gd name="connsiteY10" fmla="*/ 1065066 h 5012979"/>
              <a:gd name="connsiteX0" fmla="*/ 21700 w 2498869"/>
              <a:gd name="connsiteY0" fmla="*/ 1065066 h 5125471"/>
              <a:gd name="connsiteX1" fmla="*/ 441637 w 2498869"/>
              <a:gd name="connsiteY1" fmla="*/ 51386 h 5125471"/>
              <a:gd name="connsiteX2" fmla="*/ 713753 w 2498869"/>
              <a:gd name="connsiteY2" fmla="*/ 199896 h 5125471"/>
              <a:gd name="connsiteX3" fmla="*/ 1390758 w 2498869"/>
              <a:gd name="connsiteY3" fmla="*/ 769813 h 5125471"/>
              <a:gd name="connsiteX4" fmla="*/ 2175172 w 2498869"/>
              <a:gd name="connsiteY4" fmla="*/ 1632538 h 5125471"/>
              <a:gd name="connsiteX5" fmla="*/ 2424283 w 2498869"/>
              <a:gd name="connsiteY5" fmla="*/ 2299309 h 5125471"/>
              <a:gd name="connsiteX6" fmla="*/ 2479598 w 2498869"/>
              <a:gd name="connsiteY6" fmla="*/ 2962831 h 5125471"/>
              <a:gd name="connsiteX7" fmla="*/ 2037980 w 2498869"/>
              <a:gd name="connsiteY7" fmla="*/ 3764053 h 5125471"/>
              <a:gd name="connsiteX8" fmla="*/ 940933 w 2498869"/>
              <a:gd name="connsiteY8" fmla="*/ 5125471 h 5125471"/>
              <a:gd name="connsiteX9" fmla="*/ 279 w 2498869"/>
              <a:gd name="connsiteY9" fmla="*/ 4457093 h 5125471"/>
              <a:gd name="connsiteX10" fmla="*/ 21700 w 2498869"/>
              <a:gd name="connsiteY10" fmla="*/ 1065066 h 5125471"/>
              <a:gd name="connsiteX0" fmla="*/ 0 w 3559771"/>
              <a:gd name="connsiteY0" fmla="*/ 3705916 h 5125471"/>
              <a:gd name="connsiteX1" fmla="*/ 1502539 w 3559771"/>
              <a:gd name="connsiteY1" fmla="*/ 51386 h 5125471"/>
              <a:gd name="connsiteX2" fmla="*/ 1774655 w 3559771"/>
              <a:gd name="connsiteY2" fmla="*/ 199896 h 5125471"/>
              <a:gd name="connsiteX3" fmla="*/ 2451660 w 3559771"/>
              <a:gd name="connsiteY3" fmla="*/ 769813 h 5125471"/>
              <a:gd name="connsiteX4" fmla="*/ 3236074 w 3559771"/>
              <a:gd name="connsiteY4" fmla="*/ 1632538 h 5125471"/>
              <a:gd name="connsiteX5" fmla="*/ 3485185 w 3559771"/>
              <a:gd name="connsiteY5" fmla="*/ 2299309 h 5125471"/>
              <a:gd name="connsiteX6" fmla="*/ 3540500 w 3559771"/>
              <a:gd name="connsiteY6" fmla="*/ 2962831 h 5125471"/>
              <a:gd name="connsiteX7" fmla="*/ 3098882 w 3559771"/>
              <a:gd name="connsiteY7" fmla="*/ 3764053 h 5125471"/>
              <a:gd name="connsiteX8" fmla="*/ 2001835 w 3559771"/>
              <a:gd name="connsiteY8" fmla="*/ 5125471 h 5125471"/>
              <a:gd name="connsiteX9" fmla="*/ 1061181 w 3559771"/>
              <a:gd name="connsiteY9" fmla="*/ 4457093 h 5125471"/>
              <a:gd name="connsiteX10" fmla="*/ 0 w 3559771"/>
              <a:gd name="connsiteY10" fmla="*/ 3705916 h 5125471"/>
              <a:gd name="connsiteX0" fmla="*/ 0 w 3559771"/>
              <a:gd name="connsiteY0" fmla="*/ 3705916 h 5125471"/>
              <a:gd name="connsiteX1" fmla="*/ 1502539 w 3559771"/>
              <a:gd name="connsiteY1" fmla="*/ 51386 h 5125471"/>
              <a:gd name="connsiteX2" fmla="*/ 1774655 w 3559771"/>
              <a:gd name="connsiteY2" fmla="*/ 199896 h 5125471"/>
              <a:gd name="connsiteX3" fmla="*/ 2451660 w 3559771"/>
              <a:gd name="connsiteY3" fmla="*/ 769813 h 5125471"/>
              <a:gd name="connsiteX4" fmla="*/ 3236074 w 3559771"/>
              <a:gd name="connsiteY4" fmla="*/ 1632538 h 5125471"/>
              <a:gd name="connsiteX5" fmla="*/ 3485185 w 3559771"/>
              <a:gd name="connsiteY5" fmla="*/ 2299309 h 5125471"/>
              <a:gd name="connsiteX6" fmla="*/ 3540500 w 3559771"/>
              <a:gd name="connsiteY6" fmla="*/ 2962831 h 5125471"/>
              <a:gd name="connsiteX7" fmla="*/ 3098882 w 3559771"/>
              <a:gd name="connsiteY7" fmla="*/ 3764053 h 5125471"/>
              <a:gd name="connsiteX8" fmla="*/ 2001835 w 3559771"/>
              <a:gd name="connsiteY8" fmla="*/ 5125471 h 5125471"/>
              <a:gd name="connsiteX9" fmla="*/ 56897 w 3559771"/>
              <a:gd name="connsiteY9" fmla="*/ 3709113 h 5125471"/>
              <a:gd name="connsiteX10" fmla="*/ 0 w 3559771"/>
              <a:gd name="connsiteY10" fmla="*/ 3705916 h 5125471"/>
              <a:gd name="connsiteX0" fmla="*/ 0 w 3563392"/>
              <a:gd name="connsiteY0" fmla="*/ 3693743 h 5125471"/>
              <a:gd name="connsiteX1" fmla="*/ 1506160 w 3563392"/>
              <a:gd name="connsiteY1" fmla="*/ 51386 h 5125471"/>
              <a:gd name="connsiteX2" fmla="*/ 1778276 w 3563392"/>
              <a:gd name="connsiteY2" fmla="*/ 199896 h 5125471"/>
              <a:gd name="connsiteX3" fmla="*/ 2455281 w 3563392"/>
              <a:gd name="connsiteY3" fmla="*/ 769813 h 5125471"/>
              <a:gd name="connsiteX4" fmla="*/ 3239695 w 3563392"/>
              <a:gd name="connsiteY4" fmla="*/ 1632538 h 5125471"/>
              <a:gd name="connsiteX5" fmla="*/ 3488806 w 3563392"/>
              <a:gd name="connsiteY5" fmla="*/ 2299309 h 5125471"/>
              <a:gd name="connsiteX6" fmla="*/ 3544121 w 3563392"/>
              <a:gd name="connsiteY6" fmla="*/ 2962831 h 5125471"/>
              <a:gd name="connsiteX7" fmla="*/ 3102503 w 3563392"/>
              <a:gd name="connsiteY7" fmla="*/ 3764053 h 5125471"/>
              <a:gd name="connsiteX8" fmla="*/ 2005456 w 3563392"/>
              <a:gd name="connsiteY8" fmla="*/ 5125471 h 5125471"/>
              <a:gd name="connsiteX9" fmla="*/ 60518 w 3563392"/>
              <a:gd name="connsiteY9" fmla="*/ 3709113 h 5125471"/>
              <a:gd name="connsiteX10" fmla="*/ 0 w 3563392"/>
              <a:gd name="connsiteY10" fmla="*/ 3693743 h 5125471"/>
              <a:gd name="connsiteX0" fmla="*/ 0 w 3567014"/>
              <a:gd name="connsiteY0" fmla="*/ 3681571 h 5125471"/>
              <a:gd name="connsiteX1" fmla="*/ 1509782 w 3567014"/>
              <a:gd name="connsiteY1" fmla="*/ 51386 h 5125471"/>
              <a:gd name="connsiteX2" fmla="*/ 1781898 w 3567014"/>
              <a:gd name="connsiteY2" fmla="*/ 199896 h 5125471"/>
              <a:gd name="connsiteX3" fmla="*/ 2458903 w 3567014"/>
              <a:gd name="connsiteY3" fmla="*/ 769813 h 5125471"/>
              <a:gd name="connsiteX4" fmla="*/ 3243317 w 3567014"/>
              <a:gd name="connsiteY4" fmla="*/ 1632538 h 5125471"/>
              <a:gd name="connsiteX5" fmla="*/ 3492428 w 3567014"/>
              <a:gd name="connsiteY5" fmla="*/ 2299309 h 5125471"/>
              <a:gd name="connsiteX6" fmla="*/ 3547743 w 3567014"/>
              <a:gd name="connsiteY6" fmla="*/ 2962831 h 5125471"/>
              <a:gd name="connsiteX7" fmla="*/ 3106125 w 3567014"/>
              <a:gd name="connsiteY7" fmla="*/ 3764053 h 5125471"/>
              <a:gd name="connsiteX8" fmla="*/ 2009078 w 3567014"/>
              <a:gd name="connsiteY8" fmla="*/ 5125471 h 5125471"/>
              <a:gd name="connsiteX9" fmla="*/ 64140 w 3567014"/>
              <a:gd name="connsiteY9" fmla="*/ 3709113 h 5125471"/>
              <a:gd name="connsiteX10" fmla="*/ 0 w 3567014"/>
              <a:gd name="connsiteY10" fmla="*/ 3681571 h 5125471"/>
              <a:gd name="connsiteX0" fmla="*/ 102015 w 3669029"/>
              <a:gd name="connsiteY0" fmla="*/ 3681571 h 5125471"/>
              <a:gd name="connsiteX1" fmla="*/ 1611797 w 3669029"/>
              <a:gd name="connsiteY1" fmla="*/ 51386 h 5125471"/>
              <a:gd name="connsiteX2" fmla="*/ 1883913 w 3669029"/>
              <a:gd name="connsiteY2" fmla="*/ 199896 h 5125471"/>
              <a:gd name="connsiteX3" fmla="*/ 2560918 w 3669029"/>
              <a:gd name="connsiteY3" fmla="*/ 769813 h 5125471"/>
              <a:gd name="connsiteX4" fmla="*/ 3345332 w 3669029"/>
              <a:gd name="connsiteY4" fmla="*/ 1632538 h 5125471"/>
              <a:gd name="connsiteX5" fmla="*/ 3594443 w 3669029"/>
              <a:gd name="connsiteY5" fmla="*/ 2299309 h 5125471"/>
              <a:gd name="connsiteX6" fmla="*/ 3649758 w 3669029"/>
              <a:gd name="connsiteY6" fmla="*/ 2962831 h 5125471"/>
              <a:gd name="connsiteX7" fmla="*/ 3208140 w 3669029"/>
              <a:gd name="connsiteY7" fmla="*/ 3764053 h 5125471"/>
              <a:gd name="connsiteX8" fmla="*/ 2111093 w 3669029"/>
              <a:gd name="connsiteY8" fmla="*/ 5125471 h 5125471"/>
              <a:gd name="connsiteX9" fmla="*/ 166155 w 3669029"/>
              <a:gd name="connsiteY9" fmla="*/ 3709113 h 5125471"/>
              <a:gd name="connsiteX10" fmla="*/ 138178 w 3669029"/>
              <a:gd name="connsiteY10" fmla="*/ 3693881 h 5125471"/>
              <a:gd name="connsiteX11" fmla="*/ 102015 w 3669029"/>
              <a:gd name="connsiteY11" fmla="*/ 3681571 h 5125471"/>
              <a:gd name="connsiteX0" fmla="*/ 122779 w 3689793"/>
              <a:gd name="connsiteY0" fmla="*/ 3681571 h 5125471"/>
              <a:gd name="connsiteX1" fmla="*/ 1632561 w 3689793"/>
              <a:gd name="connsiteY1" fmla="*/ 51386 h 5125471"/>
              <a:gd name="connsiteX2" fmla="*/ 1904677 w 3689793"/>
              <a:gd name="connsiteY2" fmla="*/ 199896 h 5125471"/>
              <a:gd name="connsiteX3" fmla="*/ 2581682 w 3689793"/>
              <a:gd name="connsiteY3" fmla="*/ 769813 h 5125471"/>
              <a:gd name="connsiteX4" fmla="*/ 3366096 w 3689793"/>
              <a:gd name="connsiteY4" fmla="*/ 1632538 h 5125471"/>
              <a:gd name="connsiteX5" fmla="*/ 3615207 w 3689793"/>
              <a:gd name="connsiteY5" fmla="*/ 2299309 h 5125471"/>
              <a:gd name="connsiteX6" fmla="*/ 3670522 w 3689793"/>
              <a:gd name="connsiteY6" fmla="*/ 2962831 h 5125471"/>
              <a:gd name="connsiteX7" fmla="*/ 3228904 w 3689793"/>
              <a:gd name="connsiteY7" fmla="*/ 3764053 h 5125471"/>
              <a:gd name="connsiteX8" fmla="*/ 2131857 w 3689793"/>
              <a:gd name="connsiteY8" fmla="*/ 5125471 h 5125471"/>
              <a:gd name="connsiteX9" fmla="*/ 186919 w 3689793"/>
              <a:gd name="connsiteY9" fmla="*/ 3709113 h 5125471"/>
              <a:gd name="connsiteX10" fmla="*/ 158942 w 3689793"/>
              <a:gd name="connsiteY10" fmla="*/ 3693881 h 5125471"/>
              <a:gd name="connsiteX11" fmla="*/ 110251 w 3689793"/>
              <a:gd name="connsiteY11" fmla="*/ 3708367 h 5125471"/>
              <a:gd name="connsiteX12" fmla="*/ 122779 w 3689793"/>
              <a:gd name="connsiteY12" fmla="*/ 3681571 h 5125471"/>
              <a:gd name="connsiteX0" fmla="*/ 119260 w 3686274"/>
              <a:gd name="connsiteY0" fmla="*/ 3681571 h 5125471"/>
              <a:gd name="connsiteX1" fmla="*/ 1629042 w 3686274"/>
              <a:gd name="connsiteY1" fmla="*/ 51386 h 5125471"/>
              <a:gd name="connsiteX2" fmla="*/ 1901158 w 3686274"/>
              <a:gd name="connsiteY2" fmla="*/ 199896 h 5125471"/>
              <a:gd name="connsiteX3" fmla="*/ 2578163 w 3686274"/>
              <a:gd name="connsiteY3" fmla="*/ 769813 h 5125471"/>
              <a:gd name="connsiteX4" fmla="*/ 3362577 w 3686274"/>
              <a:gd name="connsiteY4" fmla="*/ 1632538 h 5125471"/>
              <a:gd name="connsiteX5" fmla="*/ 3611688 w 3686274"/>
              <a:gd name="connsiteY5" fmla="*/ 2299309 h 5125471"/>
              <a:gd name="connsiteX6" fmla="*/ 3667003 w 3686274"/>
              <a:gd name="connsiteY6" fmla="*/ 2962831 h 5125471"/>
              <a:gd name="connsiteX7" fmla="*/ 3225385 w 3686274"/>
              <a:gd name="connsiteY7" fmla="*/ 3764053 h 5125471"/>
              <a:gd name="connsiteX8" fmla="*/ 2128338 w 3686274"/>
              <a:gd name="connsiteY8" fmla="*/ 5125471 h 5125471"/>
              <a:gd name="connsiteX9" fmla="*/ 183400 w 3686274"/>
              <a:gd name="connsiteY9" fmla="*/ 3709113 h 5125471"/>
              <a:gd name="connsiteX10" fmla="*/ 155423 w 3686274"/>
              <a:gd name="connsiteY10" fmla="*/ 3693881 h 5125471"/>
              <a:gd name="connsiteX11" fmla="*/ 106732 w 3686274"/>
              <a:gd name="connsiteY11" fmla="*/ 3708367 h 5125471"/>
              <a:gd name="connsiteX12" fmla="*/ 117596 w 3686274"/>
              <a:gd name="connsiteY12" fmla="*/ 3744885 h 5125471"/>
              <a:gd name="connsiteX13" fmla="*/ 119260 w 3686274"/>
              <a:gd name="connsiteY13" fmla="*/ 3681571 h 5125471"/>
              <a:gd name="connsiteX0" fmla="*/ 125715 w 3692729"/>
              <a:gd name="connsiteY0" fmla="*/ 3681571 h 5125471"/>
              <a:gd name="connsiteX1" fmla="*/ 1635497 w 3692729"/>
              <a:gd name="connsiteY1" fmla="*/ 51386 h 5125471"/>
              <a:gd name="connsiteX2" fmla="*/ 1907613 w 3692729"/>
              <a:gd name="connsiteY2" fmla="*/ 199896 h 5125471"/>
              <a:gd name="connsiteX3" fmla="*/ 2584618 w 3692729"/>
              <a:gd name="connsiteY3" fmla="*/ 769813 h 5125471"/>
              <a:gd name="connsiteX4" fmla="*/ 3369032 w 3692729"/>
              <a:gd name="connsiteY4" fmla="*/ 1632538 h 5125471"/>
              <a:gd name="connsiteX5" fmla="*/ 3618143 w 3692729"/>
              <a:gd name="connsiteY5" fmla="*/ 2299309 h 5125471"/>
              <a:gd name="connsiteX6" fmla="*/ 3673458 w 3692729"/>
              <a:gd name="connsiteY6" fmla="*/ 2962831 h 5125471"/>
              <a:gd name="connsiteX7" fmla="*/ 3231840 w 3692729"/>
              <a:gd name="connsiteY7" fmla="*/ 3764053 h 5125471"/>
              <a:gd name="connsiteX8" fmla="*/ 2134793 w 3692729"/>
              <a:gd name="connsiteY8" fmla="*/ 5125471 h 5125471"/>
              <a:gd name="connsiteX9" fmla="*/ 189855 w 3692729"/>
              <a:gd name="connsiteY9" fmla="*/ 3709113 h 5125471"/>
              <a:gd name="connsiteX10" fmla="*/ 161878 w 3692729"/>
              <a:gd name="connsiteY10" fmla="*/ 3693881 h 5125471"/>
              <a:gd name="connsiteX11" fmla="*/ 113187 w 3692729"/>
              <a:gd name="connsiteY11" fmla="*/ 3708367 h 5125471"/>
              <a:gd name="connsiteX12" fmla="*/ 124051 w 3692729"/>
              <a:gd name="connsiteY12" fmla="*/ 3744885 h 5125471"/>
              <a:gd name="connsiteX13" fmla="*/ 101015 w 3692729"/>
              <a:gd name="connsiteY13" fmla="*/ 3711988 h 5125471"/>
              <a:gd name="connsiteX14" fmla="*/ 125715 w 3692729"/>
              <a:gd name="connsiteY14" fmla="*/ 3681571 h 5125471"/>
              <a:gd name="connsiteX0" fmla="*/ 118579 w 3685593"/>
              <a:gd name="connsiteY0" fmla="*/ 3681571 h 5125471"/>
              <a:gd name="connsiteX1" fmla="*/ 1628361 w 3685593"/>
              <a:gd name="connsiteY1" fmla="*/ 51386 h 5125471"/>
              <a:gd name="connsiteX2" fmla="*/ 1900477 w 3685593"/>
              <a:gd name="connsiteY2" fmla="*/ 199896 h 5125471"/>
              <a:gd name="connsiteX3" fmla="*/ 2577482 w 3685593"/>
              <a:gd name="connsiteY3" fmla="*/ 769813 h 5125471"/>
              <a:gd name="connsiteX4" fmla="*/ 3361896 w 3685593"/>
              <a:gd name="connsiteY4" fmla="*/ 1632538 h 5125471"/>
              <a:gd name="connsiteX5" fmla="*/ 3611007 w 3685593"/>
              <a:gd name="connsiteY5" fmla="*/ 2299309 h 5125471"/>
              <a:gd name="connsiteX6" fmla="*/ 3666322 w 3685593"/>
              <a:gd name="connsiteY6" fmla="*/ 2962831 h 5125471"/>
              <a:gd name="connsiteX7" fmla="*/ 3224704 w 3685593"/>
              <a:gd name="connsiteY7" fmla="*/ 3764053 h 5125471"/>
              <a:gd name="connsiteX8" fmla="*/ 2127657 w 3685593"/>
              <a:gd name="connsiteY8" fmla="*/ 5125471 h 5125471"/>
              <a:gd name="connsiteX9" fmla="*/ 182719 w 3685593"/>
              <a:gd name="connsiteY9" fmla="*/ 3709113 h 5125471"/>
              <a:gd name="connsiteX10" fmla="*/ 154742 w 3685593"/>
              <a:gd name="connsiteY10" fmla="*/ 3693881 h 5125471"/>
              <a:gd name="connsiteX11" fmla="*/ 106051 w 3685593"/>
              <a:gd name="connsiteY11" fmla="*/ 3708367 h 5125471"/>
              <a:gd name="connsiteX12" fmla="*/ 116915 w 3685593"/>
              <a:gd name="connsiteY12" fmla="*/ 3744885 h 5125471"/>
              <a:gd name="connsiteX13" fmla="*/ 93879 w 3685593"/>
              <a:gd name="connsiteY13" fmla="*/ 3711988 h 5125471"/>
              <a:gd name="connsiteX14" fmla="*/ 120019 w 3685593"/>
              <a:gd name="connsiteY14" fmla="*/ 3728591 h 5125471"/>
              <a:gd name="connsiteX15" fmla="*/ 118579 w 3685593"/>
              <a:gd name="connsiteY15" fmla="*/ 3681571 h 5125471"/>
              <a:gd name="connsiteX0" fmla="*/ 118808 w 3685822"/>
              <a:gd name="connsiteY0" fmla="*/ 3681571 h 5125471"/>
              <a:gd name="connsiteX1" fmla="*/ 1628590 w 3685822"/>
              <a:gd name="connsiteY1" fmla="*/ 51386 h 5125471"/>
              <a:gd name="connsiteX2" fmla="*/ 1900706 w 3685822"/>
              <a:gd name="connsiteY2" fmla="*/ 199896 h 5125471"/>
              <a:gd name="connsiteX3" fmla="*/ 2577711 w 3685822"/>
              <a:gd name="connsiteY3" fmla="*/ 769813 h 5125471"/>
              <a:gd name="connsiteX4" fmla="*/ 3362125 w 3685822"/>
              <a:gd name="connsiteY4" fmla="*/ 1632538 h 5125471"/>
              <a:gd name="connsiteX5" fmla="*/ 3611236 w 3685822"/>
              <a:gd name="connsiteY5" fmla="*/ 2299309 h 5125471"/>
              <a:gd name="connsiteX6" fmla="*/ 3666551 w 3685822"/>
              <a:gd name="connsiteY6" fmla="*/ 2962831 h 5125471"/>
              <a:gd name="connsiteX7" fmla="*/ 3224933 w 3685822"/>
              <a:gd name="connsiteY7" fmla="*/ 3764053 h 5125471"/>
              <a:gd name="connsiteX8" fmla="*/ 2127886 w 3685822"/>
              <a:gd name="connsiteY8" fmla="*/ 5125471 h 5125471"/>
              <a:gd name="connsiteX9" fmla="*/ 182948 w 3685822"/>
              <a:gd name="connsiteY9" fmla="*/ 3709113 h 5125471"/>
              <a:gd name="connsiteX10" fmla="*/ 154971 w 3685822"/>
              <a:gd name="connsiteY10" fmla="*/ 3693881 h 5125471"/>
              <a:gd name="connsiteX11" fmla="*/ 106280 w 3685822"/>
              <a:gd name="connsiteY11" fmla="*/ 3708367 h 5125471"/>
              <a:gd name="connsiteX12" fmla="*/ 117144 w 3685822"/>
              <a:gd name="connsiteY12" fmla="*/ 3744885 h 5125471"/>
              <a:gd name="connsiteX13" fmla="*/ 94108 w 3685822"/>
              <a:gd name="connsiteY13" fmla="*/ 3711988 h 5125471"/>
              <a:gd name="connsiteX14" fmla="*/ 120248 w 3685822"/>
              <a:gd name="connsiteY14" fmla="*/ 3728591 h 5125471"/>
              <a:gd name="connsiteX15" fmla="*/ 124980 w 3685822"/>
              <a:gd name="connsiteY15" fmla="*/ 3701743 h 5125471"/>
              <a:gd name="connsiteX16" fmla="*/ 118808 w 3685822"/>
              <a:gd name="connsiteY16" fmla="*/ 3681571 h 5125471"/>
              <a:gd name="connsiteX0" fmla="*/ 100461 w 3667475"/>
              <a:gd name="connsiteY0" fmla="*/ 3681571 h 5125471"/>
              <a:gd name="connsiteX1" fmla="*/ 1610243 w 3667475"/>
              <a:gd name="connsiteY1" fmla="*/ 51386 h 5125471"/>
              <a:gd name="connsiteX2" fmla="*/ 1882359 w 3667475"/>
              <a:gd name="connsiteY2" fmla="*/ 199896 h 5125471"/>
              <a:gd name="connsiteX3" fmla="*/ 2559364 w 3667475"/>
              <a:gd name="connsiteY3" fmla="*/ 769813 h 5125471"/>
              <a:gd name="connsiteX4" fmla="*/ 3343778 w 3667475"/>
              <a:gd name="connsiteY4" fmla="*/ 1632538 h 5125471"/>
              <a:gd name="connsiteX5" fmla="*/ 3592889 w 3667475"/>
              <a:gd name="connsiteY5" fmla="*/ 2299309 h 5125471"/>
              <a:gd name="connsiteX6" fmla="*/ 3648204 w 3667475"/>
              <a:gd name="connsiteY6" fmla="*/ 2962831 h 5125471"/>
              <a:gd name="connsiteX7" fmla="*/ 3206586 w 3667475"/>
              <a:gd name="connsiteY7" fmla="*/ 3764053 h 5125471"/>
              <a:gd name="connsiteX8" fmla="*/ 2109539 w 3667475"/>
              <a:gd name="connsiteY8" fmla="*/ 5125471 h 5125471"/>
              <a:gd name="connsiteX9" fmla="*/ 164601 w 3667475"/>
              <a:gd name="connsiteY9" fmla="*/ 3709113 h 5125471"/>
              <a:gd name="connsiteX10" fmla="*/ 136624 w 3667475"/>
              <a:gd name="connsiteY10" fmla="*/ 3693881 h 5125471"/>
              <a:gd name="connsiteX11" fmla="*/ 87933 w 3667475"/>
              <a:gd name="connsiteY11" fmla="*/ 3708367 h 5125471"/>
              <a:gd name="connsiteX12" fmla="*/ 98797 w 3667475"/>
              <a:gd name="connsiteY12" fmla="*/ 3744885 h 5125471"/>
              <a:gd name="connsiteX13" fmla="*/ 75761 w 3667475"/>
              <a:gd name="connsiteY13" fmla="*/ 3711988 h 5125471"/>
              <a:gd name="connsiteX14" fmla="*/ 101901 w 3667475"/>
              <a:gd name="connsiteY14" fmla="*/ 3728591 h 5125471"/>
              <a:gd name="connsiteX15" fmla="*/ 106633 w 3667475"/>
              <a:gd name="connsiteY15" fmla="*/ 3701743 h 5125471"/>
              <a:gd name="connsiteX16" fmla="*/ 186450 w 3667475"/>
              <a:gd name="connsiteY16" fmla="*/ 4034161 h 5125471"/>
              <a:gd name="connsiteX17" fmla="*/ 100461 w 3667475"/>
              <a:gd name="connsiteY17" fmla="*/ 3681571 h 5125471"/>
              <a:gd name="connsiteX0" fmla="*/ 119099 w 3686113"/>
              <a:gd name="connsiteY0" fmla="*/ 3681571 h 5125471"/>
              <a:gd name="connsiteX1" fmla="*/ 1628881 w 3686113"/>
              <a:gd name="connsiteY1" fmla="*/ 51386 h 5125471"/>
              <a:gd name="connsiteX2" fmla="*/ 1900997 w 3686113"/>
              <a:gd name="connsiteY2" fmla="*/ 199896 h 5125471"/>
              <a:gd name="connsiteX3" fmla="*/ 2578002 w 3686113"/>
              <a:gd name="connsiteY3" fmla="*/ 769813 h 5125471"/>
              <a:gd name="connsiteX4" fmla="*/ 3362416 w 3686113"/>
              <a:gd name="connsiteY4" fmla="*/ 1632538 h 5125471"/>
              <a:gd name="connsiteX5" fmla="*/ 3611527 w 3686113"/>
              <a:gd name="connsiteY5" fmla="*/ 2299309 h 5125471"/>
              <a:gd name="connsiteX6" fmla="*/ 3666842 w 3686113"/>
              <a:gd name="connsiteY6" fmla="*/ 2962831 h 5125471"/>
              <a:gd name="connsiteX7" fmla="*/ 3225224 w 3686113"/>
              <a:gd name="connsiteY7" fmla="*/ 3764053 h 5125471"/>
              <a:gd name="connsiteX8" fmla="*/ 2128177 w 3686113"/>
              <a:gd name="connsiteY8" fmla="*/ 5125471 h 5125471"/>
              <a:gd name="connsiteX9" fmla="*/ 183239 w 3686113"/>
              <a:gd name="connsiteY9" fmla="*/ 3709113 h 5125471"/>
              <a:gd name="connsiteX10" fmla="*/ 155262 w 3686113"/>
              <a:gd name="connsiteY10" fmla="*/ 3693881 h 5125471"/>
              <a:gd name="connsiteX11" fmla="*/ 106571 w 3686113"/>
              <a:gd name="connsiteY11" fmla="*/ 3708367 h 5125471"/>
              <a:gd name="connsiteX12" fmla="*/ 117435 w 3686113"/>
              <a:gd name="connsiteY12" fmla="*/ 3744885 h 5125471"/>
              <a:gd name="connsiteX13" fmla="*/ 94399 w 3686113"/>
              <a:gd name="connsiteY13" fmla="*/ 3711988 h 5125471"/>
              <a:gd name="connsiteX14" fmla="*/ 120539 w 3686113"/>
              <a:gd name="connsiteY14" fmla="*/ 3728591 h 5125471"/>
              <a:gd name="connsiteX15" fmla="*/ 125271 w 3686113"/>
              <a:gd name="connsiteY15" fmla="*/ 3701743 h 5125471"/>
              <a:gd name="connsiteX16" fmla="*/ 120057 w 3686113"/>
              <a:gd name="connsiteY16" fmla="*/ 3684216 h 5125471"/>
              <a:gd name="connsiteX17" fmla="*/ 119099 w 3686113"/>
              <a:gd name="connsiteY17" fmla="*/ 3681571 h 5125471"/>
              <a:gd name="connsiteX0" fmla="*/ 112590 w 3679604"/>
              <a:gd name="connsiteY0" fmla="*/ 3681571 h 5125471"/>
              <a:gd name="connsiteX1" fmla="*/ 1622372 w 3679604"/>
              <a:gd name="connsiteY1" fmla="*/ 51386 h 5125471"/>
              <a:gd name="connsiteX2" fmla="*/ 1894488 w 3679604"/>
              <a:gd name="connsiteY2" fmla="*/ 199896 h 5125471"/>
              <a:gd name="connsiteX3" fmla="*/ 2571493 w 3679604"/>
              <a:gd name="connsiteY3" fmla="*/ 769813 h 5125471"/>
              <a:gd name="connsiteX4" fmla="*/ 3355907 w 3679604"/>
              <a:gd name="connsiteY4" fmla="*/ 1632538 h 5125471"/>
              <a:gd name="connsiteX5" fmla="*/ 3605018 w 3679604"/>
              <a:gd name="connsiteY5" fmla="*/ 2299309 h 5125471"/>
              <a:gd name="connsiteX6" fmla="*/ 3660333 w 3679604"/>
              <a:gd name="connsiteY6" fmla="*/ 2962831 h 5125471"/>
              <a:gd name="connsiteX7" fmla="*/ 3218715 w 3679604"/>
              <a:gd name="connsiteY7" fmla="*/ 3764053 h 5125471"/>
              <a:gd name="connsiteX8" fmla="*/ 2121668 w 3679604"/>
              <a:gd name="connsiteY8" fmla="*/ 5125471 h 5125471"/>
              <a:gd name="connsiteX9" fmla="*/ 176730 w 3679604"/>
              <a:gd name="connsiteY9" fmla="*/ 3709113 h 5125471"/>
              <a:gd name="connsiteX10" fmla="*/ 148753 w 3679604"/>
              <a:gd name="connsiteY10" fmla="*/ 3693881 h 5125471"/>
              <a:gd name="connsiteX11" fmla="*/ 100062 w 3679604"/>
              <a:gd name="connsiteY11" fmla="*/ 3708367 h 5125471"/>
              <a:gd name="connsiteX12" fmla="*/ 110926 w 3679604"/>
              <a:gd name="connsiteY12" fmla="*/ 3744885 h 5125471"/>
              <a:gd name="connsiteX13" fmla="*/ 87890 w 3679604"/>
              <a:gd name="connsiteY13" fmla="*/ 3711988 h 5125471"/>
              <a:gd name="connsiteX14" fmla="*/ 114030 w 3679604"/>
              <a:gd name="connsiteY14" fmla="*/ 3728591 h 5125471"/>
              <a:gd name="connsiteX15" fmla="*/ 118762 w 3679604"/>
              <a:gd name="connsiteY15" fmla="*/ 3701743 h 5125471"/>
              <a:gd name="connsiteX16" fmla="*/ 113548 w 3679604"/>
              <a:gd name="connsiteY16" fmla="*/ 3684216 h 5125471"/>
              <a:gd name="connsiteX17" fmla="*/ 143244 w 3679604"/>
              <a:gd name="connsiteY17" fmla="*/ 3719900 h 5125471"/>
              <a:gd name="connsiteX18" fmla="*/ 112590 w 3679604"/>
              <a:gd name="connsiteY18" fmla="*/ 3681571 h 5125471"/>
              <a:gd name="connsiteX0" fmla="*/ 92770 w 3764665"/>
              <a:gd name="connsiteY0" fmla="*/ 3585572 h 5125471"/>
              <a:gd name="connsiteX1" fmla="*/ 1707433 w 3764665"/>
              <a:gd name="connsiteY1" fmla="*/ 51386 h 5125471"/>
              <a:gd name="connsiteX2" fmla="*/ 1979549 w 3764665"/>
              <a:gd name="connsiteY2" fmla="*/ 199896 h 5125471"/>
              <a:gd name="connsiteX3" fmla="*/ 2656554 w 3764665"/>
              <a:gd name="connsiteY3" fmla="*/ 769813 h 5125471"/>
              <a:gd name="connsiteX4" fmla="*/ 3440968 w 3764665"/>
              <a:gd name="connsiteY4" fmla="*/ 1632538 h 5125471"/>
              <a:gd name="connsiteX5" fmla="*/ 3690079 w 3764665"/>
              <a:gd name="connsiteY5" fmla="*/ 2299309 h 5125471"/>
              <a:gd name="connsiteX6" fmla="*/ 3745394 w 3764665"/>
              <a:gd name="connsiteY6" fmla="*/ 2962831 h 5125471"/>
              <a:gd name="connsiteX7" fmla="*/ 3303776 w 3764665"/>
              <a:gd name="connsiteY7" fmla="*/ 3764053 h 5125471"/>
              <a:gd name="connsiteX8" fmla="*/ 2206729 w 3764665"/>
              <a:gd name="connsiteY8" fmla="*/ 5125471 h 5125471"/>
              <a:gd name="connsiteX9" fmla="*/ 261791 w 3764665"/>
              <a:gd name="connsiteY9" fmla="*/ 3709113 h 5125471"/>
              <a:gd name="connsiteX10" fmla="*/ 233814 w 3764665"/>
              <a:gd name="connsiteY10" fmla="*/ 3693881 h 5125471"/>
              <a:gd name="connsiteX11" fmla="*/ 185123 w 3764665"/>
              <a:gd name="connsiteY11" fmla="*/ 3708367 h 5125471"/>
              <a:gd name="connsiteX12" fmla="*/ 195987 w 3764665"/>
              <a:gd name="connsiteY12" fmla="*/ 3744885 h 5125471"/>
              <a:gd name="connsiteX13" fmla="*/ 172951 w 3764665"/>
              <a:gd name="connsiteY13" fmla="*/ 3711988 h 5125471"/>
              <a:gd name="connsiteX14" fmla="*/ 199091 w 3764665"/>
              <a:gd name="connsiteY14" fmla="*/ 3728591 h 5125471"/>
              <a:gd name="connsiteX15" fmla="*/ 203823 w 3764665"/>
              <a:gd name="connsiteY15" fmla="*/ 3701743 h 5125471"/>
              <a:gd name="connsiteX16" fmla="*/ 198609 w 3764665"/>
              <a:gd name="connsiteY16" fmla="*/ 3684216 h 5125471"/>
              <a:gd name="connsiteX17" fmla="*/ 228305 w 3764665"/>
              <a:gd name="connsiteY17" fmla="*/ 3719900 h 5125471"/>
              <a:gd name="connsiteX18" fmla="*/ 92770 w 3764665"/>
              <a:gd name="connsiteY18" fmla="*/ 3585572 h 5125471"/>
              <a:gd name="connsiteX0" fmla="*/ 103765 w 3775660"/>
              <a:gd name="connsiteY0" fmla="*/ 3585572 h 5125471"/>
              <a:gd name="connsiteX1" fmla="*/ 1718428 w 3775660"/>
              <a:gd name="connsiteY1" fmla="*/ 51386 h 5125471"/>
              <a:gd name="connsiteX2" fmla="*/ 1990544 w 3775660"/>
              <a:gd name="connsiteY2" fmla="*/ 199896 h 5125471"/>
              <a:gd name="connsiteX3" fmla="*/ 2667549 w 3775660"/>
              <a:gd name="connsiteY3" fmla="*/ 769813 h 5125471"/>
              <a:gd name="connsiteX4" fmla="*/ 3451963 w 3775660"/>
              <a:gd name="connsiteY4" fmla="*/ 1632538 h 5125471"/>
              <a:gd name="connsiteX5" fmla="*/ 3701074 w 3775660"/>
              <a:gd name="connsiteY5" fmla="*/ 2299309 h 5125471"/>
              <a:gd name="connsiteX6" fmla="*/ 3756389 w 3775660"/>
              <a:gd name="connsiteY6" fmla="*/ 2962831 h 5125471"/>
              <a:gd name="connsiteX7" fmla="*/ 3314771 w 3775660"/>
              <a:gd name="connsiteY7" fmla="*/ 3764053 h 5125471"/>
              <a:gd name="connsiteX8" fmla="*/ 2217724 w 3775660"/>
              <a:gd name="connsiteY8" fmla="*/ 5125471 h 5125471"/>
              <a:gd name="connsiteX9" fmla="*/ 272786 w 3775660"/>
              <a:gd name="connsiteY9" fmla="*/ 3709113 h 5125471"/>
              <a:gd name="connsiteX10" fmla="*/ 244809 w 3775660"/>
              <a:gd name="connsiteY10" fmla="*/ 3693881 h 5125471"/>
              <a:gd name="connsiteX11" fmla="*/ 196118 w 3775660"/>
              <a:gd name="connsiteY11" fmla="*/ 3708367 h 5125471"/>
              <a:gd name="connsiteX12" fmla="*/ 206982 w 3775660"/>
              <a:gd name="connsiteY12" fmla="*/ 3744885 h 5125471"/>
              <a:gd name="connsiteX13" fmla="*/ 183946 w 3775660"/>
              <a:gd name="connsiteY13" fmla="*/ 3711988 h 5125471"/>
              <a:gd name="connsiteX14" fmla="*/ 210086 w 3775660"/>
              <a:gd name="connsiteY14" fmla="*/ 3728591 h 5125471"/>
              <a:gd name="connsiteX15" fmla="*/ 214818 w 3775660"/>
              <a:gd name="connsiteY15" fmla="*/ 3701743 h 5125471"/>
              <a:gd name="connsiteX16" fmla="*/ 209604 w 3775660"/>
              <a:gd name="connsiteY16" fmla="*/ 3684216 h 5125471"/>
              <a:gd name="connsiteX17" fmla="*/ 239300 w 3775660"/>
              <a:gd name="connsiteY17" fmla="*/ 3719900 h 5125471"/>
              <a:gd name="connsiteX18" fmla="*/ 227615 w 3775660"/>
              <a:gd name="connsiteY18" fmla="*/ 3723376 h 5125471"/>
              <a:gd name="connsiteX19" fmla="*/ 103765 w 3775660"/>
              <a:gd name="connsiteY19" fmla="*/ 3585572 h 5125471"/>
              <a:gd name="connsiteX0" fmla="*/ 99810 w 3771705"/>
              <a:gd name="connsiteY0" fmla="*/ 3585572 h 5125471"/>
              <a:gd name="connsiteX1" fmla="*/ 1714473 w 3771705"/>
              <a:gd name="connsiteY1" fmla="*/ 51386 h 5125471"/>
              <a:gd name="connsiteX2" fmla="*/ 1986589 w 3771705"/>
              <a:gd name="connsiteY2" fmla="*/ 199896 h 5125471"/>
              <a:gd name="connsiteX3" fmla="*/ 2663594 w 3771705"/>
              <a:gd name="connsiteY3" fmla="*/ 769813 h 5125471"/>
              <a:gd name="connsiteX4" fmla="*/ 3448008 w 3771705"/>
              <a:gd name="connsiteY4" fmla="*/ 1632538 h 5125471"/>
              <a:gd name="connsiteX5" fmla="*/ 3697119 w 3771705"/>
              <a:gd name="connsiteY5" fmla="*/ 2299309 h 5125471"/>
              <a:gd name="connsiteX6" fmla="*/ 3752434 w 3771705"/>
              <a:gd name="connsiteY6" fmla="*/ 2962831 h 5125471"/>
              <a:gd name="connsiteX7" fmla="*/ 3310816 w 3771705"/>
              <a:gd name="connsiteY7" fmla="*/ 3764053 h 5125471"/>
              <a:gd name="connsiteX8" fmla="*/ 2213769 w 3771705"/>
              <a:gd name="connsiteY8" fmla="*/ 5125471 h 5125471"/>
              <a:gd name="connsiteX9" fmla="*/ 268831 w 3771705"/>
              <a:gd name="connsiteY9" fmla="*/ 3709113 h 5125471"/>
              <a:gd name="connsiteX10" fmla="*/ 240854 w 3771705"/>
              <a:gd name="connsiteY10" fmla="*/ 3693881 h 5125471"/>
              <a:gd name="connsiteX11" fmla="*/ 192163 w 3771705"/>
              <a:gd name="connsiteY11" fmla="*/ 3708367 h 5125471"/>
              <a:gd name="connsiteX12" fmla="*/ 203027 w 3771705"/>
              <a:gd name="connsiteY12" fmla="*/ 3744885 h 5125471"/>
              <a:gd name="connsiteX13" fmla="*/ 179991 w 3771705"/>
              <a:gd name="connsiteY13" fmla="*/ 3711988 h 5125471"/>
              <a:gd name="connsiteX14" fmla="*/ 206131 w 3771705"/>
              <a:gd name="connsiteY14" fmla="*/ 3728591 h 5125471"/>
              <a:gd name="connsiteX15" fmla="*/ 210863 w 3771705"/>
              <a:gd name="connsiteY15" fmla="*/ 3701743 h 5125471"/>
              <a:gd name="connsiteX16" fmla="*/ 205649 w 3771705"/>
              <a:gd name="connsiteY16" fmla="*/ 3684216 h 5125471"/>
              <a:gd name="connsiteX17" fmla="*/ 235345 w 3771705"/>
              <a:gd name="connsiteY17" fmla="*/ 3719900 h 5125471"/>
              <a:gd name="connsiteX18" fmla="*/ 223660 w 3771705"/>
              <a:gd name="connsiteY18" fmla="*/ 3723376 h 5125471"/>
              <a:gd name="connsiteX19" fmla="*/ 251137 w 3771705"/>
              <a:gd name="connsiteY19" fmla="*/ 3708842 h 5125471"/>
              <a:gd name="connsiteX20" fmla="*/ 99810 w 3771705"/>
              <a:gd name="connsiteY20" fmla="*/ 3585572 h 5125471"/>
              <a:gd name="connsiteX0" fmla="*/ 100226 w 3772121"/>
              <a:gd name="connsiteY0" fmla="*/ 3585572 h 5125471"/>
              <a:gd name="connsiteX1" fmla="*/ 1714889 w 3772121"/>
              <a:gd name="connsiteY1" fmla="*/ 51386 h 5125471"/>
              <a:gd name="connsiteX2" fmla="*/ 1987005 w 3772121"/>
              <a:gd name="connsiteY2" fmla="*/ 199896 h 5125471"/>
              <a:gd name="connsiteX3" fmla="*/ 2664010 w 3772121"/>
              <a:gd name="connsiteY3" fmla="*/ 769813 h 5125471"/>
              <a:gd name="connsiteX4" fmla="*/ 3448424 w 3772121"/>
              <a:gd name="connsiteY4" fmla="*/ 1632538 h 5125471"/>
              <a:gd name="connsiteX5" fmla="*/ 3697535 w 3772121"/>
              <a:gd name="connsiteY5" fmla="*/ 2299309 h 5125471"/>
              <a:gd name="connsiteX6" fmla="*/ 3752850 w 3772121"/>
              <a:gd name="connsiteY6" fmla="*/ 2962831 h 5125471"/>
              <a:gd name="connsiteX7" fmla="*/ 3311232 w 3772121"/>
              <a:gd name="connsiteY7" fmla="*/ 3764053 h 5125471"/>
              <a:gd name="connsiteX8" fmla="*/ 2214185 w 3772121"/>
              <a:gd name="connsiteY8" fmla="*/ 5125471 h 5125471"/>
              <a:gd name="connsiteX9" fmla="*/ 269247 w 3772121"/>
              <a:gd name="connsiteY9" fmla="*/ 3709113 h 5125471"/>
              <a:gd name="connsiteX10" fmla="*/ 241270 w 3772121"/>
              <a:gd name="connsiteY10" fmla="*/ 3693881 h 5125471"/>
              <a:gd name="connsiteX11" fmla="*/ 192579 w 3772121"/>
              <a:gd name="connsiteY11" fmla="*/ 3708367 h 5125471"/>
              <a:gd name="connsiteX12" fmla="*/ 203443 w 3772121"/>
              <a:gd name="connsiteY12" fmla="*/ 3744885 h 5125471"/>
              <a:gd name="connsiteX13" fmla="*/ 180407 w 3772121"/>
              <a:gd name="connsiteY13" fmla="*/ 3711988 h 5125471"/>
              <a:gd name="connsiteX14" fmla="*/ 206547 w 3772121"/>
              <a:gd name="connsiteY14" fmla="*/ 3728591 h 5125471"/>
              <a:gd name="connsiteX15" fmla="*/ 211279 w 3772121"/>
              <a:gd name="connsiteY15" fmla="*/ 3701743 h 5125471"/>
              <a:gd name="connsiteX16" fmla="*/ 206065 w 3772121"/>
              <a:gd name="connsiteY16" fmla="*/ 3684216 h 5125471"/>
              <a:gd name="connsiteX17" fmla="*/ 235761 w 3772121"/>
              <a:gd name="connsiteY17" fmla="*/ 3719900 h 5125471"/>
              <a:gd name="connsiteX18" fmla="*/ 224076 w 3772121"/>
              <a:gd name="connsiteY18" fmla="*/ 3723376 h 5125471"/>
              <a:gd name="connsiteX19" fmla="*/ 251553 w 3772121"/>
              <a:gd name="connsiteY19" fmla="*/ 3708842 h 5125471"/>
              <a:gd name="connsiteX20" fmla="*/ 247448 w 3772121"/>
              <a:gd name="connsiteY20" fmla="*/ 3716424 h 5125471"/>
              <a:gd name="connsiteX21" fmla="*/ 100226 w 3772121"/>
              <a:gd name="connsiteY21" fmla="*/ 3585572 h 5125471"/>
              <a:gd name="connsiteX0" fmla="*/ 120509 w 3689261"/>
              <a:gd name="connsiteY0" fmla="*/ 3675728 h 5125471"/>
              <a:gd name="connsiteX1" fmla="*/ 1632029 w 3689261"/>
              <a:gd name="connsiteY1" fmla="*/ 51386 h 5125471"/>
              <a:gd name="connsiteX2" fmla="*/ 1904145 w 3689261"/>
              <a:gd name="connsiteY2" fmla="*/ 199896 h 5125471"/>
              <a:gd name="connsiteX3" fmla="*/ 2581150 w 3689261"/>
              <a:gd name="connsiteY3" fmla="*/ 769813 h 5125471"/>
              <a:gd name="connsiteX4" fmla="*/ 3365564 w 3689261"/>
              <a:gd name="connsiteY4" fmla="*/ 1632538 h 5125471"/>
              <a:gd name="connsiteX5" fmla="*/ 3614675 w 3689261"/>
              <a:gd name="connsiteY5" fmla="*/ 2299309 h 5125471"/>
              <a:gd name="connsiteX6" fmla="*/ 3669990 w 3689261"/>
              <a:gd name="connsiteY6" fmla="*/ 2962831 h 5125471"/>
              <a:gd name="connsiteX7" fmla="*/ 3228372 w 3689261"/>
              <a:gd name="connsiteY7" fmla="*/ 3764053 h 5125471"/>
              <a:gd name="connsiteX8" fmla="*/ 2131325 w 3689261"/>
              <a:gd name="connsiteY8" fmla="*/ 5125471 h 5125471"/>
              <a:gd name="connsiteX9" fmla="*/ 186387 w 3689261"/>
              <a:gd name="connsiteY9" fmla="*/ 3709113 h 5125471"/>
              <a:gd name="connsiteX10" fmla="*/ 158410 w 3689261"/>
              <a:gd name="connsiteY10" fmla="*/ 3693881 h 5125471"/>
              <a:gd name="connsiteX11" fmla="*/ 109719 w 3689261"/>
              <a:gd name="connsiteY11" fmla="*/ 3708367 h 5125471"/>
              <a:gd name="connsiteX12" fmla="*/ 120583 w 3689261"/>
              <a:gd name="connsiteY12" fmla="*/ 3744885 h 5125471"/>
              <a:gd name="connsiteX13" fmla="*/ 97547 w 3689261"/>
              <a:gd name="connsiteY13" fmla="*/ 3711988 h 5125471"/>
              <a:gd name="connsiteX14" fmla="*/ 123687 w 3689261"/>
              <a:gd name="connsiteY14" fmla="*/ 3728591 h 5125471"/>
              <a:gd name="connsiteX15" fmla="*/ 128419 w 3689261"/>
              <a:gd name="connsiteY15" fmla="*/ 3701743 h 5125471"/>
              <a:gd name="connsiteX16" fmla="*/ 123205 w 3689261"/>
              <a:gd name="connsiteY16" fmla="*/ 3684216 h 5125471"/>
              <a:gd name="connsiteX17" fmla="*/ 152901 w 3689261"/>
              <a:gd name="connsiteY17" fmla="*/ 3719900 h 5125471"/>
              <a:gd name="connsiteX18" fmla="*/ 141216 w 3689261"/>
              <a:gd name="connsiteY18" fmla="*/ 3723376 h 5125471"/>
              <a:gd name="connsiteX19" fmla="*/ 168693 w 3689261"/>
              <a:gd name="connsiteY19" fmla="*/ 3708842 h 5125471"/>
              <a:gd name="connsiteX20" fmla="*/ 164588 w 3689261"/>
              <a:gd name="connsiteY20" fmla="*/ 3716424 h 5125471"/>
              <a:gd name="connsiteX21" fmla="*/ 120509 w 3689261"/>
              <a:gd name="connsiteY21" fmla="*/ 3675728 h 5125471"/>
              <a:gd name="connsiteX0" fmla="*/ 629708 w 3653494"/>
              <a:gd name="connsiteY0" fmla="*/ 2990433 h 5125471"/>
              <a:gd name="connsiteX1" fmla="*/ 1596262 w 3653494"/>
              <a:gd name="connsiteY1" fmla="*/ 51386 h 5125471"/>
              <a:gd name="connsiteX2" fmla="*/ 1868378 w 3653494"/>
              <a:gd name="connsiteY2" fmla="*/ 199896 h 5125471"/>
              <a:gd name="connsiteX3" fmla="*/ 2545383 w 3653494"/>
              <a:gd name="connsiteY3" fmla="*/ 769813 h 5125471"/>
              <a:gd name="connsiteX4" fmla="*/ 3329797 w 3653494"/>
              <a:gd name="connsiteY4" fmla="*/ 1632538 h 5125471"/>
              <a:gd name="connsiteX5" fmla="*/ 3578908 w 3653494"/>
              <a:gd name="connsiteY5" fmla="*/ 2299309 h 5125471"/>
              <a:gd name="connsiteX6" fmla="*/ 3634223 w 3653494"/>
              <a:gd name="connsiteY6" fmla="*/ 2962831 h 5125471"/>
              <a:gd name="connsiteX7" fmla="*/ 3192605 w 3653494"/>
              <a:gd name="connsiteY7" fmla="*/ 3764053 h 5125471"/>
              <a:gd name="connsiteX8" fmla="*/ 2095558 w 3653494"/>
              <a:gd name="connsiteY8" fmla="*/ 5125471 h 5125471"/>
              <a:gd name="connsiteX9" fmla="*/ 150620 w 3653494"/>
              <a:gd name="connsiteY9" fmla="*/ 3709113 h 5125471"/>
              <a:gd name="connsiteX10" fmla="*/ 122643 w 3653494"/>
              <a:gd name="connsiteY10" fmla="*/ 3693881 h 5125471"/>
              <a:gd name="connsiteX11" fmla="*/ 73952 w 3653494"/>
              <a:gd name="connsiteY11" fmla="*/ 3708367 h 5125471"/>
              <a:gd name="connsiteX12" fmla="*/ 84816 w 3653494"/>
              <a:gd name="connsiteY12" fmla="*/ 3744885 h 5125471"/>
              <a:gd name="connsiteX13" fmla="*/ 61780 w 3653494"/>
              <a:gd name="connsiteY13" fmla="*/ 3711988 h 5125471"/>
              <a:gd name="connsiteX14" fmla="*/ 87920 w 3653494"/>
              <a:gd name="connsiteY14" fmla="*/ 3728591 h 5125471"/>
              <a:gd name="connsiteX15" fmla="*/ 92652 w 3653494"/>
              <a:gd name="connsiteY15" fmla="*/ 3701743 h 5125471"/>
              <a:gd name="connsiteX16" fmla="*/ 87438 w 3653494"/>
              <a:gd name="connsiteY16" fmla="*/ 3684216 h 5125471"/>
              <a:gd name="connsiteX17" fmla="*/ 117134 w 3653494"/>
              <a:gd name="connsiteY17" fmla="*/ 3719900 h 5125471"/>
              <a:gd name="connsiteX18" fmla="*/ 105449 w 3653494"/>
              <a:gd name="connsiteY18" fmla="*/ 3723376 h 5125471"/>
              <a:gd name="connsiteX19" fmla="*/ 132926 w 3653494"/>
              <a:gd name="connsiteY19" fmla="*/ 3708842 h 5125471"/>
              <a:gd name="connsiteX20" fmla="*/ 128821 w 3653494"/>
              <a:gd name="connsiteY20" fmla="*/ 3716424 h 5125471"/>
              <a:gd name="connsiteX21" fmla="*/ 629708 w 3653494"/>
              <a:gd name="connsiteY21" fmla="*/ 2990433 h 5125471"/>
              <a:gd name="connsiteX0" fmla="*/ 629708 w 3653494"/>
              <a:gd name="connsiteY0" fmla="*/ 2990433 h 5125471"/>
              <a:gd name="connsiteX1" fmla="*/ 1596262 w 3653494"/>
              <a:gd name="connsiteY1" fmla="*/ 51386 h 5125471"/>
              <a:gd name="connsiteX2" fmla="*/ 1868378 w 3653494"/>
              <a:gd name="connsiteY2" fmla="*/ 199896 h 5125471"/>
              <a:gd name="connsiteX3" fmla="*/ 2545383 w 3653494"/>
              <a:gd name="connsiteY3" fmla="*/ 769813 h 5125471"/>
              <a:gd name="connsiteX4" fmla="*/ 3329797 w 3653494"/>
              <a:gd name="connsiteY4" fmla="*/ 1632538 h 5125471"/>
              <a:gd name="connsiteX5" fmla="*/ 3578908 w 3653494"/>
              <a:gd name="connsiteY5" fmla="*/ 2299309 h 5125471"/>
              <a:gd name="connsiteX6" fmla="*/ 3634223 w 3653494"/>
              <a:gd name="connsiteY6" fmla="*/ 2962831 h 5125471"/>
              <a:gd name="connsiteX7" fmla="*/ 3192605 w 3653494"/>
              <a:gd name="connsiteY7" fmla="*/ 3764053 h 5125471"/>
              <a:gd name="connsiteX8" fmla="*/ 2095558 w 3653494"/>
              <a:gd name="connsiteY8" fmla="*/ 5125471 h 5125471"/>
              <a:gd name="connsiteX9" fmla="*/ 150620 w 3653494"/>
              <a:gd name="connsiteY9" fmla="*/ 3709113 h 5125471"/>
              <a:gd name="connsiteX10" fmla="*/ 122643 w 3653494"/>
              <a:gd name="connsiteY10" fmla="*/ 3693881 h 5125471"/>
              <a:gd name="connsiteX11" fmla="*/ 73952 w 3653494"/>
              <a:gd name="connsiteY11" fmla="*/ 3708367 h 5125471"/>
              <a:gd name="connsiteX12" fmla="*/ 84816 w 3653494"/>
              <a:gd name="connsiteY12" fmla="*/ 3744885 h 5125471"/>
              <a:gd name="connsiteX13" fmla="*/ 61780 w 3653494"/>
              <a:gd name="connsiteY13" fmla="*/ 3711988 h 5125471"/>
              <a:gd name="connsiteX14" fmla="*/ 87920 w 3653494"/>
              <a:gd name="connsiteY14" fmla="*/ 3728591 h 5125471"/>
              <a:gd name="connsiteX15" fmla="*/ 92652 w 3653494"/>
              <a:gd name="connsiteY15" fmla="*/ 3701743 h 5125471"/>
              <a:gd name="connsiteX16" fmla="*/ 87438 w 3653494"/>
              <a:gd name="connsiteY16" fmla="*/ 3684216 h 5125471"/>
              <a:gd name="connsiteX17" fmla="*/ 117134 w 3653494"/>
              <a:gd name="connsiteY17" fmla="*/ 3719900 h 5125471"/>
              <a:gd name="connsiteX18" fmla="*/ 105449 w 3653494"/>
              <a:gd name="connsiteY18" fmla="*/ 3723376 h 5125471"/>
              <a:gd name="connsiteX19" fmla="*/ 132926 w 3653494"/>
              <a:gd name="connsiteY19" fmla="*/ 3708842 h 5125471"/>
              <a:gd name="connsiteX20" fmla="*/ 147669 w 3653494"/>
              <a:gd name="connsiteY20" fmla="*/ 3710817 h 5125471"/>
              <a:gd name="connsiteX21" fmla="*/ 629708 w 3653494"/>
              <a:gd name="connsiteY21" fmla="*/ 2990433 h 5125471"/>
              <a:gd name="connsiteX0" fmla="*/ 629708 w 3653494"/>
              <a:gd name="connsiteY0" fmla="*/ 2990433 h 5125471"/>
              <a:gd name="connsiteX1" fmla="*/ 1596262 w 3653494"/>
              <a:gd name="connsiteY1" fmla="*/ 51386 h 5125471"/>
              <a:gd name="connsiteX2" fmla="*/ 1868378 w 3653494"/>
              <a:gd name="connsiteY2" fmla="*/ 199896 h 5125471"/>
              <a:gd name="connsiteX3" fmla="*/ 2545383 w 3653494"/>
              <a:gd name="connsiteY3" fmla="*/ 769813 h 5125471"/>
              <a:gd name="connsiteX4" fmla="*/ 3329797 w 3653494"/>
              <a:gd name="connsiteY4" fmla="*/ 1632538 h 5125471"/>
              <a:gd name="connsiteX5" fmla="*/ 3578908 w 3653494"/>
              <a:gd name="connsiteY5" fmla="*/ 2299309 h 5125471"/>
              <a:gd name="connsiteX6" fmla="*/ 3634223 w 3653494"/>
              <a:gd name="connsiteY6" fmla="*/ 2962831 h 5125471"/>
              <a:gd name="connsiteX7" fmla="*/ 3192605 w 3653494"/>
              <a:gd name="connsiteY7" fmla="*/ 3764053 h 5125471"/>
              <a:gd name="connsiteX8" fmla="*/ 2095558 w 3653494"/>
              <a:gd name="connsiteY8" fmla="*/ 5125471 h 5125471"/>
              <a:gd name="connsiteX9" fmla="*/ 150620 w 3653494"/>
              <a:gd name="connsiteY9" fmla="*/ 3709113 h 5125471"/>
              <a:gd name="connsiteX10" fmla="*/ 122643 w 3653494"/>
              <a:gd name="connsiteY10" fmla="*/ 3693881 h 5125471"/>
              <a:gd name="connsiteX11" fmla="*/ 73952 w 3653494"/>
              <a:gd name="connsiteY11" fmla="*/ 3708367 h 5125471"/>
              <a:gd name="connsiteX12" fmla="*/ 84816 w 3653494"/>
              <a:gd name="connsiteY12" fmla="*/ 3744885 h 5125471"/>
              <a:gd name="connsiteX13" fmla="*/ 61780 w 3653494"/>
              <a:gd name="connsiteY13" fmla="*/ 3711988 h 5125471"/>
              <a:gd name="connsiteX14" fmla="*/ 87920 w 3653494"/>
              <a:gd name="connsiteY14" fmla="*/ 3728591 h 5125471"/>
              <a:gd name="connsiteX15" fmla="*/ 92652 w 3653494"/>
              <a:gd name="connsiteY15" fmla="*/ 3701743 h 5125471"/>
              <a:gd name="connsiteX16" fmla="*/ 87438 w 3653494"/>
              <a:gd name="connsiteY16" fmla="*/ 3684216 h 5125471"/>
              <a:gd name="connsiteX17" fmla="*/ 117134 w 3653494"/>
              <a:gd name="connsiteY17" fmla="*/ 3719900 h 5125471"/>
              <a:gd name="connsiteX18" fmla="*/ 715825 w 3653494"/>
              <a:gd name="connsiteY18" fmla="*/ 4085470 h 5125471"/>
              <a:gd name="connsiteX19" fmla="*/ 132926 w 3653494"/>
              <a:gd name="connsiteY19" fmla="*/ 3708842 h 5125471"/>
              <a:gd name="connsiteX20" fmla="*/ 147669 w 3653494"/>
              <a:gd name="connsiteY20" fmla="*/ 3710817 h 5125471"/>
              <a:gd name="connsiteX21" fmla="*/ 629708 w 3653494"/>
              <a:gd name="connsiteY21" fmla="*/ 2990433 h 5125471"/>
              <a:gd name="connsiteX0" fmla="*/ 629708 w 3653494"/>
              <a:gd name="connsiteY0" fmla="*/ 2990433 h 5125471"/>
              <a:gd name="connsiteX1" fmla="*/ 1596262 w 3653494"/>
              <a:gd name="connsiteY1" fmla="*/ 51386 h 5125471"/>
              <a:gd name="connsiteX2" fmla="*/ 1868378 w 3653494"/>
              <a:gd name="connsiteY2" fmla="*/ 199896 h 5125471"/>
              <a:gd name="connsiteX3" fmla="*/ 2545383 w 3653494"/>
              <a:gd name="connsiteY3" fmla="*/ 769813 h 5125471"/>
              <a:gd name="connsiteX4" fmla="*/ 3329797 w 3653494"/>
              <a:gd name="connsiteY4" fmla="*/ 1632538 h 5125471"/>
              <a:gd name="connsiteX5" fmla="*/ 3578908 w 3653494"/>
              <a:gd name="connsiteY5" fmla="*/ 2299309 h 5125471"/>
              <a:gd name="connsiteX6" fmla="*/ 3634223 w 3653494"/>
              <a:gd name="connsiteY6" fmla="*/ 2962831 h 5125471"/>
              <a:gd name="connsiteX7" fmla="*/ 3192605 w 3653494"/>
              <a:gd name="connsiteY7" fmla="*/ 3764053 h 5125471"/>
              <a:gd name="connsiteX8" fmla="*/ 2095558 w 3653494"/>
              <a:gd name="connsiteY8" fmla="*/ 5125471 h 5125471"/>
              <a:gd name="connsiteX9" fmla="*/ 150620 w 3653494"/>
              <a:gd name="connsiteY9" fmla="*/ 3709113 h 5125471"/>
              <a:gd name="connsiteX10" fmla="*/ 122643 w 3653494"/>
              <a:gd name="connsiteY10" fmla="*/ 3693881 h 5125471"/>
              <a:gd name="connsiteX11" fmla="*/ 73952 w 3653494"/>
              <a:gd name="connsiteY11" fmla="*/ 3708367 h 5125471"/>
              <a:gd name="connsiteX12" fmla="*/ 84816 w 3653494"/>
              <a:gd name="connsiteY12" fmla="*/ 3744885 h 5125471"/>
              <a:gd name="connsiteX13" fmla="*/ 61780 w 3653494"/>
              <a:gd name="connsiteY13" fmla="*/ 3711988 h 5125471"/>
              <a:gd name="connsiteX14" fmla="*/ 87920 w 3653494"/>
              <a:gd name="connsiteY14" fmla="*/ 3728591 h 5125471"/>
              <a:gd name="connsiteX15" fmla="*/ 92652 w 3653494"/>
              <a:gd name="connsiteY15" fmla="*/ 3701743 h 5125471"/>
              <a:gd name="connsiteX16" fmla="*/ 87438 w 3653494"/>
              <a:gd name="connsiteY16" fmla="*/ 3684216 h 5125471"/>
              <a:gd name="connsiteX17" fmla="*/ 117134 w 3653494"/>
              <a:gd name="connsiteY17" fmla="*/ 3719900 h 5125471"/>
              <a:gd name="connsiteX18" fmla="*/ 817934 w 3653494"/>
              <a:gd name="connsiteY18" fmla="*/ 3911479 h 5125471"/>
              <a:gd name="connsiteX19" fmla="*/ 132926 w 3653494"/>
              <a:gd name="connsiteY19" fmla="*/ 3708842 h 5125471"/>
              <a:gd name="connsiteX20" fmla="*/ 147669 w 3653494"/>
              <a:gd name="connsiteY20" fmla="*/ 3710817 h 5125471"/>
              <a:gd name="connsiteX21" fmla="*/ 629708 w 3653494"/>
              <a:gd name="connsiteY21" fmla="*/ 2990433 h 5125471"/>
              <a:gd name="connsiteX0" fmla="*/ 629708 w 3653494"/>
              <a:gd name="connsiteY0" fmla="*/ 2990433 h 5125471"/>
              <a:gd name="connsiteX1" fmla="*/ 1596262 w 3653494"/>
              <a:gd name="connsiteY1" fmla="*/ 51386 h 5125471"/>
              <a:gd name="connsiteX2" fmla="*/ 1868378 w 3653494"/>
              <a:gd name="connsiteY2" fmla="*/ 199896 h 5125471"/>
              <a:gd name="connsiteX3" fmla="*/ 2545383 w 3653494"/>
              <a:gd name="connsiteY3" fmla="*/ 769813 h 5125471"/>
              <a:gd name="connsiteX4" fmla="*/ 3329797 w 3653494"/>
              <a:gd name="connsiteY4" fmla="*/ 1632538 h 5125471"/>
              <a:gd name="connsiteX5" fmla="*/ 3578908 w 3653494"/>
              <a:gd name="connsiteY5" fmla="*/ 2299309 h 5125471"/>
              <a:gd name="connsiteX6" fmla="*/ 3634223 w 3653494"/>
              <a:gd name="connsiteY6" fmla="*/ 2962831 h 5125471"/>
              <a:gd name="connsiteX7" fmla="*/ 3192605 w 3653494"/>
              <a:gd name="connsiteY7" fmla="*/ 3764053 h 5125471"/>
              <a:gd name="connsiteX8" fmla="*/ 2095558 w 3653494"/>
              <a:gd name="connsiteY8" fmla="*/ 5125471 h 5125471"/>
              <a:gd name="connsiteX9" fmla="*/ 150620 w 3653494"/>
              <a:gd name="connsiteY9" fmla="*/ 3709113 h 5125471"/>
              <a:gd name="connsiteX10" fmla="*/ 122643 w 3653494"/>
              <a:gd name="connsiteY10" fmla="*/ 3693881 h 5125471"/>
              <a:gd name="connsiteX11" fmla="*/ 73952 w 3653494"/>
              <a:gd name="connsiteY11" fmla="*/ 3708367 h 5125471"/>
              <a:gd name="connsiteX12" fmla="*/ 84816 w 3653494"/>
              <a:gd name="connsiteY12" fmla="*/ 3744885 h 5125471"/>
              <a:gd name="connsiteX13" fmla="*/ 61780 w 3653494"/>
              <a:gd name="connsiteY13" fmla="*/ 3711988 h 5125471"/>
              <a:gd name="connsiteX14" fmla="*/ 87920 w 3653494"/>
              <a:gd name="connsiteY14" fmla="*/ 3728591 h 5125471"/>
              <a:gd name="connsiteX15" fmla="*/ 92652 w 3653494"/>
              <a:gd name="connsiteY15" fmla="*/ 3701743 h 5125471"/>
              <a:gd name="connsiteX16" fmla="*/ 87438 w 3653494"/>
              <a:gd name="connsiteY16" fmla="*/ 3684216 h 5125471"/>
              <a:gd name="connsiteX17" fmla="*/ 117134 w 3653494"/>
              <a:gd name="connsiteY17" fmla="*/ 3719900 h 5125471"/>
              <a:gd name="connsiteX18" fmla="*/ 817934 w 3653494"/>
              <a:gd name="connsiteY18" fmla="*/ 3911479 h 5125471"/>
              <a:gd name="connsiteX19" fmla="*/ 132926 w 3653494"/>
              <a:gd name="connsiteY19" fmla="*/ 3708842 h 5125471"/>
              <a:gd name="connsiteX20" fmla="*/ 147669 w 3653494"/>
              <a:gd name="connsiteY20" fmla="*/ 3710817 h 5125471"/>
              <a:gd name="connsiteX21" fmla="*/ 629708 w 3653494"/>
              <a:gd name="connsiteY21" fmla="*/ 2990433 h 5125471"/>
              <a:gd name="connsiteX0" fmla="*/ 629708 w 3653494"/>
              <a:gd name="connsiteY0" fmla="*/ 2990433 h 5125471"/>
              <a:gd name="connsiteX1" fmla="*/ 1596262 w 3653494"/>
              <a:gd name="connsiteY1" fmla="*/ 51386 h 5125471"/>
              <a:gd name="connsiteX2" fmla="*/ 1868378 w 3653494"/>
              <a:gd name="connsiteY2" fmla="*/ 199896 h 5125471"/>
              <a:gd name="connsiteX3" fmla="*/ 2545383 w 3653494"/>
              <a:gd name="connsiteY3" fmla="*/ 769813 h 5125471"/>
              <a:gd name="connsiteX4" fmla="*/ 3329797 w 3653494"/>
              <a:gd name="connsiteY4" fmla="*/ 1632538 h 5125471"/>
              <a:gd name="connsiteX5" fmla="*/ 3578908 w 3653494"/>
              <a:gd name="connsiteY5" fmla="*/ 2299309 h 5125471"/>
              <a:gd name="connsiteX6" fmla="*/ 3634223 w 3653494"/>
              <a:gd name="connsiteY6" fmla="*/ 2962831 h 5125471"/>
              <a:gd name="connsiteX7" fmla="*/ 3192605 w 3653494"/>
              <a:gd name="connsiteY7" fmla="*/ 3764053 h 5125471"/>
              <a:gd name="connsiteX8" fmla="*/ 2095558 w 3653494"/>
              <a:gd name="connsiteY8" fmla="*/ 5125471 h 5125471"/>
              <a:gd name="connsiteX9" fmla="*/ 150620 w 3653494"/>
              <a:gd name="connsiteY9" fmla="*/ 3709113 h 5125471"/>
              <a:gd name="connsiteX10" fmla="*/ 122643 w 3653494"/>
              <a:gd name="connsiteY10" fmla="*/ 3693881 h 5125471"/>
              <a:gd name="connsiteX11" fmla="*/ 73952 w 3653494"/>
              <a:gd name="connsiteY11" fmla="*/ 3708367 h 5125471"/>
              <a:gd name="connsiteX12" fmla="*/ 84816 w 3653494"/>
              <a:gd name="connsiteY12" fmla="*/ 3744885 h 5125471"/>
              <a:gd name="connsiteX13" fmla="*/ 61780 w 3653494"/>
              <a:gd name="connsiteY13" fmla="*/ 3711988 h 5125471"/>
              <a:gd name="connsiteX14" fmla="*/ 87920 w 3653494"/>
              <a:gd name="connsiteY14" fmla="*/ 3728591 h 5125471"/>
              <a:gd name="connsiteX15" fmla="*/ 92652 w 3653494"/>
              <a:gd name="connsiteY15" fmla="*/ 3701743 h 5125471"/>
              <a:gd name="connsiteX16" fmla="*/ 87438 w 3653494"/>
              <a:gd name="connsiteY16" fmla="*/ 3684216 h 5125471"/>
              <a:gd name="connsiteX17" fmla="*/ 117134 w 3653494"/>
              <a:gd name="connsiteY17" fmla="*/ 3719900 h 5125471"/>
              <a:gd name="connsiteX18" fmla="*/ 817934 w 3653494"/>
              <a:gd name="connsiteY18" fmla="*/ 3911479 h 5125471"/>
              <a:gd name="connsiteX19" fmla="*/ 132926 w 3653494"/>
              <a:gd name="connsiteY19" fmla="*/ 3708842 h 5125471"/>
              <a:gd name="connsiteX20" fmla="*/ 107947 w 3653494"/>
              <a:gd name="connsiteY20" fmla="*/ 3784183 h 5125471"/>
              <a:gd name="connsiteX21" fmla="*/ 629708 w 3653494"/>
              <a:gd name="connsiteY21" fmla="*/ 2990433 h 5125471"/>
              <a:gd name="connsiteX0" fmla="*/ 629708 w 3653494"/>
              <a:gd name="connsiteY0" fmla="*/ 2990433 h 5125471"/>
              <a:gd name="connsiteX1" fmla="*/ 1596262 w 3653494"/>
              <a:gd name="connsiteY1" fmla="*/ 51386 h 5125471"/>
              <a:gd name="connsiteX2" fmla="*/ 1868378 w 3653494"/>
              <a:gd name="connsiteY2" fmla="*/ 199896 h 5125471"/>
              <a:gd name="connsiteX3" fmla="*/ 2545383 w 3653494"/>
              <a:gd name="connsiteY3" fmla="*/ 769813 h 5125471"/>
              <a:gd name="connsiteX4" fmla="*/ 3329797 w 3653494"/>
              <a:gd name="connsiteY4" fmla="*/ 1632538 h 5125471"/>
              <a:gd name="connsiteX5" fmla="*/ 3578908 w 3653494"/>
              <a:gd name="connsiteY5" fmla="*/ 2299309 h 5125471"/>
              <a:gd name="connsiteX6" fmla="*/ 3634223 w 3653494"/>
              <a:gd name="connsiteY6" fmla="*/ 2962831 h 5125471"/>
              <a:gd name="connsiteX7" fmla="*/ 3192605 w 3653494"/>
              <a:gd name="connsiteY7" fmla="*/ 3764053 h 5125471"/>
              <a:gd name="connsiteX8" fmla="*/ 2095558 w 3653494"/>
              <a:gd name="connsiteY8" fmla="*/ 5125471 h 5125471"/>
              <a:gd name="connsiteX9" fmla="*/ 150620 w 3653494"/>
              <a:gd name="connsiteY9" fmla="*/ 3709113 h 5125471"/>
              <a:gd name="connsiteX10" fmla="*/ 122643 w 3653494"/>
              <a:gd name="connsiteY10" fmla="*/ 3693881 h 5125471"/>
              <a:gd name="connsiteX11" fmla="*/ 73952 w 3653494"/>
              <a:gd name="connsiteY11" fmla="*/ 3708367 h 5125471"/>
              <a:gd name="connsiteX12" fmla="*/ 84816 w 3653494"/>
              <a:gd name="connsiteY12" fmla="*/ 3744885 h 5125471"/>
              <a:gd name="connsiteX13" fmla="*/ 61780 w 3653494"/>
              <a:gd name="connsiteY13" fmla="*/ 3711988 h 5125471"/>
              <a:gd name="connsiteX14" fmla="*/ 87920 w 3653494"/>
              <a:gd name="connsiteY14" fmla="*/ 3728591 h 5125471"/>
              <a:gd name="connsiteX15" fmla="*/ 92652 w 3653494"/>
              <a:gd name="connsiteY15" fmla="*/ 3701743 h 5125471"/>
              <a:gd name="connsiteX16" fmla="*/ 87438 w 3653494"/>
              <a:gd name="connsiteY16" fmla="*/ 3684216 h 5125471"/>
              <a:gd name="connsiteX17" fmla="*/ 117134 w 3653494"/>
              <a:gd name="connsiteY17" fmla="*/ 3719900 h 5125471"/>
              <a:gd name="connsiteX18" fmla="*/ 817934 w 3653494"/>
              <a:gd name="connsiteY18" fmla="*/ 3911479 h 5125471"/>
              <a:gd name="connsiteX19" fmla="*/ 132926 w 3653494"/>
              <a:gd name="connsiteY19" fmla="*/ 3708842 h 5125471"/>
              <a:gd name="connsiteX20" fmla="*/ 619414 w 3653494"/>
              <a:gd name="connsiteY20" fmla="*/ 3744859 h 5125471"/>
              <a:gd name="connsiteX21" fmla="*/ 629708 w 3653494"/>
              <a:gd name="connsiteY21" fmla="*/ 2990433 h 5125471"/>
              <a:gd name="connsiteX0" fmla="*/ 629708 w 3653494"/>
              <a:gd name="connsiteY0" fmla="*/ 2990433 h 5125471"/>
              <a:gd name="connsiteX1" fmla="*/ 1596262 w 3653494"/>
              <a:gd name="connsiteY1" fmla="*/ 51386 h 5125471"/>
              <a:gd name="connsiteX2" fmla="*/ 1868378 w 3653494"/>
              <a:gd name="connsiteY2" fmla="*/ 199896 h 5125471"/>
              <a:gd name="connsiteX3" fmla="*/ 2545383 w 3653494"/>
              <a:gd name="connsiteY3" fmla="*/ 769813 h 5125471"/>
              <a:gd name="connsiteX4" fmla="*/ 3329797 w 3653494"/>
              <a:gd name="connsiteY4" fmla="*/ 1632538 h 5125471"/>
              <a:gd name="connsiteX5" fmla="*/ 3578908 w 3653494"/>
              <a:gd name="connsiteY5" fmla="*/ 2299309 h 5125471"/>
              <a:gd name="connsiteX6" fmla="*/ 3634223 w 3653494"/>
              <a:gd name="connsiteY6" fmla="*/ 2962831 h 5125471"/>
              <a:gd name="connsiteX7" fmla="*/ 3192605 w 3653494"/>
              <a:gd name="connsiteY7" fmla="*/ 3764053 h 5125471"/>
              <a:gd name="connsiteX8" fmla="*/ 2095558 w 3653494"/>
              <a:gd name="connsiteY8" fmla="*/ 5125471 h 5125471"/>
              <a:gd name="connsiteX9" fmla="*/ 150620 w 3653494"/>
              <a:gd name="connsiteY9" fmla="*/ 3709113 h 5125471"/>
              <a:gd name="connsiteX10" fmla="*/ 122643 w 3653494"/>
              <a:gd name="connsiteY10" fmla="*/ 3693881 h 5125471"/>
              <a:gd name="connsiteX11" fmla="*/ 73952 w 3653494"/>
              <a:gd name="connsiteY11" fmla="*/ 3708367 h 5125471"/>
              <a:gd name="connsiteX12" fmla="*/ 84816 w 3653494"/>
              <a:gd name="connsiteY12" fmla="*/ 3744885 h 5125471"/>
              <a:gd name="connsiteX13" fmla="*/ 61780 w 3653494"/>
              <a:gd name="connsiteY13" fmla="*/ 3711988 h 5125471"/>
              <a:gd name="connsiteX14" fmla="*/ 87920 w 3653494"/>
              <a:gd name="connsiteY14" fmla="*/ 3728591 h 5125471"/>
              <a:gd name="connsiteX15" fmla="*/ 92652 w 3653494"/>
              <a:gd name="connsiteY15" fmla="*/ 3701743 h 5125471"/>
              <a:gd name="connsiteX16" fmla="*/ 87438 w 3653494"/>
              <a:gd name="connsiteY16" fmla="*/ 3684216 h 5125471"/>
              <a:gd name="connsiteX17" fmla="*/ 117134 w 3653494"/>
              <a:gd name="connsiteY17" fmla="*/ 3719900 h 5125471"/>
              <a:gd name="connsiteX18" fmla="*/ 817934 w 3653494"/>
              <a:gd name="connsiteY18" fmla="*/ 3911479 h 5125471"/>
              <a:gd name="connsiteX19" fmla="*/ 710904 w 3653494"/>
              <a:gd name="connsiteY19" fmla="*/ 3824119 h 5125471"/>
              <a:gd name="connsiteX20" fmla="*/ 619414 w 3653494"/>
              <a:gd name="connsiteY20" fmla="*/ 3744859 h 5125471"/>
              <a:gd name="connsiteX21" fmla="*/ 629708 w 3653494"/>
              <a:gd name="connsiteY21" fmla="*/ 2990433 h 5125471"/>
              <a:gd name="connsiteX0" fmla="*/ 629708 w 3653494"/>
              <a:gd name="connsiteY0" fmla="*/ 2990433 h 5125471"/>
              <a:gd name="connsiteX1" fmla="*/ 1596262 w 3653494"/>
              <a:gd name="connsiteY1" fmla="*/ 51386 h 5125471"/>
              <a:gd name="connsiteX2" fmla="*/ 1868378 w 3653494"/>
              <a:gd name="connsiteY2" fmla="*/ 199896 h 5125471"/>
              <a:gd name="connsiteX3" fmla="*/ 2545383 w 3653494"/>
              <a:gd name="connsiteY3" fmla="*/ 769813 h 5125471"/>
              <a:gd name="connsiteX4" fmla="*/ 3329797 w 3653494"/>
              <a:gd name="connsiteY4" fmla="*/ 1632538 h 5125471"/>
              <a:gd name="connsiteX5" fmla="*/ 3578908 w 3653494"/>
              <a:gd name="connsiteY5" fmla="*/ 2299309 h 5125471"/>
              <a:gd name="connsiteX6" fmla="*/ 3634223 w 3653494"/>
              <a:gd name="connsiteY6" fmla="*/ 2962831 h 5125471"/>
              <a:gd name="connsiteX7" fmla="*/ 3192605 w 3653494"/>
              <a:gd name="connsiteY7" fmla="*/ 3764053 h 5125471"/>
              <a:gd name="connsiteX8" fmla="*/ 2095558 w 3653494"/>
              <a:gd name="connsiteY8" fmla="*/ 5125471 h 5125471"/>
              <a:gd name="connsiteX9" fmla="*/ 150620 w 3653494"/>
              <a:gd name="connsiteY9" fmla="*/ 3709113 h 5125471"/>
              <a:gd name="connsiteX10" fmla="*/ 122643 w 3653494"/>
              <a:gd name="connsiteY10" fmla="*/ 3693881 h 5125471"/>
              <a:gd name="connsiteX11" fmla="*/ 73952 w 3653494"/>
              <a:gd name="connsiteY11" fmla="*/ 3708367 h 5125471"/>
              <a:gd name="connsiteX12" fmla="*/ 84816 w 3653494"/>
              <a:gd name="connsiteY12" fmla="*/ 3744885 h 5125471"/>
              <a:gd name="connsiteX13" fmla="*/ 61780 w 3653494"/>
              <a:gd name="connsiteY13" fmla="*/ 3711988 h 5125471"/>
              <a:gd name="connsiteX14" fmla="*/ 87920 w 3653494"/>
              <a:gd name="connsiteY14" fmla="*/ 3728591 h 5125471"/>
              <a:gd name="connsiteX15" fmla="*/ 92652 w 3653494"/>
              <a:gd name="connsiteY15" fmla="*/ 3701743 h 5125471"/>
              <a:gd name="connsiteX16" fmla="*/ 87438 w 3653494"/>
              <a:gd name="connsiteY16" fmla="*/ 3684216 h 5125471"/>
              <a:gd name="connsiteX17" fmla="*/ 117134 w 3653494"/>
              <a:gd name="connsiteY17" fmla="*/ 3719900 h 5125471"/>
              <a:gd name="connsiteX18" fmla="*/ 835294 w 3653494"/>
              <a:gd name="connsiteY18" fmla="*/ 3737462 h 5125471"/>
              <a:gd name="connsiteX19" fmla="*/ 817934 w 3653494"/>
              <a:gd name="connsiteY19" fmla="*/ 3911479 h 5125471"/>
              <a:gd name="connsiteX20" fmla="*/ 710904 w 3653494"/>
              <a:gd name="connsiteY20" fmla="*/ 3824119 h 5125471"/>
              <a:gd name="connsiteX21" fmla="*/ 619414 w 3653494"/>
              <a:gd name="connsiteY21" fmla="*/ 3744859 h 5125471"/>
              <a:gd name="connsiteX22" fmla="*/ 629708 w 3653494"/>
              <a:gd name="connsiteY22" fmla="*/ 2990433 h 5125471"/>
              <a:gd name="connsiteX0" fmla="*/ 629708 w 3653494"/>
              <a:gd name="connsiteY0" fmla="*/ 2990433 h 5125471"/>
              <a:gd name="connsiteX1" fmla="*/ 1596262 w 3653494"/>
              <a:gd name="connsiteY1" fmla="*/ 51386 h 5125471"/>
              <a:gd name="connsiteX2" fmla="*/ 1868378 w 3653494"/>
              <a:gd name="connsiteY2" fmla="*/ 199896 h 5125471"/>
              <a:gd name="connsiteX3" fmla="*/ 2545383 w 3653494"/>
              <a:gd name="connsiteY3" fmla="*/ 769813 h 5125471"/>
              <a:gd name="connsiteX4" fmla="*/ 3329797 w 3653494"/>
              <a:gd name="connsiteY4" fmla="*/ 1632538 h 5125471"/>
              <a:gd name="connsiteX5" fmla="*/ 3578908 w 3653494"/>
              <a:gd name="connsiteY5" fmla="*/ 2299309 h 5125471"/>
              <a:gd name="connsiteX6" fmla="*/ 3634223 w 3653494"/>
              <a:gd name="connsiteY6" fmla="*/ 2962831 h 5125471"/>
              <a:gd name="connsiteX7" fmla="*/ 3192605 w 3653494"/>
              <a:gd name="connsiteY7" fmla="*/ 3764053 h 5125471"/>
              <a:gd name="connsiteX8" fmla="*/ 2095558 w 3653494"/>
              <a:gd name="connsiteY8" fmla="*/ 5125471 h 5125471"/>
              <a:gd name="connsiteX9" fmla="*/ 150620 w 3653494"/>
              <a:gd name="connsiteY9" fmla="*/ 3709113 h 5125471"/>
              <a:gd name="connsiteX10" fmla="*/ 122643 w 3653494"/>
              <a:gd name="connsiteY10" fmla="*/ 3693881 h 5125471"/>
              <a:gd name="connsiteX11" fmla="*/ 73952 w 3653494"/>
              <a:gd name="connsiteY11" fmla="*/ 3708367 h 5125471"/>
              <a:gd name="connsiteX12" fmla="*/ 84816 w 3653494"/>
              <a:gd name="connsiteY12" fmla="*/ 3744885 h 5125471"/>
              <a:gd name="connsiteX13" fmla="*/ 61780 w 3653494"/>
              <a:gd name="connsiteY13" fmla="*/ 3711988 h 5125471"/>
              <a:gd name="connsiteX14" fmla="*/ 87920 w 3653494"/>
              <a:gd name="connsiteY14" fmla="*/ 3728591 h 5125471"/>
              <a:gd name="connsiteX15" fmla="*/ 92652 w 3653494"/>
              <a:gd name="connsiteY15" fmla="*/ 3701743 h 5125471"/>
              <a:gd name="connsiteX16" fmla="*/ 87438 w 3653494"/>
              <a:gd name="connsiteY16" fmla="*/ 3684216 h 5125471"/>
              <a:gd name="connsiteX17" fmla="*/ 117134 w 3653494"/>
              <a:gd name="connsiteY17" fmla="*/ 3719900 h 5125471"/>
              <a:gd name="connsiteX18" fmla="*/ 835294 w 3653494"/>
              <a:gd name="connsiteY18" fmla="*/ 3737462 h 5125471"/>
              <a:gd name="connsiteX19" fmla="*/ 817934 w 3653494"/>
              <a:gd name="connsiteY19" fmla="*/ 3911479 h 5125471"/>
              <a:gd name="connsiteX20" fmla="*/ 710904 w 3653494"/>
              <a:gd name="connsiteY20" fmla="*/ 3824119 h 5125471"/>
              <a:gd name="connsiteX21" fmla="*/ 151486 w 3653494"/>
              <a:gd name="connsiteY21" fmla="*/ 3689164 h 5125471"/>
              <a:gd name="connsiteX22" fmla="*/ 629708 w 3653494"/>
              <a:gd name="connsiteY22" fmla="*/ 2990433 h 5125471"/>
              <a:gd name="connsiteX0" fmla="*/ 629708 w 3653494"/>
              <a:gd name="connsiteY0" fmla="*/ 2990433 h 5125471"/>
              <a:gd name="connsiteX1" fmla="*/ 1596262 w 3653494"/>
              <a:gd name="connsiteY1" fmla="*/ 51386 h 5125471"/>
              <a:gd name="connsiteX2" fmla="*/ 1868378 w 3653494"/>
              <a:gd name="connsiteY2" fmla="*/ 199896 h 5125471"/>
              <a:gd name="connsiteX3" fmla="*/ 2545383 w 3653494"/>
              <a:gd name="connsiteY3" fmla="*/ 769813 h 5125471"/>
              <a:gd name="connsiteX4" fmla="*/ 3329797 w 3653494"/>
              <a:gd name="connsiteY4" fmla="*/ 1632538 h 5125471"/>
              <a:gd name="connsiteX5" fmla="*/ 3578908 w 3653494"/>
              <a:gd name="connsiteY5" fmla="*/ 2299309 h 5125471"/>
              <a:gd name="connsiteX6" fmla="*/ 3634223 w 3653494"/>
              <a:gd name="connsiteY6" fmla="*/ 2962831 h 5125471"/>
              <a:gd name="connsiteX7" fmla="*/ 3192605 w 3653494"/>
              <a:gd name="connsiteY7" fmla="*/ 3764053 h 5125471"/>
              <a:gd name="connsiteX8" fmla="*/ 2095558 w 3653494"/>
              <a:gd name="connsiteY8" fmla="*/ 5125471 h 5125471"/>
              <a:gd name="connsiteX9" fmla="*/ 150620 w 3653494"/>
              <a:gd name="connsiteY9" fmla="*/ 3709113 h 5125471"/>
              <a:gd name="connsiteX10" fmla="*/ 122643 w 3653494"/>
              <a:gd name="connsiteY10" fmla="*/ 3693881 h 5125471"/>
              <a:gd name="connsiteX11" fmla="*/ 73952 w 3653494"/>
              <a:gd name="connsiteY11" fmla="*/ 3708367 h 5125471"/>
              <a:gd name="connsiteX12" fmla="*/ 84816 w 3653494"/>
              <a:gd name="connsiteY12" fmla="*/ 3744885 h 5125471"/>
              <a:gd name="connsiteX13" fmla="*/ 61780 w 3653494"/>
              <a:gd name="connsiteY13" fmla="*/ 3711988 h 5125471"/>
              <a:gd name="connsiteX14" fmla="*/ 87920 w 3653494"/>
              <a:gd name="connsiteY14" fmla="*/ 3728591 h 5125471"/>
              <a:gd name="connsiteX15" fmla="*/ 92652 w 3653494"/>
              <a:gd name="connsiteY15" fmla="*/ 3701743 h 5125471"/>
              <a:gd name="connsiteX16" fmla="*/ 87438 w 3653494"/>
              <a:gd name="connsiteY16" fmla="*/ 3684216 h 5125471"/>
              <a:gd name="connsiteX17" fmla="*/ 117134 w 3653494"/>
              <a:gd name="connsiteY17" fmla="*/ 3719900 h 5125471"/>
              <a:gd name="connsiteX18" fmla="*/ 835294 w 3653494"/>
              <a:gd name="connsiteY18" fmla="*/ 3737462 h 5125471"/>
              <a:gd name="connsiteX19" fmla="*/ 817934 w 3653494"/>
              <a:gd name="connsiteY19" fmla="*/ 3911479 h 5125471"/>
              <a:gd name="connsiteX20" fmla="*/ 189471 w 3653494"/>
              <a:gd name="connsiteY20" fmla="*/ 3692019 h 5125471"/>
              <a:gd name="connsiteX21" fmla="*/ 151486 w 3653494"/>
              <a:gd name="connsiteY21" fmla="*/ 3689164 h 5125471"/>
              <a:gd name="connsiteX22" fmla="*/ 629708 w 3653494"/>
              <a:gd name="connsiteY22" fmla="*/ 2990433 h 5125471"/>
              <a:gd name="connsiteX0" fmla="*/ 629708 w 3653494"/>
              <a:gd name="connsiteY0" fmla="*/ 2990433 h 5125471"/>
              <a:gd name="connsiteX1" fmla="*/ 1596262 w 3653494"/>
              <a:gd name="connsiteY1" fmla="*/ 51386 h 5125471"/>
              <a:gd name="connsiteX2" fmla="*/ 1868378 w 3653494"/>
              <a:gd name="connsiteY2" fmla="*/ 199896 h 5125471"/>
              <a:gd name="connsiteX3" fmla="*/ 2545383 w 3653494"/>
              <a:gd name="connsiteY3" fmla="*/ 769813 h 5125471"/>
              <a:gd name="connsiteX4" fmla="*/ 3329797 w 3653494"/>
              <a:gd name="connsiteY4" fmla="*/ 1632538 h 5125471"/>
              <a:gd name="connsiteX5" fmla="*/ 3578908 w 3653494"/>
              <a:gd name="connsiteY5" fmla="*/ 2299309 h 5125471"/>
              <a:gd name="connsiteX6" fmla="*/ 3634223 w 3653494"/>
              <a:gd name="connsiteY6" fmla="*/ 2962831 h 5125471"/>
              <a:gd name="connsiteX7" fmla="*/ 3192605 w 3653494"/>
              <a:gd name="connsiteY7" fmla="*/ 3764053 h 5125471"/>
              <a:gd name="connsiteX8" fmla="*/ 2095558 w 3653494"/>
              <a:gd name="connsiteY8" fmla="*/ 5125471 h 5125471"/>
              <a:gd name="connsiteX9" fmla="*/ 150620 w 3653494"/>
              <a:gd name="connsiteY9" fmla="*/ 3709113 h 5125471"/>
              <a:gd name="connsiteX10" fmla="*/ 122643 w 3653494"/>
              <a:gd name="connsiteY10" fmla="*/ 3693881 h 5125471"/>
              <a:gd name="connsiteX11" fmla="*/ 73952 w 3653494"/>
              <a:gd name="connsiteY11" fmla="*/ 3708367 h 5125471"/>
              <a:gd name="connsiteX12" fmla="*/ 84816 w 3653494"/>
              <a:gd name="connsiteY12" fmla="*/ 3744885 h 5125471"/>
              <a:gd name="connsiteX13" fmla="*/ 61780 w 3653494"/>
              <a:gd name="connsiteY13" fmla="*/ 3711988 h 5125471"/>
              <a:gd name="connsiteX14" fmla="*/ 87920 w 3653494"/>
              <a:gd name="connsiteY14" fmla="*/ 3728591 h 5125471"/>
              <a:gd name="connsiteX15" fmla="*/ 92652 w 3653494"/>
              <a:gd name="connsiteY15" fmla="*/ 3701743 h 5125471"/>
              <a:gd name="connsiteX16" fmla="*/ 87438 w 3653494"/>
              <a:gd name="connsiteY16" fmla="*/ 3684216 h 5125471"/>
              <a:gd name="connsiteX17" fmla="*/ 117134 w 3653494"/>
              <a:gd name="connsiteY17" fmla="*/ 3719900 h 5125471"/>
              <a:gd name="connsiteX18" fmla="*/ 835294 w 3653494"/>
              <a:gd name="connsiteY18" fmla="*/ 3737462 h 5125471"/>
              <a:gd name="connsiteX19" fmla="*/ 159192 w 3653494"/>
              <a:gd name="connsiteY19" fmla="*/ 3697131 h 5125471"/>
              <a:gd name="connsiteX20" fmla="*/ 189471 w 3653494"/>
              <a:gd name="connsiteY20" fmla="*/ 3692019 h 5125471"/>
              <a:gd name="connsiteX21" fmla="*/ 151486 w 3653494"/>
              <a:gd name="connsiteY21" fmla="*/ 3689164 h 5125471"/>
              <a:gd name="connsiteX22" fmla="*/ 629708 w 3653494"/>
              <a:gd name="connsiteY22" fmla="*/ 2990433 h 5125471"/>
              <a:gd name="connsiteX0" fmla="*/ 629708 w 3653494"/>
              <a:gd name="connsiteY0" fmla="*/ 2990433 h 5125471"/>
              <a:gd name="connsiteX1" fmla="*/ 1596262 w 3653494"/>
              <a:gd name="connsiteY1" fmla="*/ 51386 h 5125471"/>
              <a:gd name="connsiteX2" fmla="*/ 1868378 w 3653494"/>
              <a:gd name="connsiteY2" fmla="*/ 199896 h 5125471"/>
              <a:gd name="connsiteX3" fmla="*/ 2545383 w 3653494"/>
              <a:gd name="connsiteY3" fmla="*/ 769813 h 5125471"/>
              <a:gd name="connsiteX4" fmla="*/ 3329797 w 3653494"/>
              <a:gd name="connsiteY4" fmla="*/ 1632538 h 5125471"/>
              <a:gd name="connsiteX5" fmla="*/ 3578908 w 3653494"/>
              <a:gd name="connsiteY5" fmla="*/ 2299309 h 5125471"/>
              <a:gd name="connsiteX6" fmla="*/ 3634223 w 3653494"/>
              <a:gd name="connsiteY6" fmla="*/ 2962831 h 5125471"/>
              <a:gd name="connsiteX7" fmla="*/ 3192605 w 3653494"/>
              <a:gd name="connsiteY7" fmla="*/ 3764053 h 5125471"/>
              <a:gd name="connsiteX8" fmla="*/ 2095558 w 3653494"/>
              <a:gd name="connsiteY8" fmla="*/ 5125471 h 5125471"/>
              <a:gd name="connsiteX9" fmla="*/ 150620 w 3653494"/>
              <a:gd name="connsiteY9" fmla="*/ 3709113 h 5125471"/>
              <a:gd name="connsiteX10" fmla="*/ 122643 w 3653494"/>
              <a:gd name="connsiteY10" fmla="*/ 3693881 h 5125471"/>
              <a:gd name="connsiteX11" fmla="*/ 73952 w 3653494"/>
              <a:gd name="connsiteY11" fmla="*/ 3708367 h 5125471"/>
              <a:gd name="connsiteX12" fmla="*/ 84816 w 3653494"/>
              <a:gd name="connsiteY12" fmla="*/ 3744885 h 5125471"/>
              <a:gd name="connsiteX13" fmla="*/ 61780 w 3653494"/>
              <a:gd name="connsiteY13" fmla="*/ 3711988 h 5125471"/>
              <a:gd name="connsiteX14" fmla="*/ 87920 w 3653494"/>
              <a:gd name="connsiteY14" fmla="*/ 3728591 h 5125471"/>
              <a:gd name="connsiteX15" fmla="*/ 92652 w 3653494"/>
              <a:gd name="connsiteY15" fmla="*/ 3701743 h 5125471"/>
              <a:gd name="connsiteX16" fmla="*/ 87438 w 3653494"/>
              <a:gd name="connsiteY16" fmla="*/ 3684216 h 5125471"/>
              <a:gd name="connsiteX17" fmla="*/ 117134 w 3653494"/>
              <a:gd name="connsiteY17" fmla="*/ 3719900 h 5125471"/>
              <a:gd name="connsiteX18" fmla="*/ 143215 w 3653494"/>
              <a:gd name="connsiteY18" fmla="*/ 3686904 h 5125471"/>
              <a:gd name="connsiteX19" fmla="*/ 159192 w 3653494"/>
              <a:gd name="connsiteY19" fmla="*/ 3697131 h 5125471"/>
              <a:gd name="connsiteX20" fmla="*/ 189471 w 3653494"/>
              <a:gd name="connsiteY20" fmla="*/ 3692019 h 5125471"/>
              <a:gd name="connsiteX21" fmla="*/ 151486 w 3653494"/>
              <a:gd name="connsiteY21" fmla="*/ 3689164 h 5125471"/>
              <a:gd name="connsiteX22" fmla="*/ 629708 w 3653494"/>
              <a:gd name="connsiteY22" fmla="*/ 2990433 h 5125471"/>
              <a:gd name="connsiteX0" fmla="*/ 419575 w 3653494"/>
              <a:gd name="connsiteY0" fmla="*/ 3042691 h 5125471"/>
              <a:gd name="connsiteX1" fmla="*/ 1596262 w 3653494"/>
              <a:gd name="connsiteY1" fmla="*/ 51386 h 5125471"/>
              <a:gd name="connsiteX2" fmla="*/ 1868378 w 3653494"/>
              <a:gd name="connsiteY2" fmla="*/ 199896 h 5125471"/>
              <a:gd name="connsiteX3" fmla="*/ 2545383 w 3653494"/>
              <a:gd name="connsiteY3" fmla="*/ 769813 h 5125471"/>
              <a:gd name="connsiteX4" fmla="*/ 3329797 w 3653494"/>
              <a:gd name="connsiteY4" fmla="*/ 1632538 h 5125471"/>
              <a:gd name="connsiteX5" fmla="*/ 3578908 w 3653494"/>
              <a:gd name="connsiteY5" fmla="*/ 2299309 h 5125471"/>
              <a:gd name="connsiteX6" fmla="*/ 3634223 w 3653494"/>
              <a:gd name="connsiteY6" fmla="*/ 2962831 h 5125471"/>
              <a:gd name="connsiteX7" fmla="*/ 3192605 w 3653494"/>
              <a:gd name="connsiteY7" fmla="*/ 3764053 h 5125471"/>
              <a:gd name="connsiteX8" fmla="*/ 2095558 w 3653494"/>
              <a:gd name="connsiteY8" fmla="*/ 5125471 h 5125471"/>
              <a:gd name="connsiteX9" fmla="*/ 150620 w 3653494"/>
              <a:gd name="connsiteY9" fmla="*/ 3709113 h 5125471"/>
              <a:gd name="connsiteX10" fmla="*/ 122643 w 3653494"/>
              <a:gd name="connsiteY10" fmla="*/ 3693881 h 5125471"/>
              <a:gd name="connsiteX11" fmla="*/ 73952 w 3653494"/>
              <a:gd name="connsiteY11" fmla="*/ 3708367 h 5125471"/>
              <a:gd name="connsiteX12" fmla="*/ 84816 w 3653494"/>
              <a:gd name="connsiteY12" fmla="*/ 3744885 h 5125471"/>
              <a:gd name="connsiteX13" fmla="*/ 61780 w 3653494"/>
              <a:gd name="connsiteY13" fmla="*/ 3711988 h 5125471"/>
              <a:gd name="connsiteX14" fmla="*/ 87920 w 3653494"/>
              <a:gd name="connsiteY14" fmla="*/ 3728591 h 5125471"/>
              <a:gd name="connsiteX15" fmla="*/ 92652 w 3653494"/>
              <a:gd name="connsiteY15" fmla="*/ 3701743 h 5125471"/>
              <a:gd name="connsiteX16" fmla="*/ 87438 w 3653494"/>
              <a:gd name="connsiteY16" fmla="*/ 3684216 h 5125471"/>
              <a:gd name="connsiteX17" fmla="*/ 117134 w 3653494"/>
              <a:gd name="connsiteY17" fmla="*/ 3719900 h 5125471"/>
              <a:gd name="connsiteX18" fmla="*/ 143215 w 3653494"/>
              <a:gd name="connsiteY18" fmla="*/ 3686904 h 5125471"/>
              <a:gd name="connsiteX19" fmla="*/ 159192 w 3653494"/>
              <a:gd name="connsiteY19" fmla="*/ 3697131 h 5125471"/>
              <a:gd name="connsiteX20" fmla="*/ 189471 w 3653494"/>
              <a:gd name="connsiteY20" fmla="*/ 3692019 h 5125471"/>
              <a:gd name="connsiteX21" fmla="*/ 151486 w 3653494"/>
              <a:gd name="connsiteY21" fmla="*/ 3689164 h 5125471"/>
              <a:gd name="connsiteX22" fmla="*/ 419575 w 3653494"/>
              <a:gd name="connsiteY22" fmla="*/ 3042691 h 5125471"/>
              <a:gd name="connsiteX0" fmla="*/ 419575 w 3653494"/>
              <a:gd name="connsiteY0" fmla="*/ 3042691 h 5125471"/>
              <a:gd name="connsiteX1" fmla="*/ 1596262 w 3653494"/>
              <a:gd name="connsiteY1" fmla="*/ 51386 h 5125471"/>
              <a:gd name="connsiteX2" fmla="*/ 1868378 w 3653494"/>
              <a:gd name="connsiteY2" fmla="*/ 199896 h 5125471"/>
              <a:gd name="connsiteX3" fmla="*/ 2545383 w 3653494"/>
              <a:gd name="connsiteY3" fmla="*/ 769813 h 5125471"/>
              <a:gd name="connsiteX4" fmla="*/ 3329797 w 3653494"/>
              <a:gd name="connsiteY4" fmla="*/ 1632538 h 5125471"/>
              <a:gd name="connsiteX5" fmla="*/ 3578908 w 3653494"/>
              <a:gd name="connsiteY5" fmla="*/ 2299309 h 5125471"/>
              <a:gd name="connsiteX6" fmla="*/ 3634223 w 3653494"/>
              <a:gd name="connsiteY6" fmla="*/ 2962831 h 5125471"/>
              <a:gd name="connsiteX7" fmla="*/ 3192605 w 3653494"/>
              <a:gd name="connsiteY7" fmla="*/ 3764053 h 5125471"/>
              <a:gd name="connsiteX8" fmla="*/ 2095558 w 3653494"/>
              <a:gd name="connsiteY8" fmla="*/ 5125471 h 5125471"/>
              <a:gd name="connsiteX9" fmla="*/ 150620 w 3653494"/>
              <a:gd name="connsiteY9" fmla="*/ 3709113 h 5125471"/>
              <a:gd name="connsiteX10" fmla="*/ 122643 w 3653494"/>
              <a:gd name="connsiteY10" fmla="*/ 3693881 h 5125471"/>
              <a:gd name="connsiteX11" fmla="*/ 73952 w 3653494"/>
              <a:gd name="connsiteY11" fmla="*/ 3708367 h 5125471"/>
              <a:gd name="connsiteX12" fmla="*/ 118760 w 3653494"/>
              <a:gd name="connsiteY12" fmla="*/ 3689736 h 5125471"/>
              <a:gd name="connsiteX13" fmla="*/ 61780 w 3653494"/>
              <a:gd name="connsiteY13" fmla="*/ 3711988 h 5125471"/>
              <a:gd name="connsiteX14" fmla="*/ 87920 w 3653494"/>
              <a:gd name="connsiteY14" fmla="*/ 3728591 h 5125471"/>
              <a:gd name="connsiteX15" fmla="*/ 92652 w 3653494"/>
              <a:gd name="connsiteY15" fmla="*/ 3701743 h 5125471"/>
              <a:gd name="connsiteX16" fmla="*/ 87438 w 3653494"/>
              <a:gd name="connsiteY16" fmla="*/ 3684216 h 5125471"/>
              <a:gd name="connsiteX17" fmla="*/ 117134 w 3653494"/>
              <a:gd name="connsiteY17" fmla="*/ 3719900 h 5125471"/>
              <a:gd name="connsiteX18" fmla="*/ 143215 w 3653494"/>
              <a:gd name="connsiteY18" fmla="*/ 3686904 h 5125471"/>
              <a:gd name="connsiteX19" fmla="*/ 159192 w 3653494"/>
              <a:gd name="connsiteY19" fmla="*/ 3697131 h 5125471"/>
              <a:gd name="connsiteX20" fmla="*/ 189471 w 3653494"/>
              <a:gd name="connsiteY20" fmla="*/ 3692019 h 5125471"/>
              <a:gd name="connsiteX21" fmla="*/ 151486 w 3653494"/>
              <a:gd name="connsiteY21" fmla="*/ 3689164 h 5125471"/>
              <a:gd name="connsiteX22" fmla="*/ 419575 w 3653494"/>
              <a:gd name="connsiteY22" fmla="*/ 3042691 h 5125471"/>
              <a:gd name="connsiteX0" fmla="*/ 419575 w 3653494"/>
              <a:gd name="connsiteY0" fmla="*/ 3042691 h 5125471"/>
              <a:gd name="connsiteX1" fmla="*/ 1596262 w 3653494"/>
              <a:gd name="connsiteY1" fmla="*/ 51386 h 5125471"/>
              <a:gd name="connsiteX2" fmla="*/ 1868378 w 3653494"/>
              <a:gd name="connsiteY2" fmla="*/ 199896 h 5125471"/>
              <a:gd name="connsiteX3" fmla="*/ 2545383 w 3653494"/>
              <a:gd name="connsiteY3" fmla="*/ 769813 h 5125471"/>
              <a:gd name="connsiteX4" fmla="*/ 3329797 w 3653494"/>
              <a:gd name="connsiteY4" fmla="*/ 1632538 h 5125471"/>
              <a:gd name="connsiteX5" fmla="*/ 3578908 w 3653494"/>
              <a:gd name="connsiteY5" fmla="*/ 2299309 h 5125471"/>
              <a:gd name="connsiteX6" fmla="*/ 3634223 w 3653494"/>
              <a:gd name="connsiteY6" fmla="*/ 2962831 h 5125471"/>
              <a:gd name="connsiteX7" fmla="*/ 3192605 w 3653494"/>
              <a:gd name="connsiteY7" fmla="*/ 3764053 h 5125471"/>
              <a:gd name="connsiteX8" fmla="*/ 2095558 w 3653494"/>
              <a:gd name="connsiteY8" fmla="*/ 5125471 h 5125471"/>
              <a:gd name="connsiteX9" fmla="*/ 150620 w 3653494"/>
              <a:gd name="connsiteY9" fmla="*/ 3709113 h 5125471"/>
              <a:gd name="connsiteX10" fmla="*/ 122643 w 3653494"/>
              <a:gd name="connsiteY10" fmla="*/ 3693881 h 5125471"/>
              <a:gd name="connsiteX11" fmla="*/ 73952 w 3653494"/>
              <a:gd name="connsiteY11" fmla="*/ 3708367 h 5125471"/>
              <a:gd name="connsiteX12" fmla="*/ 118760 w 3653494"/>
              <a:gd name="connsiteY12" fmla="*/ 3689736 h 5125471"/>
              <a:gd name="connsiteX13" fmla="*/ 132181 w 3653494"/>
              <a:gd name="connsiteY13" fmla="*/ 3672492 h 5125471"/>
              <a:gd name="connsiteX14" fmla="*/ 87920 w 3653494"/>
              <a:gd name="connsiteY14" fmla="*/ 3728591 h 5125471"/>
              <a:gd name="connsiteX15" fmla="*/ 92652 w 3653494"/>
              <a:gd name="connsiteY15" fmla="*/ 3701743 h 5125471"/>
              <a:gd name="connsiteX16" fmla="*/ 87438 w 3653494"/>
              <a:gd name="connsiteY16" fmla="*/ 3684216 h 5125471"/>
              <a:gd name="connsiteX17" fmla="*/ 117134 w 3653494"/>
              <a:gd name="connsiteY17" fmla="*/ 3719900 h 5125471"/>
              <a:gd name="connsiteX18" fmla="*/ 143215 w 3653494"/>
              <a:gd name="connsiteY18" fmla="*/ 3686904 h 5125471"/>
              <a:gd name="connsiteX19" fmla="*/ 159192 w 3653494"/>
              <a:gd name="connsiteY19" fmla="*/ 3697131 h 5125471"/>
              <a:gd name="connsiteX20" fmla="*/ 189471 w 3653494"/>
              <a:gd name="connsiteY20" fmla="*/ 3692019 h 5125471"/>
              <a:gd name="connsiteX21" fmla="*/ 151486 w 3653494"/>
              <a:gd name="connsiteY21" fmla="*/ 3689164 h 5125471"/>
              <a:gd name="connsiteX22" fmla="*/ 419575 w 3653494"/>
              <a:gd name="connsiteY22" fmla="*/ 3042691 h 5125471"/>
              <a:gd name="connsiteX0" fmla="*/ 419575 w 3653494"/>
              <a:gd name="connsiteY0" fmla="*/ 3042691 h 5125471"/>
              <a:gd name="connsiteX1" fmla="*/ 1596262 w 3653494"/>
              <a:gd name="connsiteY1" fmla="*/ 51386 h 5125471"/>
              <a:gd name="connsiteX2" fmla="*/ 1868378 w 3653494"/>
              <a:gd name="connsiteY2" fmla="*/ 199896 h 5125471"/>
              <a:gd name="connsiteX3" fmla="*/ 2545383 w 3653494"/>
              <a:gd name="connsiteY3" fmla="*/ 769813 h 5125471"/>
              <a:gd name="connsiteX4" fmla="*/ 3329797 w 3653494"/>
              <a:gd name="connsiteY4" fmla="*/ 1632538 h 5125471"/>
              <a:gd name="connsiteX5" fmla="*/ 3578908 w 3653494"/>
              <a:gd name="connsiteY5" fmla="*/ 2299309 h 5125471"/>
              <a:gd name="connsiteX6" fmla="*/ 3634223 w 3653494"/>
              <a:gd name="connsiteY6" fmla="*/ 2962831 h 5125471"/>
              <a:gd name="connsiteX7" fmla="*/ 3192605 w 3653494"/>
              <a:gd name="connsiteY7" fmla="*/ 3764053 h 5125471"/>
              <a:gd name="connsiteX8" fmla="*/ 2095558 w 3653494"/>
              <a:gd name="connsiteY8" fmla="*/ 5125471 h 5125471"/>
              <a:gd name="connsiteX9" fmla="*/ 150620 w 3653494"/>
              <a:gd name="connsiteY9" fmla="*/ 3709113 h 5125471"/>
              <a:gd name="connsiteX10" fmla="*/ 122643 w 3653494"/>
              <a:gd name="connsiteY10" fmla="*/ 3693881 h 5125471"/>
              <a:gd name="connsiteX11" fmla="*/ 73952 w 3653494"/>
              <a:gd name="connsiteY11" fmla="*/ 3708367 h 5125471"/>
              <a:gd name="connsiteX12" fmla="*/ 118760 w 3653494"/>
              <a:gd name="connsiteY12" fmla="*/ 3689736 h 5125471"/>
              <a:gd name="connsiteX13" fmla="*/ 132181 w 3653494"/>
              <a:gd name="connsiteY13" fmla="*/ 3672492 h 5125471"/>
              <a:gd name="connsiteX14" fmla="*/ 87920 w 3653494"/>
              <a:gd name="connsiteY14" fmla="*/ 3728591 h 5125471"/>
              <a:gd name="connsiteX15" fmla="*/ 92652 w 3653494"/>
              <a:gd name="connsiteY15" fmla="*/ 3701743 h 5125471"/>
              <a:gd name="connsiteX16" fmla="*/ 87438 w 3653494"/>
              <a:gd name="connsiteY16" fmla="*/ 3684216 h 5125471"/>
              <a:gd name="connsiteX17" fmla="*/ 117134 w 3653494"/>
              <a:gd name="connsiteY17" fmla="*/ 3719900 h 5125471"/>
              <a:gd name="connsiteX18" fmla="*/ 143215 w 3653494"/>
              <a:gd name="connsiteY18" fmla="*/ 3686904 h 5125471"/>
              <a:gd name="connsiteX19" fmla="*/ 159192 w 3653494"/>
              <a:gd name="connsiteY19" fmla="*/ 3697131 h 5125471"/>
              <a:gd name="connsiteX20" fmla="*/ 132813 w 3653494"/>
              <a:gd name="connsiteY20" fmla="*/ 3679725 h 5125471"/>
              <a:gd name="connsiteX21" fmla="*/ 151486 w 3653494"/>
              <a:gd name="connsiteY21" fmla="*/ 3689164 h 5125471"/>
              <a:gd name="connsiteX22" fmla="*/ 419575 w 3653494"/>
              <a:gd name="connsiteY22" fmla="*/ 3042691 h 5125471"/>
              <a:gd name="connsiteX0" fmla="*/ 419575 w 3653494"/>
              <a:gd name="connsiteY0" fmla="*/ 3042691 h 5125471"/>
              <a:gd name="connsiteX1" fmla="*/ 1596262 w 3653494"/>
              <a:gd name="connsiteY1" fmla="*/ 51386 h 5125471"/>
              <a:gd name="connsiteX2" fmla="*/ 1868378 w 3653494"/>
              <a:gd name="connsiteY2" fmla="*/ 199896 h 5125471"/>
              <a:gd name="connsiteX3" fmla="*/ 2545383 w 3653494"/>
              <a:gd name="connsiteY3" fmla="*/ 769813 h 5125471"/>
              <a:gd name="connsiteX4" fmla="*/ 3329797 w 3653494"/>
              <a:gd name="connsiteY4" fmla="*/ 1632538 h 5125471"/>
              <a:gd name="connsiteX5" fmla="*/ 3578908 w 3653494"/>
              <a:gd name="connsiteY5" fmla="*/ 2299309 h 5125471"/>
              <a:gd name="connsiteX6" fmla="*/ 3634223 w 3653494"/>
              <a:gd name="connsiteY6" fmla="*/ 2962831 h 5125471"/>
              <a:gd name="connsiteX7" fmla="*/ 3192605 w 3653494"/>
              <a:gd name="connsiteY7" fmla="*/ 3764053 h 5125471"/>
              <a:gd name="connsiteX8" fmla="*/ 2095558 w 3653494"/>
              <a:gd name="connsiteY8" fmla="*/ 5125471 h 5125471"/>
              <a:gd name="connsiteX9" fmla="*/ 150620 w 3653494"/>
              <a:gd name="connsiteY9" fmla="*/ 3709113 h 5125471"/>
              <a:gd name="connsiteX10" fmla="*/ 122643 w 3653494"/>
              <a:gd name="connsiteY10" fmla="*/ 3693881 h 5125471"/>
              <a:gd name="connsiteX11" fmla="*/ 73952 w 3653494"/>
              <a:gd name="connsiteY11" fmla="*/ 3708367 h 5125471"/>
              <a:gd name="connsiteX12" fmla="*/ 118760 w 3653494"/>
              <a:gd name="connsiteY12" fmla="*/ 3689736 h 5125471"/>
              <a:gd name="connsiteX13" fmla="*/ 132181 w 3653494"/>
              <a:gd name="connsiteY13" fmla="*/ 3672492 h 5125471"/>
              <a:gd name="connsiteX14" fmla="*/ 87920 w 3653494"/>
              <a:gd name="connsiteY14" fmla="*/ 3728591 h 5125471"/>
              <a:gd name="connsiteX15" fmla="*/ 92652 w 3653494"/>
              <a:gd name="connsiteY15" fmla="*/ 3701743 h 5125471"/>
              <a:gd name="connsiteX16" fmla="*/ 87438 w 3653494"/>
              <a:gd name="connsiteY16" fmla="*/ 3684216 h 5125471"/>
              <a:gd name="connsiteX17" fmla="*/ 120877 w 3653494"/>
              <a:gd name="connsiteY17" fmla="*/ 3679037 h 5125471"/>
              <a:gd name="connsiteX18" fmla="*/ 143215 w 3653494"/>
              <a:gd name="connsiteY18" fmla="*/ 3686904 h 5125471"/>
              <a:gd name="connsiteX19" fmla="*/ 159192 w 3653494"/>
              <a:gd name="connsiteY19" fmla="*/ 3697131 h 5125471"/>
              <a:gd name="connsiteX20" fmla="*/ 132813 w 3653494"/>
              <a:gd name="connsiteY20" fmla="*/ 3679725 h 5125471"/>
              <a:gd name="connsiteX21" fmla="*/ 151486 w 3653494"/>
              <a:gd name="connsiteY21" fmla="*/ 3689164 h 5125471"/>
              <a:gd name="connsiteX22" fmla="*/ 419575 w 3653494"/>
              <a:gd name="connsiteY22" fmla="*/ 3042691 h 5125471"/>
              <a:gd name="connsiteX0" fmla="*/ 419575 w 3653494"/>
              <a:gd name="connsiteY0" fmla="*/ 3042691 h 5125471"/>
              <a:gd name="connsiteX1" fmla="*/ 1596262 w 3653494"/>
              <a:gd name="connsiteY1" fmla="*/ 51386 h 5125471"/>
              <a:gd name="connsiteX2" fmla="*/ 1868378 w 3653494"/>
              <a:gd name="connsiteY2" fmla="*/ 199896 h 5125471"/>
              <a:gd name="connsiteX3" fmla="*/ 2545383 w 3653494"/>
              <a:gd name="connsiteY3" fmla="*/ 769813 h 5125471"/>
              <a:gd name="connsiteX4" fmla="*/ 3329797 w 3653494"/>
              <a:gd name="connsiteY4" fmla="*/ 1632538 h 5125471"/>
              <a:gd name="connsiteX5" fmla="*/ 3578908 w 3653494"/>
              <a:gd name="connsiteY5" fmla="*/ 2299309 h 5125471"/>
              <a:gd name="connsiteX6" fmla="*/ 3634223 w 3653494"/>
              <a:gd name="connsiteY6" fmla="*/ 2962831 h 5125471"/>
              <a:gd name="connsiteX7" fmla="*/ 3192605 w 3653494"/>
              <a:gd name="connsiteY7" fmla="*/ 3764053 h 5125471"/>
              <a:gd name="connsiteX8" fmla="*/ 2095558 w 3653494"/>
              <a:gd name="connsiteY8" fmla="*/ 5125471 h 5125471"/>
              <a:gd name="connsiteX9" fmla="*/ 150620 w 3653494"/>
              <a:gd name="connsiteY9" fmla="*/ 3709113 h 5125471"/>
              <a:gd name="connsiteX10" fmla="*/ 122643 w 3653494"/>
              <a:gd name="connsiteY10" fmla="*/ 3693881 h 5125471"/>
              <a:gd name="connsiteX11" fmla="*/ 73952 w 3653494"/>
              <a:gd name="connsiteY11" fmla="*/ 3708367 h 5125471"/>
              <a:gd name="connsiteX12" fmla="*/ 118760 w 3653494"/>
              <a:gd name="connsiteY12" fmla="*/ 3689736 h 5125471"/>
              <a:gd name="connsiteX13" fmla="*/ 132181 w 3653494"/>
              <a:gd name="connsiteY13" fmla="*/ 3672492 h 5125471"/>
              <a:gd name="connsiteX14" fmla="*/ 122326 w 3653494"/>
              <a:gd name="connsiteY14" fmla="*/ 3683904 h 5125471"/>
              <a:gd name="connsiteX15" fmla="*/ 92652 w 3653494"/>
              <a:gd name="connsiteY15" fmla="*/ 3701743 h 5125471"/>
              <a:gd name="connsiteX16" fmla="*/ 87438 w 3653494"/>
              <a:gd name="connsiteY16" fmla="*/ 3684216 h 5125471"/>
              <a:gd name="connsiteX17" fmla="*/ 120877 w 3653494"/>
              <a:gd name="connsiteY17" fmla="*/ 3679037 h 5125471"/>
              <a:gd name="connsiteX18" fmla="*/ 143215 w 3653494"/>
              <a:gd name="connsiteY18" fmla="*/ 3686904 h 5125471"/>
              <a:gd name="connsiteX19" fmla="*/ 159192 w 3653494"/>
              <a:gd name="connsiteY19" fmla="*/ 3697131 h 5125471"/>
              <a:gd name="connsiteX20" fmla="*/ 132813 w 3653494"/>
              <a:gd name="connsiteY20" fmla="*/ 3679725 h 5125471"/>
              <a:gd name="connsiteX21" fmla="*/ 151486 w 3653494"/>
              <a:gd name="connsiteY21" fmla="*/ 3689164 h 5125471"/>
              <a:gd name="connsiteX22" fmla="*/ 419575 w 3653494"/>
              <a:gd name="connsiteY22" fmla="*/ 3042691 h 5125471"/>
              <a:gd name="connsiteX0" fmla="*/ 419575 w 3653494"/>
              <a:gd name="connsiteY0" fmla="*/ 3042691 h 5125471"/>
              <a:gd name="connsiteX1" fmla="*/ 1596262 w 3653494"/>
              <a:gd name="connsiteY1" fmla="*/ 51386 h 5125471"/>
              <a:gd name="connsiteX2" fmla="*/ 1868378 w 3653494"/>
              <a:gd name="connsiteY2" fmla="*/ 199896 h 5125471"/>
              <a:gd name="connsiteX3" fmla="*/ 2545383 w 3653494"/>
              <a:gd name="connsiteY3" fmla="*/ 769813 h 5125471"/>
              <a:gd name="connsiteX4" fmla="*/ 3329797 w 3653494"/>
              <a:gd name="connsiteY4" fmla="*/ 1632538 h 5125471"/>
              <a:gd name="connsiteX5" fmla="*/ 3578908 w 3653494"/>
              <a:gd name="connsiteY5" fmla="*/ 2299309 h 5125471"/>
              <a:gd name="connsiteX6" fmla="*/ 3634223 w 3653494"/>
              <a:gd name="connsiteY6" fmla="*/ 2962831 h 5125471"/>
              <a:gd name="connsiteX7" fmla="*/ 3192605 w 3653494"/>
              <a:gd name="connsiteY7" fmla="*/ 3764053 h 5125471"/>
              <a:gd name="connsiteX8" fmla="*/ 2095558 w 3653494"/>
              <a:gd name="connsiteY8" fmla="*/ 5125471 h 5125471"/>
              <a:gd name="connsiteX9" fmla="*/ 150620 w 3653494"/>
              <a:gd name="connsiteY9" fmla="*/ 3709113 h 5125471"/>
              <a:gd name="connsiteX10" fmla="*/ 122643 w 3653494"/>
              <a:gd name="connsiteY10" fmla="*/ 3693881 h 5125471"/>
              <a:gd name="connsiteX11" fmla="*/ 118760 w 3653494"/>
              <a:gd name="connsiteY11" fmla="*/ 3689736 h 5125471"/>
              <a:gd name="connsiteX12" fmla="*/ 118760 w 3653494"/>
              <a:gd name="connsiteY12" fmla="*/ 3689736 h 5125471"/>
              <a:gd name="connsiteX13" fmla="*/ 132181 w 3653494"/>
              <a:gd name="connsiteY13" fmla="*/ 3672492 h 5125471"/>
              <a:gd name="connsiteX14" fmla="*/ 122326 w 3653494"/>
              <a:gd name="connsiteY14" fmla="*/ 3683904 h 5125471"/>
              <a:gd name="connsiteX15" fmla="*/ 92652 w 3653494"/>
              <a:gd name="connsiteY15" fmla="*/ 3701743 h 5125471"/>
              <a:gd name="connsiteX16" fmla="*/ 87438 w 3653494"/>
              <a:gd name="connsiteY16" fmla="*/ 3684216 h 5125471"/>
              <a:gd name="connsiteX17" fmla="*/ 120877 w 3653494"/>
              <a:gd name="connsiteY17" fmla="*/ 3679037 h 5125471"/>
              <a:gd name="connsiteX18" fmla="*/ 143215 w 3653494"/>
              <a:gd name="connsiteY18" fmla="*/ 3686904 h 5125471"/>
              <a:gd name="connsiteX19" fmla="*/ 159192 w 3653494"/>
              <a:gd name="connsiteY19" fmla="*/ 3697131 h 5125471"/>
              <a:gd name="connsiteX20" fmla="*/ 132813 w 3653494"/>
              <a:gd name="connsiteY20" fmla="*/ 3679725 h 5125471"/>
              <a:gd name="connsiteX21" fmla="*/ 151486 w 3653494"/>
              <a:gd name="connsiteY21" fmla="*/ 3689164 h 5125471"/>
              <a:gd name="connsiteX22" fmla="*/ 419575 w 3653494"/>
              <a:gd name="connsiteY22" fmla="*/ 3042691 h 5125471"/>
              <a:gd name="connsiteX0" fmla="*/ 434309 w 3668228"/>
              <a:gd name="connsiteY0" fmla="*/ 3042691 h 5125471"/>
              <a:gd name="connsiteX1" fmla="*/ 1610996 w 3668228"/>
              <a:gd name="connsiteY1" fmla="*/ 51386 h 5125471"/>
              <a:gd name="connsiteX2" fmla="*/ 1883112 w 3668228"/>
              <a:gd name="connsiteY2" fmla="*/ 199896 h 5125471"/>
              <a:gd name="connsiteX3" fmla="*/ 2560117 w 3668228"/>
              <a:gd name="connsiteY3" fmla="*/ 769813 h 5125471"/>
              <a:gd name="connsiteX4" fmla="*/ 3344531 w 3668228"/>
              <a:gd name="connsiteY4" fmla="*/ 1632538 h 5125471"/>
              <a:gd name="connsiteX5" fmla="*/ 3593642 w 3668228"/>
              <a:gd name="connsiteY5" fmla="*/ 2299309 h 5125471"/>
              <a:gd name="connsiteX6" fmla="*/ 3648957 w 3668228"/>
              <a:gd name="connsiteY6" fmla="*/ 2962831 h 5125471"/>
              <a:gd name="connsiteX7" fmla="*/ 3207339 w 3668228"/>
              <a:gd name="connsiteY7" fmla="*/ 3764053 h 5125471"/>
              <a:gd name="connsiteX8" fmla="*/ 2110292 w 3668228"/>
              <a:gd name="connsiteY8" fmla="*/ 5125471 h 5125471"/>
              <a:gd name="connsiteX9" fmla="*/ 165354 w 3668228"/>
              <a:gd name="connsiteY9" fmla="*/ 3709113 h 5125471"/>
              <a:gd name="connsiteX10" fmla="*/ 124914 w 3668228"/>
              <a:gd name="connsiteY10" fmla="*/ 3685492 h 5125471"/>
              <a:gd name="connsiteX11" fmla="*/ 137377 w 3668228"/>
              <a:gd name="connsiteY11" fmla="*/ 3693881 h 5125471"/>
              <a:gd name="connsiteX12" fmla="*/ 133494 w 3668228"/>
              <a:gd name="connsiteY12" fmla="*/ 3689736 h 5125471"/>
              <a:gd name="connsiteX13" fmla="*/ 133494 w 3668228"/>
              <a:gd name="connsiteY13" fmla="*/ 3689736 h 5125471"/>
              <a:gd name="connsiteX14" fmla="*/ 146915 w 3668228"/>
              <a:gd name="connsiteY14" fmla="*/ 3672492 h 5125471"/>
              <a:gd name="connsiteX15" fmla="*/ 137060 w 3668228"/>
              <a:gd name="connsiteY15" fmla="*/ 3683904 h 5125471"/>
              <a:gd name="connsiteX16" fmla="*/ 107386 w 3668228"/>
              <a:gd name="connsiteY16" fmla="*/ 3701743 h 5125471"/>
              <a:gd name="connsiteX17" fmla="*/ 102172 w 3668228"/>
              <a:gd name="connsiteY17" fmla="*/ 3684216 h 5125471"/>
              <a:gd name="connsiteX18" fmla="*/ 135611 w 3668228"/>
              <a:gd name="connsiteY18" fmla="*/ 3679037 h 5125471"/>
              <a:gd name="connsiteX19" fmla="*/ 157949 w 3668228"/>
              <a:gd name="connsiteY19" fmla="*/ 3686904 h 5125471"/>
              <a:gd name="connsiteX20" fmla="*/ 173926 w 3668228"/>
              <a:gd name="connsiteY20" fmla="*/ 3697131 h 5125471"/>
              <a:gd name="connsiteX21" fmla="*/ 147547 w 3668228"/>
              <a:gd name="connsiteY21" fmla="*/ 3679725 h 5125471"/>
              <a:gd name="connsiteX22" fmla="*/ 166220 w 3668228"/>
              <a:gd name="connsiteY22" fmla="*/ 3689164 h 5125471"/>
              <a:gd name="connsiteX23" fmla="*/ 434309 w 3668228"/>
              <a:gd name="connsiteY23" fmla="*/ 3042691 h 5125471"/>
              <a:gd name="connsiteX0" fmla="*/ 434309 w 3668228"/>
              <a:gd name="connsiteY0" fmla="*/ 3042691 h 5125471"/>
              <a:gd name="connsiteX1" fmla="*/ 1610996 w 3668228"/>
              <a:gd name="connsiteY1" fmla="*/ 51386 h 5125471"/>
              <a:gd name="connsiteX2" fmla="*/ 1883112 w 3668228"/>
              <a:gd name="connsiteY2" fmla="*/ 199896 h 5125471"/>
              <a:gd name="connsiteX3" fmla="*/ 2560117 w 3668228"/>
              <a:gd name="connsiteY3" fmla="*/ 769813 h 5125471"/>
              <a:gd name="connsiteX4" fmla="*/ 3344531 w 3668228"/>
              <a:gd name="connsiteY4" fmla="*/ 1632538 h 5125471"/>
              <a:gd name="connsiteX5" fmla="*/ 3593642 w 3668228"/>
              <a:gd name="connsiteY5" fmla="*/ 2299309 h 5125471"/>
              <a:gd name="connsiteX6" fmla="*/ 3648957 w 3668228"/>
              <a:gd name="connsiteY6" fmla="*/ 2962831 h 5125471"/>
              <a:gd name="connsiteX7" fmla="*/ 3207339 w 3668228"/>
              <a:gd name="connsiteY7" fmla="*/ 3764053 h 5125471"/>
              <a:gd name="connsiteX8" fmla="*/ 2110292 w 3668228"/>
              <a:gd name="connsiteY8" fmla="*/ 5125471 h 5125471"/>
              <a:gd name="connsiteX9" fmla="*/ 165354 w 3668228"/>
              <a:gd name="connsiteY9" fmla="*/ 3709113 h 5125471"/>
              <a:gd name="connsiteX10" fmla="*/ 124914 w 3668228"/>
              <a:gd name="connsiteY10" fmla="*/ 3685492 h 5125471"/>
              <a:gd name="connsiteX11" fmla="*/ 137377 w 3668228"/>
              <a:gd name="connsiteY11" fmla="*/ 3693881 h 5125471"/>
              <a:gd name="connsiteX12" fmla="*/ 133494 w 3668228"/>
              <a:gd name="connsiteY12" fmla="*/ 3689736 h 5125471"/>
              <a:gd name="connsiteX13" fmla="*/ 133494 w 3668228"/>
              <a:gd name="connsiteY13" fmla="*/ 3689736 h 5125471"/>
              <a:gd name="connsiteX14" fmla="*/ 146915 w 3668228"/>
              <a:gd name="connsiteY14" fmla="*/ 3672492 h 5125471"/>
              <a:gd name="connsiteX15" fmla="*/ 137060 w 3668228"/>
              <a:gd name="connsiteY15" fmla="*/ 3683904 h 5125471"/>
              <a:gd name="connsiteX16" fmla="*/ 145152 w 3668228"/>
              <a:gd name="connsiteY16" fmla="*/ 3677257 h 5125471"/>
              <a:gd name="connsiteX17" fmla="*/ 102172 w 3668228"/>
              <a:gd name="connsiteY17" fmla="*/ 3684216 h 5125471"/>
              <a:gd name="connsiteX18" fmla="*/ 135611 w 3668228"/>
              <a:gd name="connsiteY18" fmla="*/ 3679037 h 5125471"/>
              <a:gd name="connsiteX19" fmla="*/ 157949 w 3668228"/>
              <a:gd name="connsiteY19" fmla="*/ 3686904 h 5125471"/>
              <a:gd name="connsiteX20" fmla="*/ 173926 w 3668228"/>
              <a:gd name="connsiteY20" fmla="*/ 3697131 h 5125471"/>
              <a:gd name="connsiteX21" fmla="*/ 147547 w 3668228"/>
              <a:gd name="connsiteY21" fmla="*/ 3679725 h 5125471"/>
              <a:gd name="connsiteX22" fmla="*/ 166220 w 3668228"/>
              <a:gd name="connsiteY22" fmla="*/ 3689164 h 5125471"/>
              <a:gd name="connsiteX23" fmla="*/ 434309 w 3668228"/>
              <a:gd name="connsiteY23" fmla="*/ 3042691 h 5125471"/>
              <a:gd name="connsiteX0" fmla="*/ 434309 w 3668228"/>
              <a:gd name="connsiteY0" fmla="*/ 3042691 h 5125471"/>
              <a:gd name="connsiteX1" fmla="*/ 1610996 w 3668228"/>
              <a:gd name="connsiteY1" fmla="*/ 51386 h 5125471"/>
              <a:gd name="connsiteX2" fmla="*/ 1883112 w 3668228"/>
              <a:gd name="connsiteY2" fmla="*/ 199896 h 5125471"/>
              <a:gd name="connsiteX3" fmla="*/ 2560117 w 3668228"/>
              <a:gd name="connsiteY3" fmla="*/ 769813 h 5125471"/>
              <a:gd name="connsiteX4" fmla="*/ 3344531 w 3668228"/>
              <a:gd name="connsiteY4" fmla="*/ 1632538 h 5125471"/>
              <a:gd name="connsiteX5" fmla="*/ 3593642 w 3668228"/>
              <a:gd name="connsiteY5" fmla="*/ 2299309 h 5125471"/>
              <a:gd name="connsiteX6" fmla="*/ 3648957 w 3668228"/>
              <a:gd name="connsiteY6" fmla="*/ 2962831 h 5125471"/>
              <a:gd name="connsiteX7" fmla="*/ 3207339 w 3668228"/>
              <a:gd name="connsiteY7" fmla="*/ 3764053 h 5125471"/>
              <a:gd name="connsiteX8" fmla="*/ 2110292 w 3668228"/>
              <a:gd name="connsiteY8" fmla="*/ 5125471 h 5125471"/>
              <a:gd name="connsiteX9" fmla="*/ 165354 w 3668228"/>
              <a:gd name="connsiteY9" fmla="*/ 3709113 h 5125471"/>
              <a:gd name="connsiteX10" fmla="*/ 124914 w 3668228"/>
              <a:gd name="connsiteY10" fmla="*/ 3685492 h 5125471"/>
              <a:gd name="connsiteX11" fmla="*/ 137377 w 3668228"/>
              <a:gd name="connsiteY11" fmla="*/ 3693881 h 5125471"/>
              <a:gd name="connsiteX12" fmla="*/ 133494 w 3668228"/>
              <a:gd name="connsiteY12" fmla="*/ 3689736 h 5125471"/>
              <a:gd name="connsiteX13" fmla="*/ 133494 w 3668228"/>
              <a:gd name="connsiteY13" fmla="*/ 3689736 h 5125471"/>
              <a:gd name="connsiteX14" fmla="*/ 146915 w 3668228"/>
              <a:gd name="connsiteY14" fmla="*/ 3672492 h 5125471"/>
              <a:gd name="connsiteX15" fmla="*/ 137060 w 3668228"/>
              <a:gd name="connsiteY15" fmla="*/ 3683904 h 5125471"/>
              <a:gd name="connsiteX16" fmla="*/ 145152 w 3668228"/>
              <a:gd name="connsiteY16" fmla="*/ 3677257 h 5125471"/>
              <a:gd name="connsiteX17" fmla="*/ 141849 w 3668228"/>
              <a:gd name="connsiteY17" fmla="*/ 3675062 h 5125471"/>
              <a:gd name="connsiteX18" fmla="*/ 135611 w 3668228"/>
              <a:gd name="connsiteY18" fmla="*/ 3679037 h 5125471"/>
              <a:gd name="connsiteX19" fmla="*/ 157949 w 3668228"/>
              <a:gd name="connsiteY19" fmla="*/ 3686904 h 5125471"/>
              <a:gd name="connsiteX20" fmla="*/ 173926 w 3668228"/>
              <a:gd name="connsiteY20" fmla="*/ 3697131 h 5125471"/>
              <a:gd name="connsiteX21" fmla="*/ 147547 w 3668228"/>
              <a:gd name="connsiteY21" fmla="*/ 3679725 h 5125471"/>
              <a:gd name="connsiteX22" fmla="*/ 166220 w 3668228"/>
              <a:gd name="connsiteY22" fmla="*/ 3689164 h 5125471"/>
              <a:gd name="connsiteX23" fmla="*/ 434309 w 3668228"/>
              <a:gd name="connsiteY23" fmla="*/ 3042691 h 5125471"/>
              <a:gd name="connsiteX0" fmla="*/ 424297 w 3658216"/>
              <a:gd name="connsiteY0" fmla="*/ 3042691 h 5125471"/>
              <a:gd name="connsiteX1" fmla="*/ 1600984 w 3658216"/>
              <a:gd name="connsiteY1" fmla="*/ 51386 h 5125471"/>
              <a:gd name="connsiteX2" fmla="*/ 1873100 w 3658216"/>
              <a:gd name="connsiteY2" fmla="*/ 199896 h 5125471"/>
              <a:gd name="connsiteX3" fmla="*/ 2550105 w 3658216"/>
              <a:gd name="connsiteY3" fmla="*/ 769813 h 5125471"/>
              <a:gd name="connsiteX4" fmla="*/ 3334519 w 3658216"/>
              <a:gd name="connsiteY4" fmla="*/ 1632538 h 5125471"/>
              <a:gd name="connsiteX5" fmla="*/ 3583630 w 3658216"/>
              <a:gd name="connsiteY5" fmla="*/ 2299309 h 5125471"/>
              <a:gd name="connsiteX6" fmla="*/ 3638945 w 3658216"/>
              <a:gd name="connsiteY6" fmla="*/ 2962831 h 5125471"/>
              <a:gd name="connsiteX7" fmla="*/ 3197327 w 3658216"/>
              <a:gd name="connsiteY7" fmla="*/ 3764053 h 5125471"/>
              <a:gd name="connsiteX8" fmla="*/ 2100280 w 3658216"/>
              <a:gd name="connsiteY8" fmla="*/ 5125471 h 5125471"/>
              <a:gd name="connsiteX9" fmla="*/ 155342 w 3658216"/>
              <a:gd name="connsiteY9" fmla="*/ 3709113 h 5125471"/>
              <a:gd name="connsiteX10" fmla="*/ 135827 w 3658216"/>
              <a:gd name="connsiteY10" fmla="*/ 3684567 h 5125471"/>
              <a:gd name="connsiteX11" fmla="*/ 114902 w 3658216"/>
              <a:gd name="connsiteY11" fmla="*/ 3685492 h 5125471"/>
              <a:gd name="connsiteX12" fmla="*/ 127365 w 3658216"/>
              <a:gd name="connsiteY12" fmla="*/ 3693881 h 5125471"/>
              <a:gd name="connsiteX13" fmla="*/ 123482 w 3658216"/>
              <a:gd name="connsiteY13" fmla="*/ 3689736 h 5125471"/>
              <a:gd name="connsiteX14" fmla="*/ 123482 w 3658216"/>
              <a:gd name="connsiteY14" fmla="*/ 3689736 h 5125471"/>
              <a:gd name="connsiteX15" fmla="*/ 136903 w 3658216"/>
              <a:gd name="connsiteY15" fmla="*/ 3672492 h 5125471"/>
              <a:gd name="connsiteX16" fmla="*/ 127048 w 3658216"/>
              <a:gd name="connsiteY16" fmla="*/ 3683904 h 5125471"/>
              <a:gd name="connsiteX17" fmla="*/ 135140 w 3658216"/>
              <a:gd name="connsiteY17" fmla="*/ 3677257 h 5125471"/>
              <a:gd name="connsiteX18" fmla="*/ 131837 w 3658216"/>
              <a:gd name="connsiteY18" fmla="*/ 3675062 h 5125471"/>
              <a:gd name="connsiteX19" fmla="*/ 125599 w 3658216"/>
              <a:gd name="connsiteY19" fmla="*/ 3679037 h 5125471"/>
              <a:gd name="connsiteX20" fmla="*/ 147937 w 3658216"/>
              <a:gd name="connsiteY20" fmla="*/ 3686904 h 5125471"/>
              <a:gd name="connsiteX21" fmla="*/ 163914 w 3658216"/>
              <a:gd name="connsiteY21" fmla="*/ 3697131 h 5125471"/>
              <a:gd name="connsiteX22" fmla="*/ 137535 w 3658216"/>
              <a:gd name="connsiteY22" fmla="*/ 3679725 h 5125471"/>
              <a:gd name="connsiteX23" fmla="*/ 156208 w 3658216"/>
              <a:gd name="connsiteY23" fmla="*/ 3689164 h 5125471"/>
              <a:gd name="connsiteX24" fmla="*/ 424297 w 3658216"/>
              <a:gd name="connsiteY24" fmla="*/ 3042691 h 5125471"/>
              <a:gd name="connsiteX0" fmla="*/ 423265 w 3657184"/>
              <a:gd name="connsiteY0" fmla="*/ 3042691 h 5125471"/>
              <a:gd name="connsiteX1" fmla="*/ 1599952 w 3657184"/>
              <a:gd name="connsiteY1" fmla="*/ 51386 h 5125471"/>
              <a:gd name="connsiteX2" fmla="*/ 1872068 w 3657184"/>
              <a:gd name="connsiteY2" fmla="*/ 199896 h 5125471"/>
              <a:gd name="connsiteX3" fmla="*/ 2549073 w 3657184"/>
              <a:gd name="connsiteY3" fmla="*/ 769813 h 5125471"/>
              <a:gd name="connsiteX4" fmla="*/ 3333487 w 3657184"/>
              <a:gd name="connsiteY4" fmla="*/ 1632538 h 5125471"/>
              <a:gd name="connsiteX5" fmla="*/ 3582598 w 3657184"/>
              <a:gd name="connsiteY5" fmla="*/ 2299309 h 5125471"/>
              <a:gd name="connsiteX6" fmla="*/ 3637913 w 3657184"/>
              <a:gd name="connsiteY6" fmla="*/ 2962831 h 5125471"/>
              <a:gd name="connsiteX7" fmla="*/ 3196295 w 3657184"/>
              <a:gd name="connsiteY7" fmla="*/ 3764053 h 5125471"/>
              <a:gd name="connsiteX8" fmla="*/ 2099248 w 3657184"/>
              <a:gd name="connsiteY8" fmla="*/ 5125471 h 5125471"/>
              <a:gd name="connsiteX9" fmla="*/ 154310 w 3657184"/>
              <a:gd name="connsiteY9" fmla="*/ 3709113 h 5125471"/>
              <a:gd name="connsiteX10" fmla="*/ 144010 w 3657184"/>
              <a:gd name="connsiteY10" fmla="*/ 3697726 h 5125471"/>
              <a:gd name="connsiteX11" fmla="*/ 134795 w 3657184"/>
              <a:gd name="connsiteY11" fmla="*/ 3684567 h 5125471"/>
              <a:gd name="connsiteX12" fmla="*/ 113870 w 3657184"/>
              <a:gd name="connsiteY12" fmla="*/ 3685492 h 5125471"/>
              <a:gd name="connsiteX13" fmla="*/ 126333 w 3657184"/>
              <a:gd name="connsiteY13" fmla="*/ 3693881 h 5125471"/>
              <a:gd name="connsiteX14" fmla="*/ 122450 w 3657184"/>
              <a:gd name="connsiteY14" fmla="*/ 3689736 h 5125471"/>
              <a:gd name="connsiteX15" fmla="*/ 122450 w 3657184"/>
              <a:gd name="connsiteY15" fmla="*/ 3689736 h 5125471"/>
              <a:gd name="connsiteX16" fmla="*/ 135871 w 3657184"/>
              <a:gd name="connsiteY16" fmla="*/ 3672492 h 5125471"/>
              <a:gd name="connsiteX17" fmla="*/ 126016 w 3657184"/>
              <a:gd name="connsiteY17" fmla="*/ 3683904 h 5125471"/>
              <a:gd name="connsiteX18" fmla="*/ 134108 w 3657184"/>
              <a:gd name="connsiteY18" fmla="*/ 3677257 h 5125471"/>
              <a:gd name="connsiteX19" fmla="*/ 130805 w 3657184"/>
              <a:gd name="connsiteY19" fmla="*/ 3675062 h 5125471"/>
              <a:gd name="connsiteX20" fmla="*/ 124567 w 3657184"/>
              <a:gd name="connsiteY20" fmla="*/ 3679037 h 5125471"/>
              <a:gd name="connsiteX21" fmla="*/ 146905 w 3657184"/>
              <a:gd name="connsiteY21" fmla="*/ 3686904 h 5125471"/>
              <a:gd name="connsiteX22" fmla="*/ 162882 w 3657184"/>
              <a:gd name="connsiteY22" fmla="*/ 3697131 h 5125471"/>
              <a:gd name="connsiteX23" fmla="*/ 136503 w 3657184"/>
              <a:gd name="connsiteY23" fmla="*/ 3679725 h 5125471"/>
              <a:gd name="connsiteX24" fmla="*/ 155176 w 3657184"/>
              <a:gd name="connsiteY24" fmla="*/ 3689164 h 5125471"/>
              <a:gd name="connsiteX25" fmla="*/ 423265 w 3657184"/>
              <a:gd name="connsiteY25" fmla="*/ 3042691 h 5125471"/>
              <a:gd name="connsiteX0" fmla="*/ 425981 w 3659900"/>
              <a:gd name="connsiteY0" fmla="*/ 3042691 h 5125471"/>
              <a:gd name="connsiteX1" fmla="*/ 1602668 w 3659900"/>
              <a:gd name="connsiteY1" fmla="*/ 51386 h 5125471"/>
              <a:gd name="connsiteX2" fmla="*/ 1874784 w 3659900"/>
              <a:gd name="connsiteY2" fmla="*/ 199896 h 5125471"/>
              <a:gd name="connsiteX3" fmla="*/ 2551789 w 3659900"/>
              <a:gd name="connsiteY3" fmla="*/ 769813 h 5125471"/>
              <a:gd name="connsiteX4" fmla="*/ 3336203 w 3659900"/>
              <a:gd name="connsiteY4" fmla="*/ 1632538 h 5125471"/>
              <a:gd name="connsiteX5" fmla="*/ 3585314 w 3659900"/>
              <a:gd name="connsiteY5" fmla="*/ 2299309 h 5125471"/>
              <a:gd name="connsiteX6" fmla="*/ 3640629 w 3659900"/>
              <a:gd name="connsiteY6" fmla="*/ 2962831 h 5125471"/>
              <a:gd name="connsiteX7" fmla="*/ 3199011 w 3659900"/>
              <a:gd name="connsiteY7" fmla="*/ 3764053 h 5125471"/>
              <a:gd name="connsiteX8" fmla="*/ 2101964 w 3659900"/>
              <a:gd name="connsiteY8" fmla="*/ 5125471 h 5125471"/>
              <a:gd name="connsiteX9" fmla="*/ 157026 w 3659900"/>
              <a:gd name="connsiteY9" fmla="*/ 3709113 h 5125471"/>
              <a:gd name="connsiteX10" fmla="*/ 134814 w 3659900"/>
              <a:gd name="connsiteY10" fmla="*/ 3693320 h 5125471"/>
              <a:gd name="connsiteX11" fmla="*/ 146726 w 3659900"/>
              <a:gd name="connsiteY11" fmla="*/ 3697726 h 5125471"/>
              <a:gd name="connsiteX12" fmla="*/ 137511 w 3659900"/>
              <a:gd name="connsiteY12" fmla="*/ 3684567 h 5125471"/>
              <a:gd name="connsiteX13" fmla="*/ 116586 w 3659900"/>
              <a:gd name="connsiteY13" fmla="*/ 3685492 h 5125471"/>
              <a:gd name="connsiteX14" fmla="*/ 129049 w 3659900"/>
              <a:gd name="connsiteY14" fmla="*/ 3693881 h 5125471"/>
              <a:gd name="connsiteX15" fmla="*/ 125166 w 3659900"/>
              <a:gd name="connsiteY15" fmla="*/ 3689736 h 5125471"/>
              <a:gd name="connsiteX16" fmla="*/ 125166 w 3659900"/>
              <a:gd name="connsiteY16" fmla="*/ 3689736 h 5125471"/>
              <a:gd name="connsiteX17" fmla="*/ 138587 w 3659900"/>
              <a:gd name="connsiteY17" fmla="*/ 3672492 h 5125471"/>
              <a:gd name="connsiteX18" fmla="*/ 128732 w 3659900"/>
              <a:gd name="connsiteY18" fmla="*/ 3683904 h 5125471"/>
              <a:gd name="connsiteX19" fmla="*/ 136824 w 3659900"/>
              <a:gd name="connsiteY19" fmla="*/ 3677257 h 5125471"/>
              <a:gd name="connsiteX20" fmla="*/ 133521 w 3659900"/>
              <a:gd name="connsiteY20" fmla="*/ 3675062 h 5125471"/>
              <a:gd name="connsiteX21" fmla="*/ 127283 w 3659900"/>
              <a:gd name="connsiteY21" fmla="*/ 3679037 h 5125471"/>
              <a:gd name="connsiteX22" fmla="*/ 149621 w 3659900"/>
              <a:gd name="connsiteY22" fmla="*/ 3686904 h 5125471"/>
              <a:gd name="connsiteX23" fmla="*/ 165598 w 3659900"/>
              <a:gd name="connsiteY23" fmla="*/ 3697131 h 5125471"/>
              <a:gd name="connsiteX24" fmla="*/ 139219 w 3659900"/>
              <a:gd name="connsiteY24" fmla="*/ 3679725 h 5125471"/>
              <a:gd name="connsiteX25" fmla="*/ 157892 w 3659900"/>
              <a:gd name="connsiteY25" fmla="*/ 3689164 h 5125471"/>
              <a:gd name="connsiteX26" fmla="*/ 425981 w 3659900"/>
              <a:gd name="connsiteY26" fmla="*/ 3042691 h 5125471"/>
              <a:gd name="connsiteX0" fmla="*/ 428996 w 3662915"/>
              <a:gd name="connsiteY0" fmla="*/ 3042691 h 5125471"/>
              <a:gd name="connsiteX1" fmla="*/ 1605683 w 3662915"/>
              <a:gd name="connsiteY1" fmla="*/ 51386 h 5125471"/>
              <a:gd name="connsiteX2" fmla="*/ 1877799 w 3662915"/>
              <a:gd name="connsiteY2" fmla="*/ 199896 h 5125471"/>
              <a:gd name="connsiteX3" fmla="*/ 2554804 w 3662915"/>
              <a:gd name="connsiteY3" fmla="*/ 769813 h 5125471"/>
              <a:gd name="connsiteX4" fmla="*/ 3339218 w 3662915"/>
              <a:gd name="connsiteY4" fmla="*/ 1632538 h 5125471"/>
              <a:gd name="connsiteX5" fmla="*/ 3588329 w 3662915"/>
              <a:gd name="connsiteY5" fmla="*/ 2299309 h 5125471"/>
              <a:gd name="connsiteX6" fmla="*/ 3643644 w 3662915"/>
              <a:gd name="connsiteY6" fmla="*/ 2962831 h 5125471"/>
              <a:gd name="connsiteX7" fmla="*/ 3202026 w 3662915"/>
              <a:gd name="connsiteY7" fmla="*/ 3764053 h 5125471"/>
              <a:gd name="connsiteX8" fmla="*/ 2104979 w 3662915"/>
              <a:gd name="connsiteY8" fmla="*/ 5125471 h 5125471"/>
              <a:gd name="connsiteX9" fmla="*/ 160041 w 3662915"/>
              <a:gd name="connsiteY9" fmla="*/ 3709113 h 5125471"/>
              <a:gd name="connsiteX10" fmla="*/ 132699 w 3662915"/>
              <a:gd name="connsiteY10" fmla="*/ 3702796 h 5125471"/>
              <a:gd name="connsiteX11" fmla="*/ 137829 w 3662915"/>
              <a:gd name="connsiteY11" fmla="*/ 3693320 h 5125471"/>
              <a:gd name="connsiteX12" fmla="*/ 149741 w 3662915"/>
              <a:gd name="connsiteY12" fmla="*/ 3697726 h 5125471"/>
              <a:gd name="connsiteX13" fmla="*/ 140526 w 3662915"/>
              <a:gd name="connsiteY13" fmla="*/ 3684567 h 5125471"/>
              <a:gd name="connsiteX14" fmla="*/ 119601 w 3662915"/>
              <a:gd name="connsiteY14" fmla="*/ 3685492 h 5125471"/>
              <a:gd name="connsiteX15" fmla="*/ 132064 w 3662915"/>
              <a:gd name="connsiteY15" fmla="*/ 3693881 h 5125471"/>
              <a:gd name="connsiteX16" fmla="*/ 128181 w 3662915"/>
              <a:gd name="connsiteY16" fmla="*/ 3689736 h 5125471"/>
              <a:gd name="connsiteX17" fmla="*/ 128181 w 3662915"/>
              <a:gd name="connsiteY17" fmla="*/ 3689736 h 5125471"/>
              <a:gd name="connsiteX18" fmla="*/ 141602 w 3662915"/>
              <a:gd name="connsiteY18" fmla="*/ 3672492 h 5125471"/>
              <a:gd name="connsiteX19" fmla="*/ 131747 w 3662915"/>
              <a:gd name="connsiteY19" fmla="*/ 3683904 h 5125471"/>
              <a:gd name="connsiteX20" fmla="*/ 139839 w 3662915"/>
              <a:gd name="connsiteY20" fmla="*/ 3677257 h 5125471"/>
              <a:gd name="connsiteX21" fmla="*/ 136536 w 3662915"/>
              <a:gd name="connsiteY21" fmla="*/ 3675062 h 5125471"/>
              <a:gd name="connsiteX22" fmla="*/ 130298 w 3662915"/>
              <a:gd name="connsiteY22" fmla="*/ 3679037 h 5125471"/>
              <a:gd name="connsiteX23" fmla="*/ 152636 w 3662915"/>
              <a:gd name="connsiteY23" fmla="*/ 3686904 h 5125471"/>
              <a:gd name="connsiteX24" fmla="*/ 168613 w 3662915"/>
              <a:gd name="connsiteY24" fmla="*/ 3697131 h 5125471"/>
              <a:gd name="connsiteX25" fmla="*/ 142234 w 3662915"/>
              <a:gd name="connsiteY25" fmla="*/ 3679725 h 5125471"/>
              <a:gd name="connsiteX26" fmla="*/ 160907 w 3662915"/>
              <a:gd name="connsiteY26" fmla="*/ 3689164 h 5125471"/>
              <a:gd name="connsiteX27" fmla="*/ 428996 w 3662915"/>
              <a:gd name="connsiteY27" fmla="*/ 3042691 h 5125471"/>
              <a:gd name="connsiteX0" fmla="*/ 452199 w 3686118"/>
              <a:gd name="connsiteY0" fmla="*/ 3042691 h 5125471"/>
              <a:gd name="connsiteX1" fmla="*/ 1628886 w 3686118"/>
              <a:gd name="connsiteY1" fmla="*/ 51386 h 5125471"/>
              <a:gd name="connsiteX2" fmla="*/ 1901002 w 3686118"/>
              <a:gd name="connsiteY2" fmla="*/ 199896 h 5125471"/>
              <a:gd name="connsiteX3" fmla="*/ 2578007 w 3686118"/>
              <a:gd name="connsiteY3" fmla="*/ 769813 h 5125471"/>
              <a:gd name="connsiteX4" fmla="*/ 3362421 w 3686118"/>
              <a:gd name="connsiteY4" fmla="*/ 1632538 h 5125471"/>
              <a:gd name="connsiteX5" fmla="*/ 3611532 w 3686118"/>
              <a:gd name="connsiteY5" fmla="*/ 2299309 h 5125471"/>
              <a:gd name="connsiteX6" fmla="*/ 3666847 w 3686118"/>
              <a:gd name="connsiteY6" fmla="*/ 2962831 h 5125471"/>
              <a:gd name="connsiteX7" fmla="*/ 3225229 w 3686118"/>
              <a:gd name="connsiteY7" fmla="*/ 3764053 h 5125471"/>
              <a:gd name="connsiteX8" fmla="*/ 2128182 w 3686118"/>
              <a:gd name="connsiteY8" fmla="*/ 5125471 h 5125471"/>
              <a:gd name="connsiteX9" fmla="*/ 183244 w 3686118"/>
              <a:gd name="connsiteY9" fmla="*/ 3709113 h 5125471"/>
              <a:gd name="connsiteX10" fmla="*/ 79865 w 3686118"/>
              <a:gd name="connsiteY10" fmla="*/ 3865869 h 5125471"/>
              <a:gd name="connsiteX11" fmla="*/ 155902 w 3686118"/>
              <a:gd name="connsiteY11" fmla="*/ 3702796 h 5125471"/>
              <a:gd name="connsiteX12" fmla="*/ 161032 w 3686118"/>
              <a:gd name="connsiteY12" fmla="*/ 3693320 h 5125471"/>
              <a:gd name="connsiteX13" fmla="*/ 172944 w 3686118"/>
              <a:gd name="connsiteY13" fmla="*/ 3697726 h 5125471"/>
              <a:gd name="connsiteX14" fmla="*/ 163729 w 3686118"/>
              <a:gd name="connsiteY14" fmla="*/ 3684567 h 5125471"/>
              <a:gd name="connsiteX15" fmla="*/ 142804 w 3686118"/>
              <a:gd name="connsiteY15" fmla="*/ 3685492 h 5125471"/>
              <a:gd name="connsiteX16" fmla="*/ 155267 w 3686118"/>
              <a:gd name="connsiteY16" fmla="*/ 3693881 h 5125471"/>
              <a:gd name="connsiteX17" fmla="*/ 151384 w 3686118"/>
              <a:gd name="connsiteY17" fmla="*/ 3689736 h 5125471"/>
              <a:gd name="connsiteX18" fmla="*/ 151384 w 3686118"/>
              <a:gd name="connsiteY18" fmla="*/ 3689736 h 5125471"/>
              <a:gd name="connsiteX19" fmla="*/ 164805 w 3686118"/>
              <a:gd name="connsiteY19" fmla="*/ 3672492 h 5125471"/>
              <a:gd name="connsiteX20" fmla="*/ 154950 w 3686118"/>
              <a:gd name="connsiteY20" fmla="*/ 3683904 h 5125471"/>
              <a:gd name="connsiteX21" fmla="*/ 163042 w 3686118"/>
              <a:gd name="connsiteY21" fmla="*/ 3677257 h 5125471"/>
              <a:gd name="connsiteX22" fmla="*/ 159739 w 3686118"/>
              <a:gd name="connsiteY22" fmla="*/ 3675062 h 5125471"/>
              <a:gd name="connsiteX23" fmla="*/ 153501 w 3686118"/>
              <a:gd name="connsiteY23" fmla="*/ 3679037 h 5125471"/>
              <a:gd name="connsiteX24" fmla="*/ 175839 w 3686118"/>
              <a:gd name="connsiteY24" fmla="*/ 3686904 h 5125471"/>
              <a:gd name="connsiteX25" fmla="*/ 191816 w 3686118"/>
              <a:gd name="connsiteY25" fmla="*/ 3697131 h 5125471"/>
              <a:gd name="connsiteX26" fmla="*/ 165437 w 3686118"/>
              <a:gd name="connsiteY26" fmla="*/ 3679725 h 5125471"/>
              <a:gd name="connsiteX27" fmla="*/ 184110 w 3686118"/>
              <a:gd name="connsiteY27" fmla="*/ 3689164 h 5125471"/>
              <a:gd name="connsiteX28" fmla="*/ 452199 w 3686118"/>
              <a:gd name="connsiteY28" fmla="*/ 3042691 h 5125471"/>
              <a:gd name="connsiteX0" fmla="*/ 427136 w 3661055"/>
              <a:gd name="connsiteY0" fmla="*/ 3042691 h 5125471"/>
              <a:gd name="connsiteX1" fmla="*/ 1603823 w 3661055"/>
              <a:gd name="connsiteY1" fmla="*/ 51386 h 5125471"/>
              <a:gd name="connsiteX2" fmla="*/ 1875939 w 3661055"/>
              <a:gd name="connsiteY2" fmla="*/ 199896 h 5125471"/>
              <a:gd name="connsiteX3" fmla="*/ 2552944 w 3661055"/>
              <a:gd name="connsiteY3" fmla="*/ 769813 h 5125471"/>
              <a:gd name="connsiteX4" fmla="*/ 3337358 w 3661055"/>
              <a:gd name="connsiteY4" fmla="*/ 1632538 h 5125471"/>
              <a:gd name="connsiteX5" fmla="*/ 3586469 w 3661055"/>
              <a:gd name="connsiteY5" fmla="*/ 2299309 h 5125471"/>
              <a:gd name="connsiteX6" fmla="*/ 3641784 w 3661055"/>
              <a:gd name="connsiteY6" fmla="*/ 2962831 h 5125471"/>
              <a:gd name="connsiteX7" fmla="*/ 3200166 w 3661055"/>
              <a:gd name="connsiteY7" fmla="*/ 3764053 h 5125471"/>
              <a:gd name="connsiteX8" fmla="*/ 2103119 w 3661055"/>
              <a:gd name="connsiteY8" fmla="*/ 5125471 h 5125471"/>
              <a:gd name="connsiteX9" fmla="*/ 158181 w 3661055"/>
              <a:gd name="connsiteY9" fmla="*/ 3709113 h 5125471"/>
              <a:gd name="connsiteX10" fmla="*/ 132488 w 3661055"/>
              <a:gd name="connsiteY10" fmla="*/ 3726154 h 5125471"/>
              <a:gd name="connsiteX11" fmla="*/ 54802 w 3661055"/>
              <a:gd name="connsiteY11" fmla="*/ 3865869 h 5125471"/>
              <a:gd name="connsiteX12" fmla="*/ 130839 w 3661055"/>
              <a:gd name="connsiteY12" fmla="*/ 3702796 h 5125471"/>
              <a:gd name="connsiteX13" fmla="*/ 135969 w 3661055"/>
              <a:gd name="connsiteY13" fmla="*/ 3693320 h 5125471"/>
              <a:gd name="connsiteX14" fmla="*/ 147881 w 3661055"/>
              <a:gd name="connsiteY14" fmla="*/ 3697726 h 5125471"/>
              <a:gd name="connsiteX15" fmla="*/ 138666 w 3661055"/>
              <a:gd name="connsiteY15" fmla="*/ 3684567 h 5125471"/>
              <a:gd name="connsiteX16" fmla="*/ 117741 w 3661055"/>
              <a:gd name="connsiteY16" fmla="*/ 3685492 h 5125471"/>
              <a:gd name="connsiteX17" fmla="*/ 130204 w 3661055"/>
              <a:gd name="connsiteY17" fmla="*/ 3693881 h 5125471"/>
              <a:gd name="connsiteX18" fmla="*/ 126321 w 3661055"/>
              <a:gd name="connsiteY18" fmla="*/ 3689736 h 5125471"/>
              <a:gd name="connsiteX19" fmla="*/ 126321 w 3661055"/>
              <a:gd name="connsiteY19" fmla="*/ 3689736 h 5125471"/>
              <a:gd name="connsiteX20" fmla="*/ 139742 w 3661055"/>
              <a:gd name="connsiteY20" fmla="*/ 3672492 h 5125471"/>
              <a:gd name="connsiteX21" fmla="*/ 129887 w 3661055"/>
              <a:gd name="connsiteY21" fmla="*/ 3683904 h 5125471"/>
              <a:gd name="connsiteX22" fmla="*/ 137979 w 3661055"/>
              <a:gd name="connsiteY22" fmla="*/ 3677257 h 5125471"/>
              <a:gd name="connsiteX23" fmla="*/ 134676 w 3661055"/>
              <a:gd name="connsiteY23" fmla="*/ 3675062 h 5125471"/>
              <a:gd name="connsiteX24" fmla="*/ 128438 w 3661055"/>
              <a:gd name="connsiteY24" fmla="*/ 3679037 h 5125471"/>
              <a:gd name="connsiteX25" fmla="*/ 150776 w 3661055"/>
              <a:gd name="connsiteY25" fmla="*/ 3686904 h 5125471"/>
              <a:gd name="connsiteX26" fmla="*/ 166753 w 3661055"/>
              <a:gd name="connsiteY26" fmla="*/ 3697131 h 5125471"/>
              <a:gd name="connsiteX27" fmla="*/ 140374 w 3661055"/>
              <a:gd name="connsiteY27" fmla="*/ 3679725 h 5125471"/>
              <a:gd name="connsiteX28" fmla="*/ 159047 w 3661055"/>
              <a:gd name="connsiteY28" fmla="*/ 3689164 h 5125471"/>
              <a:gd name="connsiteX29" fmla="*/ 427136 w 3661055"/>
              <a:gd name="connsiteY29" fmla="*/ 3042691 h 5125471"/>
              <a:gd name="connsiteX0" fmla="*/ 427136 w 3661055"/>
              <a:gd name="connsiteY0" fmla="*/ 3042691 h 5125471"/>
              <a:gd name="connsiteX1" fmla="*/ 1603823 w 3661055"/>
              <a:gd name="connsiteY1" fmla="*/ 51386 h 5125471"/>
              <a:gd name="connsiteX2" fmla="*/ 1875939 w 3661055"/>
              <a:gd name="connsiteY2" fmla="*/ 199896 h 5125471"/>
              <a:gd name="connsiteX3" fmla="*/ 2552944 w 3661055"/>
              <a:gd name="connsiteY3" fmla="*/ 769813 h 5125471"/>
              <a:gd name="connsiteX4" fmla="*/ 3337358 w 3661055"/>
              <a:gd name="connsiteY4" fmla="*/ 1632538 h 5125471"/>
              <a:gd name="connsiteX5" fmla="*/ 3586469 w 3661055"/>
              <a:gd name="connsiteY5" fmla="*/ 2299309 h 5125471"/>
              <a:gd name="connsiteX6" fmla="*/ 3641784 w 3661055"/>
              <a:gd name="connsiteY6" fmla="*/ 2962831 h 5125471"/>
              <a:gd name="connsiteX7" fmla="*/ 3200166 w 3661055"/>
              <a:gd name="connsiteY7" fmla="*/ 3764053 h 5125471"/>
              <a:gd name="connsiteX8" fmla="*/ 2103119 w 3661055"/>
              <a:gd name="connsiteY8" fmla="*/ 5125471 h 5125471"/>
              <a:gd name="connsiteX9" fmla="*/ 158181 w 3661055"/>
              <a:gd name="connsiteY9" fmla="*/ 3709113 h 5125471"/>
              <a:gd name="connsiteX10" fmla="*/ 132488 w 3661055"/>
              <a:gd name="connsiteY10" fmla="*/ 3726154 h 5125471"/>
              <a:gd name="connsiteX11" fmla="*/ 134375 w 3661055"/>
              <a:gd name="connsiteY11" fmla="*/ 3699094 h 5125471"/>
              <a:gd name="connsiteX12" fmla="*/ 130839 w 3661055"/>
              <a:gd name="connsiteY12" fmla="*/ 3702796 h 5125471"/>
              <a:gd name="connsiteX13" fmla="*/ 135969 w 3661055"/>
              <a:gd name="connsiteY13" fmla="*/ 3693320 h 5125471"/>
              <a:gd name="connsiteX14" fmla="*/ 147881 w 3661055"/>
              <a:gd name="connsiteY14" fmla="*/ 3697726 h 5125471"/>
              <a:gd name="connsiteX15" fmla="*/ 138666 w 3661055"/>
              <a:gd name="connsiteY15" fmla="*/ 3684567 h 5125471"/>
              <a:gd name="connsiteX16" fmla="*/ 117741 w 3661055"/>
              <a:gd name="connsiteY16" fmla="*/ 3685492 h 5125471"/>
              <a:gd name="connsiteX17" fmla="*/ 130204 w 3661055"/>
              <a:gd name="connsiteY17" fmla="*/ 3693881 h 5125471"/>
              <a:gd name="connsiteX18" fmla="*/ 126321 w 3661055"/>
              <a:gd name="connsiteY18" fmla="*/ 3689736 h 5125471"/>
              <a:gd name="connsiteX19" fmla="*/ 126321 w 3661055"/>
              <a:gd name="connsiteY19" fmla="*/ 3689736 h 5125471"/>
              <a:gd name="connsiteX20" fmla="*/ 139742 w 3661055"/>
              <a:gd name="connsiteY20" fmla="*/ 3672492 h 5125471"/>
              <a:gd name="connsiteX21" fmla="*/ 129887 w 3661055"/>
              <a:gd name="connsiteY21" fmla="*/ 3683904 h 5125471"/>
              <a:gd name="connsiteX22" fmla="*/ 137979 w 3661055"/>
              <a:gd name="connsiteY22" fmla="*/ 3677257 h 5125471"/>
              <a:gd name="connsiteX23" fmla="*/ 134676 w 3661055"/>
              <a:gd name="connsiteY23" fmla="*/ 3675062 h 5125471"/>
              <a:gd name="connsiteX24" fmla="*/ 128438 w 3661055"/>
              <a:gd name="connsiteY24" fmla="*/ 3679037 h 5125471"/>
              <a:gd name="connsiteX25" fmla="*/ 150776 w 3661055"/>
              <a:gd name="connsiteY25" fmla="*/ 3686904 h 5125471"/>
              <a:gd name="connsiteX26" fmla="*/ 166753 w 3661055"/>
              <a:gd name="connsiteY26" fmla="*/ 3697131 h 5125471"/>
              <a:gd name="connsiteX27" fmla="*/ 140374 w 3661055"/>
              <a:gd name="connsiteY27" fmla="*/ 3679725 h 5125471"/>
              <a:gd name="connsiteX28" fmla="*/ 159047 w 3661055"/>
              <a:gd name="connsiteY28" fmla="*/ 3689164 h 5125471"/>
              <a:gd name="connsiteX29" fmla="*/ 427136 w 3661055"/>
              <a:gd name="connsiteY29" fmla="*/ 3042691 h 5125471"/>
              <a:gd name="connsiteX0" fmla="*/ 427136 w 3661055"/>
              <a:gd name="connsiteY0" fmla="*/ 3042691 h 5125471"/>
              <a:gd name="connsiteX1" fmla="*/ 1603823 w 3661055"/>
              <a:gd name="connsiteY1" fmla="*/ 51386 h 5125471"/>
              <a:gd name="connsiteX2" fmla="*/ 1875939 w 3661055"/>
              <a:gd name="connsiteY2" fmla="*/ 199896 h 5125471"/>
              <a:gd name="connsiteX3" fmla="*/ 2552944 w 3661055"/>
              <a:gd name="connsiteY3" fmla="*/ 769813 h 5125471"/>
              <a:gd name="connsiteX4" fmla="*/ 3337358 w 3661055"/>
              <a:gd name="connsiteY4" fmla="*/ 1632538 h 5125471"/>
              <a:gd name="connsiteX5" fmla="*/ 3586469 w 3661055"/>
              <a:gd name="connsiteY5" fmla="*/ 2299309 h 5125471"/>
              <a:gd name="connsiteX6" fmla="*/ 3641784 w 3661055"/>
              <a:gd name="connsiteY6" fmla="*/ 2962831 h 5125471"/>
              <a:gd name="connsiteX7" fmla="*/ 3200166 w 3661055"/>
              <a:gd name="connsiteY7" fmla="*/ 3764053 h 5125471"/>
              <a:gd name="connsiteX8" fmla="*/ 2103119 w 3661055"/>
              <a:gd name="connsiteY8" fmla="*/ 5125471 h 5125471"/>
              <a:gd name="connsiteX9" fmla="*/ 158181 w 3661055"/>
              <a:gd name="connsiteY9" fmla="*/ 3709113 h 5125471"/>
              <a:gd name="connsiteX10" fmla="*/ 132488 w 3661055"/>
              <a:gd name="connsiteY10" fmla="*/ 3726154 h 5125471"/>
              <a:gd name="connsiteX11" fmla="*/ 134375 w 3661055"/>
              <a:gd name="connsiteY11" fmla="*/ 3699094 h 5125471"/>
              <a:gd name="connsiteX12" fmla="*/ 130839 w 3661055"/>
              <a:gd name="connsiteY12" fmla="*/ 3702796 h 5125471"/>
              <a:gd name="connsiteX13" fmla="*/ 135969 w 3661055"/>
              <a:gd name="connsiteY13" fmla="*/ 3693320 h 5125471"/>
              <a:gd name="connsiteX14" fmla="*/ 147881 w 3661055"/>
              <a:gd name="connsiteY14" fmla="*/ 3697726 h 5125471"/>
              <a:gd name="connsiteX15" fmla="*/ 138666 w 3661055"/>
              <a:gd name="connsiteY15" fmla="*/ 3684567 h 5125471"/>
              <a:gd name="connsiteX16" fmla="*/ 117741 w 3661055"/>
              <a:gd name="connsiteY16" fmla="*/ 3685492 h 5125471"/>
              <a:gd name="connsiteX17" fmla="*/ 130204 w 3661055"/>
              <a:gd name="connsiteY17" fmla="*/ 3693881 h 5125471"/>
              <a:gd name="connsiteX18" fmla="*/ 126321 w 3661055"/>
              <a:gd name="connsiteY18" fmla="*/ 3689736 h 5125471"/>
              <a:gd name="connsiteX19" fmla="*/ 126321 w 3661055"/>
              <a:gd name="connsiteY19" fmla="*/ 3689736 h 5125471"/>
              <a:gd name="connsiteX20" fmla="*/ 139742 w 3661055"/>
              <a:gd name="connsiteY20" fmla="*/ 3672492 h 5125471"/>
              <a:gd name="connsiteX21" fmla="*/ 129887 w 3661055"/>
              <a:gd name="connsiteY21" fmla="*/ 3683904 h 5125471"/>
              <a:gd name="connsiteX22" fmla="*/ 137979 w 3661055"/>
              <a:gd name="connsiteY22" fmla="*/ 3677257 h 5125471"/>
              <a:gd name="connsiteX23" fmla="*/ 134676 w 3661055"/>
              <a:gd name="connsiteY23" fmla="*/ 3675062 h 5125471"/>
              <a:gd name="connsiteX24" fmla="*/ 2527 w 3661055"/>
              <a:gd name="connsiteY24" fmla="*/ 3603208 h 5125471"/>
              <a:gd name="connsiteX25" fmla="*/ 150776 w 3661055"/>
              <a:gd name="connsiteY25" fmla="*/ 3686904 h 5125471"/>
              <a:gd name="connsiteX26" fmla="*/ 166753 w 3661055"/>
              <a:gd name="connsiteY26" fmla="*/ 3697131 h 5125471"/>
              <a:gd name="connsiteX27" fmla="*/ 140374 w 3661055"/>
              <a:gd name="connsiteY27" fmla="*/ 3679725 h 5125471"/>
              <a:gd name="connsiteX28" fmla="*/ 159047 w 3661055"/>
              <a:gd name="connsiteY28" fmla="*/ 3689164 h 5125471"/>
              <a:gd name="connsiteX29" fmla="*/ 427136 w 3661055"/>
              <a:gd name="connsiteY29" fmla="*/ 3042691 h 5125471"/>
              <a:gd name="connsiteX0" fmla="*/ 427136 w 3661055"/>
              <a:gd name="connsiteY0" fmla="*/ 3042691 h 5125471"/>
              <a:gd name="connsiteX1" fmla="*/ 1603823 w 3661055"/>
              <a:gd name="connsiteY1" fmla="*/ 51386 h 5125471"/>
              <a:gd name="connsiteX2" fmla="*/ 1875939 w 3661055"/>
              <a:gd name="connsiteY2" fmla="*/ 199896 h 5125471"/>
              <a:gd name="connsiteX3" fmla="*/ 2552944 w 3661055"/>
              <a:gd name="connsiteY3" fmla="*/ 769813 h 5125471"/>
              <a:gd name="connsiteX4" fmla="*/ 3337358 w 3661055"/>
              <a:gd name="connsiteY4" fmla="*/ 1632538 h 5125471"/>
              <a:gd name="connsiteX5" fmla="*/ 3586469 w 3661055"/>
              <a:gd name="connsiteY5" fmla="*/ 2299309 h 5125471"/>
              <a:gd name="connsiteX6" fmla="*/ 3641784 w 3661055"/>
              <a:gd name="connsiteY6" fmla="*/ 2962831 h 5125471"/>
              <a:gd name="connsiteX7" fmla="*/ 3200166 w 3661055"/>
              <a:gd name="connsiteY7" fmla="*/ 3764053 h 5125471"/>
              <a:gd name="connsiteX8" fmla="*/ 2103119 w 3661055"/>
              <a:gd name="connsiteY8" fmla="*/ 5125471 h 5125471"/>
              <a:gd name="connsiteX9" fmla="*/ 158181 w 3661055"/>
              <a:gd name="connsiteY9" fmla="*/ 3709113 h 5125471"/>
              <a:gd name="connsiteX10" fmla="*/ 132488 w 3661055"/>
              <a:gd name="connsiteY10" fmla="*/ 3726154 h 5125471"/>
              <a:gd name="connsiteX11" fmla="*/ 134375 w 3661055"/>
              <a:gd name="connsiteY11" fmla="*/ 3699094 h 5125471"/>
              <a:gd name="connsiteX12" fmla="*/ 130839 w 3661055"/>
              <a:gd name="connsiteY12" fmla="*/ 3702796 h 5125471"/>
              <a:gd name="connsiteX13" fmla="*/ 135969 w 3661055"/>
              <a:gd name="connsiteY13" fmla="*/ 3693320 h 5125471"/>
              <a:gd name="connsiteX14" fmla="*/ 147881 w 3661055"/>
              <a:gd name="connsiteY14" fmla="*/ 3697726 h 5125471"/>
              <a:gd name="connsiteX15" fmla="*/ 138666 w 3661055"/>
              <a:gd name="connsiteY15" fmla="*/ 3684567 h 5125471"/>
              <a:gd name="connsiteX16" fmla="*/ 117741 w 3661055"/>
              <a:gd name="connsiteY16" fmla="*/ 3685492 h 5125471"/>
              <a:gd name="connsiteX17" fmla="*/ 130204 w 3661055"/>
              <a:gd name="connsiteY17" fmla="*/ 3693881 h 5125471"/>
              <a:gd name="connsiteX18" fmla="*/ 126321 w 3661055"/>
              <a:gd name="connsiteY18" fmla="*/ 3689736 h 5125471"/>
              <a:gd name="connsiteX19" fmla="*/ 126321 w 3661055"/>
              <a:gd name="connsiteY19" fmla="*/ 3689736 h 5125471"/>
              <a:gd name="connsiteX20" fmla="*/ 139742 w 3661055"/>
              <a:gd name="connsiteY20" fmla="*/ 3672492 h 5125471"/>
              <a:gd name="connsiteX21" fmla="*/ 129887 w 3661055"/>
              <a:gd name="connsiteY21" fmla="*/ 3683904 h 5125471"/>
              <a:gd name="connsiteX22" fmla="*/ 137979 w 3661055"/>
              <a:gd name="connsiteY22" fmla="*/ 3677257 h 5125471"/>
              <a:gd name="connsiteX23" fmla="*/ 134676 w 3661055"/>
              <a:gd name="connsiteY23" fmla="*/ 3675062 h 5125471"/>
              <a:gd name="connsiteX24" fmla="*/ 92855 w 3661055"/>
              <a:gd name="connsiteY24" fmla="*/ 3679685 h 5125471"/>
              <a:gd name="connsiteX25" fmla="*/ 150776 w 3661055"/>
              <a:gd name="connsiteY25" fmla="*/ 3686904 h 5125471"/>
              <a:gd name="connsiteX26" fmla="*/ 166753 w 3661055"/>
              <a:gd name="connsiteY26" fmla="*/ 3697131 h 5125471"/>
              <a:gd name="connsiteX27" fmla="*/ 140374 w 3661055"/>
              <a:gd name="connsiteY27" fmla="*/ 3679725 h 5125471"/>
              <a:gd name="connsiteX28" fmla="*/ 159047 w 3661055"/>
              <a:gd name="connsiteY28" fmla="*/ 3689164 h 5125471"/>
              <a:gd name="connsiteX29" fmla="*/ 427136 w 3661055"/>
              <a:gd name="connsiteY29" fmla="*/ 3042691 h 5125471"/>
              <a:gd name="connsiteX0" fmla="*/ 427136 w 3661055"/>
              <a:gd name="connsiteY0" fmla="*/ 3042691 h 5125471"/>
              <a:gd name="connsiteX1" fmla="*/ 1603823 w 3661055"/>
              <a:gd name="connsiteY1" fmla="*/ 51386 h 5125471"/>
              <a:gd name="connsiteX2" fmla="*/ 1875939 w 3661055"/>
              <a:gd name="connsiteY2" fmla="*/ 199896 h 5125471"/>
              <a:gd name="connsiteX3" fmla="*/ 2552944 w 3661055"/>
              <a:gd name="connsiteY3" fmla="*/ 769813 h 5125471"/>
              <a:gd name="connsiteX4" fmla="*/ 3337358 w 3661055"/>
              <a:gd name="connsiteY4" fmla="*/ 1632538 h 5125471"/>
              <a:gd name="connsiteX5" fmla="*/ 3586469 w 3661055"/>
              <a:gd name="connsiteY5" fmla="*/ 2299309 h 5125471"/>
              <a:gd name="connsiteX6" fmla="*/ 3641784 w 3661055"/>
              <a:gd name="connsiteY6" fmla="*/ 2962831 h 5125471"/>
              <a:gd name="connsiteX7" fmla="*/ 3200166 w 3661055"/>
              <a:gd name="connsiteY7" fmla="*/ 3764053 h 5125471"/>
              <a:gd name="connsiteX8" fmla="*/ 2103119 w 3661055"/>
              <a:gd name="connsiteY8" fmla="*/ 5125471 h 5125471"/>
              <a:gd name="connsiteX9" fmla="*/ 158181 w 3661055"/>
              <a:gd name="connsiteY9" fmla="*/ 3709113 h 5125471"/>
              <a:gd name="connsiteX10" fmla="*/ 132488 w 3661055"/>
              <a:gd name="connsiteY10" fmla="*/ 3726154 h 5125471"/>
              <a:gd name="connsiteX11" fmla="*/ 134375 w 3661055"/>
              <a:gd name="connsiteY11" fmla="*/ 3699094 h 5125471"/>
              <a:gd name="connsiteX12" fmla="*/ 130839 w 3661055"/>
              <a:gd name="connsiteY12" fmla="*/ 3702796 h 5125471"/>
              <a:gd name="connsiteX13" fmla="*/ 135969 w 3661055"/>
              <a:gd name="connsiteY13" fmla="*/ 3693320 h 5125471"/>
              <a:gd name="connsiteX14" fmla="*/ 147881 w 3661055"/>
              <a:gd name="connsiteY14" fmla="*/ 3697726 h 5125471"/>
              <a:gd name="connsiteX15" fmla="*/ 138666 w 3661055"/>
              <a:gd name="connsiteY15" fmla="*/ 3684567 h 5125471"/>
              <a:gd name="connsiteX16" fmla="*/ 117741 w 3661055"/>
              <a:gd name="connsiteY16" fmla="*/ 3685492 h 5125471"/>
              <a:gd name="connsiteX17" fmla="*/ 69588 w 3661055"/>
              <a:gd name="connsiteY17" fmla="*/ 3630426 h 5125471"/>
              <a:gd name="connsiteX18" fmla="*/ 126321 w 3661055"/>
              <a:gd name="connsiteY18" fmla="*/ 3689736 h 5125471"/>
              <a:gd name="connsiteX19" fmla="*/ 126321 w 3661055"/>
              <a:gd name="connsiteY19" fmla="*/ 3689736 h 5125471"/>
              <a:gd name="connsiteX20" fmla="*/ 139742 w 3661055"/>
              <a:gd name="connsiteY20" fmla="*/ 3672492 h 5125471"/>
              <a:gd name="connsiteX21" fmla="*/ 129887 w 3661055"/>
              <a:gd name="connsiteY21" fmla="*/ 3683904 h 5125471"/>
              <a:gd name="connsiteX22" fmla="*/ 137979 w 3661055"/>
              <a:gd name="connsiteY22" fmla="*/ 3677257 h 5125471"/>
              <a:gd name="connsiteX23" fmla="*/ 134676 w 3661055"/>
              <a:gd name="connsiteY23" fmla="*/ 3675062 h 5125471"/>
              <a:gd name="connsiteX24" fmla="*/ 92855 w 3661055"/>
              <a:gd name="connsiteY24" fmla="*/ 3679685 h 5125471"/>
              <a:gd name="connsiteX25" fmla="*/ 150776 w 3661055"/>
              <a:gd name="connsiteY25" fmla="*/ 3686904 h 5125471"/>
              <a:gd name="connsiteX26" fmla="*/ 166753 w 3661055"/>
              <a:gd name="connsiteY26" fmla="*/ 3697131 h 5125471"/>
              <a:gd name="connsiteX27" fmla="*/ 140374 w 3661055"/>
              <a:gd name="connsiteY27" fmla="*/ 3679725 h 5125471"/>
              <a:gd name="connsiteX28" fmla="*/ 159047 w 3661055"/>
              <a:gd name="connsiteY28" fmla="*/ 3689164 h 5125471"/>
              <a:gd name="connsiteX29" fmla="*/ 427136 w 3661055"/>
              <a:gd name="connsiteY29" fmla="*/ 3042691 h 5125471"/>
              <a:gd name="connsiteX0" fmla="*/ 427136 w 3661055"/>
              <a:gd name="connsiteY0" fmla="*/ 3042691 h 5125471"/>
              <a:gd name="connsiteX1" fmla="*/ 1603823 w 3661055"/>
              <a:gd name="connsiteY1" fmla="*/ 51386 h 5125471"/>
              <a:gd name="connsiteX2" fmla="*/ 1875939 w 3661055"/>
              <a:gd name="connsiteY2" fmla="*/ 199896 h 5125471"/>
              <a:gd name="connsiteX3" fmla="*/ 2552944 w 3661055"/>
              <a:gd name="connsiteY3" fmla="*/ 769813 h 5125471"/>
              <a:gd name="connsiteX4" fmla="*/ 3337358 w 3661055"/>
              <a:gd name="connsiteY4" fmla="*/ 1632538 h 5125471"/>
              <a:gd name="connsiteX5" fmla="*/ 3586469 w 3661055"/>
              <a:gd name="connsiteY5" fmla="*/ 2299309 h 5125471"/>
              <a:gd name="connsiteX6" fmla="*/ 3641784 w 3661055"/>
              <a:gd name="connsiteY6" fmla="*/ 2962831 h 5125471"/>
              <a:gd name="connsiteX7" fmla="*/ 3200166 w 3661055"/>
              <a:gd name="connsiteY7" fmla="*/ 3764053 h 5125471"/>
              <a:gd name="connsiteX8" fmla="*/ 2103119 w 3661055"/>
              <a:gd name="connsiteY8" fmla="*/ 5125471 h 5125471"/>
              <a:gd name="connsiteX9" fmla="*/ 158181 w 3661055"/>
              <a:gd name="connsiteY9" fmla="*/ 3709113 h 5125471"/>
              <a:gd name="connsiteX10" fmla="*/ 132488 w 3661055"/>
              <a:gd name="connsiteY10" fmla="*/ 3726154 h 5125471"/>
              <a:gd name="connsiteX11" fmla="*/ 134375 w 3661055"/>
              <a:gd name="connsiteY11" fmla="*/ 3699094 h 5125471"/>
              <a:gd name="connsiteX12" fmla="*/ 130839 w 3661055"/>
              <a:gd name="connsiteY12" fmla="*/ 3702796 h 5125471"/>
              <a:gd name="connsiteX13" fmla="*/ 135969 w 3661055"/>
              <a:gd name="connsiteY13" fmla="*/ 3693320 h 5125471"/>
              <a:gd name="connsiteX14" fmla="*/ 147881 w 3661055"/>
              <a:gd name="connsiteY14" fmla="*/ 3697726 h 5125471"/>
              <a:gd name="connsiteX15" fmla="*/ 138666 w 3661055"/>
              <a:gd name="connsiteY15" fmla="*/ 3684567 h 5125471"/>
              <a:gd name="connsiteX16" fmla="*/ 117741 w 3661055"/>
              <a:gd name="connsiteY16" fmla="*/ 3685492 h 5125471"/>
              <a:gd name="connsiteX17" fmla="*/ 66133 w 3661055"/>
              <a:gd name="connsiteY17" fmla="*/ 3625492 h 5125471"/>
              <a:gd name="connsiteX18" fmla="*/ 126321 w 3661055"/>
              <a:gd name="connsiteY18" fmla="*/ 3689736 h 5125471"/>
              <a:gd name="connsiteX19" fmla="*/ 126321 w 3661055"/>
              <a:gd name="connsiteY19" fmla="*/ 3689736 h 5125471"/>
              <a:gd name="connsiteX20" fmla="*/ 139742 w 3661055"/>
              <a:gd name="connsiteY20" fmla="*/ 3672492 h 5125471"/>
              <a:gd name="connsiteX21" fmla="*/ 129887 w 3661055"/>
              <a:gd name="connsiteY21" fmla="*/ 3683904 h 5125471"/>
              <a:gd name="connsiteX22" fmla="*/ 137979 w 3661055"/>
              <a:gd name="connsiteY22" fmla="*/ 3677257 h 5125471"/>
              <a:gd name="connsiteX23" fmla="*/ 134676 w 3661055"/>
              <a:gd name="connsiteY23" fmla="*/ 3675062 h 5125471"/>
              <a:gd name="connsiteX24" fmla="*/ 92855 w 3661055"/>
              <a:gd name="connsiteY24" fmla="*/ 3679685 h 5125471"/>
              <a:gd name="connsiteX25" fmla="*/ 150776 w 3661055"/>
              <a:gd name="connsiteY25" fmla="*/ 3686904 h 5125471"/>
              <a:gd name="connsiteX26" fmla="*/ 166753 w 3661055"/>
              <a:gd name="connsiteY26" fmla="*/ 3697131 h 5125471"/>
              <a:gd name="connsiteX27" fmla="*/ 140374 w 3661055"/>
              <a:gd name="connsiteY27" fmla="*/ 3679725 h 5125471"/>
              <a:gd name="connsiteX28" fmla="*/ 159047 w 3661055"/>
              <a:gd name="connsiteY28" fmla="*/ 3689164 h 5125471"/>
              <a:gd name="connsiteX29" fmla="*/ 427136 w 3661055"/>
              <a:gd name="connsiteY29" fmla="*/ 3042691 h 5125471"/>
              <a:gd name="connsiteX0" fmla="*/ 427136 w 3661055"/>
              <a:gd name="connsiteY0" fmla="*/ 3042691 h 5125471"/>
              <a:gd name="connsiteX1" fmla="*/ 1603823 w 3661055"/>
              <a:gd name="connsiteY1" fmla="*/ 51386 h 5125471"/>
              <a:gd name="connsiteX2" fmla="*/ 1875939 w 3661055"/>
              <a:gd name="connsiteY2" fmla="*/ 199896 h 5125471"/>
              <a:gd name="connsiteX3" fmla="*/ 2552944 w 3661055"/>
              <a:gd name="connsiteY3" fmla="*/ 769813 h 5125471"/>
              <a:gd name="connsiteX4" fmla="*/ 3337358 w 3661055"/>
              <a:gd name="connsiteY4" fmla="*/ 1632538 h 5125471"/>
              <a:gd name="connsiteX5" fmla="*/ 3586469 w 3661055"/>
              <a:gd name="connsiteY5" fmla="*/ 2299309 h 5125471"/>
              <a:gd name="connsiteX6" fmla="*/ 3641784 w 3661055"/>
              <a:gd name="connsiteY6" fmla="*/ 2962831 h 5125471"/>
              <a:gd name="connsiteX7" fmla="*/ 3200166 w 3661055"/>
              <a:gd name="connsiteY7" fmla="*/ 3764053 h 5125471"/>
              <a:gd name="connsiteX8" fmla="*/ 2103119 w 3661055"/>
              <a:gd name="connsiteY8" fmla="*/ 5125471 h 5125471"/>
              <a:gd name="connsiteX9" fmla="*/ 158181 w 3661055"/>
              <a:gd name="connsiteY9" fmla="*/ 3709113 h 5125471"/>
              <a:gd name="connsiteX10" fmla="*/ 132488 w 3661055"/>
              <a:gd name="connsiteY10" fmla="*/ 3726154 h 5125471"/>
              <a:gd name="connsiteX11" fmla="*/ 134375 w 3661055"/>
              <a:gd name="connsiteY11" fmla="*/ 3699094 h 5125471"/>
              <a:gd name="connsiteX12" fmla="*/ 130839 w 3661055"/>
              <a:gd name="connsiteY12" fmla="*/ 3702796 h 5125471"/>
              <a:gd name="connsiteX13" fmla="*/ 135969 w 3661055"/>
              <a:gd name="connsiteY13" fmla="*/ 3693320 h 5125471"/>
              <a:gd name="connsiteX14" fmla="*/ 147881 w 3661055"/>
              <a:gd name="connsiteY14" fmla="*/ 3697726 h 5125471"/>
              <a:gd name="connsiteX15" fmla="*/ 138666 w 3661055"/>
              <a:gd name="connsiteY15" fmla="*/ 3684567 h 5125471"/>
              <a:gd name="connsiteX16" fmla="*/ 117741 w 3661055"/>
              <a:gd name="connsiteY16" fmla="*/ 3685492 h 5125471"/>
              <a:gd name="connsiteX17" fmla="*/ 55766 w 3661055"/>
              <a:gd name="connsiteY17" fmla="*/ 3610688 h 5125471"/>
              <a:gd name="connsiteX18" fmla="*/ 126321 w 3661055"/>
              <a:gd name="connsiteY18" fmla="*/ 3689736 h 5125471"/>
              <a:gd name="connsiteX19" fmla="*/ 126321 w 3661055"/>
              <a:gd name="connsiteY19" fmla="*/ 3689736 h 5125471"/>
              <a:gd name="connsiteX20" fmla="*/ 139742 w 3661055"/>
              <a:gd name="connsiteY20" fmla="*/ 3672492 h 5125471"/>
              <a:gd name="connsiteX21" fmla="*/ 129887 w 3661055"/>
              <a:gd name="connsiteY21" fmla="*/ 3683904 h 5125471"/>
              <a:gd name="connsiteX22" fmla="*/ 137979 w 3661055"/>
              <a:gd name="connsiteY22" fmla="*/ 3677257 h 5125471"/>
              <a:gd name="connsiteX23" fmla="*/ 134676 w 3661055"/>
              <a:gd name="connsiteY23" fmla="*/ 3675062 h 5125471"/>
              <a:gd name="connsiteX24" fmla="*/ 92855 w 3661055"/>
              <a:gd name="connsiteY24" fmla="*/ 3679685 h 5125471"/>
              <a:gd name="connsiteX25" fmla="*/ 150776 w 3661055"/>
              <a:gd name="connsiteY25" fmla="*/ 3686904 h 5125471"/>
              <a:gd name="connsiteX26" fmla="*/ 166753 w 3661055"/>
              <a:gd name="connsiteY26" fmla="*/ 3697131 h 5125471"/>
              <a:gd name="connsiteX27" fmla="*/ 140374 w 3661055"/>
              <a:gd name="connsiteY27" fmla="*/ 3679725 h 5125471"/>
              <a:gd name="connsiteX28" fmla="*/ 159047 w 3661055"/>
              <a:gd name="connsiteY28" fmla="*/ 3689164 h 5125471"/>
              <a:gd name="connsiteX29" fmla="*/ 427136 w 3661055"/>
              <a:gd name="connsiteY29" fmla="*/ 3042691 h 5125471"/>
              <a:gd name="connsiteX0" fmla="*/ 427136 w 3661055"/>
              <a:gd name="connsiteY0" fmla="*/ 3042691 h 5125471"/>
              <a:gd name="connsiteX1" fmla="*/ 1603823 w 3661055"/>
              <a:gd name="connsiteY1" fmla="*/ 51386 h 5125471"/>
              <a:gd name="connsiteX2" fmla="*/ 1875939 w 3661055"/>
              <a:gd name="connsiteY2" fmla="*/ 199896 h 5125471"/>
              <a:gd name="connsiteX3" fmla="*/ 2552944 w 3661055"/>
              <a:gd name="connsiteY3" fmla="*/ 769813 h 5125471"/>
              <a:gd name="connsiteX4" fmla="*/ 3337358 w 3661055"/>
              <a:gd name="connsiteY4" fmla="*/ 1632538 h 5125471"/>
              <a:gd name="connsiteX5" fmla="*/ 3586469 w 3661055"/>
              <a:gd name="connsiteY5" fmla="*/ 2299309 h 5125471"/>
              <a:gd name="connsiteX6" fmla="*/ 3641784 w 3661055"/>
              <a:gd name="connsiteY6" fmla="*/ 2962831 h 5125471"/>
              <a:gd name="connsiteX7" fmla="*/ 3200166 w 3661055"/>
              <a:gd name="connsiteY7" fmla="*/ 3764053 h 5125471"/>
              <a:gd name="connsiteX8" fmla="*/ 2103119 w 3661055"/>
              <a:gd name="connsiteY8" fmla="*/ 5125471 h 5125471"/>
              <a:gd name="connsiteX9" fmla="*/ 158181 w 3661055"/>
              <a:gd name="connsiteY9" fmla="*/ 3709113 h 5125471"/>
              <a:gd name="connsiteX10" fmla="*/ 132488 w 3661055"/>
              <a:gd name="connsiteY10" fmla="*/ 3726154 h 5125471"/>
              <a:gd name="connsiteX11" fmla="*/ 134375 w 3661055"/>
              <a:gd name="connsiteY11" fmla="*/ 3699094 h 5125471"/>
              <a:gd name="connsiteX12" fmla="*/ 130839 w 3661055"/>
              <a:gd name="connsiteY12" fmla="*/ 3702796 h 5125471"/>
              <a:gd name="connsiteX13" fmla="*/ 135969 w 3661055"/>
              <a:gd name="connsiteY13" fmla="*/ 3693320 h 5125471"/>
              <a:gd name="connsiteX14" fmla="*/ 147881 w 3661055"/>
              <a:gd name="connsiteY14" fmla="*/ 3697726 h 5125471"/>
              <a:gd name="connsiteX15" fmla="*/ 138666 w 3661055"/>
              <a:gd name="connsiteY15" fmla="*/ 3684567 h 5125471"/>
              <a:gd name="connsiteX16" fmla="*/ 117741 w 3661055"/>
              <a:gd name="connsiteY16" fmla="*/ 3685492 h 5125471"/>
              <a:gd name="connsiteX17" fmla="*/ 46094 w 3661055"/>
              <a:gd name="connsiteY17" fmla="*/ 3611578 h 5125471"/>
              <a:gd name="connsiteX18" fmla="*/ 126321 w 3661055"/>
              <a:gd name="connsiteY18" fmla="*/ 3689736 h 5125471"/>
              <a:gd name="connsiteX19" fmla="*/ 126321 w 3661055"/>
              <a:gd name="connsiteY19" fmla="*/ 3689736 h 5125471"/>
              <a:gd name="connsiteX20" fmla="*/ 139742 w 3661055"/>
              <a:gd name="connsiteY20" fmla="*/ 3672492 h 5125471"/>
              <a:gd name="connsiteX21" fmla="*/ 129887 w 3661055"/>
              <a:gd name="connsiteY21" fmla="*/ 3683904 h 5125471"/>
              <a:gd name="connsiteX22" fmla="*/ 137979 w 3661055"/>
              <a:gd name="connsiteY22" fmla="*/ 3677257 h 5125471"/>
              <a:gd name="connsiteX23" fmla="*/ 134676 w 3661055"/>
              <a:gd name="connsiteY23" fmla="*/ 3675062 h 5125471"/>
              <a:gd name="connsiteX24" fmla="*/ 92855 w 3661055"/>
              <a:gd name="connsiteY24" fmla="*/ 3679685 h 5125471"/>
              <a:gd name="connsiteX25" fmla="*/ 150776 w 3661055"/>
              <a:gd name="connsiteY25" fmla="*/ 3686904 h 5125471"/>
              <a:gd name="connsiteX26" fmla="*/ 166753 w 3661055"/>
              <a:gd name="connsiteY26" fmla="*/ 3697131 h 5125471"/>
              <a:gd name="connsiteX27" fmla="*/ 140374 w 3661055"/>
              <a:gd name="connsiteY27" fmla="*/ 3679725 h 5125471"/>
              <a:gd name="connsiteX28" fmla="*/ 159047 w 3661055"/>
              <a:gd name="connsiteY28" fmla="*/ 3689164 h 5125471"/>
              <a:gd name="connsiteX29" fmla="*/ 427136 w 3661055"/>
              <a:gd name="connsiteY29" fmla="*/ 3042691 h 5125471"/>
              <a:gd name="connsiteX0" fmla="*/ 427136 w 3661055"/>
              <a:gd name="connsiteY0" fmla="*/ 3042691 h 5125471"/>
              <a:gd name="connsiteX1" fmla="*/ 1603823 w 3661055"/>
              <a:gd name="connsiteY1" fmla="*/ 51386 h 5125471"/>
              <a:gd name="connsiteX2" fmla="*/ 1875939 w 3661055"/>
              <a:gd name="connsiteY2" fmla="*/ 199896 h 5125471"/>
              <a:gd name="connsiteX3" fmla="*/ 2552944 w 3661055"/>
              <a:gd name="connsiteY3" fmla="*/ 769813 h 5125471"/>
              <a:gd name="connsiteX4" fmla="*/ 3337358 w 3661055"/>
              <a:gd name="connsiteY4" fmla="*/ 1632538 h 5125471"/>
              <a:gd name="connsiteX5" fmla="*/ 3586469 w 3661055"/>
              <a:gd name="connsiteY5" fmla="*/ 2299309 h 5125471"/>
              <a:gd name="connsiteX6" fmla="*/ 3641784 w 3661055"/>
              <a:gd name="connsiteY6" fmla="*/ 2962831 h 5125471"/>
              <a:gd name="connsiteX7" fmla="*/ 3200166 w 3661055"/>
              <a:gd name="connsiteY7" fmla="*/ 3764053 h 5125471"/>
              <a:gd name="connsiteX8" fmla="*/ 2103119 w 3661055"/>
              <a:gd name="connsiteY8" fmla="*/ 5125471 h 5125471"/>
              <a:gd name="connsiteX9" fmla="*/ 158181 w 3661055"/>
              <a:gd name="connsiteY9" fmla="*/ 3709113 h 5125471"/>
              <a:gd name="connsiteX10" fmla="*/ 132488 w 3661055"/>
              <a:gd name="connsiteY10" fmla="*/ 3726154 h 5125471"/>
              <a:gd name="connsiteX11" fmla="*/ 134375 w 3661055"/>
              <a:gd name="connsiteY11" fmla="*/ 3699094 h 5125471"/>
              <a:gd name="connsiteX12" fmla="*/ 130839 w 3661055"/>
              <a:gd name="connsiteY12" fmla="*/ 3702796 h 5125471"/>
              <a:gd name="connsiteX13" fmla="*/ 135969 w 3661055"/>
              <a:gd name="connsiteY13" fmla="*/ 3693320 h 5125471"/>
              <a:gd name="connsiteX14" fmla="*/ 147881 w 3661055"/>
              <a:gd name="connsiteY14" fmla="*/ 3697726 h 5125471"/>
              <a:gd name="connsiteX15" fmla="*/ 138666 w 3661055"/>
              <a:gd name="connsiteY15" fmla="*/ 3684567 h 5125471"/>
              <a:gd name="connsiteX16" fmla="*/ 117741 w 3661055"/>
              <a:gd name="connsiteY16" fmla="*/ 3685492 h 5125471"/>
              <a:gd name="connsiteX17" fmla="*/ 34791 w 3661055"/>
              <a:gd name="connsiteY17" fmla="*/ 3606991 h 5125471"/>
              <a:gd name="connsiteX18" fmla="*/ 126321 w 3661055"/>
              <a:gd name="connsiteY18" fmla="*/ 3689736 h 5125471"/>
              <a:gd name="connsiteX19" fmla="*/ 126321 w 3661055"/>
              <a:gd name="connsiteY19" fmla="*/ 3689736 h 5125471"/>
              <a:gd name="connsiteX20" fmla="*/ 139742 w 3661055"/>
              <a:gd name="connsiteY20" fmla="*/ 3672492 h 5125471"/>
              <a:gd name="connsiteX21" fmla="*/ 129887 w 3661055"/>
              <a:gd name="connsiteY21" fmla="*/ 3683904 h 5125471"/>
              <a:gd name="connsiteX22" fmla="*/ 137979 w 3661055"/>
              <a:gd name="connsiteY22" fmla="*/ 3677257 h 5125471"/>
              <a:gd name="connsiteX23" fmla="*/ 134676 w 3661055"/>
              <a:gd name="connsiteY23" fmla="*/ 3675062 h 5125471"/>
              <a:gd name="connsiteX24" fmla="*/ 92855 w 3661055"/>
              <a:gd name="connsiteY24" fmla="*/ 3679685 h 5125471"/>
              <a:gd name="connsiteX25" fmla="*/ 150776 w 3661055"/>
              <a:gd name="connsiteY25" fmla="*/ 3686904 h 5125471"/>
              <a:gd name="connsiteX26" fmla="*/ 166753 w 3661055"/>
              <a:gd name="connsiteY26" fmla="*/ 3697131 h 5125471"/>
              <a:gd name="connsiteX27" fmla="*/ 140374 w 3661055"/>
              <a:gd name="connsiteY27" fmla="*/ 3679725 h 5125471"/>
              <a:gd name="connsiteX28" fmla="*/ 159047 w 3661055"/>
              <a:gd name="connsiteY28" fmla="*/ 3689164 h 5125471"/>
              <a:gd name="connsiteX29" fmla="*/ 427136 w 3661055"/>
              <a:gd name="connsiteY29" fmla="*/ 3042691 h 5125471"/>
              <a:gd name="connsiteX0" fmla="*/ 427136 w 3661055"/>
              <a:gd name="connsiteY0" fmla="*/ 3042691 h 5125471"/>
              <a:gd name="connsiteX1" fmla="*/ 1603823 w 3661055"/>
              <a:gd name="connsiteY1" fmla="*/ 51386 h 5125471"/>
              <a:gd name="connsiteX2" fmla="*/ 1875939 w 3661055"/>
              <a:gd name="connsiteY2" fmla="*/ 199896 h 5125471"/>
              <a:gd name="connsiteX3" fmla="*/ 2552944 w 3661055"/>
              <a:gd name="connsiteY3" fmla="*/ 769813 h 5125471"/>
              <a:gd name="connsiteX4" fmla="*/ 3337358 w 3661055"/>
              <a:gd name="connsiteY4" fmla="*/ 1632538 h 5125471"/>
              <a:gd name="connsiteX5" fmla="*/ 3586469 w 3661055"/>
              <a:gd name="connsiteY5" fmla="*/ 2299309 h 5125471"/>
              <a:gd name="connsiteX6" fmla="*/ 3641784 w 3661055"/>
              <a:gd name="connsiteY6" fmla="*/ 2962831 h 5125471"/>
              <a:gd name="connsiteX7" fmla="*/ 3200166 w 3661055"/>
              <a:gd name="connsiteY7" fmla="*/ 3764053 h 5125471"/>
              <a:gd name="connsiteX8" fmla="*/ 2103119 w 3661055"/>
              <a:gd name="connsiteY8" fmla="*/ 5125471 h 5125471"/>
              <a:gd name="connsiteX9" fmla="*/ 158181 w 3661055"/>
              <a:gd name="connsiteY9" fmla="*/ 3709113 h 5125471"/>
              <a:gd name="connsiteX10" fmla="*/ 132488 w 3661055"/>
              <a:gd name="connsiteY10" fmla="*/ 3726154 h 5125471"/>
              <a:gd name="connsiteX11" fmla="*/ 134375 w 3661055"/>
              <a:gd name="connsiteY11" fmla="*/ 3699094 h 5125471"/>
              <a:gd name="connsiteX12" fmla="*/ 130839 w 3661055"/>
              <a:gd name="connsiteY12" fmla="*/ 3702796 h 5125471"/>
              <a:gd name="connsiteX13" fmla="*/ 135969 w 3661055"/>
              <a:gd name="connsiteY13" fmla="*/ 3693320 h 5125471"/>
              <a:gd name="connsiteX14" fmla="*/ 147881 w 3661055"/>
              <a:gd name="connsiteY14" fmla="*/ 3697726 h 5125471"/>
              <a:gd name="connsiteX15" fmla="*/ 138666 w 3661055"/>
              <a:gd name="connsiteY15" fmla="*/ 3684567 h 5125471"/>
              <a:gd name="connsiteX16" fmla="*/ 117741 w 3661055"/>
              <a:gd name="connsiteY16" fmla="*/ 3685492 h 5125471"/>
              <a:gd name="connsiteX17" fmla="*/ 34791 w 3661055"/>
              <a:gd name="connsiteY17" fmla="*/ 3606991 h 5125471"/>
              <a:gd name="connsiteX18" fmla="*/ 126321 w 3661055"/>
              <a:gd name="connsiteY18" fmla="*/ 3689736 h 5125471"/>
              <a:gd name="connsiteX19" fmla="*/ 126321 w 3661055"/>
              <a:gd name="connsiteY19" fmla="*/ 3689736 h 5125471"/>
              <a:gd name="connsiteX20" fmla="*/ 139742 w 3661055"/>
              <a:gd name="connsiteY20" fmla="*/ 3672492 h 5125471"/>
              <a:gd name="connsiteX21" fmla="*/ 129887 w 3661055"/>
              <a:gd name="connsiteY21" fmla="*/ 3683904 h 5125471"/>
              <a:gd name="connsiteX22" fmla="*/ 137979 w 3661055"/>
              <a:gd name="connsiteY22" fmla="*/ 3677257 h 5125471"/>
              <a:gd name="connsiteX23" fmla="*/ 134676 w 3661055"/>
              <a:gd name="connsiteY23" fmla="*/ 3675062 h 5125471"/>
              <a:gd name="connsiteX24" fmla="*/ 92855 w 3661055"/>
              <a:gd name="connsiteY24" fmla="*/ 3679685 h 5125471"/>
              <a:gd name="connsiteX25" fmla="*/ 150776 w 3661055"/>
              <a:gd name="connsiteY25" fmla="*/ 3686904 h 5125471"/>
              <a:gd name="connsiteX26" fmla="*/ 166753 w 3661055"/>
              <a:gd name="connsiteY26" fmla="*/ 3697131 h 5125471"/>
              <a:gd name="connsiteX27" fmla="*/ 140374 w 3661055"/>
              <a:gd name="connsiteY27" fmla="*/ 3679725 h 5125471"/>
              <a:gd name="connsiteX28" fmla="*/ 159047 w 3661055"/>
              <a:gd name="connsiteY28" fmla="*/ 3689164 h 5125471"/>
              <a:gd name="connsiteX29" fmla="*/ 427136 w 3661055"/>
              <a:gd name="connsiteY29" fmla="*/ 3042691 h 5125471"/>
              <a:gd name="connsiteX0" fmla="*/ 427136 w 3661055"/>
              <a:gd name="connsiteY0" fmla="*/ 3042691 h 5125471"/>
              <a:gd name="connsiteX1" fmla="*/ 1603823 w 3661055"/>
              <a:gd name="connsiteY1" fmla="*/ 51386 h 5125471"/>
              <a:gd name="connsiteX2" fmla="*/ 1875939 w 3661055"/>
              <a:gd name="connsiteY2" fmla="*/ 199896 h 5125471"/>
              <a:gd name="connsiteX3" fmla="*/ 2552944 w 3661055"/>
              <a:gd name="connsiteY3" fmla="*/ 769813 h 5125471"/>
              <a:gd name="connsiteX4" fmla="*/ 3337358 w 3661055"/>
              <a:gd name="connsiteY4" fmla="*/ 1632538 h 5125471"/>
              <a:gd name="connsiteX5" fmla="*/ 3586469 w 3661055"/>
              <a:gd name="connsiteY5" fmla="*/ 2299309 h 5125471"/>
              <a:gd name="connsiteX6" fmla="*/ 3641784 w 3661055"/>
              <a:gd name="connsiteY6" fmla="*/ 2962831 h 5125471"/>
              <a:gd name="connsiteX7" fmla="*/ 3200166 w 3661055"/>
              <a:gd name="connsiteY7" fmla="*/ 3764053 h 5125471"/>
              <a:gd name="connsiteX8" fmla="*/ 2103119 w 3661055"/>
              <a:gd name="connsiteY8" fmla="*/ 5125471 h 5125471"/>
              <a:gd name="connsiteX9" fmla="*/ 158181 w 3661055"/>
              <a:gd name="connsiteY9" fmla="*/ 3709113 h 5125471"/>
              <a:gd name="connsiteX10" fmla="*/ 132488 w 3661055"/>
              <a:gd name="connsiteY10" fmla="*/ 3726154 h 5125471"/>
              <a:gd name="connsiteX11" fmla="*/ 134375 w 3661055"/>
              <a:gd name="connsiteY11" fmla="*/ 3699094 h 5125471"/>
              <a:gd name="connsiteX12" fmla="*/ 130839 w 3661055"/>
              <a:gd name="connsiteY12" fmla="*/ 3702796 h 5125471"/>
              <a:gd name="connsiteX13" fmla="*/ 135969 w 3661055"/>
              <a:gd name="connsiteY13" fmla="*/ 3693320 h 5125471"/>
              <a:gd name="connsiteX14" fmla="*/ 147881 w 3661055"/>
              <a:gd name="connsiteY14" fmla="*/ 3697726 h 5125471"/>
              <a:gd name="connsiteX15" fmla="*/ 138666 w 3661055"/>
              <a:gd name="connsiteY15" fmla="*/ 3684567 h 5125471"/>
              <a:gd name="connsiteX16" fmla="*/ 117741 w 3661055"/>
              <a:gd name="connsiteY16" fmla="*/ 3685492 h 5125471"/>
              <a:gd name="connsiteX17" fmla="*/ 62481 w 3661055"/>
              <a:gd name="connsiteY17" fmla="*/ 3626579 h 5125471"/>
              <a:gd name="connsiteX18" fmla="*/ 126321 w 3661055"/>
              <a:gd name="connsiteY18" fmla="*/ 3689736 h 5125471"/>
              <a:gd name="connsiteX19" fmla="*/ 126321 w 3661055"/>
              <a:gd name="connsiteY19" fmla="*/ 3689736 h 5125471"/>
              <a:gd name="connsiteX20" fmla="*/ 139742 w 3661055"/>
              <a:gd name="connsiteY20" fmla="*/ 3672492 h 5125471"/>
              <a:gd name="connsiteX21" fmla="*/ 129887 w 3661055"/>
              <a:gd name="connsiteY21" fmla="*/ 3683904 h 5125471"/>
              <a:gd name="connsiteX22" fmla="*/ 137979 w 3661055"/>
              <a:gd name="connsiteY22" fmla="*/ 3677257 h 5125471"/>
              <a:gd name="connsiteX23" fmla="*/ 134676 w 3661055"/>
              <a:gd name="connsiteY23" fmla="*/ 3675062 h 5125471"/>
              <a:gd name="connsiteX24" fmla="*/ 92855 w 3661055"/>
              <a:gd name="connsiteY24" fmla="*/ 3679685 h 5125471"/>
              <a:gd name="connsiteX25" fmla="*/ 150776 w 3661055"/>
              <a:gd name="connsiteY25" fmla="*/ 3686904 h 5125471"/>
              <a:gd name="connsiteX26" fmla="*/ 166753 w 3661055"/>
              <a:gd name="connsiteY26" fmla="*/ 3697131 h 5125471"/>
              <a:gd name="connsiteX27" fmla="*/ 140374 w 3661055"/>
              <a:gd name="connsiteY27" fmla="*/ 3679725 h 5125471"/>
              <a:gd name="connsiteX28" fmla="*/ 159047 w 3661055"/>
              <a:gd name="connsiteY28" fmla="*/ 3689164 h 5125471"/>
              <a:gd name="connsiteX29" fmla="*/ 427136 w 3661055"/>
              <a:gd name="connsiteY29" fmla="*/ 3042691 h 5125471"/>
              <a:gd name="connsiteX0" fmla="*/ 427136 w 3661055"/>
              <a:gd name="connsiteY0" fmla="*/ 3042691 h 5125471"/>
              <a:gd name="connsiteX1" fmla="*/ 1603823 w 3661055"/>
              <a:gd name="connsiteY1" fmla="*/ 51386 h 5125471"/>
              <a:gd name="connsiteX2" fmla="*/ 1875939 w 3661055"/>
              <a:gd name="connsiteY2" fmla="*/ 199896 h 5125471"/>
              <a:gd name="connsiteX3" fmla="*/ 2552944 w 3661055"/>
              <a:gd name="connsiteY3" fmla="*/ 769813 h 5125471"/>
              <a:gd name="connsiteX4" fmla="*/ 3337358 w 3661055"/>
              <a:gd name="connsiteY4" fmla="*/ 1632538 h 5125471"/>
              <a:gd name="connsiteX5" fmla="*/ 3586469 w 3661055"/>
              <a:gd name="connsiteY5" fmla="*/ 2299309 h 5125471"/>
              <a:gd name="connsiteX6" fmla="*/ 3641784 w 3661055"/>
              <a:gd name="connsiteY6" fmla="*/ 2962831 h 5125471"/>
              <a:gd name="connsiteX7" fmla="*/ 3200166 w 3661055"/>
              <a:gd name="connsiteY7" fmla="*/ 3764053 h 5125471"/>
              <a:gd name="connsiteX8" fmla="*/ 2103119 w 3661055"/>
              <a:gd name="connsiteY8" fmla="*/ 5125471 h 5125471"/>
              <a:gd name="connsiteX9" fmla="*/ 158181 w 3661055"/>
              <a:gd name="connsiteY9" fmla="*/ 3709113 h 5125471"/>
              <a:gd name="connsiteX10" fmla="*/ 132488 w 3661055"/>
              <a:gd name="connsiteY10" fmla="*/ 3726154 h 5125471"/>
              <a:gd name="connsiteX11" fmla="*/ 134375 w 3661055"/>
              <a:gd name="connsiteY11" fmla="*/ 3699094 h 5125471"/>
              <a:gd name="connsiteX12" fmla="*/ 130839 w 3661055"/>
              <a:gd name="connsiteY12" fmla="*/ 3702796 h 5125471"/>
              <a:gd name="connsiteX13" fmla="*/ 135969 w 3661055"/>
              <a:gd name="connsiteY13" fmla="*/ 3693320 h 5125471"/>
              <a:gd name="connsiteX14" fmla="*/ 147881 w 3661055"/>
              <a:gd name="connsiteY14" fmla="*/ 3697726 h 5125471"/>
              <a:gd name="connsiteX15" fmla="*/ 138666 w 3661055"/>
              <a:gd name="connsiteY15" fmla="*/ 3684567 h 5125471"/>
              <a:gd name="connsiteX16" fmla="*/ 117741 w 3661055"/>
              <a:gd name="connsiteY16" fmla="*/ 3685492 h 5125471"/>
              <a:gd name="connsiteX17" fmla="*/ 126401 w 3661055"/>
              <a:gd name="connsiteY17" fmla="*/ 3681101 h 5125471"/>
              <a:gd name="connsiteX18" fmla="*/ 126321 w 3661055"/>
              <a:gd name="connsiteY18" fmla="*/ 3689736 h 5125471"/>
              <a:gd name="connsiteX19" fmla="*/ 126321 w 3661055"/>
              <a:gd name="connsiteY19" fmla="*/ 3689736 h 5125471"/>
              <a:gd name="connsiteX20" fmla="*/ 139742 w 3661055"/>
              <a:gd name="connsiteY20" fmla="*/ 3672492 h 5125471"/>
              <a:gd name="connsiteX21" fmla="*/ 129887 w 3661055"/>
              <a:gd name="connsiteY21" fmla="*/ 3683904 h 5125471"/>
              <a:gd name="connsiteX22" fmla="*/ 137979 w 3661055"/>
              <a:gd name="connsiteY22" fmla="*/ 3677257 h 5125471"/>
              <a:gd name="connsiteX23" fmla="*/ 134676 w 3661055"/>
              <a:gd name="connsiteY23" fmla="*/ 3675062 h 5125471"/>
              <a:gd name="connsiteX24" fmla="*/ 92855 w 3661055"/>
              <a:gd name="connsiteY24" fmla="*/ 3679685 h 5125471"/>
              <a:gd name="connsiteX25" fmla="*/ 150776 w 3661055"/>
              <a:gd name="connsiteY25" fmla="*/ 3686904 h 5125471"/>
              <a:gd name="connsiteX26" fmla="*/ 166753 w 3661055"/>
              <a:gd name="connsiteY26" fmla="*/ 3697131 h 5125471"/>
              <a:gd name="connsiteX27" fmla="*/ 140374 w 3661055"/>
              <a:gd name="connsiteY27" fmla="*/ 3679725 h 5125471"/>
              <a:gd name="connsiteX28" fmla="*/ 159047 w 3661055"/>
              <a:gd name="connsiteY28" fmla="*/ 3689164 h 5125471"/>
              <a:gd name="connsiteX29" fmla="*/ 427136 w 3661055"/>
              <a:gd name="connsiteY29" fmla="*/ 3042691 h 5125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661055" h="5125471">
                <a:moveTo>
                  <a:pt x="427136" y="3042691"/>
                </a:moveTo>
                <a:lnTo>
                  <a:pt x="1603823" y="51386"/>
                </a:lnTo>
                <a:cubicBezTo>
                  <a:pt x="1704550" y="-85078"/>
                  <a:pt x="1734679" y="80197"/>
                  <a:pt x="1875939" y="199896"/>
                </a:cubicBezTo>
                <a:cubicBezTo>
                  <a:pt x="2017199" y="319595"/>
                  <a:pt x="2362889" y="557406"/>
                  <a:pt x="2552944" y="769813"/>
                </a:cubicBezTo>
                <a:cubicBezTo>
                  <a:pt x="2871950" y="1023357"/>
                  <a:pt x="3212147" y="1382234"/>
                  <a:pt x="3337358" y="1632538"/>
                </a:cubicBezTo>
                <a:cubicBezTo>
                  <a:pt x="3352844" y="1786932"/>
                  <a:pt x="3570983" y="2144915"/>
                  <a:pt x="3586469" y="2299309"/>
                </a:cubicBezTo>
                <a:cubicBezTo>
                  <a:pt x="3609313" y="2495493"/>
                  <a:pt x="3700208" y="2744161"/>
                  <a:pt x="3641784" y="2962831"/>
                </a:cubicBezTo>
                <a:cubicBezTo>
                  <a:pt x="3583360" y="3181501"/>
                  <a:pt x="3342953" y="3396830"/>
                  <a:pt x="3200166" y="3764053"/>
                </a:cubicBezTo>
                <a:cubicBezTo>
                  <a:pt x="2585438" y="4335932"/>
                  <a:pt x="2297274" y="4709162"/>
                  <a:pt x="2103119" y="5125471"/>
                </a:cubicBezTo>
                <a:lnTo>
                  <a:pt x="158181" y="3709113"/>
                </a:lnTo>
                <a:cubicBezTo>
                  <a:pt x="-191192" y="3481239"/>
                  <a:pt x="149718" y="3700028"/>
                  <a:pt x="132488" y="3726154"/>
                </a:cubicBezTo>
                <a:cubicBezTo>
                  <a:pt x="115258" y="3752280"/>
                  <a:pt x="113715" y="3708332"/>
                  <a:pt x="134375" y="3699094"/>
                </a:cubicBezTo>
                <a:cubicBezTo>
                  <a:pt x="155035" y="3689856"/>
                  <a:pt x="116064" y="3691733"/>
                  <a:pt x="130839" y="3702796"/>
                </a:cubicBezTo>
                <a:cubicBezTo>
                  <a:pt x="145614" y="3713859"/>
                  <a:pt x="116456" y="3679692"/>
                  <a:pt x="135969" y="3693320"/>
                </a:cubicBezTo>
                <a:cubicBezTo>
                  <a:pt x="155482" y="3706948"/>
                  <a:pt x="134521" y="3688451"/>
                  <a:pt x="147881" y="3697726"/>
                </a:cubicBezTo>
                <a:cubicBezTo>
                  <a:pt x="161241" y="3707001"/>
                  <a:pt x="126809" y="3674403"/>
                  <a:pt x="138666" y="3684567"/>
                </a:cubicBezTo>
                <a:cubicBezTo>
                  <a:pt x="150523" y="3694731"/>
                  <a:pt x="105265" y="3674379"/>
                  <a:pt x="117741" y="3685492"/>
                </a:cubicBezTo>
                <a:cubicBezTo>
                  <a:pt x="130217" y="3696605"/>
                  <a:pt x="106467" y="3668673"/>
                  <a:pt x="126401" y="3681101"/>
                </a:cubicBezTo>
                <a:cubicBezTo>
                  <a:pt x="135149" y="3727352"/>
                  <a:pt x="132348" y="3691788"/>
                  <a:pt x="126321" y="3689736"/>
                </a:cubicBezTo>
                <a:lnTo>
                  <a:pt x="126321" y="3689736"/>
                </a:lnTo>
                <a:cubicBezTo>
                  <a:pt x="112236" y="3731468"/>
                  <a:pt x="139465" y="3683044"/>
                  <a:pt x="139742" y="3672492"/>
                </a:cubicBezTo>
                <a:cubicBezTo>
                  <a:pt x="121974" y="3708076"/>
                  <a:pt x="125770" y="3688973"/>
                  <a:pt x="129887" y="3683904"/>
                </a:cubicBezTo>
                <a:cubicBezTo>
                  <a:pt x="114879" y="3728472"/>
                  <a:pt x="138219" y="3685094"/>
                  <a:pt x="137979" y="3677257"/>
                </a:cubicBezTo>
                <a:cubicBezTo>
                  <a:pt x="121351" y="3714004"/>
                  <a:pt x="135705" y="3678424"/>
                  <a:pt x="134676" y="3675062"/>
                </a:cubicBezTo>
                <a:cubicBezTo>
                  <a:pt x="115231" y="3709467"/>
                  <a:pt x="93015" y="3680126"/>
                  <a:pt x="92855" y="3679685"/>
                </a:cubicBezTo>
                <a:cubicBezTo>
                  <a:pt x="122024" y="3706705"/>
                  <a:pt x="33976" y="3654974"/>
                  <a:pt x="150776" y="3686904"/>
                </a:cubicBezTo>
                <a:cubicBezTo>
                  <a:pt x="267576" y="3718834"/>
                  <a:pt x="92011" y="3700834"/>
                  <a:pt x="166753" y="3697131"/>
                </a:cubicBezTo>
                <a:cubicBezTo>
                  <a:pt x="127567" y="3725749"/>
                  <a:pt x="161016" y="3702692"/>
                  <a:pt x="140374" y="3679725"/>
                </a:cubicBezTo>
                <a:cubicBezTo>
                  <a:pt x="105292" y="3700762"/>
                  <a:pt x="184268" y="3709709"/>
                  <a:pt x="159047" y="3689164"/>
                </a:cubicBezTo>
                <a:cubicBezTo>
                  <a:pt x="133826" y="3668619"/>
                  <a:pt x="143586" y="3675726"/>
                  <a:pt x="427136" y="3042691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9" name="Прямая соединительная линия 68"/>
          <p:cNvCxnSpPr/>
          <p:nvPr/>
        </p:nvCxnSpPr>
        <p:spPr>
          <a:xfrm flipH="1">
            <a:off x="3964484" y="1938528"/>
            <a:ext cx="1759660" cy="2206560"/>
          </a:xfrm>
          <a:prstGeom prst="line">
            <a:avLst/>
          </a:prstGeom>
          <a:ln w="381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 flipH="1" flipV="1">
            <a:off x="3923242" y="4151871"/>
            <a:ext cx="2774658" cy="984196"/>
          </a:xfrm>
          <a:prstGeom prst="line">
            <a:avLst/>
          </a:prstGeom>
          <a:ln w="381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397907" y="5425439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H</a:t>
            </a:r>
            <a:r>
              <a:rPr lang="en-US" sz="2800" b="1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C00000"/>
              </a:solidFill>
              <a:latin typeface="ISOCPEUR" panose="020B0604020202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748224" y="855568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err="1" smtClean="0">
                <a:solidFill>
                  <a:srgbClr val="C00000"/>
                </a:solidFill>
                <a:latin typeface="ISOCPEUR" panose="020B0604020202020204" pitchFamily="34" charset="0"/>
              </a:rPr>
              <a:t>Pv</a:t>
            </a:r>
            <a:r>
              <a:rPr lang="en-US" sz="2800" b="1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C00000"/>
              </a:solidFill>
              <a:latin typeface="ISOCPEUR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395719" y="1142401"/>
            <a:ext cx="422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ISOCPEUR" panose="020B0604020202020204" pitchFamily="34" charset="0"/>
              </a:rPr>
              <a:t>P </a:t>
            </a:r>
            <a:endParaRPr lang="ru-RU" sz="2800" b="1" i="1" dirty="0">
              <a:latin typeface="ISOCPEUR" panose="020B0604020202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511084" y="5123839"/>
            <a:ext cx="466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ISOCPEUR" panose="020B0604020202020204" pitchFamily="34" charset="0"/>
              </a:rPr>
              <a:t>M</a:t>
            </a:r>
            <a:r>
              <a:rPr lang="en-US" sz="2800" b="1" i="1" dirty="0" smtClean="0">
                <a:latin typeface="ISOCPEUR" panose="020B0604020202020204" pitchFamily="34" charset="0"/>
              </a:rPr>
              <a:t> </a:t>
            </a:r>
            <a:endParaRPr lang="ru-RU" sz="2800" b="1" i="1" dirty="0">
              <a:latin typeface="ISOCPEUR" panose="020B0604020202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264087" y="3700868"/>
            <a:ext cx="63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Q</a:t>
            </a:r>
            <a:r>
              <a:rPr lang="en-US" sz="2000" b="1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X</a:t>
            </a:r>
            <a:r>
              <a:rPr lang="en-US" sz="2800" b="1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B050"/>
              </a:solidFill>
              <a:latin typeface="ISOCPEUR" panose="020B0604020202020204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286026" y="4151871"/>
            <a:ext cx="501091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>
            <a:off x="5712572" y="1975783"/>
            <a:ext cx="965680" cy="31796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144960" y="3681562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Px </a:t>
            </a:r>
            <a:endParaRPr lang="ru-RU" sz="2800" b="1" i="1" dirty="0">
              <a:solidFill>
                <a:srgbClr val="C00000"/>
              </a:solidFill>
              <a:latin typeface="ISOCPEUR" panose="020B0604020202020204" pitchFamily="34" charset="0"/>
            </a:endParaRPr>
          </a:p>
        </p:txBody>
      </p:sp>
      <p:sp>
        <p:nvSpPr>
          <p:cNvPr id="95" name="Овал 94"/>
          <p:cNvSpPr/>
          <p:nvPr/>
        </p:nvSpPr>
        <p:spPr>
          <a:xfrm>
            <a:off x="5630328" y="1882637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Овал 95"/>
          <p:cNvSpPr/>
          <p:nvPr/>
        </p:nvSpPr>
        <p:spPr>
          <a:xfrm>
            <a:off x="6619938" y="5062069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7449728" y="1377653"/>
            <a:ext cx="422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endParaRPr lang="ru-RU" sz="2800" b="1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383895" y="1647038"/>
            <a:ext cx="422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ISOCPEUR" panose="020B0604020202020204" pitchFamily="34" charset="0"/>
              </a:rPr>
              <a:t>Q</a:t>
            </a:r>
            <a:r>
              <a:rPr lang="en-US" sz="2800" b="1" i="1" dirty="0" smtClean="0">
                <a:latin typeface="ISOCPEUR" panose="020B0604020202020204" pitchFamily="34" charset="0"/>
              </a:rPr>
              <a:t> </a:t>
            </a:r>
            <a:endParaRPr lang="ru-RU" sz="2800" b="1" i="1" dirty="0">
              <a:latin typeface="ISOCPEUR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676862" y="5824579"/>
            <a:ext cx="391963" cy="53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H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51061" y="1343023"/>
            <a:ext cx="466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ISOCPEUR" panose="020B0604020202020204" pitchFamily="34" charset="0"/>
              </a:rPr>
              <a:t>N</a:t>
            </a:r>
            <a:r>
              <a:rPr lang="en-US" sz="2800" b="1" i="1" dirty="0" smtClean="0">
                <a:latin typeface="ISOCPEUR" panose="020B0604020202020204" pitchFamily="34" charset="0"/>
              </a:rPr>
              <a:t> </a:t>
            </a:r>
            <a:endParaRPr lang="ru-RU" sz="2800" b="1" i="1" dirty="0">
              <a:latin typeface="ISOCPEUR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18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/>
      <p:bldP spid="8" grpId="0"/>
      <p:bldP spid="89" grpId="0"/>
      <p:bldP spid="90" grpId="0"/>
      <p:bldP spid="97" grpId="0"/>
      <p:bldP spid="16" grpId="0" animBg="1"/>
      <p:bldP spid="17" grpId="0" animBg="1"/>
      <p:bldP spid="86" grpId="0"/>
      <p:bldP spid="87" grpId="0"/>
      <p:bldP spid="88" grpId="0"/>
      <p:bldP spid="94" grpId="0"/>
      <p:bldP spid="91" grpId="0"/>
      <p:bldP spid="85" grpId="0"/>
      <p:bldP spid="95" grpId="0" animBg="1"/>
      <p:bldP spid="96" grpId="0" animBg="1"/>
      <p:bldP spid="49" grpId="0"/>
      <p:bldP spid="52" grpId="0"/>
      <p:bldP spid="5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50" y="1048203"/>
            <a:ext cx="116205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Из чертежа видно, что две плоскости пересекаются по прямой линии 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MN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),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чтобы провести ее достаточно было обозначить точки пересечения одноименных следов заданных плоскостей.</a:t>
            </a:r>
            <a:endParaRPr lang="ru-RU" sz="3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3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= (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 и 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= (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3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3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spcAft>
                <a:spcPts val="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Построение линии пересечения плоскостей 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приведено на эпюре (рис.72). 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04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96897" y="2554255"/>
            <a:ext cx="7955803" cy="3694176"/>
          </a:xfrm>
          <a:custGeom>
            <a:avLst/>
            <a:gdLst>
              <a:gd name="connsiteX0" fmla="*/ 0 w 6547104"/>
              <a:gd name="connsiteY0" fmla="*/ 0 h 3694176"/>
              <a:gd name="connsiteX1" fmla="*/ 6547104 w 6547104"/>
              <a:gd name="connsiteY1" fmla="*/ 0 h 3694176"/>
              <a:gd name="connsiteX2" fmla="*/ 6547104 w 6547104"/>
              <a:gd name="connsiteY2" fmla="*/ 3694176 h 3694176"/>
              <a:gd name="connsiteX3" fmla="*/ 0 w 6547104"/>
              <a:gd name="connsiteY3" fmla="*/ 3694176 h 3694176"/>
              <a:gd name="connsiteX4" fmla="*/ 0 w 6547104"/>
              <a:gd name="connsiteY4" fmla="*/ 0 h 3694176"/>
              <a:gd name="connsiteX0" fmla="*/ 704088 w 7251192"/>
              <a:gd name="connsiteY0" fmla="*/ 0 h 3703320"/>
              <a:gd name="connsiteX1" fmla="*/ 7251192 w 7251192"/>
              <a:gd name="connsiteY1" fmla="*/ 0 h 3703320"/>
              <a:gd name="connsiteX2" fmla="*/ 7251192 w 7251192"/>
              <a:gd name="connsiteY2" fmla="*/ 3694176 h 3703320"/>
              <a:gd name="connsiteX3" fmla="*/ 0 w 7251192"/>
              <a:gd name="connsiteY3" fmla="*/ 3703320 h 3703320"/>
              <a:gd name="connsiteX4" fmla="*/ 704088 w 7251192"/>
              <a:gd name="connsiteY4" fmla="*/ 0 h 3703320"/>
              <a:gd name="connsiteX0" fmla="*/ 704088 w 7251192"/>
              <a:gd name="connsiteY0" fmla="*/ 0 h 3703320"/>
              <a:gd name="connsiteX1" fmla="*/ 7251192 w 7251192"/>
              <a:gd name="connsiteY1" fmla="*/ 0 h 3703320"/>
              <a:gd name="connsiteX2" fmla="*/ 6510528 w 7251192"/>
              <a:gd name="connsiteY2" fmla="*/ 3675888 h 3703320"/>
              <a:gd name="connsiteX3" fmla="*/ 0 w 7251192"/>
              <a:gd name="connsiteY3" fmla="*/ 3703320 h 3703320"/>
              <a:gd name="connsiteX4" fmla="*/ 704088 w 7251192"/>
              <a:gd name="connsiteY4" fmla="*/ 0 h 3703320"/>
              <a:gd name="connsiteX0" fmla="*/ 868680 w 7251192"/>
              <a:gd name="connsiteY0" fmla="*/ 0 h 3712464"/>
              <a:gd name="connsiteX1" fmla="*/ 7251192 w 7251192"/>
              <a:gd name="connsiteY1" fmla="*/ 9144 h 3712464"/>
              <a:gd name="connsiteX2" fmla="*/ 6510528 w 7251192"/>
              <a:gd name="connsiteY2" fmla="*/ 3685032 h 3712464"/>
              <a:gd name="connsiteX3" fmla="*/ 0 w 7251192"/>
              <a:gd name="connsiteY3" fmla="*/ 3712464 h 3712464"/>
              <a:gd name="connsiteX4" fmla="*/ 868680 w 7251192"/>
              <a:gd name="connsiteY4" fmla="*/ 0 h 3712464"/>
              <a:gd name="connsiteX0" fmla="*/ 1197864 w 7251192"/>
              <a:gd name="connsiteY0" fmla="*/ 9144 h 3703320"/>
              <a:gd name="connsiteX1" fmla="*/ 7251192 w 7251192"/>
              <a:gd name="connsiteY1" fmla="*/ 0 h 3703320"/>
              <a:gd name="connsiteX2" fmla="*/ 6510528 w 7251192"/>
              <a:gd name="connsiteY2" fmla="*/ 3675888 h 3703320"/>
              <a:gd name="connsiteX3" fmla="*/ 0 w 7251192"/>
              <a:gd name="connsiteY3" fmla="*/ 3703320 h 3703320"/>
              <a:gd name="connsiteX4" fmla="*/ 1197864 w 7251192"/>
              <a:gd name="connsiteY4" fmla="*/ 9144 h 3703320"/>
              <a:gd name="connsiteX0" fmla="*/ 2029968 w 7251192"/>
              <a:gd name="connsiteY0" fmla="*/ 45720 h 3703320"/>
              <a:gd name="connsiteX1" fmla="*/ 7251192 w 7251192"/>
              <a:gd name="connsiteY1" fmla="*/ 0 h 3703320"/>
              <a:gd name="connsiteX2" fmla="*/ 6510528 w 7251192"/>
              <a:gd name="connsiteY2" fmla="*/ 3675888 h 3703320"/>
              <a:gd name="connsiteX3" fmla="*/ 0 w 7251192"/>
              <a:gd name="connsiteY3" fmla="*/ 3703320 h 3703320"/>
              <a:gd name="connsiteX4" fmla="*/ 2029968 w 7251192"/>
              <a:gd name="connsiteY4" fmla="*/ 45720 h 3703320"/>
              <a:gd name="connsiteX0" fmla="*/ 2029968 w 8028432"/>
              <a:gd name="connsiteY0" fmla="*/ 54864 h 3712464"/>
              <a:gd name="connsiteX1" fmla="*/ 8028432 w 8028432"/>
              <a:gd name="connsiteY1" fmla="*/ 0 h 3712464"/>
              <a:gd name="connsiteX2" fmla="*/ 6510528 w 8028432"/>
              <a:gd name="connsiteY2" fmla="*/ 3685032 h 3712464"/>
              <a:gd name="connsiteX3" fmla="*/ 0 w 8028432"/>
              <a:gd name="connsiteY3" fmla="*/ 3712464 h 3712464"/>
              <a:gd name="connsiteX4" fmla="*/ 2029968 w 8028432"/>
              <a:gd name="connsiteY4" fmla="*/ 54864 h 3712464"/>
              <a:gd name="connsiteX0" fmla="*/ 2029968 w 8485632"/>
              <a:gd name="connsiteY0" fmla="*/ 54864 h 3712464"/>
              <a:gd name="connsiteX1" fmla="*/ 8485632 w 8485632"/>
              <a:gd name="connsiteY1" fmla="*/ 0 h 3712464"/>
              <a:gd name="connsiteX2" fmla="*/ 6510528 w 8485632"/>
              <a:gd name="connsiteY2" fmla="*/ 3685032 h 3712464"/>
              <a:gd name="connsiteX3" fmla="*/ 0 w 8485632"/>
              <a:gd name="connsiteY3" fmla="*/ 3712464 h 3712464"/>
              <a:gd name="connsiteX4" fmla="*/ 2029968 w 8485632"/>
              <a:gd name="connsiteY4" fmla="*/ 54864 h 3712464"/>
              <a:gd name="connsiteX0" fmla="*/ 2743200 w 8485632"/>
              <a:gd name="connsiteY0" fmla="*/ 27432 h 3712464"/>
              <a:gd name="connsiteX1" fmla="*/ 8485632 w 8485632"/>
              <a:gd name="connsiteY1" fmla="*/ 0 h 3712464"/>
              <a:gd name="connsiteX2" fmla="*/ 6510528 w 8485632"/>
              <a:gd name="connsiteY2" fmla="*/ 3685032 h 3712464"/>
              <a:gd name="connsiteX3" fmla="*/ 0 w 8485632"/>
              <a:gd name="connsiteY3" fmla="*/ 3712464 h 3712464"/>
              <a:gd name="connsiteX4" fmla="*/ 2743200 w 8485632"/>
              <a:gd name="connsiteY4" fmla="*/ 27432 h 3712464"/>
              <a:gd name="connsiteX0" fmla="*/ 2167128 w 8485632"/>
              <a:gd name="connsiteY0" fmla="*/ 45720 h 3712464"/>
              <a:gd name="connsiteX1" fmla="*/ 8485632 w 8485632"/>
              <a:gd name="connsiteY1" fmla="*/ 0 h 3712464"/>
              <a:gd name="connsiteX2" fmla="*/ 6510528 w 8485632"/>
              <a:gd name="connsiteY2" fmla="*/ 3685032 h 3712464"/>
              <a:gd name="connsiteX3" fmla="*/ 0 w 8485632"/>
              <a:gd name="connsiteY3" fmla="*/ 3712464 h 3712464"/>
              <a:gd name="connsiteX4" fmla="*/ 2167128 w 8485632"/>
              <a:gd name="connsiteY4" fmla="*/ 45720 h 3712464"/>
              <a:gd name="connsiteX0" fmla="*/ 2167128 w 8604504"/>
              <a:gd name="connsiteY0" fmla="*/ 27432 h 3694176"/>
              <a:gd name="connsiteX1" fmla="*/ 8604504 w 8604504"/>
              <a:gd name="connsiteY1" fmla="*/ 0 h 3694176"/>
              <a:gd name="connsiteX2" fmla="*/ 6510528 w 8604504"/>
              <a:gd name="connsiteY2" fmla="*/ 3666744 h 3694176"/>
              <a:gd name="connsiteX3" fmla="*/ 0 w 8604504"/>
              <a:gd name="connsiteY3" fmla="*/ 3694176 h 3694176"/>
              <a:gd name="connsiteX4" fmla="*/ 2167128 w 8604504"/>
              <a:gd name="connsiteY4" fmla="*/ 27432 h 369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4504" h="3694176">
                <a:moveTo>
                  <a:pt x="2167128" y="27432"/>
                </a:moveTo>
                <a:lnTo>
                  <a:pt x="8604504" y="0"/>
                </a:lnTo>
                <a:lnTo>
                  <a:pt x="6510528" y="3666744"/>
                </a:lnTo>
                <a:lnTo>
                  <a:pt x="0" y="3694176"/>
                </a:lnTo>
                <a:lnTo>
                  <a:pt x="2167128" y="27432"/>
                </a:lnTo>
                <a:close/>
              </a:path>
            </a:pathLst>
          </a:custGeom>
          <a:solidFill>
            <a:srgbClr val="92F56B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254731" y="5464560"/>
            <a:ext cx="43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anose="020B0604020202020204" pitchFamily="34" charset="0"/>
              </a:rPr>
              <a:t>P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H="1" flipV="1">
            <a:off x="7753851" y="636332"/>
            <a:ext cx="1298970" cy="1601885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V="1">
            <a:off x="3735932" y="3108533"/>
            <a:ext cx="2727079" cy="146346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3735932" y="4556363"/>
            <a:ext cx="3490876" cy="475458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226808" y="75696"/>
            <a:ext cx="43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sz="3600" i="1" dirty="0">
                <a:solidFill>
                  <a:srgbClr val="C00000"/>
                </a:solidFill>
                <a:latin typeface="ISOCPEUR" panose="020B0604020202020204" pitchFamily="34" charset="0"/>
              </a:rPr>
              <a:t>А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61164" y="1749905"/>
            <a:ext cx="43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sz="3600" i="1" dirty="0">
                <a:solidFill>
                  <a:srgbClr val="C00000"/>
                </a:solidFill>
                <a:latin typeface="ISOCPEUR" panose="020B0604020202020204" pitchFamily="34" charset="0"/>
              </a:rPr>
              <a:t>В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55912" y="4338833"/>
            <a:ext cx="43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C00000"/>
                </a:solidFill>
                <a:latin typeface="ISOCPEUR" panose="020B0604020202020204" pitchFamily="34" charset="0"/>
              </a:rPr>
              <a:t>D</a:t>
            </a:r>
            <a:r>
              <a:rPr lang="en-US" sz="2400" b="1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 </a:t>
            </a:r>
            <a:endParaRPr lang="ru-RU" sz="2400" b="1" i="1" dirty="0">
              <a:solidFill>
                <a:srgbClr val="C00000"/>
              </a:solidFill>
              <a:latin typeface="ISOCPEUR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20713" y="4818229"/>
            <a:ext cx="43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C00000"/>
                </a:solidFill>
                <a:latin typeface="ISOCPEUR" panose="020B0604020202020204" pitchFamily="34" charset="0"/>
              </a:rPr>
              <a:t>N</a:t>
            </a:r>
            <a:r>
              <a:rPr lang="en-US" sz="2400" b="1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 </a:t>
            </a:r>
            <a:endParaRPr lang="ru-RU" sz="2400" b="1" i="1" dirty="0">
              <a:solidFill>
                <a:srgbClr val="C00000"/>
              </a:solidFill>
              <a:latin typeface="ISOCPEUR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28729" y="3051026"/>
            <a:ext cx="43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M</a:t>
            </a:r>
            <a:r>
              <a:rPr lang="en-US" sz="2400" b="1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 </a:t>
            </a:r>
            <a:endParaRPr lang="ru-RU" sz="2400" b="1" i="1" dirty="0">
              <a:solidFill>
                <a:srgbClr val="C00000"/>
              </a:solidFill>
              <a:latin typeface="ISOCPEUR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24722" y="4435379"/>
            <a:ext cx="43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C00000"/>
                </a:solidFill>
                <a:latin typeface="ISOCPEUR" panose="020B0604020202020204" pitchFamily="34" charset="0"/>
              </a:rPr>
              <a:t>E</a:t>
            </a:r>
            <a:r>
              <a:rPr lang="en-US" sz="2400" b="1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 </a:t>
            </a:r>
            <a:endParaRPr lang="ru-RU" sz="2400" b="1" i="1" dirty="0">
              <a:solidFill>
                <a:srgbClr val="C00000"/>
              </a:solidFill>
              <a:latin typeface="ISOCPEUR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84980" y="2642940"/>
            <a:ext cx="43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C00000"/>
                </a:solidFill>
                <a:latin typeface="ISOCPEUR" panose="020B0604020202020204" pitchFamily="34" charset="0"/>
              </a:rPr>
              <a:t>C</a:t>
            </a:r>
            <a:r>
              <a:rPr lang="en-US" sz="2400" b="1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 </a:t>
            </a:r>
            <a:endParaRPr lang="ru-RU" sz="2400" b="1" i="1" dirty="0">
              <a:solidFill>
                <a:srgbClr val="C00000"/>
              </a:solidFill>
              <a:latin typeface="ISOCPEUR" panose="020B0604020202020204" pitchFamily="34" charset="0"/>
            </a:endParaRP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 flipV="1">
            <a:off x="4750916" y="3276571"/>
            <a:ext cx="1805332" cy="2249544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7711253" y="584547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8941447" y="2103374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3715699" y="4481999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7138136" y="4935462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6343996" y="3033745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 rot="4788681">
            <a:off x="5451623" y="3974305"/>
            <a:ext cx="275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</a:t>
            </a:r>
            <a:endParaRPr lang="ru-RU" sz="3600" dirty="0"/>
          </a:p>
        </p:txBody>
      </p:sp>
      <p:sp>
        <p:nvSpPr>
          <p:cNvPr id="43" name="TextBox 42"/>
          <p:cNvSpPr txBox="1"/>
          <p:nvPr/>
        </p:nvSpPr>
        <p:spPr>
          <a:xfrm rot="5131335">
            <a:off x="8228810" y="1077018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I</a:t>
            </a:r>
            <a:endParaRPr lang="ru-RU" sz="3600" dirty="0"/>
          </a:p>
        </p:txBody>
      </p:sp>
      <p:sp>
        <p:nvSpPr>
          <p:cNvPr id="44" name="TextBox 43"/>
          <p:cNvSpPr txBox="1"/>
          <p:nvPr/>
        </p:nvSpPr>
        <p:spPr>
          <a:xfrm>
            <a:off x="8016177" y="6114062"/>
            <a:ext cx="1581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Рис.</a:t>
            </a:r>
            <a:r>
              <a:rPr lang="en-US" sz="32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85</a:t>
            </a:r>
            <a:r>
              <a:rPr lang="ru-RU" sz="32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32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5087325" y="3706435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5949665" y="4782894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53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25" grpId="0"/>
      <p:bldP spid="26" grpId="0"/>
      <p:bldP spid="27" grpId="0"/>
      <p:bldP spid="28" grpId="0"/>
      <p:bldP spid="29" grpId="0"/>
      <p:bldP spid="31" grpId="0"/>
      <p:bldP spid="32" grpId="0"/>
      <p:bldP spid="35" grpId="0" animBg="1"/>
      <p:bldP spid="36" grpId="0" animBg="1"/>
      <p:bldP spid="39" grpId="0" animBg="1"/>
      <p:bldP spid="40" grpId="0" animBg="1"/>
      <p:bldP spid="41" grpId="0" animBg="1"/>
      <p:bldP spid="42" grpId="0"/>
      <p:bldP spid="43" grpId="0"/>
      <p:bldP spid="30" grpId="0" animBg="1"/>
      <p:bldP spid="3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/>
          <p:cNvCxnSpPr/>
          <p:nvPr/>
        </p:nvCxnSpPr>
        <p:spPr>
          <a:xfrm flipH="1">
            <a:off x="4911866" y="1465280"/>
            <a:ext cx="0" cy="19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 flipH="1">
            <a:off x="6395088" y="3440813"/>
            <a:ext cx="0" cy="208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H="1" flipV="1">
            <a:off x="4906636" y="3423161"/>
            <a:ext cx="1487307" cy="210565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2240280" y="3429000"/>
            <a:ext cx="64648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3460359" y="115824"/>
            <a:ext cx="2396830" cy="3300984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flipH="1" flipV="1">
            <a:off x="3432708" y="3441193"/>
            <a:ext cx="4074183" cy="280048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flipH="1" flipV="1">
            <a:off x="3971508" y="659308"/>
            <a:ext cx="3431608" cy="275788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H="1">
            <a:off x="5857189" y="3416808"/>
            <a:ext cx="1569185" cy="3261939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 flipH="1" flipV="1">
            <a:off x="4916342" y="1465280"/>
            <a:ext cx="1496476" cy="197553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773922" y="3158342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X</a:t>
            </a:r>
            <a:r>
              <a:rPr lang="en-US" sz="28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367506" y="5980063"/>
            <a:ext cx="743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Q</a:t>
            </a:r>
            <a:r>
              <a:rPr lang="en-US" sz="20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H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69466" y="349714"/>
            <a:ext cx="63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Q</a:t>
            </a:r>
            <a:r>
              <a:rPr lang="en-US" sz="20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V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82834" y="6093972"/>
            <a:ext cx="1650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Рис.72 </a:t>
            </a:r>
            <a:endParaRPr lang="ru-RU" sz="32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885445" y="5352307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H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726551" y="227906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err="1" smtClean="0">
                <a:solidFill>
                  <a:srgbClr val="0070C0"/>
                </a:solidFill>
                <a:latin typeface="ISOCPEUR" panose="020B0604020202020204" pitchFamily="34" charset="0"/>
              </a:rPr>
              <a:t>Pv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345388" y="2886060"/>
            <a:ext cx="63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Q</a:t>
            </a:r>
            <a:r>
              <a:rPr lang="en-US" sz="20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X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69246" y="2893588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Px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758037" y="3125186"/>
            <a:ext cx="59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X</a:t>
            </a:r>
            <a:r>
              <a:rPr lang="en-US" sz="28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313150" y="2783140"/>
            <a:ext cx="3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n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733250" y="725708"/>
            <a:ext cx="63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n</a:t>
            </a:r>
            <a:r>
              <a:rPr lang="en-US" sz="3200" i="1" dirty="0" smtClean="0">
                <a:latin typeface="ISOCPEUR" panose="020B0604020202020204" pitchFamily="34" charset="0"/>
              </a:rPr>
              <a:t>'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285339" y="2844225"/>
            <a:ext cx="63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m</a:t>
            </a:r>
            <a:r>
              <a:rPr lang="en-US" sz="3200" i="1" dirty="0" smtClean="0">
                <a:latin typeface="ISOCPEUR" panose="020B0604020202020204" pitchFamily="34" charset="0"/>
              </a:rPr>
              <a:t>'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715379" y="5394556"/>
            <a:ext cx="3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m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4844342" y="1340270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850350" y="3322519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29513" y="5422515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/>
          <p:cNvSpPr/>
          <p:nvPr/>
        </p:nvSpPr>
        <p:spPr>
          <a:xfrm>
            <a:off x="6306439" y="334104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60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6" grpId="0"/>
      <p:bldP spid="57" grpId="0"/>
      <p:bldP spid="58" grpId="0"/>
      <p:bldP spid="59" grpId="0"/>
      <p:bldP spid="60" grpId="0"/>
      <p:bldP spid="62" grpId="0"/>
      <p:bldP spid="63" grpId="0"/>
      <p:bldP spid="64" grpId="0"/>
      <p:bldP spid="65" grpId="0"/>
      <p:bldP spid="67" grpId="0" animBg="1"/>
      <p:bldP spid="68" grpId="0" animBg="1"/>
      <p:bldP spid="69" grpId="0" animBg="1"/>
      <p:bldP spid="7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8625" y="673090"/>
            <a:ext cx="113347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одноименные следы двух пересекающихся плоскостей общего положения не пересекаются в пределах чертежа, то в этом случае для построения линии пересечения данных плоскостей используют  вспомогательную плоскость и в качестве такой плоскости берут плоскости частного положения.</a:t>
            </a:r>
          </a:p>
          <a:p>
            <a:pPr marL="179705" indent="342900" algn="just">
              <a:lnSpc>
                <a:spcPct val="150000"/>
              </a:lnSpc>
              <a:spcAft>
                <a:spcPts val="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рис. 73 приведен эпюр двух пересекающихся плоскостей общего положения.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2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 flipH="1">
            <a:off x="5778399" y="1030581"/>
            <a:ext cx="0" cy="331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 flipH="1">
            <a:off x="6717483" y="3416808"/>
            <a:ext cx="0" cy="20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>
            <a:stCxn id="28" idx="1"/>
            <a:endCxn id="26" idx="5"/>
          </p:cNvCxnSpPr>
          <p:nvPr/>
        </p:nvCxnSpPr>
        <p:spPr>
          <a:xfrm flipH="1" flipV="1">
            <a:off x="5829311" y="4379099"/>
            <a:ext cx="841874" cy="98168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2587752" y="3429000"/>
            <a:ext cx="64648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H="1">
            <a:off x="3820071" y="183675"/>
            <a:ext cx="964310" cy="3245325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 flipV="1">
            <a:off x="3774117" y="3403582"/>
            <a:ext cx="4074183" cy="280048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 flipV="1">
            <a:off x="5780970" y="183675"/>
            <a:ext cx="2091929" cy="3233132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6025115" y="3434973"/>
            <a:ext cx="1847784" cy="320378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27" idx="4"/>
          </p:cNvCxnSpPr>
          <p:nvPr/>
        </p:nvCxnSpPr>
        <p:spPr>
          <a:xfrm flipH="1" flipV="1">
            <a:off x="5766496" y="1068619"/>
            <a:ext cx="938481" cy="241266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121394" y="3158342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X</a:t>
            </a:r>
            <a:r>
              <a:rPr lang="en-US" sz="28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51463" y="591538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Q</a:t>
            </a:r>
            <a:r>
              <a:rPr lang="en-US" sz="20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H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90740" y="-81975"/>
            <a:ext cx="63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Q</a:t>
            </a:r>
            <a:r>
              <a:rPr lang="en-US" sz="20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V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13909" y="6093972"/>
            <a:ext cx="1566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Рис.7</a:t>
            </a:r>
            <a:r>
              <a:rPr lang="en-US" sz="3200" i="1" dirty="0">
                <a:solidFill>
                  <a:srgbClr val="0070C0"/>
                </a:solidFill>
                <a:latin typeface="ISOCPEUR" panose="020B0604020202020204" pitchFamily="34" charset="0"/>
              </a:rPr>
              <a:t>3</a:t>
            </a:r>
            <a:r>
              <a:rPr lang="ru-RU" sz="32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32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44443" y="5608472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H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26604" y="-45890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err="1" smtClean="0">
                <a:solidFill>
                  <a:srgbClr val="0070C0"/>
                </a:solidFill>
                <a:latin typeface="ISOCPEUR" panose="020B0604020202020204" pitchFamily="34" charset="0"/>
              </a:rPr>
              <a:t>Pv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14752" y="2970290"/>
            <a:ext cx="63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Q</a:t>
            </a:r>
            <a:r>
              <a:rPr lang="en-US" sz="20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X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16718" y="2893588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Px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05509" y="3125186"/>
            <a:ext cx="59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X</a:t>
            </a:r>
            <a:r>
              <a:rPr lang="en-US" sz="28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17394" y="3936750"/>
            <a:ext cx="3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n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90859" y="495480"/>
            <a:ext cx="63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n</a:t>
            </a:r>
            <a:r>
              <a:rPr lang="en-US" sz="3200" i="1" dirty="0" smtClean="0">
                <a:latin typeface="ISOCPEUR" panose="020B0604020202020204" pitchFamily="34" charset="0"/>
              </a:rPr>
              <a:t>'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33542" y="2886327"/>
            <a:ext cx="63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m</a:t>
            </a:r>
            <a:r>
              <a:rPr lang="en-US" sz="3200" i="1" dirty="0" smtClean="0">
                <a:latin typeface="ISOCPEUR" panose="020B0604020202020204" pitchFamily="34" charset="0"/>
              </a:rPr>
              <a:t>'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51107" y="5021450"/>
            <a:ext cx="3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m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6650097" y="5339696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единительная линия 37"/>
          <p:cNvCxnSpPr/>
          <p:nvPr/>
        </p:nvCxnSpPr>
        <p:spPr>
          <a:xfrm flipH="1">
            <a:off x="2816745" y="1030581"/>
            <a:ext cx="5470703" cy="4919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6304961" y="1079771"/>
            <a:ext cx="8087" cy="23848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4504217" y="1080828"/>
            <a:ext cx="7731" cy="23391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4535057" y="3429000"/>
            <a:ext cx="1920831" cy="139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flipH="1">
            <a:off x="5048105" y="3330104"/>
            <a:ext cx="1310395" cy="2361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/>
          <p:cNvSpPr/>
          <p:nvPr/>
        </p:nvSpPr>
        <p:spPr>
          <a:xfrm>
            <a:off x="6632977" y="3337280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706399" y="4256187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/>
          <p:cNvSpPr/>
          <p:nvPr/>
        </p:nvSpPr>
        <p:spPr>
          <a:xfrm>
            <a:off x="6252188" y="335401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/>
          <p:cNvSpPr/>
          <p:nvPr/>
        </p:nvSpPr>
        <p:spPr>
          <a:xfrm>
            <a:off x="6231801" y="983176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/>
          <p:cNvSpPr/>
          <p:nvPr/>
        </p:nvSpPr>
        <p:spPr>
          <a:xfrm>
            <a:off x="4439948" y="1001179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/>
          <p:cNvSpPr/>
          <p:nvPr/>
        </p:nvSpPr>
        <p:spPr>
          <a:xfrm>
            <a:off x="4446297" y="3337692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5683196" y="989086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4071500" y="572321"/>
            <a:ext cx="527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1’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461331" y="2974794"/>
            <a:ext cx="3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1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245093" y="3366125"/>
            <a:ext cx="3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2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331967" y="510638"/>
            <a:ext cx="477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2’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Прямоугольник 69"/>
              <p:cNvSpPr/>
              <p:nvPr/>
            </p:nvSpPr>
            <p:spPr>
              <a:xfrm rot="19462992">
                <a:off x="6230164" y="5679900"/>
                <a:ext cx="3962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70" name="Прямоугольник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62992">
                <a:off x="6230164" y="5679900"/>
                <a:ext cx="396262" cy="461665"/>
              </a:xfrm>
              <a:prstGeom prst="rect">
                <a:avLst/>
              </a:prstGeom>
              <a:blipFill>
                <a:blip r:embed="rId3"/>
                <a:stretch>
                  <a:fillRect r="-1031" b="-1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Прямоугольник 70"/>
              <p:cNvSpPr/>
              <p:nvPr/>
            </p:nvSpPr>
            <p:spPr>
              <a:xfrm rot="19312522">
                <a:off x="5167666" y="4863974"/>
                <a:ext cx="3962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71" name="Прямоугольник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12522">
                <a:off x="5167666" y="4863974"/>
                <a:ext cx="396262" cy="461665"/>
              </a:xfrm>
              <a:prstGeom prst="rect">
                <a:avLst/>
              </a:prstGeom>
              <a:blipFill>
                <a:blip r:embed="rId4"/>
                <a:stretch>
                  <a:fillRect b="-1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Прямоугольник 71"/>
              <p:cNvSpPr/>
              <p:nvPr/>
            </p:nvSpPr>
            <p:spPr>
              <a:xfrm>
                <a:off x="5006991" y="3683456"/>
                <a:ext cx="3962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72" name="Прямоугольник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991" y="3683456"/>
                <a:ext cx="396262" cy="461665"/>
              </a:xfrm>
              <a:prstGeom prst="rect">
                <a:avLst/>
              </a:prstGeom>
              <a:blipFill>
                <a:blip r:embed="rId5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Прямоугольник 72"/>
              <p:cNvSpPr/>
              <p:nvPr/>
            </p:nvSpPr>
            <p:spPr>
              <a:xfrm>
                <a:off x="4600885" y="3874752"/>
                <a:ext cx="3962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73" name="Прямоугольник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885" y="3874752"/>
                <a:ext cx="396262" cy="461665"/>
              </a:xfrm>
              <a:prstGeom prst="rect">
                <a:avLst/>
              </a:prstGeom>
              <a:blipFill>
                <a:blip r:embed="rId6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Прямая соединительная линия 73"/>
          <p:cNvCxnSpPr/>
          <p:nvPr/>
        </p:nvCxnSpPr>
        <p:spPr>
          <a:xfrm flipH="1">
            <a:off x="5993558" y="3599955"/>
            <a:ext cx="216924" cy="40072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>
            <a:off x="4709008" y="3566058"/>
            <a:ext cx="283585" cy="18653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/>
          <p:nvPr/>
        </p:nvCxnSpPr>
        <p:spPr>
          <a:xfrm>
            <a:off x="6314427" y="1373475"/>
            <a:ext cx="1710" cy="52621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>
            <a:off x="4513305" y="1900845"/>
            <a:ext cx="4968" cy="41894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579131" y="567862"/>
            <a:ext cx="63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00B050"/>
                </a:solidFill>
                <a:latin typeface="ISOCPEUR" panose="020B0604020202020204" pitchFamily="34" charset="0"/>
              </a:rPr>
              <a:t>S</a:t>
            </a:r>
            <a:r>
              <a:rPr lang="en-US" sz="2000" b="1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V</a:t>
            </a:r>
            <a:r>
              <a:rPr lang="en-US" sz="2800" b="1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B050"/>
              </a:solidFill>
              <a:latin typeface="ISOCPEUR" panose="020B0604020202020204" pitchFamily="34" charset="0"/>
            </a:endParaRPr>
          </a:p>
        </p:txBody>
      </p:sp>
      <p:cxnSp>
        <p:nvCxnSpPr>
          <p:cNvPr id="91" name="Прямая соединительная линия 90"/>
          <p:cNvCxnSpPr/>
          <p:nvPr/>
        </p:nvCxnSpPr>
        <p:spPr>
          <a:xfrm>
            <a:off x="5780342" y="2633587"/>
            <a:ext cx="1710" cy="526211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/>
          <p:nvPr/>
        </p:nvCxnSpPr>
        <p:spPr>
          <a:xfrm>
            <a:off x="6745494" y="3899122"/>
            <a:ext cx="1710" cy="526211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63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8" grpId="0" animBg="1"/>
      <p:bldP spid="27" grpId="0" animBg="1"/>
      <p:bldP spid="26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9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27432" y="-169343"/>
            <a:ext cx="12192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Дано: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Определить: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MN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=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40385" indent="-540385">
              <a:lnSpc>
                <a:spcPct val="150000"/>
              </a:lnSpc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Решение: </a:t>
            </a:r>
          </a:p>
          <a:p>
            <a:pPr marL="540385" indent="-540385">
              <a:lnSpc>
                <a:spcPct val="150000"/>
              </a:lnSpc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Для определения точки 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отмечаем  пересечения  горизонтальных следов плоскостей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Р.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571500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2) для определения точки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проводим  вспомогательную горизонтальную плоскость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0000">
              <a:spcAft>
                <a:spcPts val="0"/>
              </a:spcAft>
            </a:pP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        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Q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=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Вспомогательная горизонтальная плоскость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пересекаясь данными двумя плоскостями, образует горизонтальную прямую (1,2) и, в свою очередь, горизонтальная прямая пересекается в точке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одна из пересекающихся плоскостей общего положения выражена следами, а другая в виде треугольника, то также используют вспомогательную плоскость частного положения.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7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авнобедренный треугольник 3"/>
          <p:cNvSpPr/>
          <p:nvPr/>
        </p:nvSpPr>
        <p:spPr>
          <a:xfrm>
            <a:off x="2298875" y="1316736"/>
            <a:ext cx="2807208" cy="2025396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0 w 1316736"/>
              <a:gd name="connsiteY0" fmla="*/ 1572768 h 1572768"/>
              <a:gd name="connsiteX1" fmla="*/ 1316736 w 1316736"/>
              <a:gd name="connsiteY1" fmla="*/ 0 h 1572768"/>
              <a:gd name="connsiteX2" fmla="*/ 1060704 w 1316736"/>
              <a:gd name="connsiteY2" fmla="*/ 1572768 h 1572768"/>
              <a:gd name="connsiteX3" fmla="*/ 0 w 1316736"/>
              <a:gd name="connsiteY3" fmla="*/ 1572768 h 1572768"/>
              <a:gd name="connsiteX0" fmla="*/ 0 w 2514600"/>
              <a:gd name="connsiteY0" fmla="*/ 1572768 h 2331720"/>
              <a:gd name="connsiteX1" fmla="*/ 1316736 w 2514600"/>
              <a:gd name="connsiteY1" fmla="*/ 0 h 2331720"/>
              <a:gd name="connsiteX2" fmla="*/ 2514600 w 2514600"/>
              <a:gd name="connsiteY2" fmla="*/ 2331720 h 2331720"/>
              <a:gd name="connsiteX3" fmla="*/ 0 w 2514600"/>
              <a:gd name="connsiteY3" fmla="*/ 1572768 h 2331720"/>
              <a:gd name="connsiteX0" fmla="*/ 0 w 2514600"/>
              <a:gd name="connsiteY0" fmla="*/ 1316736 h 2075688"/>
              <a:gd name="connsiteX1" fmla="*/ 1316736 w 2514600"/>
              <a:gd name="connsiteY1" fmla="*/ 0 h 2075688"/>
              <a:gd name="connsiteX2" fmla="*/ 2514600 w 2514600"/>
              <a:gd name="connsiteY2" fmla="*/ 2075688 h 2075688"/>
              <a:gd name="connsiteX3" fmla="*/ 0 w 2514600"/>
              <a:gd name="connsiteY3" fmla="*/ 1316736 h 2075688"/>
              <a:gd name="connsiteX0" fmla="*/ 0 w 2642616"/>
              <a:gd name="connsiteY0" fmla="*/ 1316736 h 1773936"/>
              <a:gd name="connsiteX1" fmla="*/ 1316736 w 2642616"/>
              <a:gd name="connsiteY1" fmla="*/ 0 h 1773936"/>
              <a:gd name="connsiteX2" fmla="*/ 2642616 w 2642616"/>
              <a:gd name="connsiteY2" fmla="*/ 1773936 h 1773936"/>
              <a:gd name="connsiteX3" fmla="*/ 0 w 2642616"/>
              <a:gd name="connsiteY3" fmla="*/ 1316736 h 1773936"/>
              <a:gd name="connsiteX0" fmla="*/ 0 w 2596896"/>
              <a:gd name="connsiteY0" fmla="*/ 1316736 h 1956816"/>
              <a:gd name="connsiteX1" fmla="*/ 1316736 w 2596896"/>
              <a:gd name="connsiteY1" fmla="*/ 0 h 1956816"/>
              <a:gd name="connsiteX2" fmla="*/ 2596896 w 2596896"/>
              <a:gd name="connsiteY2" fmla="*/ 1956816 h 1956816"/>
              <a:gd name="connsiteX3" fmla="*/ 0 w 2596896"/>
              <a:gd name="connsiteY3" fmla="*/ 1316736 h 1956816"/>
              <a:gd name="connsiteX0" fmla="*/ 0 w 2596896"/>
              <a:gd name="connsiteY0" fmla="*/ 1143000 h 1783080"/>
              <a:gd name="connsiteX1" fmla="*/ 1143000 w 2596896"/>
              <a:gd name="connsiteY1" fmla="*/ 0 h 1783080"/>
              <a:gd name="connsiteX2" fmla="*/ 2596896 w 2596896"/>
              <a:gd name="connsiteY2" fmla="*/ 1783080 h 1783080"/>
              <a:gd name="connsiteX3" fmla="*/ 0 w 2596896"/>
              <a:gd name="connsiteY3" fmla="*/ 1143000 h 1783080"/>
              <a:gd name="connsiteX0" fmla="*/ 0 w 2642616"/>
              <a:gd name="connsiteY0" fmla="*/ 1143000 h 1856232"/>
              <a:gd name="connsiteX1" fmla="*/ 1143000 w 2642616"/>
              <a:gd name="connsiteY1" fmla="*/ 0 h 1856232"/>
              <a:gd name="connsiteX2" fmla="*/ 2642616 w 2642616"/>
              <a:gd name="connsiteY2" fmla="*/ 1856232 h 1856232"/>
              <a:gd name="connsiteX3" fmla="*/ 0 w 2642616"/>
              <a:gd name="connsiteY3" fmla="*/ 1143000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2616" h="1856232">
                <a:moveTo>
                  <a:pt x="0" y="1143000"/>
                </a:moveTo>
                <a:lnTo>
                  <a:pt x="1143000" y="0"/>
                </a:lnTo>
                <a:lnTo>
                  <a:pt x="2642616" y="1856232"/>
                </a:lnTo>
                <a:lnTo>
                  <a:pt x="0" y="1143000"/>
                </a:lnTo>
                <a:close/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Равнобедренный треугольник 3"/>
          <p:cNvSpPr/>
          <p:nvPr/>
        </p:nvSpPr>
        <p:spPr>
          <a:xfrm>
            <a:off x="2313757" y="4492693"/>
            <a:ext cx="2780758" cy="180394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0 w 1316736"/>
              <a:gd name="connsiteY0" fmla="*/ 1572768 h 1572768"/>
              <a:gd name="connsiteX1" fmla="*/ 1316736 w 1316736"/>
              <a:gd name="connsiteY1" fmla="*/ 0 h 1572768"/>
              <a:gd name="connsiteX2" fmla="*/ 1060704 w 1316736"/>
              <a:gd name="connsiteY2" fmla="*/ 1572768 h 1572768"/>
              <a:gd name="connsiteX3" fmla="*/ 0 w 1316736"/>
              <a:gd name="connsiteY3" fmla="*/ 1572768 h 1572768"/>
              <a:gd name="connsiteX0" fmla="*/ 0 w 2514600"/>
              <a:gd name="connsiteY0" fmla="*/ 1572768 h 2331720"/>
              <a:gd name="connsiteX1" fmla="*/ 1316736 w 2514600"/>
              <a:gd name="connsiteY1" fmla="*/ 0 h 2331720"/>
              <a:gd name="connsiteX2" fmla="*/ 2514600 w 2514600"/>
              <a:gd name="connsiteY2" fmla="*/ 2331720 h 2331720"/>
              <a:gd name="connsiteX3" fmla="*/ 0 w 2514600"/>
              <a:gd name="connsiteY3" fmla="*/ 1572768 h 2331720"/>
              <a:gd name="connsiteX0" fmla="*/ 0 w 2514600"/>
              <a:gd name="connsiteY0" fmla="*/ 1316736 h 2075688"/>
              <a:gd name="connsiteX1" fmla="*/ 1316736 w 2514600"/>
              <a:gd name="connsiteY1" fmla="*/ 0 h 2075688"/>
              <a:gd name="connsiteX2" fmla="*/ 2514600 w 2514600"/>
              <a:gd name="connsiteY2" fmla="*/ 2075688 h 2075688"/>
              <a:gd name="connsiteX3" fmla="*/ 0 w 2514600"/>
              <a:gd name="connsiteY3" fmla="*/ 1316736 h 2075688"/>
              <a:gd name="connsiteX0" fmla="*/ 0 w 2642616"/>
              <a:gd name="connsiteY0" fmla="*/ 1316736 h 1773936"/>
              <a:gd name="connsiteX1" fmla="*/ 1316736 w 2642616"/>
              <a:gd name="connsiteY1" fmla="*/ 0 h 1773936"/>
              <a:gd name="connsiteX2" fmla="*/ 2642616 w 2642616"/>
              <a:gd name="connsiteY2" fmla="*/ 1773936 h 1773936"/>
              <a:gd name="connsiteX3" fmla="*/ 0 w 2642616"/>
              <a:gd name="connsiteY3" fmla="*/ 1316736 h 1773936"/>
              <a:gd name="connsiteX0" fmla="*/ 0 w 2596896"/>
              <a:gd name="connsiteY0" fmla="*/ 1316736 h 1956816"/>
              <a:gd name="connsiteX1" fmla="*/ 1316736 w 2596896"/>
              <a:gd name="connsiteY1" fmla="*/ 0 h 1956816"/>
              <a:gd name="connsiteX2" fmla="*/ 2596896 w 2596896"/>
              <a:gd name="connsiteY2" fmla="*/ 1956816 h 1956816"/>
              <a:gd name="connsiteX3" fmla="*/ 0 w 2596896"/>
              <a:gd name="connsiteY3" fmla="*/ 1316736 h 1956816"/>
              <a:gd name="connsiteX0" fmla="*/ 0 w 2596896"/>
              <a:gd name="connsiteY0" fmla="*/ 1143000 h 1783080"/>
              <a:gd name="connsiteX1" fmla="*/ 1143000 w 2596896"/>
              <a:gd name="connsiteY1" fmla="*/ 0 h 1783080"/>
              <a:gd name="connsiteX2" fmla="*/ 2596896 w 2596896"/>
              <a:gd name="connsiteY2" fmla="*/ 1783080 h 1783080"/>
              <a:gd name="connsiteX3" fmla="*/ 0 w 2596896"/>
              <a:gd name="connsiteY3" fmla="*/ 1143000 h 1783080"/>
              <a:gd name="connsiteX0" fmla="*/ 0 w 2642616"/>
              <a:gd name="connsiteY0" fmla="*/ 1143000 h 1856232"/>
              <a:gd name="connsiteX1" fmla="*/ 1143000 w 2642616"/>
              <a:gd name="connsiteY1" fmla="*/ 0 h 1856232"/>
              <a:gd name="connsiteX2" fmla="*/ 2642616 w 2642616"/>
              <a:gd name="connsiteY2" fmla="*/ 1856232 h 1856232"/>
              <a:gd name="connsiteX3" fmla="*/ 0 w 2642616"/>
              <a:gd name="connsiteY3" fmla="*/ 1143000 h 1856232"/>
              <a:gd name="connsiteX0" fmla="*/ 0 w 2642616"/>
              <a:gd name="connsiteY0" fmla="*/ 0 h 1114544"/>
              <a:gd name="connsiteX1" fmla="*/ 897061 w 2642616"/>
              <a:gd name="connsiteY1" fmla="*/ 1114544 h 1114544"/>
              <a:gd name="connsiteX2" fmla="*/ 2642616 w 2642616"/>
              <a:gd name="connsiteY2" fmla="*/ 713232 h 1114544"/>
              <a:gd name="connsiteX3" fmla="*/ 0 w 2642616"/>
              <a:gd name="connsiteY3" fmla="*/ 0 h 1114544"/>
              <a:gd name="connsiteX0" fmla="*/ 0 w 2818287"/>
              <a:gd name="connsiteY0" fmla="*/ 0 h 2192008"/>
              <a:gd name="connsiteX1" fmla="*/ 1072732 w 2818287"/>
              <a:gd name="connsiteY1" fmla="*/ 2192008 h 2192008"/>
              <a:gd name="connsiteX2" fmla="*/ 2818287 w 2818287"/>
              <a:gd name="connsiteY2" fmla="*/ 1790696 h 2192008"/>
              <a:gd name="connsiteX3" fmla="*/ 0 w 2818287"/>
              <a:gd name="connsiteY3" fmla="*/ 0 h 2192008"/>
              <a:gd name="connsiteX0" fmla="*/ 0 w 2721668"/>
              <a:gd name="connsiteY0" fmla="*/ 0 h 2192008"/>
              <a:gd name="connsiteX1" fmla="*/ 1072732 w 2721668"/>
              <a:gd name="connsiteY1" fmla="*/ 2192008 h 2192008"/>
              <a:gd name="connsiteX2" fmla="*/ 2721668 w 2721668"/>
              <a:gd name="connsiteY2" fmla="*/ 713232 h 2192008"/>
              <a:gd name="connsiteX3" fmla="*/ 0 w 2721668"/>
              <a:gd name="connsiteY3" fmla="*/ 0 h 2192008"/>
              <a:gd name="connsiteX0" fmla="*/ 0 w 2721668"/>
              <a:gd name="connsiteY0" fmla="*/ 0 h 1653276"/>
              <a:gd name="connsiteX1" fmla="*/ 1125433 w 2721668"/>
              <a:gd name="connsiteY1" fmla="*/ 1653276 h 1653276"/>
              <a:gd name="connsiteX2" fmla="*/ 2721668 w 2721668"/>
              <a:gd name="connsiteY2" fmla="*/ 713232 h 1653276"/>
              <a:gd name="connsiteX3" fmla="*/ 0 w 2721668"/>
              <a:gd name="connsiteY3" fmla="*/ 0 h 1653276"/>
              <a:gd name="connsiteX0" fmla="*/ 0 w 2414244"/>
              <a:gd name="connsiteY0" fmla="*/ 0 h 1653276"/>
              <a:gd name="connsiteX1" fmla="*/ 1125433 w 2414244"/>
              <a:gd name="connsiteY1" fmla="*/ 1653276 h 1653276"/>
              <a:gd name="connsiteX2" fmla="*/ 2414244 w 2414244"/>
              <a:gd name="connsiteY2" fmla="*/ 661924 h 1653276"/>
              <a:gd name="connsiteX3" fmla="*/ 0 w 2414244"/>
              <a:gd name="connsiteY3" fmla="*/ 0 h 1653276"/>
              <a:gd name="connsiteX0" fmla="*/ 0 w 2282491"/>
              <a:gd name="connsiteY0" fmla="*/ 0 h 1490802"/>
              <a:gd name="connsiteX1" fmla="*/ 993680 w 2282491"/>
              <a:gd name="connsiteY1" fmla="*/ 1490802 h 1490802"/>
              <a:gd name="connsiteX2" fmla="*/ 2282491 w 2282491"/>
              <a:gd name="connsiteY2" fmla="*/ 499450 h 1490802"/>
              <a:gd name="connsiteX3" fmla="*/ 0 w 2282491"/>
              <a:gd name="connsiteY3" fmla="*/ 0 h 1490802"/>
              <a:gd name="connsiteX0" fmla="*/ 0 w 2282491"/>
              <a:gd name="connsiteY0" fmla="*/ 0 h 1653276"/>
              <a:gd name="connsiteX1" fmla="*/ 1127406 w 2282491"/>
              <a:gd name="connsiteY1" fmla="*/ 1653276 h 1653276"/>
              <a:gd name="connsiteX2" fmla="*/ 2282491 w 2282491"/>
              <a:gd name="connsiteY2" fmla="*/ 499450 h 1653276"/>
              <a:gd name="connsiteX3" fmla="*/ 0 w 2282491"/>
              <a:gd name="connsiteY3" fmla="*/ 0 h 1653276"/>
              <a:gd name="connsiteX0" fmla="*/ 0 w 2656924"/>
              <a:gd name="connsiteY0" fmla="*/ 0 h 1653276"/>
              <a:gd name="connsiteX1" fmla="*/ 1127406 w 2656924"/>
              <a:gd name="connsiteY1" fmla="*/ 1653276 h 1653276"/>
              <a:gd name="connsiteX2" fmla="*/ 2656924 w 2656924"/>
              <a:gd name="connsiteY2" fmla="*/ 644822 h 1653276"/>
              <a:gd name="connsiteX3" fmla="*/ 0 w 2656924"/>
              <a:gd name="connsiteY3" fmla="*/ 0 h 1653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6924" h="1653276">
                <a:moveTo>
                  <a:pt x="0" y="0"/>
                </a:moveTo>
                <a:lnTo>
                  <a:pt x="1127406" y="1653276"/>
                </a:lnTo>
                <a:lnTo>
                  <a:pt x="2656924" y="644822"/>
                </a:lnTo>
                <a:lnTo>
                  <a:pt x="0" y="0"/>
                </a:lnTo>
                <a:close/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H="1">
            <a:off x="1165317" y="4179180"/>
            <a:ext cx="87064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65656" y="3655960"/>
            <a:ext cx="59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X</a:t>
            </a:r>
            <a:r>
              <a:rPr lang="en-US" sz="28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H="1">
            <a:off x="3512369" y="1316736"/>
            <a:ext cx="0" cy="493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5108320" y="3342132"/>
            <a:ext cx="0" cy="18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2310388" y="2545435"/>
            <a:ext cx="0" cy="19800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 flipV="1">
            <a:off x="6337861" y="932493"/>
            <a:ext cx="2322545" cy="3262014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6183177" y="4179179"/>
            <a:ext cx="2446188" cy="259277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68623" y="6135211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H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75769" y="789420"/>
            <a:ext cx="830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err="1" smtClean="0">
                <a:solidFill>
                  <a:srgbClr val="0070C0"/>
                </a:solidFill>
                <a:latin typeface="ISOCPEUR" panose="020B0604020202020204" pitchFamily="34" charset="0"/>
              </a:rPr>
              <a:t>Pv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85924" y="3689012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Px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 flipH="1" flipV="1">
            <a:off x="2321318" y="4492693"/>
            <a:ext cx="3197234" cy="173801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H="1">
            <a:off x="1210367" y="2530259"/>
            <a:ext cx="770036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556151" y="2030388"/>
            <a:ext cx="63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Q</a:t>
            </a:r>
            <a:r>
              <a:rPr lang="en-US" sz="2000" b="1" i="1" dirty="0">
                <a:solidFill>
                  <a:srgbClr val="00B050"/>
                </a:solidFill>
                <a:latin typeface="ISOCPEUR" panose="020B0604020202020204" pitchFamily="34" charset="0"/>
              </a:rPr>
              <a:t>V</a:t>
            </a:r>
            <a:r>
              <a:rPr lang="en-US" sz="2800" b="1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B050"/>
              </a:solidFill>
              <a:latin typeface="ISOCPEUR" panose="020B0604020202020204" pitchFamily="34" charset="0"/>
            </a:endParaRPr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>
            <a:off x="4448540" y="2530259"/>
            <a:ext cx="0" cy="31320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H="1">
            <a:off x="1586109" y="1820114"/>
            <a:ext cx="7700368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6967806" y="1802736"/>
            <a:ext cx="0" cy="2340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3033397" y="1882681"/>
            <a:ext cx="0" cy="3708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3896110" y="1802736"/>
            <a:ext cx="0" cy="421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7451121" y="2502659"/>
            <a:ext cx="0" cy="16560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 flipH="1" flipV="1">
            <a:off x="3015348" y="5590682"/>
            <a:ext cx="1709472" cy="88344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flipH="1">
            <a:off x="4683553" y="4141657"/>
            <a:ext cx="2288542" cy="23337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 flipH="1">
            <a:off x="5480179" y="4158659"/>
            <a:ext cx="1991181" cy="20720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4694098" y="1809125"/>
            <a:ext cx="1748" cy="4644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/>
          <p:nvPr/>
        </p:nvCxnSpPr>
        <p:spPr>
          <a:xfrm flipH="1">
            <a:off x="5492618" y="2514933"/>
            <a:ext cx="0" cy="37080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Овал 83"/>
          <p:cNvSpPr/>
          <p:nvPr/>
        </p:nvSpPr>
        <p:spPr>
          <a:xfrm>
            <a:off x="2936471" y="174860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Овал 90"/>
          <p:cNvSpPr/>
          <p:nvPr/>
        </p:nvSpPr>
        <p:spPr>
          <a:xfrm>
            <a:off x="3845664" y="1730858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/>
          <p:cNvSpPr/>
          <p:nvPr/>
        </p:nvSpPr>
        <p:spPr>
          <a:xfrm>
            <a:off x="2969843" y="5534007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Овал 92"/>
          <p:cNvSpPr/>
          <p:nvPr/>
        </p:nvSpPr>
        <p:spPr>
          <a:xfrm>
            <a:off x="6873394" y="4098336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Овал 94"/>
          <p:cNvSpPr/>
          <p:nvPr/>
        </p:nvSpPr>
        <p:spPr>
          <a:xfrm>
            <a:off x="6870732" y="174811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Овал 95"/>
          <p:cNvSpPr/>
          <p:nvPr/>
        </p:nvSpPr>
        <p:spPr>
          <a:xfrm>
            <a:off x="3810375" y="594261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Овал 97"/>
          <p:cNvSpPr/>
          <p:nvPr/>
        </p:nvSpPr>
        <p:spPr>
          <a:xfrm>
            <a:off x="2238388" y="2461456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Овал 100"/>
          <p:cNvSpPr/>
          <p:nvPr/>
        </p:nvSpPr>
        <p:spPr>
          <a:xfrm>
            <a:off x="7382406" y="4086660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Овал 101"/>
          <p:cNvSpPr/>
          <p:nvPr/>
        </p:nvSpPr>
        <p:spPr>
          <a:xfrm>
            <a:off x="4368442" y="5551227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Овал 103"/>
          <p:cNvSpPr/>
          <p:nvPr/>
        </p:nvSpPr>
        <p:spPr>
          <a:xfrm>
            <a:off x="4388064" y="2461456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Овал 104"/>
          <p:cNvSpPr/>
          <p:nvPr/>
        </p:nvSpPr>
        <p:spPr>
          <a:xfrm>
            <a:off x="7406271" y="243986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Овал 105"/>
          <p:cNvSpPr/>
          <p:nvPr/>
        </p:nvSpPr>
        <p:spPr>
          <a:xfrm>
            <a:off x="5406790" y="2461456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TextBox 106"/>
          <p:cNvSpPr txBox="1"/>
          <p:nvPr/>
        </p:nvSpPr>
        <p:spPr>
          <a:xfrm>
            <a:off x="8887144" y="1367751"/>
            <a:ext cx="757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accent2"/>
                </a:solidFill>
                <a:latin typeface="ISOCPEUR" panose="020B0604020202020204" pitchFamily="34" charset="0"/>
              </a:rPr>
              <a:t>S</a:t>
            </a:r>
            <a:r>
              <a:rPr lang="en-US" sz="2000" b="1" i="1" dirty="0" smtClean="0">
                <a:solidFill>
                  <a:schemeClr val="accent2"/>
                </a:solidFill>
                <a:latin typeface="ISOCPEUR" panose="020B0604020202020204" pitchFamily="34" charset="0"/>
              </a:rPr>
              <a:t>V</a:t>
            </a:r>
            <a:r>
              <a:rPr lang="en-US" sz="2800" b="1" i="1" dirty="0" smtClean="0">
                <a:solidFill>
                  <a:schemeClr val="accent2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chemeClr val="accent2"/>
              </a:solidFill>
              <a:latin typeface="ISOCPEUR" panose="020B0604020202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733682" y="1370561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1’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690624" y="5428651"/>
            <a:ext cx="351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1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842389" y="1393900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ISOCPEUR" panose="020B0604020202020204" pitchFamily="34" charset="0"/>
              </a:rPr>
              <a:t>2</a:t>
            </a:r>
            <a:r>
              <a:rPr lang="en-US" sz="2400" i="1" dirty="0" smtClean="0">
                <a:latin typeface="ISOCPEUR" panose="020B0604020202020204" pitchFamily="34" charset="0"/>
              </a:rPr>
              <a:t>’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973700" y="5813571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2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910665" y="1426116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ISOCPEUR" panose="020B0604020202020204" pitchFamily="34" charset="0"/>
              </a:rPr>
              <a:t>3</a:t>
            </a:r>
            <a:r>
              <a:rPr lang="en-US" sz="2400" i="1" dirty="0" smtClean="0">
                <a:latin typeface="ISOCPEUR" panose="020B0604020202020204" pitchFamily="34" charset="0"/>
              </a:rPr>
              <a:t>’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803048" y="4167273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3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248022" y="2035330"/>
            <a:ext cx="41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4’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159581" y="5181941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ISOCPEUR" panose="020B0604020202020204" pitchFamily="34" charset="0"/>
              </a:rPr>
              <a:t>4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463509" y="3720238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ISOCPEUR" panose="020B0604020202020204" pitchFamily="34" charset="0"/>
              </a:rPr>
              <a:t>5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451121" y="2082562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5’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cxnSp>
        <p:nvCxnSpPr>
          <p:cNvPr id="119" name="Прямая соединительная линия 118"/>
          <p:cNvCxnSpPr>
            <a:stCxn id="106" idx="1"/>
          </p:cNvCxnSpPr>
          <p:nvPr/>
        </p:nvCxnSpPr>
        <p:spPr>
          <a:xfrm flipH="1" flipV="1">
            <a:off x="4674798" y="1810974"/>
            <a:ext cx="753080" cy="6715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4631463" y="6203910"/>
            <a:ext cx="874280" cy="25242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Овал 93"/>
          <p:cNvSpPr/>
          <p:nvPr/>
        </p:nvSpPr>
        <p:spPr>
          <a:xfrm>
            <a:off x="4603470" y="6347009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Овал 98"/>
          <p:cNvSpPr/>
          <p:nvPr/>
        </p:nvSpPr>
        <p:spPr>
          <a:xfrm>
            <a:off x="5406790" y="6114679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Овал 99"/>
          <p:cNvSpPr/>
          <p:nvPr/>
        </p:nvSpPr>
        <p:spPr>
          <a:xfrm>
            <a:off x="4607938" y="1727049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TextBox 129"/>
          <p:cNvSpPr txBox="1"/>
          <p:nvPr/>
        </p:nvSpPr>
        <p:spPr>
          <a:xfrm>
            <a:off x="4696125" y="6303539"/>
            <a:ext cx="3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m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573242" y="1247104"/>
            <a:ext cx="635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m‘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499217" y="5967789"/>
            <a:ext cx="3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n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455267" y="2071076"/>
            <a:ext cx="483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n</a:t>
            </a:r>
            <a:r>
              <a:rPr lang="en-US" sz="2800" i="1" dirty="0" smtClean="0">
                <a:latin typeface="ISOCPEUR" panose="020B0604020202020204" pitchFamily="34" charset="0"/>
              </a:rPr>
              <a:t>’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495523" y="892270"/>
            <a:ext cx="59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b</a:t>
            </a:r>
            <a:r>
              <a:rPr lang="en-US" sz="2800" i="1" dirty="0" smtClean="0">
                <a:latin typeface="ISOCPEUR" panose="020B0604020202020204" pitchFamily="34" charset="0"/>
              </a:rPr>
              <a:t>’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142363" y="6135373"/>
            <a:ext cx="3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b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910721" y="2508202"/>
            <a:ext cx="47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a</a:t>
            </a:r>
            <a:r>
              <a:rPr lang="en-US" sz="2800" i="1" dirty="0" smtClean="0">
                <a:latin typeface="ISOCPEUR" panose="020B0604020202020204" pitchFamily="34" charset="0"/>
              </a:rPr>
              <a:t>'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980417" y="4271615"/>
            <a:ext cx="3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a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074342" y="2927186"/>
            <a:ext cx="462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c‘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089555" y="5004326"/>
            <a:ext cx="3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c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40" name="Овал 139"/>
          <p:cNvSpPr/>
          <p:nvPr/>
        </p:nvSpPr>
        <p:spPr>
          <a:xfrm>
            <a:off x="3451399" y="124201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Овал 142"/>
          <p:cNvSpPr/>
          <p:nvPr/>
        </p:nvSpPr>
        <p:spPr>
          <a:xfrm>
            <a:off x="5021169" y="3260459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Овал 143"/>
          <p:cNvSpPr/>
          <p:nvPr/>
        </p:nvSpPr>
        <p:spPr>
          <a:xfrm>
            <a:off x="5004825" y="513976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Овал 144"/>
          <p:cNvSpPr/>
          <p:nvPr/>
        </p:nvSpPr>
        <p:spPr>
          <a:xfrm>
            <a:off x="3443785" y="6206630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6" name="TextBox 145"/>
          <p:cNvSpPr txBox="1"/>
          <p:nvPr/>
        </p:nvSpPr>
        <p:spPr>
          <a:xfrm>
            <a:off x="8300474" y="6273225"/>
            <a:ext cx="1578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Рис.7</a:t>
            </a:r>
            <a:r>
              <a:rPr lang="en-US" sz="32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4</a:t>
            </a:r>
            <a:r>
              <a:rPr lang="ru-RU" sz="32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32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cxnSp>
        <p:nvCxnSpPr>
          <p:cNvPr id="147" name="Прямая соединительная линия 146"/>
          <p:cNvCxnSpPr/>
          <p:nvPr/>
        </p:nvCxnSpPr>
        <p:spPr>
          <a:xfrm>
            <a:off x="2321318" y="2616732"/>
            <a:ext cx="0" cy="19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Овал 102"/>
          <p:cNvSpPr/>
          <p:nvPr/>
        </p:nvSpPr>
        <p:spPr>
          <a:xfrm>
            <a:off x="2264733" y="4448160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19057" y="-35820"/>
            <a:ext cx="115519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705" indent="342900" algn="just">
              <a:spcAft>
                <a:spcPts val="600"/>
              </a:spcAft>
            </a:pP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Пример: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Определить линию пересечения двух плоскостей общего положения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АВС)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(рис.74).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68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4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7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20" grpId="0"/>
      <p:bldP spid="21" grpId="0"/>
      <p:bldP spid="22" grpId="0"/>
      <p:bldP spid="31" grpId="0"/>
      <p:bldP spid="84" grpId="0" animBg="1"/>
      <p:bldP spid="91" grpId="0" animBg="1"/>
      <p:bldP spid="92" grpId="0" animBg="1"/>
      <p:bldP spid="93" grpId="0" animBg="1"/>
      <p:bldP spid="95" grpId="0" animBg="1"/>
      <p:bldP spid="96" grpId="0" animBg="1"/>
      <p:bldP spid="98" grpId="0" animBg="1"/>
      <p:bldP spid="101" grpId="0" animBg="1"/>
      <p:bldP spid="102" grpId="0" animBg="1"/>
      <p:bldP spid="104" grpId="0" animBg="1"/>
      <p:bldP spid="105" grpId="0" animBg="1"/>
      <p:bldP spid="106" grpId="0" animBg="1"/>
      <p:bldP spid="107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94" grpId="0" animBg="1"/>
      <p:bldP spid="99" grpId="0" animBg="1"/>
      <p:bldP spid="100" grpId="0" animBg="1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 animBg="1"/>
      <p:bldP spid="143" grpId="0" animBg="1"/>
      <p:bldP spid="144" grpId="0" animBg="1"/>
      <p:bldP spid="145" grpId="0" animBg="1"/>
      <p:bldP spid="10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1925" y="302359"/>
            <a:ext cx="1186815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Дано: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АВС)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Определить: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MN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=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40385" indent="-540385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Решение: 1) Для определения точки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 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проводим     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40385" indent="-540385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вспомогательную горизонтальную плоскость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40385" indent="-540385" algn="ctr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40385" indent="-540385" algn="ctr">
              <a:spcAft>
                <a:spcPts val="0"/>
              </a:spcAft>
            </a:pP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Q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=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40385" indent="-540385" algn="ctr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2) для определения точки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проводим    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вспомогательную горизонтальную плоскость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Q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=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Заключение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 Если из пересекающихся плоск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остей обе общего положения, то характер линии их пересечения будет также общего положения.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10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86968" y="960120"/>
            <a:ext cx="10268712" cy="1545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70041" y="1085011"/>
            <a:ext cx="11832336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Пересечение прямой общего положения с </a:t>
            </a:r>
            <a:r>
              <a:rPr lang="ru-RU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плоскостью </a:t>
            </a:r>
            <a:r>
              <a:rPr lang="ru-RU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общего </a:t>
            </a:r>
            <a:r>
              <a:rPr lang="ru-RU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положения</a:t>
            </a:r>
          </a:p>
          <a:p>
            <a:pPr algn="ctr"/>
            <a:endParaRPr lang="ru-RU" sz="40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40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4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На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75 приведен пространственный чертеж прямой (АВ) и плоскости Р общего положения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/>
              <a:t> </a:t>
            </a:r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8248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801368" y="3127185"/>
            <a:ext cx="5760720" cy="2468943"/>
          </a:xfrm>
          <a:custGeom>
            <a:avLst/>
            <a:gdLst>
              <a:gd name="connsiteX0" fmla="*/ 0 w 4370832"/>
              <a:gd name="connsiteY0" fmla="*/ 0 h 2130615"/>
              <a:gd name="connsiteX1" fmla="*/ 4370832 w 4370832"/>
              <a:gd name="connsiteY1" fmla="*/ 0 h 2130615"/>
              <a:gd name="connsiteX2" fmla="*/ 4370832 w 4370832"/>
              <a:gd name="connsiteY2" fmla="*/ 2130615 h 2130615"/>
              <a:gd name="connsiteX3" fmla="*/ 0 w 4370832"/>
              <a:gd name="connsiteY3" fmla="*/ 2130615 h 2130615"/>
              <a:gd name="connsiteX4" fmla="*/ 0 w 4370832"/>
              <a:gd name="connsiteY4" fmla="*/ 0 h 2130615"/>
              <a:gd name="connsiteX0" fmla="*/ 0 w 5779008"/>
              <a:gd name="connsiteY0" fmla="*/ 0 h 2139759"/>
              <a:gd name="connsiteX1" fmla="*/ 5779008 w 5779008"/>
              <a:gd name="connsiteY1" fmla="*/ 9144 h 2139759"/>
              <a:gd name="connsiteX2" fmla="*/ 5779008 w 5779008"/>
              <a:gd name="connsiteY2" fmla="*/ 2139759 h 2139759"/>
              <a:gd name="connsiteX3" fmla="*/ 1408176 w 5779008"/>
              <a:gd name="connsiteY3" fmla="*/ 2139759 h 2139759"/>
              <a:gd name="connsiteX4" fmla="*/ 0 w 5779008"/>
              <a:gd name="connsiteY4" fmla="*/ 0 h 2139759"/>
              <a:gd name="connsiteX0" fmla="*/ 0 w 5779008"/>
              <a:gd name="connsiteY0" fmla="*/ 0 h 2139759"/>
              <a:gd name="connsiteX1" fmla="*/ 4379976 w 5779008"/>
              <a:gd name="connsiteY1" fmla="*/ 27432 h 2139759"/>
              <a:gd name="connsiteX2" fmla="*/ 5779008 w 5779008"/>
              <a:gd name="connsiteY2" fmla="*/ 2139759 h 2139759"/>
              <a:gd name="connsiteX3" fmla="*/ 1408176 w 5779008"/>
              <a:gd name="connsiteY3" fmla="*/ 2139759 h 2139759"/>
              <a:gd name="connsiteX4" fmla="*/ 0 w 5779008"/>
              <a:gd name="connsiteY4" fmla="*/ 0 h 2139759"/>
              <a:gd name="connsiteX0" fmla="*/ 0 w 5760720"/>
              <a:gd name="connsiteY0" fmla="*/ 0 h 2139759"/>
              <a:gd name="connsiteX1" fmla="*/ 4379976 w 5760720"/>
              <a:gd name="connsiteY1" fmla="*/ 27432 h 2139759"/>
              <a:gd name="connsiteX2" fmla="*/ 5760720 w 5760720"/>
              <a:gd name="connsiteY2" fmla="*/ 1828863 h 2139759"/>
              <a:gd name="connsiteX3" fmla="*/ 1408176 w 5760720"/>
              <a:gd name="connsiteY3" fmla="*/ 2139759 h 2139759"/>
              <a:gd name="connsiteX4" fmla="*/ 0 w 5760720"/>
              <a:gd name="connsiteY4" fmla="*/ 0 h 2139759"/>
              <a:gd name="connsiteX0" fmla="*/ 0 w 5760720"/>
              <a:gd name="connsiteY0" fmla="*/ 402336 h 2542095"/>
              <a:gd name="connsiteX1" fmla="*/ 4306824 w 5760720"/>
              <a:gd name="connsiteY1" fmla="*/ 0 h 2542095"/>
              <a:gd name="connsiteX2" fmla="*/ 5760720 w 5760720"/>
              <a:gd name="connsiteY2" fmla="*/ 2231199 h 2542095"/>
              <a:gd name="connsiteX3" fmla="*/ 1408176 w 5760720"/>
              <a:gd name="connsiteY3" fmla="*/ 2542095 h 2542095"/>
              <a:gd name="connsiteX4" fmla="*/ 0 w 5760720"/>
              <a:gd name="connsiteY4" fmla="*/ 402336 h 2542095"/>
              <a:gd name="connsiteX0" fmla="*/ 0 w 5760720"/>
              <a:gd name="connsiteY0" fmla="*/ 329184 h 2468943"/>
              <a:gd name="connsiteX1" fmla="*/ 4325112 w 5760720"/>
              <a:gd name="connsiteY1" fmla="*/ 0 h 2468943"/>
              <a:gd name="connsiteX2" fmla="*/ 5760720 w 5760720"/>
              <a:gd name="connsiteY2" fmla="*/ 2158047 h 2468943"/>
              <a:gd name="connsiteX3" fmla="*/ 1408176 w 5760720"/>
              <a:gd name="connsiteY3" fmla="*/ 2468943 h 2468943"/>
              <a:gd name="connsiteX4" fmla="*/ 0 w 5760720"/>
              <a:gd name="connsiteY4" fmla="*/ 329184 h 246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720" h="2468943">
                <a:moveTo>
                  <a:pt x="0" y="329184"/>
                </a:moveTo>
                <a:lnTo>
                  <a:pt x="4325112" y="0"/>
                </a:lnTo>
                <a:lnTo>
                  <a:pt x="5760720" y="2158047"/>
                </a:lnTo>
                <a:lnTo>
                  <a:pt x="1408176" y="2468943"/>
                </a:lnTo>
                <a:lnTo>
                  <a:pt x="0" y="329184"/>
                </a:lnTo>
                <a:close/>
              </a:path>
            </a:pathLst>
          </a:custGeom>
          <a:solidFill>
            <a:srgbClr val="8CF86E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971516" y="311172"/>
            <a:ext cx="4846320" cy="4279392"/>
          </a:xfrm>
          <a:custGeom>
            <a:avLst/>
            <a:gdLst>
              <a:gd name="connsiteX0" fmla="*/ 0 w 3666744"/>
              <a:gd name="connsiteY0" fmla="*/ 0 h 2752344"/>
              <a:gd name="connsiteX1" fmla="*/ 3666744 w 3666744"/>
              <a:gd name="connsiteY1" fmla="*/ 0 h 2752344"/>
              <a:gd name="connsiteX2" fmla="*/ 3666744 w 3666744"/>
              <a:gd name="connsiteY2" fmla="*/ 2752344 h 2752344"/>
              <a:gd name="connsiteX3" fmla="*/ 0 w 3666744"/>
              <a:gd name="connsiteY3" fmla="*/ 2752344 h 2752344"/>
              <a:gd name="connsiteX4" fmla="*/ 0 w 3666744"/>
              <a:gd name="connsiteY4" fmla="*/ 0 h 2752344"/>
              <a:gd name="connsiteX0" fmla="*/ 914400 w 4581144"/>
              <a:gd name="connsiteY0" fmla="*/ 0 h 3209544"/>
              <a:gd name="connsiteX1" fmla="*/ 4581144 w 4581144"/>
              <a:gd name="connsiteY1" fmla="*/ 0 h 3209544"/>
              <a:gd name="connsiteX2" fmla="*/ 4581144 w 4581144"/>
              <a:gd name="connsiteY2" fmla="*/ 2752344 h 3209544"/>
              <a:gd name="connsiteX3" fmla="*/ 0 w 4581144"/>
              <a:gd name="connsiteY3" fmla="*/ 3209544 h 3209544"/>
              <a:gd name="connsiteX4" fmla="*/ 914400 w 4581144"/>
              <a:gd name="connsiteY4" fmla="*/ 0 h 3209544"/>
              <a:gd name="connsiteX0" fmla="*/ 914400 w 4581144"/>
              <a:gd name="connsiteY0" fmla="*/ 0 h 4425696"/>
              <a:gd name="connsiteX1" fmla="*/ 4581144 w 4581144"/>
              <a:gd name="connsiteY1" fmla="*/ 0 h 4425696"/>
              <a:gd name="connsiteX2" fmla="*/ 4041648 w 4581144"/>
              <a:gd name="connsiteY2" fmla="*/ 4425696 h 4425696"/>
              <a:gd name="connsiteX3" fmla="*/ 0 w 4581144"/>
              <a:gd name="connsiteY3" fmla="*/ 3209544 h 4425696"/>
              <a:gd name="connsiteX4" fmla="*/ 914400 w 4581144"/>
              <a:gd name="connsiteY4" fmla="*/ 0 h 4425696"/>
              <a:gd name="connsiteX0" fmla="*/ 914400 w 4992624"/>
              <a:gd name="connsiteY0" fmla="*/ 0 h 4425696"/>
              <a:gd name="connsiteX1" fmla="*/ 4992624 w 4992624"/>
              <a:gd name="connsiteY1" fmla="*/ 941832 h 4425696"/>
              <a:gd name="connsiteX2" fmla="*/ 4041648 w 4992624"/>
              <a:gd name="connsiteY2" fmla="*/ 4425696 h 4425696"/>
              <a:gd name="connsiteX3" fmla="*/ 0 w 4992624"/>
              <a:gd name="connsiteY3" fmla="*/ 3209544 h 4425696"/>
              <a:gd name="connsiteX4" fmla="*/ 914400 w 4992624"/>
              <a:gd name="connsiteY4" fmla="*/ 0 h 4425696"/>
              <a:gd name="connsiteX0" fmla="*/ 914400 w 4992624"/>
              <a:gd name="connsiteY0" fmla="*/ 0 h 4425696"/>
              <a:gd name="connsiteX1" fmla="*/ 4992624 w 4992624"/>
              <a:gd name="connsiteY1" fmla="*/ 941832 h 4425696"/>
              <a:gd name="connsiteX2" fmla="*/ 4114800 w 4992624"/>
              <a:gd name="connsiteY2" fmla="*/ 4425696 h 4425696"/>
              <a:gd name="connsiteX3" fmla="*/ 0 w 4992624"/>
              <a:gd name="connsiteY3" fmla="*/ 3209544 h 4425696"/>
              <a:gd name="connsiteX4" fmla="*/ 914400 w 4992624"/>
              <a:gd name="connsiteY4" fmla="*/ 0 h 4425696"/>
              <a:gd name="connsiteX0" fmla="*/ 914400 w 4992624"/>
              <a:gd name="connsiteY0" fmla="*/ 0 h 4425696"/>
              <a:gd name="connsiteX1" fmla="*/ 4992624 w 4992624"/>
              <a:gd name="connsiteY1" fmla="*/ 941832 h 4425696"/>
              <a:gd name="connsiteX2" fmla="*/ 4114800 w 4992624"/>
              <a:gd name="connsiteY2" fmla="*/ 4425696 h 4425696"/>
              <a:gd name="connsiteX3" fmla="*/ 0 w 4992624"/>
              <a:gd name="connsiteY3" fmla="*/ 3209544 h 4425696"/>
              <a:gd name="connsiteX4" fmla="*/ 914400 w 4992624"/>
              <a:gd name="connsiteY4" fmla="*/ 0 h 4425696"/>
              <a:gd name="connsiteX0" fmla="*/ 548640 w 4992624"/>
              <a:gd name="connsiteY0" fmla="*/ 0 h 4279392"/>
              <a:gd name="connsiteX1" fmla="*/ 4992624 w 4992624"/>
              <a:gd name="connsiteY1" fmla="*/ 795528 h 4279392"/>
              <a:gd name="connsiteX2" fmla="*/ 4114800 w 4992624"/>
              <a:gd name="connsiteY2" fmla="*/ 4279392 h 4279392"/>
              <a:gd name="connsiteX3" fmla="*/ 0 w 4992624"/>
              <a:gd name="connsiteY3" fmla="*/ 3063240 h 4279392"/>
              <a:gd name="connsiteX4" fmla="*/ 548640 w 4992624"/>
              <a:gd name="connsiteY4" fmla="*/ 0 h 4279392"/>
              <a:gd name="connsiteX0" fmla="*/ 548640 w 4727448"/>
              <a:gd name="connsiteY0" fmla="*/ 0 h 4279392"/>
              <a:gd name="connsiteX1" fmla="*/ 4727448 w 4727448"/>
              <a:gd name="connsiteY1" fmla="*/ 905256 h 4279392"/>
              <a:gd name="connsiteX2" fmla="*/ 4114800 w 4727448"/>
              <a:gd name="connsiteY2" fmla="*/ 4279392 h 4279392"/>
              <a:gd name="connsiteX3" fmla="*/ 0 w 4727448"/>
              <a:gd name="connsiteY3" fmla="*/ 3063240 h 4279392"/>
              <a:gd name="connsiteX4" fmla="*/ 548640 w 4727448"/>
              <a:gd name="connsiteY4" fmla="*/ 0 h 4279392"/>
              <a:gd name="connsiteX0" fmla="*/ 548640 w 4681728"/>
              <a:gd name="connsiteY0" fmla="*/ 0 h 4279392"/>
              <a:gd name="connsiteX1" fmla="*/ 4681728 w 4681728"/>
              <a:gd name="connsiteY1" fmla="*/ 1060704 h 4279392"/>
              <a:gd name="connsiteX2" fmla="*/ 4114800 w 4681728"/>
              <a:gd name="connsiteY2" fmla="*/ 4279392 h 4279392"/>
              <a:gd name="connsiteX3" fmla="*/ 0 w 4681728"/>
              <a:gd name="connsiteY3" fmla="*/ 3063240 h 4279392"/>
              <a:gd name="connsiteX4" fmla="*/ 548640 w 4681728"/>
              <a:gd name="connsiteY4" fmla="*/ 0 h 4279392"/>
              <a:gd name="connsiteX0" fmla="*/ 548640 w 4846320"/>
              <a:gd name="connsiteY0" fmla="*/ 0 h 4279392"/>
              <a:gd name="connsiteX1" fmla="*/ 4846320 w 4846320"/>
              <a:gd name="connsiteY1" fmla="*/ 1060704 h 4279392"/>
              <a:gd name="connsiteX2" fmla="*/ 4114800 w 4846320"/>
              <a:gd name="connsiteY2" fmla="*/ 4279392 h 4279392"/>
              <a:gd name="connsiteX3" fmla="*/ 0 w 4846320"/>
              <a:gd name="connsiteY3" fmla="*/ 3063240 h 4279392"/>
              <a:gd name="connsiteX4" fmla="*/ 548640 w 4846320"/>
              <a:gd name="connsiteY4" fmla="*/ 0 h 4279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6320" h="4279392">
                <a:moveTo>
                  <a:pt x="548640" y="0"/>
                </a:moveTo>
                <a:lnTo>
                  <a:pt x="4846320" y="1060704"/>
                </a:lnTo>
                <a:lnTo>
                  <a:pt x="4114800" y="4279392"/>
                </a:lnTo>
                <a:lnTo>
                  <a:pt x="0" y="3063240"/>
                </a:lnTo>
                <a:lnTo>
                  <a:pt x="54864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 flipV="1">
            <a:off x="6132513" y="3127185"/>
            <a:ext cx="935344" cy="144481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3" idx="1"/>
            <a:endCxn id="45" idx="6"/>
          </p:cNvCxnSpPr>
          <p:nvPr/>
        </p:nvCxnSpPr>
        <p:spPr>
          <a:xfrm flipH="1">
            <a:off x="3018084" y="3127185"/>
            <a:ext cx="3108396" cy="24159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H="1">
            <a:off x="4315506" y="1150374"/>
            <a:ext cx="226369" cy="137091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64151" y="2336953"/>
            <a:ext cx="436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C00000"/>
                </a:solidFill>
                <a:latin typeface="ISOCPEUR" panose="020B0604020202020204" pitchFamily="34" charset="0"/>
              </a:rPr>
              <a:t>B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4018352" y="587910"/>
            <a:ext cx="698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A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 flipH="1">
            <a:off x="3974238" y="2519906"/>
            <a:ext cx="321964" cy="184175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flipH="1">
            <a:off x="1894533" y="1571390"/>
            <a:ext cx="698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</a:t>
            </a:r>
            <a:endParaRPr lang="ru-RU" sz="2400" b="1" dirty="0"/>
          </a:p>
        </p:txBody>
      </p:sp>
      <p:sp>
        <p:nvSpPr>
          <p:cNvPr id="35" name="TextBox 34"/>
          <p:cNvSpPr txBox="1"/>
          <p:nvPr/>
        </p:nvSpPr>
        <p:spPr>
          <a:xfrm flipH="1">
            <a:off x="2366296" y="2808025"/>
            <a:ext cx="698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C00000"/>
                </a:solidFill>
                <a:latin typeface="ISOCPEUR" panose="020B0604020202020204" pitchFamily="34" charset="0"/>
              </a:rPr>
              <a:t>M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 flipH="1">
            <a:off x="7212616" y="4206901"/>
            <a:ext cx="698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C00000"/>
                </a:solidFill>
                <a:latin typeface="ISOCPEUR" panose="020B0604020202020204" pitchFamily="34" charset="0"/>
              </a:rPr>
              <a:t>N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 flipH="1">
            <a:off x="4135220" y="3798620"/>
            <a:ext cx="698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K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 rot="925709" flipH="1">
            <a:off x="7241703" y="1301555"/>
            <a:ext cx="698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Q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 rot="21376893" flipH="1">
            <a:off x="3198876" y="5015398"/>
            <a:ext cx="698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P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4470863" y="1075119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4240117" y="2375905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4031133" y="3607053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2874084" y="3296781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6999871" y="4476076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3479322" y="6093972"/>
            <a:ext cx="160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Рис.7</a:t>
            </a:r>
            <a:r>
              <a:rPr lang="en-US" sz="32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5</a:t>
            </a:r>
            <a:r>
              <a:rPr lang="ru-RU" sz="32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32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32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4" grpId="0"/>
      <p:bldP spid="25" grpId="0"/>
      <p:bldP spid="35" grpId="0"/>
      <p:bldP spid="36" grpId="0"/>
      <p:bldP spid="39" grpId="0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8125" y="182880"/>
            <a:ext cx="11715750" cy="697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705" algn="just">
              <a:spcAft>
                <a:spcPts val="60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построения точки пересечения прямой с плоскостью общего положения необходимо выполнить следующие три условия: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9705" algn="ctr">
              <a:spcAft>
                <a:spcPts val="60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(АВ)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(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9705" algn="ctr">
              <a:spcAft>
                <a:spcPts val="60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588645" algn="l"/>
              </a:tabLs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Через данную прямую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(АВ)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провести некоторую вспомогательную плоскость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частного положения.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(АВ)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58864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2.   Построить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прямую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MN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пересечения данной плоскости Р со вспомогательной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 = (MN)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58864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3.   Определить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точку встречи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данной прямой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(АВ)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 линией пересечения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MN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двух плоскостей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MN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AB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= (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24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66928" y="782836"/>
            <a:ext cx="113019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 </a:t>
            </a:r>
            <a:r>
              <a:rPr lang="ru-RU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точку встречи прямой (АВ) с плоскостью Р общего положения (рис.76).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66928" y="2166086"/>
            <a:ext cx="2766822" cy="2598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Дано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P(P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,P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АВ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Определить: 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=(АВ)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2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65760" y="535025"/>
            <a:ext cx="1159459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555" indent="-630555" algn="just">
              <a:spcAft>
                <a:spcPts val="0"/>
              </a:spcAft>
            </a:pPr>
            <a:r>
              <a:rPr lang="ru-RU" sz="32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Пример: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Определить горизонтальную проекцию прямой 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(АВ)  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параллельной плоскости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((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CD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))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(рис.86). </a:t>
            </a:r>
          </a:p>
          <a:p>
            <a:pPr algn="just">
              <a:spcAft>
                <a:spcPts val="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just">
              <a:spcAft>
                <a:spcPts val="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Дано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P((CD)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(DE)), (AB) || P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just">
              <a:spcAft>
                <a:spcPts val="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Определить:  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b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- ?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0555" indent="-630555" algn="just">
              <a:spcAft>
                <a:spcPts val="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41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Прямая соединительная линия 94"/>
          <p:cNvCxnSpPr/>
          <p:nvPr/>
        </p:nvCxnSpPr>
        <p:spPr>
          <a:xfrm flipH="1">
            <a:off x="5744260" y="2260260"/>
            <a:ext cx="0" cy="11599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 flipV="1">
            <a:off x="2290052" y="568639"/>
            <a:ext cx="5867149" cy="286633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 flipH="1">
            <a:off x="6754705" y="2718278"/>
            <a:ext cx="0" cy="118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1591162" y="3434974"/>
            <a:ext cx="8595254" cy="57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 flipV="1">
            <a:off x="4060408" y="3450971"/>
            <a:ext cx="5356665" cy="2959241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4039269" y="705479"/>
            <a:ext cx="3868564" cy="274468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 flipV="1">
            <a:off x="3690085" y="1272772"/>
            <a:ext cx="3098224" cy="149171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206322" y="3165221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X</a:t>
            </a:r>
            <a:r>
              <a:rPr lang="en-US" sz="28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99473" y="6156324"/>
            <a:ext cx="783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Q</a:t>
            </a:r>
            <a:r>
              <a:rPr lang="en-US" sz="2000" b="1" i="1" dirty="0">
                <a:solidFill>
                  <a:srgbClr val="00B050"/>
                </a:solidFill>
                <a:latin typeface="ISOCPEUR" panose="020B0604020202020204" pitchFamily="34" charset="0"/>
              </a:rPr>
              <a:t>H</a:t>
            </a:r>
            <a:r>
              <a:rPr lang="en-US" sz="2800" b="1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B050"/>
              </a:solidFill>
              <a:latin typeface="ISOCPEUR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24743" y="6079833"/>
            <a:ext cx="1593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Рис.7</a:t>
            </a:r>
            <a:r>
              <a:rPr lang="en-US" sz="3200" i="1" dirty="0">
                <a:solidFill>
                  <a:srgbClr val="0070C0"/>
                </a:solidFill>
                <a:latin typeface="ISOCPEUR" panose="020B0604020202020204" pitchFamily="34" charset="0"/>
              </a:rPr>
              <a:t>6</a:t>
            </a:r>
            <a:r>
              <a:rPr lang="ru-RU" sz="32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32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91502" y="3173363"/>
            <a:ext cx="59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X</a:t>
            </a:r>
            <a:r>
              <a:rPr lang="en-US" sz="28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80435" y="2889251"/>
            <a:ext cx="63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n</a:t>
            </a:r>
            <a:r>
              <a:rPr lang="en-US" sz="3200" i="1" dirty="0" smtClean="0">
                <a:latin typeface="ISOCPEUR" panose="020B0604020202020204" pitchFamily="34" charset="0"/>
              </a:rPr>
              <a:t>'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294" y="1650673"/>
            <a:ext cx="63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m</a:t>
            </a:r>
            <a:r>
              <a:rPr lang="en-US" sz="3200" i="1" dirty="0" smtClean="0">
                <a:latin typeface="ISOCPEUR" panose="020B0604020202020204" pitchFamily="34" charset="0"/>
              </a:rPr>
              <a:t>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57738" y="3269377"/>
            <a:ext cx="3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m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>
            <a:off x="3697811" y="1282927"/>
            <a:ext cx="0" cy="45003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5733338" y="3426831"/>
            <a:ext cx="2411530" cy="22756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flipH="1">
            <a:off x="8118588" y="3462085"/>
            <a:ext cx="9144" cy="323757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 flipV="1">
            <a:off x="6385285" y="3001395"/>
            <a:ext cx="3718" cy="40518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406655" y="219738"/>
            <a:ext cx="645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Q</a:t>
            </a:r>
            <a:r>
              <a:rPr lang="en-US" sz="2000" b="1" i="1" dirty="0">
                <a:solidFill>
                  <a:srgbClr val="00B050"/>
                </a:solidFill>
                <a:latin typeface="ISOCPEUR" panose="020B0604020202020204" pitchFamily="34" charset="0"/>
              </a:rPr>
              <a:t>V</a:t>
            </a:r>
            <a:r>
              <a:rPr lang="en-US" sz="2800" b="1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B050"/>
              </a:solidFill>
              <a:latin typeface="ISOCPEUR" panose="020B0604020202020204" pitchFamily="34" charset="0"/>
            </a:endParaRPr>
          </a:p>
        </p:txBody>
      </p:sp>
      <p:cxnSp>
        <p:nvCxnSpPr>
          <p:cNvPr id="61" name="Прямая соединительная линия 60"/>
          <p:cNvCxnSpPr/>
          <p:nvPr/>
        </p:nvCxnSpPr>
        <p:spPr>
          <a:xfrm flipH="1">
            <a:off x="3680046" y="3881492"/>
            <a:ext cx="3059428" cy="1936731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829443" y="5717976"/>
            <a:ext cx="3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a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553194" y="687594"/>
            <a:ext cx="572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a‘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753279" y="3561765"/>
            <a:ext cx="3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b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712326" y="2260260"/>
            <a:ext cx="572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b</a:t>
            </a:r>
            <a:r>
              <a:rPr lang="en-US" sz="3200" i="1" dirty="0" smtClean="0">
                <a:latin typeface="ISOCPEUR" panose="020B0604020202020204" pitchFamily="34" charset="0"/>
              </a:rPr>
              <a:t>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53" name="Овал 52"/>
          <p:cNvSpPr/>
          <p:nvPr/>
        </p:nvSpPr>
        <p:spPr>
          <a:xfrm>
            <a:off x="6679816" y="3790185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/>
          <p:cNvSpPr/>
          <p:nvPr/>
        </p:nvSpPr>
        <p:spPr>
          <a:xfrm>
            <a:off x="3618085" y="5728755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/>
          <p:cNvSpPr/>
          <p:nvPr/>
        </p:nvSpPr>
        <p:spPr>
          <a:xfrm>
            <a:off x="3603863" y="1170833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Овал 86"/>
          <p:cNvSpPr/>
          <p:nvPr/>
        </p:nvSpPr>
        <p:spPr>
          <a:xfrm>
            <a:off x="8046588" y="5630475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Овал 87"/>
          <p:cNvSpPr/>
          <p:nvPr/>
        </p:nvSpPr>
        <p:spPr>
          <a:xfrm>
            <a:off x="5683196" y="3336428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Овал 88"/>
          <p:cNvSpPr/>
          <p:nvPr/>
        </p:nvSpPr>
        <p:spPr>
          <a:xfrm>
            <a:off x="5674406" y="2176482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/>
          <p:cNvSpPr/>
          <p:nvPr/>
        </p:nvSpPr>
        <p:spPr>
          <a:xfrm>
            <a:off x="6679335" y="2665727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Овал 95"/>
          <p:cNvSpPr/>
          <p:nvPr/>
        </p:nvSpPr>
        <p:spPr>
          <a:xfrm>
            <a:off x="8045338" y="3358502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6333798" y="3995270"/>
            <a:ext cx="144000" cy="1440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Овал 98"/>
          <p:cNvSpPr/>
          <p:nvPr/>
        </p:nvSpPr>
        <p:spPr>
          <a:xfrm>
            <a:off x="6322472" y="2493814"/>
            <a:ext cx="144000" cy="1440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TextBox 99"/>
          <p:cNvSpPr txBox="1"/>
          <p:nvPr/>
        </p:nvSpPr>
        <p:spPr>
          <a:xfrm>
            <a:off x="8164410" y="5236855"/>
            <a:ext cx="3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n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276063" y="2016719"/>
            <a:ext cx="559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k</a:t>
            </a:r>
            <a:r>
              <a:rPr lang="en-US" sz="3200" i="1" dirty="0" smtClean="0">
                <a:latin typeface="ISOCPEUR" panose="020B0604020202020204" pitchFamily="34" charset="0"/>
              </a:rPr>
              <a:t>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216116" y="4009417"/>
            <a:ext cx="3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k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677978" y="2942293"/>
            <a:ext cx="645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X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136747" y="426684"/>
            <a:ext cx="645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V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061961" y="5818223"/>
            <a:ext cx="645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H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 rot="16200000">
                <a:off x="8038171" y="3294465"/>
                <a:ext cx="42379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∟</m:t>
                    </m:r>
                  </m:oMath>
                </a14:m>
                <a:r>
                  <a:rPr lang="en-US" sz="4400" dirty="0" smtClean="0">
                    <a:solidFill>
                      <a:schemeClr val="tx1"/>
                    </a:solidFill>
                  </a:rPr>
                  <a:t> </a:t>
                </a:r>
                <a:endParaRPr lang="ru-RU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038171" y="3294465"/>
                <a:ext cx="423793" cy="769441"/>
              </a:xfrm>
              <a:prstGeom prst="rect">
                <a:avLst/>
              </a:prstGeom>
              <a:blipFill>
                <a:blip r:embed="rId2"/>
                <a:stretch>
                  <a:fillRect t="-101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Овал 108"/>
          <p:cNvSpPr/>
          <p:nvPr/>
        </p:nvSpPr>
        <p:spPr>
          <a:xfrm rot="16200000">
            <a:off x="8205819" y="3532421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4" name="Прямая соединительная линия 153"/>
          <p:cNvCxnSpPr/>
          <p:nvPr/>
        </p:nvCxnSpPr>
        <p:spPr>
          <a:xfrm>
            <a:off x="6393503" y="2612725"/>
            <a:ext cx="0" cy="1372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23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21" grpId="0"/>
      <p:bldP spid="23" grpId="0"/>
      <p:bldP spid="24" grpId="0"/>
      <p:bldP spid="25" grpId="0"/>
      <p:bldP spid="90" grpId="0"/>
      <p:bldP spid="79" grpId="0"/>
      <p:bldP spid="80" grpId="0"/>
      <p:bldP spid="82" grpId="0"/>
      <p:bldP spid="83" grpId="0"/>
      <p:bldP spid="53" grpId="0" animBg="1"/>
      <p:bldP spid="54" grpId="0" animBg="1"/>
      <p:bldP spid="56" grpId="0" animBg="1"/>
      <p:bldP spid="87" grpId="0" animBg="1"/>
      <p:bldP spid="88" grpId="0" animBg="1"/>
      <p:bldP spid="89" grpId="0" animBg="1"/>
      <p:bldP spid="55" grpId="0" animBg="1"/>
      <p:bldP spid="96" grpId="0" animBg="1"/>
      <p:bldP spid="28" grpId="0" animBg="1"/>
      <p:bldP spid="99" grpId="0" animBg="1"/>
      <p:bldP spid="100" grpId="0"/>
      <p:bldP spid="101" grpId="0"/>
      <p:bldP spid="102" grpId="0"/>
      <p:bldP spid="104" grpId="0"/>
      <p:bldP spid="105" grpId="0"/>
      <p:bldP spid="106" grpId="0"/>
      <p:bldP spid="108" grpId="0"/>
      <p:bldP spid="10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00050" y="395189"/>
            <a:ext cx="8763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555" indent="-630555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Пример: Определить точку встречи прямой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(АВ)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 плоскостью 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0555" indent="-630555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Р(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общего положения (рис.77).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0555" indent="-630555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0555" indent="-630555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70510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Дано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 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(АВ)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70510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70510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Определить: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= (АВ)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99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Прямая соединительная линия 105"/>
          <p:cNvCxnSpPr>
            <a:stCxn id="97" idx="7"/>
            <a:endCxn id="98" idx="7"/>
          </p:cNvCxnSpPr>
          <p:nvPr/>
        </p:nvCxnSpPr>
        <p:spPr>
          <a:xfrm flipH="1">
            <a:off x="5214350" y="1004032"/>
            <a:ext cx="946350" cy="1032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единительная линия 99"/>
          <p:cNvCxnSpPr/>
          <p:nvPr/>
        </p:nvCxnSpPr>
        <p:spPr>
          <a:xfrm>
            <a:off x="5150508" y="2068534"/>
            <a:ext cx="0" cy="2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 flipH="1" flipV="1">
            <a:off x="4451722" y="3421109"/>
            <a:ext cx="2875241" cy="330626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авнобедренный треугольник 3"/>
          <p:cNvSpPr/>
          <p:nvPr/>
        </p:nvSpPr>
        <p:spPr>
          <a:xfrm rot="225496">
            <a:off x="4365187" y="690686"/>
            <a:ext cx="3163969" cy="2025396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0 w 1316736"/>
              <a:gd name="connsiteY0" fmla="*/ 1572768 h 1572768"/>
              <a:gd name="connsiteX1" fmla="*/ 1316736 w 1316736"/>
              <a:gd name="connsiteY1" fmla="*/ 0 h 1572768"/>
              <a:gd name="connsiteX2" fmla="*/ 1060704 w 1316736"/>
              <a:gd name="connsiteY2" fmla="*/ 1572768 h 1572768"/>
              <a:gd name="connsiteX3" fmla="*/ 0 w 1316736"/>
              <a:gd name="connsiteY3" fmla="*/ 1572768 h 1572768"/>
              <a:gd name="connsiteX0" fmla="*/ 0 w 2514600"/>
              <a:gd name="connsiteY0" fmla="*/ 1572768 h 2331720"/>
              <a:gd name="connsiteX1" fmla="*/ 1316736 w 2514600"/>
              <a:gd name="connsiteY1" fmla="*/ 0 h 2331720"/>
              <a:gd name="connsiteX2" fmla="*/ 2514600 w 2514600"/>
              <a:gd name="connsiteY2" fmla="*/ 2331720 h 2331720"/>
              <a:gd name="connsiteX3" fmla="*/ 0 w 2514600"/>
              <a:gd name="connsiteY3" fmla="*/ 1572768 h 2331720"/>
              <a:gd name="connsiteX0" fmla="*/ 0 w 2514600"/>
              <a:gd name="connsiteY0" fmla="*/ 1316736 h 2075688"/>
              <a:gd name="connsiteX1" fmla="*/ 1316736 w 2514600"/>
              <a:gd name="connsiteY1" fmla="*/ 0 h 2075688"/>
              <a:gd name="connsiteX2" fmla="*/ 2514600 w 2514600"/>
              <a:gd name="connsiteY2" fmla="*/ 2075688 h 2075688"/>
              <a:gd name="connsiteX3" fmla="*/ 0 w 2514600"/>
              <a:gd name="connsiteY3" fmla="*/ 1316736 h 2075688"/>
              <a:gd name="connsiteX0" fmla="*/ 0 w 2642616"/>
              <a:gd name="connsiteY0" fmla="*/ 1316736 h 1773936"/>
              <a:gd name="connsiteX1" fmla="*/ 1316736 w 2642616"/>
              <a:gd name="connsiteY1" fmla="*/ 0 h 1773936"/>
              <a:gd name="connsiteX2" fmla="*/ 2642616 w 2642616"/>
              <a:gd name="connsiteY2" fmla="*/ 1773936 h 1773936"/>
              <a:gd name="connsiteX3" fmla="*/ 0 w 2642616"/>
              <a:gd name="connsiteY3" fmla="*/ 1316736 h 1773936"/>
              <a:gd name="connsiteX0" fmla="*/ 0 w 2596896"/>
              <a:gd name="connsiteY0" fmla="*/ 1316736 h 1956816"/>
              <a:gd name="connsiteX1" fmla="*/ 1316736 w 2596896"/>
              <a:gd name="connsiteY1" fmla="*/ 0 h 1956816"/>
              <a:gd name="connsiteX2" fmla="*/ 2596896 w 2596896"/>
              <a:gd name="connsiteY2" fmla="*/ 1956816 h 1956816"/>
              <a:gd name="connsiteX3" fmla="*/ 0 w 2596896"/>
              <a:gd name="connsiteY3" fmla="*/ 1316736 h 1956816"/>
              <a:gd name="connsiteX0" fmla="*/ 0 w 2596896"/>
              <a:gd name="connsiteY0" fmla="*/ 1143000 h 1783080"/>
              <a:gd name="connsiteX1" fmla="*/ 1143000 w 2596896"/>
              <a:gd name="connsiteY1" fmla="*/ 0 h 1783080"/>
              <a:gd name="connsiteX2" fmla="*/ 2596896 w 2596896"/>
              <a:gd name="connsiteY2" fmla="*/ 1783080 h 1783080"/>
              <a:gd name="connsiteX3" fmla="*/ 0 w 2596896"/>
              <a:gd name="connsiteY3" fmla="*/ 1143000 h 1783080"/>
              <a:gd name="connsiteX0" fmla="*/ 0 w 2642616"/>
              <a:gd name="connsiteY0" fmla="*/ 1143000 h 1856232"/>
              <a:gd name="connsiteX1" fmla="*/ 1143000 w 2642616"/>
              <a:gd name="connsiteY1" fmla="*/ 0 h 1856232"/>
              <a:gd name="connsiteX2" fmla="*/ 2642616 w 2642616"/>
              <a:gd name="connsiteY2" fmla="*/ 1856232 h 1856232"/>
              <a:gd name="connsiteX3" fmla="*/ 0 w 2642616"/>
              <a:gd name="connsiteY3" fmla="*/ 1143000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2616" h="1856232">
                <a:moveTo>
                  <a:pt x="0" y="1143000"/>
                </a:moveTo>
                <a:lnTo>
                  <a:pt x="1143000" y="0"/>
                </a:lnTo>
                <a:lnTo>
                  <a:pt x="2642616" y="1856232"/>
                </a:lnTo>
                <a:lnTo>
                  <a:pt x="0" y="1143000"/>
                </a:lnTo>
                <a:close/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Равнобедренный треугольник 3"/>
          <p:cNvSpPr/>
          <p:nvPr/>
        </p:nvSpPr>
        <p:spPr>
          <a:xfrm rot="20062508">
            <a:off x="4580345" y="3675662"/>
            <a:ext cx="3106891" cy="1816464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0 w 1316736"/>
              <a:gd name="connsiteY0" fmla="*/ 1572768 h 1572768"/>
              <a:gd name="connsiteX1" fmla="*/ 1316736 w 1316736"/>
              <a:gd name="connsiteY1" fmla="*/ 0 h 1572768"/>
              <a:gd name="connsiteX2" fmla="*/ 1060704 w 1316736"/>
              <a:gd name="connsiteY2" fmla="*/ 1572768 h 1572768"/>
              <a:gd name="connsiteX3" fmla="*/ 0 w 1316736"/>
              <a:gd name="connsiteY3" fmla="*/ 1572768 h 1572768"/>
              <a:gd name="connsiteX0" fmla="*/ 0 w 2514600"/>
              <a:gd name="connsiteY0" fmla="*/ 1572768 h 2331720"/>
              <a:gd name="connsiteX1" fmla="*/ 1316736 w 2514600"/>
              <a:gd name="connsiteY1" fmla="*/ 0 h 2331720"/>
              <a:gd name="connsiteX2" fmla="*/ 2514600 w 2514600"/>
              <a:gd name="connsiteY2" fmla="*/ 2331720 h 2331720"/>
              <a:gd name="connsiteX3" fmla="*/ 0 w 2514600"/>
              <a:gd name="connsiteY3" fmla="*/ 1572768 h 2331720"/>
              <a:gd name="connsiteX0" fmla="*/ 0 w 2514600"/>
              <a:gd name="connsiteY0" fmla="*/ 1316736 h 2075688"/>
              <a:gd name="connsiteX1" fmla="*/ 1316736 w 2514600"/>
              <a:gd name="connsiteY1" fmla="*/ 0 h 2075688"/>
              <a:gd name="connsiteX2" fmla="*/ 2514600 w 2514600"/>
              <a:gd name="connsiteY2" fmla="*/ 2075688 h 2075688"/>
              <a:gd name="connsiteX3" fmla="*/ 0 w 2514600"/>
              <a:gd name="connsiteY3" fmla="*/ 1316736 h 2075688"/>
              <a:gd name="connsiteX0" fmla="*/ 0 w 2642616"/>
              <a:gd name="connsiteY0" fmla="*/ 1316736 h 1773936"/>
              <a:gd name="connsiteX1" fmla="*/ 1316736 w 2642616"/>
              <a:gd name="connsiteY1" fmla="*/ 0 h 1773936"/>
              <a:gd name="connsiteX2" fmla="*/ 2642616 w 2642616"/>
              <a:gd name="connsiteY2" fmla="*/ 1773936 h 1773936"/>
              <a:gd name="connsiteX3" fmla="*/ 0 w 2642616"/>
              <a:gd name="connsiteY3" fmla="*/ 1316736 h 1773936"/>
              <a:gd name="connsiteX0" fmla="*/ 0 w 2596896"/>
              <a:gd name="connsiteY0" fmla="*/ 1316736 h 1956816"/>
              <a:gd name="connsiteX1" fmla="*/ 1316736 w 2596896"/>
              <a:gd name="connsiteY1" fmla="*/ 0 h 1956816"/>
              <a:gd name="connsiteX2" fmla="*/ 2596896 w 2596896"/>
              <a:gd name="connsiteY2" fmla="*/ 1956816 h 1956816"/>
              <a:gd name="connsiteX3" fmla="*/ 0 w 2596896"/>
              <a:gd name="connsiteY3" fmla="*/ 1316736 h 1956816"/>
              <a:gd name="connsiteX0" fmla="*/ 0 w 2596896"/>
              <a:gd name="connsiteY0" fmla="*/ 1143000 h 1783080"/>
              <a:gd name="connsiteX1" fmla="*/ 1143000 w 2596896"/>
              <a:gd name="connsiteY1" fmla="*/ 0 h 1783080"/>
              <a:gd name="connsiteX2" fmla="*/ 2596896 w 2596896"/>
              <a:gd name="connsiteY2" fmla="*/ 1783080 h 1783080"/>
              <a:gd name="connsiteX3" fmla="*/ 0 w 2596896"/>
              <a:gd name="connsiteY3" fmla="*/ 1143000 h 1783080"/>
              <a:gd name="connsiteX0" fmla="*/ 0 w 2642616"/>
              <a:gd name="connsiteY0" fmla="*/ 1143000 h 1856232"/>
              <a:gd name="connsiteX1" fmla="*/ 1143000 w 2642616"/>
              <a:gd name="connsiteY1" fmla="*/ 0 h 1856232"/>
              <a:gd name="connsiteX2" fmla="*/ 2642616 w 2642616"/>
              <a:gd name="connsiteY2" fmla="*/ 1856232 h 1856232"/>
              <a:gd name="connsiteX3" fmla="*/ 0 w 2642616"/>
              <a:gd name="connsiteY3" fmla="*/ 1143000 h 1856232"/>
              <a:gd name="connsiteX0" fmla="*/ 0 w 2642616"/>
              <a:gd name="connsiteY0" fmla="*/ 0 h 1114544"/>
              <a:gd name="connsiteX1" fmla="*/ 897061 w 2642616"/>
              <a:gd name="connsiteY1" fmla="*/ 1114544 h 1114544"/>
              <a:gd name="connsiteX2" fmla="*/ 2642616 w 2642616"/>
              <a:gd name="connsiteY2" fmla="*/ 713232 h 1114544"/>
              <a:gd name="connsiteX3" fmla="*/ 0 w 2642616"/>
              <a:gd name="connsiteY3" fmla="*/ 0 h 1114544"/>
              <a:gd name="connsiteX0" fmla="*/ 0 w 2818287"/>
              <a:gd name="connsiteY0" fmla="*/ 0 h 2192008"/>
              <a:gd name="connsiteX1" fmla="*/ 1072732 w 2818287"/>
              <a:gd name="connsiteY1" fmla="*/ 2192008 h 2192008"/>
              <a:gd name="connsiteX2" fmla="*/ 2818287 w 2818287"/>
              <a:gd name="connsiteY2" fmla="*/ 1790696 h 2192008"/>
              <a:gd name="connsiteX3" fmla="*/ 0 w 2818287"/>
              <a:gd name="connsiteY3" fmla="*/ 0 h 2192008"/>
              <a:gd name="connsiteX0" fmla="*/ 0 w 2721668"/>
              <a:gd name="connsiteY0" fmla="*/ 0 h 2192008"/>
              <a:gd name="connsiteX1" fmla="*/ 1072732 w 2721668"/>
              <a:gd name="connsiteY1" fmla="*/ 2192008 h 2192008"/>
              <a:gd name="connsiteX2" fmla="*/ 2721668 w 2721668"/>
              <a:gd name="connsiteY2" fmla="*/ 713232 h 2192008"/>
              <a:gd name="connsiteX3" fmla="*/ 0 w 2721668"/>
              <a:gd name="connsiteY3" fmla="*/ 0 h 2192008"/>
              <a:gd name="connsiteX0" fmla="*/ 0 w 2721668"/>
              <a:gd name="connsiteY0" fmla="*/ 0 h 1653276"/>
              <a:gd name="connsiteX1" fmla="*/ 1125433 w 2721668"/>
              <a:gd name="connsiteY1" fmla="*/ 1653276 h 1653276"/>
              <a:gd name="connsiteX2" fmla="*/ 2721668 w 2721668"/>
              <a:gd name="connsiteY2" fmla="*/ 713232 h 1653276"/>
              <a:gd name="connsiteX3" fmla="*/ 0 w 2721668"/>
              <a:gd name="connsiteY3" fmla="*/ 0 h 1653276"/>
              <a:gd name="connsiteX0" fmla="*/ 0 w 2414244"/>
              <a:gd name="connsiteY0" fmla="*/ 0 h 1653276"/>
              <a:gd name="connsiteX1" fmla="*/ 1125433 w 2414244"/>
              <a:gd name="connsiteY1" fmla="*/ 1653276 h 1653276"/>
              <a:gd name="connsiteX2" fmla="*/ 2414244 w 2414244"/>
              <a:gd name="connsiteY2" fmla="*/ 661924 h 1653276"/>
              <a:gd name="connsiteX3" fmla="*/ 0 w 2414244"/>
              <a:gd name="connsiteY3" fmla="*/ 0 h 1653276"/>
              <a:gd name="connsiteX0" fmla="*/ 0 w 2282491"/>
              <a:gd name="connsiteY0" fmla="*/ 0 h 1490802"/>
              <a:gd name="connsiteX1" fmla="*/ 993680 w 2282491"/>
              <a:gd name="connsiteY1" fmla="*/ 1490802 h 1490802"/>
              <a:gd name="connsiteX2" fmla="*/ 2282491 w 2282491"/>
              <a:gd name="connsiteY2" fmla="*/ 499450 h 1490802"/>
              <a:gd name="connsiteX3" fmla="*/ 0 w 2282491"/>
              <a:gd name="connsiteY3" fmla="*/ 0 h 1490802"/>
              <a:gd name="connsiteX0" fmla="*/ 0 w 2282491"/>
              <a:gd name="connsiteY0" fmla="*/ 0 h 1653276"/>
              <a:gd name="connsiteX1" fmla="*/ 1127406 w 2282491"/>
              <a:gd name="connsiteY1" fmla="*/ 1653276 h 1653276"/>
              <a:gd name="connsiteX2" fmla="*/ 2282491 w 2282491"/>
              <a:gd name="connsiteY2" fmla="*/ 499450 h 1653276"/>
              <a:gd name="connsiteX3" fmla="*/ 0 w 2282491"/>
              <a:gd name="connsiteY3" fmla="*/ 0 h 1653276"/>
              <a:gd name="connsiteX0" fmla="*/ 0 w 2656924"/>
              <a:gd name="connsiteY0" fmla="*/ 0 h 1653276"/>
              <a:gd name="connsiteX1" fmla="*/ 1127406 w 2656924"/>
              <a:gd name="connsiteY1" fmla="*/ 1653276 h 1653276"/>
              <a:gd name="connsiteX2" fmla="*/ 2656924 w 2656924"/>
              <a:gd name="connsiteY2" fmla="*/ 644822 h 1653276"/>
              <a:gd name="connsiteX3" fmla="*/ 0 w 2656924"/>
              <a:gd name="connsiteY3" fmla="*/ 0 h 1653276"/>
              <a:gd name="connsiteX0" fmla="*/ 0 w 2656924"/>
              <a:gd name="connsiteY0" fmla="*/ 0 h 1844633"/>
              <a:gd name="connsiteX1" fmla="*/ 862932 w 2656924"/>
              <a:gd name="connsiteY1" fmla="*/ 1844633 h 1844633"/>
              <a:gd name="connsiteX2" fmla="*/ 2656924 w 2656924"/>
              <a:gd name="connsiteY2" fmla="*/ 644822 h 1844633"/>
              <a:gd name="connsiteX3" fmla="*/ 0 w 2656924"/>
              <a:gd name="connsiteY3" fmla="*/ 0 h 1844633"/>
              <a:gd name="connsiteX0" fmla="*/ 0 w 2687593"/>
              <a:gd name="connsiteY0" fmla="*/ 0 h 1844633"/>
              <a:gd name="connsiteX1" fmla="*/ 862932 w 2687593"/>
              <a:gd name="connsiteY1" fmla="*/ 1844633 h 1844633"/>
              <a:gd name="connsiteX2" fmla="*/ 2687593 w 2687593"/>
              <a:gd name="connsiteY2" fmla="*/ 585202 h 1844633"/>
              <a:gd name="connsiteX3" fmla="*/ 0 w 2687593"/>
              <a:gd name="connsiteY3" fmla="*/ 0 h 1844633"/>
              <a:gd name="connsiteX0" fmla="*/ 0 w 2687593"/>
              <a:gd name="connsiteY0" fmla="*/ 0 h 1625814"/>
              <a:gd name="connsiteX1" fmla="*/ 774498 w 2687593"/>
              <a:gd name="connsiteY1" fmla="*/ 1625814 h 1625814"/>
              <a:gd name="connsiteX2" fmla="*/ 2687593 w 2687593"/>
              <a:gd name="connsiteY2" fmla="*/ 585202 h 1625814"/>
              <a:gd name="connsiteX3" fmla="*/ 0 w 2687593"/>
              <a:gd name="connsiteY3" fmla="*/ 0 h 1625814"/>
              <a:gd name="connsiteX0" fmla="*/ 0 w 2623653"/>
              <a:gd name="connsiteY0" fmla="*/ 0 h 1625814"/>
              <a:gd name="connsiteX1" fmla="*/ 774498 w 2623653"/>
              <a:gd name="connsiteY1" fmla="*/ 1625814 h 1625814"/>
              <a:gd name="connsiteX2" fmla="*/ 2623653 w 2623653"/>
              <a:gd name="connsiteY2" fmla="*/ 556605 h 1625814"/>
              <a:gd name="connsiteX3" fmla="*/ 0 w 2623653"/>
              <a:gd name="connsiteY3" fmla="*/ 0 h 1625814"/>
              <a:gd name="connsiteX0" fmla="*/ 0 w 2623653"/>
              <a:gd name="connsiteY0" fmla="*/ 0 h 1625814"/>
              <a:gd name="connsiteX1" fmla="*/ 774498 w 2623653"/>
              <a:gd name="connsiteY1" fmla="*/ 1625814 h 1625814"/>
              <a:gd name="connsiteX2" fmla="*/ 2623653 w 2623653"/>
              <a:gd name="connsiteY2" fmla="*/ 556605 h 1625814"/>
              <a:gd name="connsiteX3" fmla="*/ 0 w 2623653"/>
              <a:gd name="connsiteY3" fmla="*/ 0 h 1625814"/>
              <a:gd name="connsiteX0" fmla="*/ 0 w 2623653"/>
              <a:gd name="connsiteY0" fmla="*/ 0 h 1430315"/>
              <a:gd name="connsiteX1" fmla="*/ 665331 w 2623653"/>
              <a:gd name="connsiteY1" fmla="*/ 1430315 h 1430315"/>
              <a:gd name="connsiteX2" fmla="*/ 2623653 w 2623653"/>
              <a:gd name="connsiteY2" fmla="*/ 556605 h 1430315"/>
              <a:gd name="connsiteX3" fmla="*/ 0 w 2623653"/>
              <a:gd name="connsiteY3" fmla="*/ 0 h 1430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3653" h="1430315">
                <a:moveTo>
                  <a:pt x="0" y="0"/>
                </a:moveTo>
                <a:lnTo>
                  <a:pt x="665331" y="1430315"/>
                </a:lnTo>
                <a:lnTo>
                  <a:pt x="2623653" y="556605"/>
                </a:lnTo>
                <a:lnTo>
                  <a:pt x="0" y="0"/>
                </a:lnTo>
                <a:close/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H="1" flipV="1">
            <a:off x="3144589" y="3421109"/>
            <a:ext cx="5675320" cy="444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18527" y="3143476"/>
            <a:ext cx="59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X</a:t>
            </a:r>
            <a:r>
              <a:rPr lang="en-US" sz="28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H="1">
            <a:off x="4323608" y="1806924"/>
            <a:ext cx="0" cy="262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6626501" y="3447549"/>
            <a:ext cx="0" cy="244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5820665" y="698743"/>
            <a:ext cx="0" cy="50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65514" y="5063495"/>
            <a:ext cx="3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m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98221" y="663885"/>
            <a:ext cx="635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m‘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88319" y="4161794"/>
            <a:ext cx="3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n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04755" y="2083107"/>
            <a:ext cx="483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n</a:t>
            </a:r>
            <a:r>
              <a:rPr lang="en-US" sz="2800" i="1" dirty="0" smtClean="0">
                <a:latin typeface="ISOCPEUR" panose="020B0604020202020204" pitchFamily="34" charset="0"/>
              </a:rPr>
              <a:t>’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91532" y="5527971"/>
            <a:ext cx="368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b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>
            <a:off x="7463666" y="2817599"/>
            <a:ext cx="0" cy="93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/>
          <p:cNvSpPr/>
          <p:nvPr/>
        </p:nvSpPr>
        <p:spPr>
          <a:xfrm>
            <a:off x="5748665" y="601428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/>
          <p:cNvSpPr/>
          <p:nvPr/>
        </p:nvSpPr>
        <p:spPr>
          <a:xfrm>
            <a:off x="7393034" y="2733075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/>
          <p:cNvSpPr/>
          <p:nvPr/>
        </p:nvSpPr>
        <p:spPr>
          <a:xfrm>
            <a:off x="4237534" y="1750131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4248169" y="4344577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вал 57"/>
          <p:cNvSpPr/>
          <p:nvPr/>
        </p:nvSpPr>
        <p:spPr>
          <a:xfrm>
            <a:off x="7393034" y="3644268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/>
          <p:cNvSpPr/>
          <p:nvPr/>
        </p:nvSpPr>
        <p:spPr>
          <a:xfrm>
            <a:off x="5748665" y="5634280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1" name="Прямая соединительная линия 60"/>
          <p:cNvCxnSpPr/>
          <p:nvPr/>
        </p:nvCxnSpPr>
        <p:spPr>
          <a:xfrm flipH="1" flipV="1">
            <a:off x="4856079" y="240398"/>
            <a:ext cx="1795076" cy="320291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491594" y="3638928"/>
            <a:ext cx="354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a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892125" y="-133387"/>
            <a:ext cx="572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a‘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574842" y="2905401"/>
            <a:ext cx="572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b</a:t>
            </a:r>
            <a:r>
              <a:rPr lang="en-US" sz="3200" i="1" dirty="0" smtClean="0">
                <a:latin typeface="ISOCPEUR" panose="020B0604020202020204" pitchFamily="34" charset="0"/>
              </a:rPr>
              <a:t>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68" name="Прямая соединительная линия 67"/>
          <p:cNvCxnSpPr/>
          <p:nvPr/>
        </p:nvCxnSpPr>
        <p:spPr>
          <a:xfrm>
            <a:off x="4869757" y="278993"/>
            <a:ext cx="0" cy="36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Овал 59"/>
          <p:cNvSpPr/>
          <p:nvPr/>
        </p:nvSpPr>
        <p:spPr>
          <a:xfrm>
            <a:off x="4797757" y="183559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/>
          <p:cNvSpPr/>
          <p:nvPr/>
        </p:nvSpPr>
        <p:spPr>
          <a:xfrm>
            <a:off x="6561184" y="3371311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0" name="Прямая соединительная линия 79"/>
          <p:cNvCxnSpPr/>
          <p:nvPr/>
        </p:nvCxnSpPr>
        <p:spPr>
          <a:xfrm flipH="1" flipV="1">
            <a:off x="4856080" y="3902266"/>
            <a:ext cx="1747608" cy="1998256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Овал 77"/>
          <p:cNvSpPr/>
          <p:nvPr/>
        </p:nvSpPr>
        <p:spPr>
          <a:xfrm>
            <a:off x="6530663" y="583174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805185" y="384031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TextBox 84"/>
          <p:cNvSpPr txBox="1"/>
          <p:nvPr/>
        </p:nvSpPr>
        <p:spPr>
          <a:xfrm>
            <a:off x="7225245" y="6264213"/>
            <a:ext cx="701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Q</a:t>
            </a:r>
            <a:r>
              <a:rPr lang="en-US" sz="2000" b="1" i="1" dirty="0">
                <a:solidFill>
                  <a:srgbClr val="00B050"/>
                </a:solidFill>
                <a:latin typeface="ISOCPEUR" panose="020B0604020202020204" pitchFamily="34" charset="0"/>
              </a:rPr>
              <a:t>H</a:t>
            </a:r>
            <a:r>
              <a:rPr lang="en-US" sz="2800" b="1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B050"/>
              </a:solidFill>
              <a:latin typeface="ISOCPEUR" panose="020B0604020202020204" pitchFamily="34" charset="0"/>
            </a:endParaRPr>
          </a:p>
        </p:txBody>
      </p:sp>
      <p:cxnSp>
        <p:nvCxnSpPr>
          <p:cNvPr id="86" name="Прямая соединительная линия 85"/>
          <p:cNvCxnSpPr/>
          <p:nvPr/>
        </p:nvCxnSpPr>
        <p:spPr>
          <a:xfrm flipH="1">
            <a:off x="4451287" y="2430725"/>
            <a:ext cx="435" cy="97436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 rot="10800000">
                <a:off x="4408167" y="3029523"/>
                <a:ext cx="42379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∟</m:t>
                    </m:r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</a:rPr>
                  <a:t> </a:t>
                </a:r>
                <a:endParaRPr lang="ru-RU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4408167" y="3029523"/>
                <a:ext cx="42379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Овал 88"/>
          <p:cNvSpPr/>
          <p:nvPr/>
        </p:nvSpPr>
        <p:spPr>
          <a:xfrm rot="16200000">
            <a:off x="4517690" y="3246736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/>
          <p:cNvSpPr/>
          <p:nvPr/>
        </p:nvSpPr>
        <p:spPr>
          <a:xfrm>
            <a:off x="5048204" y="416179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Овал 97"/>
          <p:cNvSpPr/>
          <p:nvPr/>
        </p:nvSpPr>
        <p:spPr>
          <a:xfrm>
            <a:off x="5091438" y="2015893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1" name="Прямая соединительная линия 100"/>
          <p:cNvCxnSpPr/>
          <p:nvPr/>
        </p:nvCxnSpPr>
        <p:spPr>
          <a:xfrm>
            <a:off x="6102820" y="999962"/>
            <a:ext cx="0" cy="439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Овал 96"/>
          <p:cNvSpPr/>
          <p:nvPr/>
        </p:nvSpPr>
        <p:spPr>
          <a:xfrm>
            <a:off x="6037788" y="98294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Овал 95"/>
          <p:cNvSpPr/>
          <p:nvPr/>
        </p:nvSpPr>
        <p:spPr>
          <a:xfrm>
            <a:off x="6044516" y="5287649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5" name="Прямая соединительная линия 104"/>
          <p:cNvCxnSpPr/>
          <p:nvPr/>
        </p:nvCxnSpPr>
        <p:spPr>
          <a:xfrm>
            <a:off x="5609543" y="1589361"/>
            <a:ext cx="0" cy="3186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Овал 33"/>
          <p:cNvSpPr/>
          <p:nvPr/>
        </p:nvSpPr>
        <p:spPr>
          <a:xfrm>
            <a:off x="5537543" y="1522088"/>
            <a:ext cx="144000" cy="1440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Овал 109"/>
          <p:cNvSpPr/>
          <p:nvPr/>
        </p:nvSpPr>
        <p:spPr>
          <a:xfrm>
            <a:off x="5515610" y="4661108"/>
            <a:ext cx="144000" cy="1440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TextBox 112"/>
          <p:cNvSpPr txBox="1"/>
          <p:nvPr/>
        </p:nvSpPr>
        <p:spPr>
          <a:xfrm>
            <a:off x="5294223" y="4609474"/>
            <a:ext cx="425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sz="2800" i="1" dirty="0">
                <a:latin typeface="ISOCPEUR" panose="020B0604020202020204" pitchFamily="34" charset="0"/>
              </a:rPr>
              <a:t>к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955575" y="4173867"/>
            <a:ext cx="48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c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455410" y="1016343"/>
            <a:ext cx="464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k’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024654" y="1349705"/>
            <a:ext cx="48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c</a:t>
            </a:r>
            <a:r>
              <a:rPr lang="en-US" sz="2800" i="1" dirty="0" smtClean="0">
                <a:latin typeface="ISOCPEUR" panose="020B0604020202020204" pitchFamily="34" charset="0"/>
              </a:rPr>
              <a:t>’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754350" y="196079"/>
            <a:ext cx="495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d‘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392630" y="5523259"/>
            <a:ext cx="425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d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318761" y="2296687"/>
            <a:ext cx="677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e‘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448125" y="3491989"/>
            <a:ext cx="425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</a:t>
            </a:r>
            <a:r>
              <a:rPr lang="en-US" sz="2800" dirty="0" smtClean="0"/>
              <a:t> </a:t>
            </a:r>
            <a:endParaRPr lang="ru-RU" sz="28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144589" y="6108611"/>
            <a:ext cx="1660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Рис.7</a:t>
            </a:r>
            <a:r>
              <a:rPr lang="en-US" sz="3200" i="1" dirty="0">
                <a:solidFill>
                  <a:srgbClr val="0070C0"/>
                </a:solidFill>
                <a:latin typeface="ISOCPEUR" panose="020B0604020202020204" pitchFamily="34" charset="0"/>
              </a:rPr>
              <a:t>7</a:t>
            </a:r>
            <a:r>
              <a:rPr lang="ru-RU" sz="32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32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395378" y="2251146"/>
            <a:ext cx="63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Q</a:t>
            </a:r>
            <a:r>
              <a:rPr lang="en-US" sz="2000" b="1" i="1" dirty="0">
                <a:solidFill>
                  <a:srgbClr val="00B050"/>
                </a:solidFill>
                <a:latin typeface="ISOCPEUR" panose="020B0604020202020204" pitchFamily="34" charset="0"/>
              </a:rPr>
              <a:t>V</a:t>
            </a:r>
            <a:r>
              <a:rPr lang="en-US" sz="2800" b="1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B050"/>
              </a:solidFill>
              <a:latin typeface="ISOCPEUR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96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37" grpId="0"/>
      <p:bldP spid="38" grpId="0"/>
      <p:bldP spid="39" grpId="0"/>
      <p:bldP spid="40" grpId="0"/>
      <p:bldP spid="41" grpId="0"/>
      <p:bldP spid="47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2" grpId="0"/>
      <p:bldP spid="63" grpId="0"/>
      <p:bldP spid="65" grpId="0"/>
      <p:bldP spid="60" grpId="0" animBg="1"/>
      <p:bldP spid="79" grpId="0" animBg="1"/>
      <p:bldP spid="78" grpId="0" animBg="1"/>
      <p:bldP spid="77" grpId="0" animBg="1"/>
      <p:bldP spid="85" grpId="0"/>
      <p:bldP spid="88" grpId="0"/>
      <p:bldP spid="89" grpId="0" animBg="1"/>
      <p:bldP spid="76" grpId="0" animBg="1"/>
      <p:bldP spid="98" grpId="0" animBg="1"/>
      <p:bldP spid="97" grpId="0" animBg="1"/>
      <p:bldP spid="96" grpId="0" animBg="1"/>
      <p:bldP spid="34" grpId="0" animBg="1"/>
      <p:bldP spid="110" grpId="0" animBg="1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640824" cy="2387600"/>
          </a:xfrm>
        </p:spPr>
        <p:txBody>
          <a:bodyPr>
            <a:normAutofit/>
          </a:bodyPr>
          <a:lstStyle/>
          <a:p>
            <a:r>
              <a:rPr lang="uz-Cyrl-UZ" sz="8000" b="1" dirty="0" smtClean="0">
                <a:solidFill>
                  <a:srgbClr val="FF0000"/>
                </a:solidFill>
              </a:rPr>
              <a:t>Спасибо за внимани</a:t>
            </a:r>
            <a:r>
              <a:rPr lang="ru-RU" sz="8000" b="1" dirty="0" smtClean="0">
                <a:solidFill>
                  <a:srgbClr val="FF0000"/>
                </a:solidFill>
              </a:rPr>
              <a:t>е!</a:t>
            </a:r>
            <a:endParaRPr lang="ru-RU" sz="8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19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/>
          <p:cNvCxnSpPr/>
          <p:nvPr/>
        </p:nvCxnSpPr>
        <p:spPr>
          <a:xfrm flipH="1" flipV="1">
            <a:off x="3274683" y="1494922"/>
            <a:ext cx="1989811" cy="1343063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>
            <a:off x="6405187" y="2684647"/>
            <a:ext cx="0" cy="226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 flipH="1">
            <a:off x="6395253" y="484660"/>
            <a:ext cx="1024269" cy="2240550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H="1">
            <a:off x="6370536" y="4421335"/>
            <a:ext cx="3141181" cy="548419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V="1">
            <a:off x="3362274" y="1524080"/>
            <a:ext cx="0" cy="439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86044" y="6021905"/>
            <a:ext cx="1511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рис.</a:t>
            </a:r>
            <a:r>
              <a:rPr lang="en-US" sz="36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8</a:t>
            </a:r>
            <a:r>
              <a:rPr lang="ru-RU" sz="36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6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093976" y="3400972"/>
            <a:ext cx="8323531" cy="772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1501081" y="3085526"/>
            <a:ext cx="356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latin typeface="ISOCPEUR" panose="020B0604020202020204" pitchFamily="34" charset="0"/>
              </a:rPr>
              <a:t>x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 flipV="1">
            <a:off x="5254360" y="2819175"/>
            <a:ext cx="0" cy="97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9487001" y="1604935"/>
            <a:ext cx="0" cy="280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067148" y="953461"/>
            <a:ext cx="571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a</a:t>
            </a:r>
            <a:r>
              <a:rPr lang="en-US" sz="3200" i="1" dirty="0" smtClean="0">
                <a:latin typeface="ISOCPEUR" panose="020B0604020202020204" pitchFamily="34" charset="0"/>
              </a:rPr>
              <a:t>’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313521" y="6762361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Q</a:t>
            </a:r>
            <a:r>
              <a:rPr lang="en-US" sz="2000" b="1" dirty="0" smtClean="0">
                <a:solidFill>
                  <a:srgbClr val="0070C0"/>
                </a:solidFill>
              </a:rPr>
              <a:t>H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138607" y="2227467"/>
            <a:ext cx="571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b</a:t>
            </a:r>
            <a:r>
              <a:rPr lang="en-US" sz="3200" i="1" dirty="0" smtClean="0">
                <a:latin typeface="ISOCPEUR" panose="020B0604020202020204" pitchFamily="34" charset="0"/>
              </a:rPr>
              <a:t>’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cxnSp>
        <p:nvCxnSpPr>
          <p:cNvPr id="2" name="Прямая соединительная линия 1"/>
          <p:cNvCxnSpPr/>
          <p:nvPr/>
        </p:nvCxnSpPr>
        <p:spPr>
          <a:xfrm flipH="1">
            <a:off x="3337997" y="3824926"/>
            <a:ext cx="1903051" cy="22082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920994" y="5525511"/>
            <a:ext cx="571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 smtClean="0">
                <a:latin typeface="ISOCPEUR" panose="020B0604020202020204" pitchFamily="34" charset="0"/>
              </a:rPr>
              <a:t>а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216770" y="3692266"/>
            <a:ext cx="571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b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cxnSp>
        <p:nvCxnSpPr>
          <p:cNvPr id="60" name="Прямая соединительная линия 59"/>
          <p:cNvCxnSpPr/>
          <p:nvPr/>
        </p:nvCxnSpPr>
        <p:spPr>
          <a:xfrm flipH="1" flipV="1">
            <a:off x="6151960" y="802439"/>
            <a:ext cx="2455668" cy="16519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 flipV="1">
            <a:off x="7389665" y="503185"/>
            <a:ext cx="0" cy="590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 flipH="1" flipV="1">
            <a:off x="6409718" y="4991277"/>
            <a:ext cx="979947" cy="1434433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 flipH="1">
            <a:off x="6395254" y="1588797"/>
            <a:ext cx="3091747" cy="1124481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/>
          <p:nvPr/>
        </p:nvCxnSpPr>
        <p:spPr>
          <a:xfrm flipV="1">
            <a:off x="7006171" y="1384655"/>
            <a:ext cx="0" cy="450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 flipV="1">
            <a:off x="8082115" y="2068972"/>
            <a:ext cx="0" cy="259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/>
          <p:nvPr/>
        </p:nvCxnSpPr>
        <p:spPr>
          <a:xfrm flipV="1">
            <a:off x="6495188" y="4186195"/>
            <a:ext cx="2015691" cy="2279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 rot="2090198">
            <a:off x="4093626" y="1799846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</a:t>
            </a:r>
            <a:endParaRPr lang="ru-RU" sz="3600" dirty="0"/>
          </a:p>
        </p:txBody>
      </p:sp>
      <p:sp>
        <p:nvSpPr>
          <p:cNvPr id="84" name="TextBox 83"/>
          <p:cNvSpPr txBox="1"/>
          <p:nvPr/>
        </p:nvSpPr>
        <p:spPr>
          <a:xfrm rot="1666945">
            <a:off x="7551631" y="1533686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Прямоугольник 84"/>
              <p:cNvSpPr/>
              <p:nvPr/>
            </p:nvSpPr>
            <p:spPr>
              <a:xfrm rot="18883884">
                <a:off x="4070182" y="4592936"/>
                <a:ext cx="46839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</m:oMath>
                  </m:oMathPara>
                </a14:m>
                <a:endParaRPr lang="ru-RU" sz="3200" b="1" dirty="0"/>
              </a:p>
            </p:txBody>
          </p:sp>
        </mc:Choice>
        <mc:Fallback xmlns="">
          <p:sp>
            <p:nvSpPr>
              <p:cNvPr id="85" name="Прямоугольник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83884">
                <a:off x="4070182" y="4592936"/>
                <a:ext cx="46839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Прямоугольник 87"/>
              <p:cNvSpPr/>
              <p:nvPr/>
            </p:nvSpPr>
            <p:spPr>
              <a:xfrm rot="18883884">
                <a:off x="7413835" y="4873069"/>
                <a:ext cx="46839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</m:oMath>
                  </m:oMathPara>
                </a14:m>
                <a:endParaRPr lang="ru-RU" sz="3200" b="1" dirty="0"/>
              </a:p>
            </p:txBody>
          </p:sp>
        </mc:Choice>
        <mc:Fallback xmlns="">
          <p:sp>
            <p:nvSpPr>
              <p:cNvPr id="88" name="Прямоугольник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83884">
                <a:off x="7413835" y="4873069"/>
                <a:ext cx="46839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/>
          <p:cNvSpPr txBox="1"/>
          <p:nvPr/>
        </p:nvSpPr>
        <p:spPr>
          <a:xfrm>
            <a:off x="9571076" y="4128947"/>
            <a:ext cx="571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e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978506" y="4548862"/>
            <a:ext cx="571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d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401536" y="6081397"/>
            <a:ext cx="571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sz="3200" i="1" dirty="0" smtClean="0">
                <a:latin typeface="ISOCPEUR" panose="020B0604020202020204" pitchFamily="34" charset="0"/>
              </a:rPr>
              <a:t>с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500158" y="1114580"/>
            <a:ext cx="571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e</a:t>
            </a:r>
            <a:r>
              <a:rPr lang="en-US" sz="3200" i="1" dirty="0" smtClean="0">
                <a:latin typeface="ISOCPEUR" panose="020B0604020202020204" pitchFamily="34" charset="0"/>
              </a:rPr>
              <a:t>’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956943" y="2226374"/>
            <a:ext cx="571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d’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401536" y="167478"/>
            <a:ext cx="571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c</a:t>
            </a:r>
            <a:r>
              <a:rPr lang="en-US" sz="3200" i="1" dirty="0" smtClean="0">
                <a:latin typeface="ISOCPEUR" panose="020B0604020202020204" pitchFamily="34" charset="0"/>
              </a:rPr>
              <a:t>’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549171" y="689443"/>
            <a:ext cx="672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m’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404901" y="5537613"/>
            <a:ext cx="571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m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643668" y="4136091"/>
            <a:ext cx="571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n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313292" y="1838901"/>
            <a:ext cx="571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n</a:t>
            </a:r>
            <a:r>
              <a:rPr lang="en-US" sz="3200" i="1" dirty="0" smtClean="0">
                <a:latin typeface="ISOCPEUR" panose="020B0604020202020204" pitchFamily="34" charset="0"/>
              </a:rPr>
              <a:t>’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100" name="Овал 99"/>
          <p:cNvSpPr/>
          <p:nvPr/>
        </p:nvSpPr>
        <p:spPr>
          <a:xfrm>
            <a:off x="8000464" y="2009078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 flipH="1">
            <a:off x="10506074" y="3071794"/>
            <a:ext cx="356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latin typeface="ISOCPEUR" panose="020B0604020202020204" pitchFamily="34" charset="0"/>
              </a:rPr>
              <a:t>x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6329542" y="2604654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6353403" y="4913284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5167369" y="2751478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3272274" y="1452368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9397001" y="4355447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5183826" y="3736413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3306727" y="5878481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7284677" y="6291775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9381455" y="1549044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68" name="Овал 67"/>
          <p:cNvSpPr/>
          <p:nvPr/>
        </p:nvSpPr>
        <p:spPr>
          <a:xfrm>
            <a:off x="7310242" y="462755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6914511" y="1281553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101" name="Овал 100"/>
          <p:cNvSpPr/>
          <p:nvPr/>
        </p:nvSpPr>
        <p:spPr>
          <a:xfrm>
            <a:off x="7987394" y="4623832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102" name="Овал 101"/>
          <p:cNvSpPr/>
          <p:nvPr/>
        </p:nvSpPr>
        <p:spPr>
          <a:xfrm>
            <a:off x="6914322" y="5780984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7006171" y="2604654"/>
            <a:ext cx="0" cy="131393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>
            <a:off x="8090464" y="2708006"/>
            <a:ext cx="0" cy="131393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07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9" grpId="0"/>
      <p:bldP spid="39" grpId="0"/>
      <p:bldP spid="46" grpId="0"/>
      <p:bldP spid="47" grpId="0"/>
      <p:bldP spid="83" grpId="0"/>
      <p:bldP spid="84" grpId="0"/>
      <p:bldP spid="85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100" grpId="0" animBg="1"/>
      <p:bldP spid="103" grpId="0"/>
      <p:bldP spid="15" grpId="0" animBg="1"/>
      <p:bldP spid="19" grpId="0" animBg="1"/>
      <p:bldP spid="21" grpId="0" animBg="1"/>
      <p:bldP spid="22" grpId="0" animBg="1"/>
      <p:bldP spid="23" grpId="0" animBg="1"/>
      <p:bldP spid="44" grpId="0" animBg="1"/>
      <p:bldP spid="45" grpId="0" animBg="1"/>
      <p:bldP spid="20" grpId="0" animBg="1"/>
      <p:bldP spid="16" grpId="0" animBg="1"/>
      <p:bldP spid="68" grpId="0" animBg="1"/>
      <p:bldP spid="99" grpId="0" animBg="1"/>
      <p:bldP spid="101" grpId="0" animBg="1"/>
      <p:bldP spid="1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33" y="347471"/>
            <a:ext cx="11277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555" indent="-630555" algn="just">
              <a:spcAft>
                <a:spcPts val="0"/>
              </a:spcAft>
            </a:pPr>
            <a:r>
              <a:rPr lang="ru-RU" sz="32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Пример: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Определить горизонтальную проекцию прямой 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(АВ)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параллельной профильно-проецирующей плоскости 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(рис.87).</a:t>
            </a:r>
          </a:p>
          <a:p>
            <a:pPr>
              <a:spcAft>
                <a:spcPts val="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Дано: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(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||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Определить: 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- ?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18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Прямая соединительная линия 34"/>
          <p:cNvCxnSpPr/>
          <p:nvPr/>
        </p:nvCxnSpPr>
        <p:spPr>
          <a:xfrm flipH="1" flipV="1">
            <a:off x="5937399" y="192226"/>
            <a:ext cx="3543606" cy="32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единительная линия 2"/>
          <p:cNvCxnSpPr/>
          <p:nvPr/>
        </p:nvCxnSpPr>
        <p:spPr>
          <a:xfrm>
            <a:off x="3217298" y="3429000"/>
            <a:ext cx="8457818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H="1">
            <a:off x="4131698" y="1224136"/>
            <a:ext cx="7229856" cy="0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227401" y="5653268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H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flipH="1" flipV="1">
            <a:off x="3921386" y="5486400"/>
            <a:ext cx="7440168" cy="0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227657" y="676592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V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 flipH="1" flipV="1">
            <a:off x="6694447" y="897996"/>
            <a:ext cx="2036062" cy="1836591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 flipV="1">
            <a:off x="6702862" y="3595376"/>
            <a:ext cx="2044862" cy="1692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V="1">
            <a:off x="6694447" y="938202"/>
            <a:ext cx="0" cy="266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/>
          <p:cNvSpPr/>
          <p:nvPr/>
        </p:nvSpPr>
        <p:spPr>
          <a:xfrm>
            <a:off x="6621321" y="3519012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94251" y="2193066"/>
            <a:ext cx="571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b</a:t>
            </a:r>
            <a:r>
              <a:rPr lang="en-US" sz="3200" i="1" dirty="0" smtClean="0">
                <a:latin typeface="ISOCPEUR" panose="020B0604020202020204" pitchFamily="34" charset="0"/>
              </a:rPr>
              <a:t>’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73416" y="3476905"/>
            <a:ext cx="571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 smtClean="0">
                <a:latin typeface="ISOCPEUR" panose="020B0604020202020204" pitchFamily="34" charset="0"/>
              </a:rPr>
              <a:t>а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23893" y="4964913"/>
            <a:ext cx="571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b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550710" y="323695"/>
            <a:ext cx="571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a</a:t>
            </a:r>
            <a:r>
              <a:rPr lang="en-US" sz="3200" i="1" dirty="0" smtClean="0">
                <a:latin typeface="ISOCPEUR" panose="020B0604020202020204" pitchFamily="34" charset="0"/>
              </a:rPr>
              <a:t>’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 flipV="1">
            <a:off x="9481005" y="3429000"/>
            <a:ext cx="0" cy="29352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 flipH="1" flipV="1">
            <a:off x="8720004" y="2714663"/>
            <a:ext cx="0" cy="255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 flipH="1" flipV="1">
            <a:off x="7043476" y="1220180"/>
            <a:ext cx="0" cy="22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flipH="1" flipV="1">
            <a:off x="7037887" y="3429000"/>
            <a:ext cx="2462952" cy="2057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Овал 29"/>
          <p:cNvSpPr/>
          <p:nvPr/>
        </p:nvSpPr>
        <p:spPr>
          <a:xfrm>
            <a:off x="6621321" y="822833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9400333" y="3370530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58" name="Овал 57"/>
          <p:cNvSpPr/>
          <p:nvPr/>
        </p:nvSpPr>
        <p:spPr>
          <a:xfrm>
            <a:off x="8640510" y="2652321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59" name="Овал 58"/>
          <p:cNvSpPr/>
          <p:nvPr/>
        </p:nvSpPr>
        <p:spPr>
          <a:xfrm>
            <a:off x="8618125" y="5166640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60" name="Овал 59"/>
          <p:cNvSpPr/>
          <p:nvPr/>
        </p:nvSpPr>
        <p:spPr>
          <a:xfrm>
            <a:off x="6966905" y="1136867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61" name="Овал 60"/>
          <p:cNvSpPr/>
          <p:nvPr/>
        </p:nvSpPr>
        <p:spPr>
          <a:xfrm>
            <a:off x="6957761" y="3342737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9410839" y="5400483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115443" y="702789"/>
            <a:ext cx="672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m’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30336" y="2897737"/>
            <a:ext cx="571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m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531406" y="4944998"/>
            <a:ext cx="571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n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481005" y="2833522"/>
            <a:ext cx="571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n</a:t>
            </a:r>
            <a:r>
              <a:rPr lang="en-US" sz="3200" i="1" dirty="0" smtClean="0">
                <a:latin typeface="ISOCPEUR" panose="020B0604020202020204" pitchFamily="34" charset="0"/>
              </a:rPr>
              <a:t>’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 flipH="1">
            <a:off x="2670123" y="3085526"/>
            <a:ext cx="356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latin typeface="ISOCPEUR" panose="020B0604020202020204" pitchFamily="34" charset="0"/>
              </a:rPr>
              <a:t>x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 flipH="1">
            <a:off x="11675116" y="3071794"/>
            <a:ext cx="356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latin typeface="ISOCPEUR" panose="020B0604020202020204" pitchFamily="34" charset="0"/>
              </a:rPr>
              <a:t>x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402183" y="6108611"/>
            <a:ext cx="1572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Рис.</a:t>
            </a:r>
            <a:r>
              <a:rPr lang="en-US" sz="32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87</a:t>
            </a:r>
            <a:r>
              <a:rPr lang="ru-RU" sz="32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32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605058" y="192226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ISOCPEUR" panose="020B0604020202020204" pitchFamily="34" charset="0"/>
              </a:rPr>
              <a:t>Q</a:t>
            </a:r>
            <a:r>
              <a:rPr lang="en-US" sz="2000" b="1" i="1" dirty="0" smtClean="0">
                <a:latin typeface="ISOCPEUR" panose="020B0604020202020204" pitchFamily="34" charset="0"/>
              </a:rPr>
              <a:t>V</a:t>
            </a:r>
            <a:r>
              <a:rPr lang="en-US" sz="2800" b="1" i="1" dirty="0" smtClean="0">
                <a:latin typeface="ISOCPEUR" panose="020B0604020202020204" pitchFamily="34" charset="0"/>
              </a:rPr>
              <a:t> </a:t>
            </a:r>
            <a:endParaRPr lang="ru-RU" sz="2800" b="1" i="1" dirty="0">
              <a:latin typeface="ISOCPEUR" panose="020B0604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9461172" y="6042006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ISOCPEUR" panose="020B0604020202020204" pitchFamily="34" charset="0"/>
              </a:rPr>
              <a:t>Q</a:t>
            </a:r>
            <a:r>
              <a:rPr lang="en-US" sz="2000" b="1" i="1" dirty="0" smtClean="0">
                <a:latin typeface="ISOCPEUR" panose="020B0604020202020204" pitchFamily="34" charset="0"/>
              </a:rPr>
              <a:t>H</a:t>
            </a:r>
            <a:r>
              <a:rPr lang="en-US" sz="2800" b="1" i="1" dirty="0" smtClean="0">
                <a:latin typeface="ISOCPEUR" panose="020B0604020202020204" pitchFamily="34" charset="0"/>
              </a:rPr>
              <a:t> </a:t>
            </a:r>
            <a:endParaRPr lang="ru-RU" sz="2800" b="1" i="1" dirty="0">
              <a:latin typeface="ISOCPEUR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39370" y="236525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ru-RU" sz="2800" i="1" dirty="0">
                <a:latin typeface="ISOCPEUR" panose="020B0604020202020204" pitchFamily="34" charset="0"/>
                <a:ea typeface="Times New Roman" panose="02020603050405020304" pitchFamily="18" charset="0"/>
              </a:rPr>
              <a:t>Алгоритм решения задачи .</a:t>
            </a:r>
          </a:p>
          <a:p>
            <a:pPr>
              <a:spcAft>
                <a:spcPts val="0"/>
              </a:spcAft>
            </a:pPr>
            <a:r>
              <a:rPr lang="ru-RU" sz="2800" i="1" dirty="0">
                <a:latin typeface="ISOCPEUR" panose="020B0604020202020204" pitchFamily="34" charset="0"/>
                <a:ea typeface="Times New Roman" panose="02020603050405020304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ru-RU" sz="2800" i="1" dirty="0">
                <a:latin typeface="ISOCPEUR" panose="020B0604020202020204" pitchFamily="34" charset="0"/>
                <a:ea typeface="Times New Roman" panose="02020603050405020304" pitchFamily="18" charset="0"/>
              </a:rPr>
              <a:t>1) </a:t>
            </a:r>
            <a:r>
              <a:rPr lang="ru-RU" sz="2800" b="1" i="1" dirty="0">
                <a:latin typeface="ISOCPEUR" panose="020B0604020202020204" pitchFamily="34" charset="0"/>
                <a:ea typeface="Times New Roman" panose="02020603050405020304" pitchFamily="18" charset="0"/>
              </a:rPr>
              <a:t>(</a:t>
            </a:r>
            <a:r>
              <a:rPr lang="en-US" sz="2800" b="1" i="1" dirty="0">
                <a:latin typeface="ISOCPEUR" panose="020B0604020202020204" pitchFamily="34" charset="0"/>
                <a:ea typeface="Times New Roman" panose="02020603050405020304" pitchFamily="18" charset="0"/>
              </a:rPr>
              <a:t>AB</a:t>
            </a:r>
            <a:r>
              <a:rPr lang="ru-RU" sz="2800" b="1" i="1" dirty="0">
                <a:latin typeface="ISOCPEUR" panose="020B0604020202020204" pitchFamily="34" charset="0"/>
                <a:ea typeface="Times New Roman" panose="02020603050405020304" pitchFamily="18" charset="0"/>
              </a:rPr>
              <a:t>) </a:t>
            </a:r>
            <a:r>
              <a:rPr lang="en-US" sz="2800" b="1" i="1" dirty="0">
                <a:latin typeface="ISOCPEUR" panose="020B060402020202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sz="2800" b="1" i="1" dirty="0">
                <a:latin typeface="ISOCPEUR" panose="020B0604020202020204" pitchFamily="34" charset="0"/>
                <a:ea typeface="Times New Roman" panose="02020603050405020304" pitchFamily="18" charset="0"/>
              </a:rPr>
              <a:t> Q </a:t>
            </a:r>
            <a:r>
              <a:rPr lang="en-US" sz="2800" b="1" i="1" dirty="0">
                <a:latin typeface="ISOCPEUR" panose="020B060402020202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en-US" sz="2800" b="1" i="1" dirty="0">
                <a:latin typeface="ISOCPEUR" panose="020B0604020202020204" pitchFamily="34" charset="0"/>
                <a:ea typeface="Times New Roman" panose="02020603050405020304" pitchFamily="18" charset="0"/>
              </a:rPr>
              <a:t> V</a:t>
            </a:r>
            <a:endParaRPr lang="ru-RU" sz="2800" i="1" dirty="0">
              <a:latin typeface="ISOCPEUR" panose="020B060402020202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800" i="1" dirty="0">
                <a:latin typeface="ISOCPEUR" panose="020B0604020202020204" pitchFamily="34" charset="0"/>
                <a:ea typeface="Times New Roman" panose="02020603050405020304" pitchFamily="18" charset="0"/>
              </a:rPr>
              <a:t>2) </a:t>
            </a:r>
            <a:r>
              <a:rPr lang="en-US" sz="2800" b="1" i="1" dirty="0">
                <a:latin typeface="ISOCPEUR" panose="020B0604020202020204" pitchFamily="34" charset="0"/>
                <a:ea typeface="Times New Roman" panose="02020603050405020304" pitchFamily="18" charset="0"/>
              </a:rPr>
              <a:t>Q </a:t>
            </a:r>
            <a:r>
              <a:rPr lang="en-US" sz="2800" b="1" i="1" dirty="0">
                <a:latin typeface="ISOCPEUR" panose="020B060402020202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800" b="1" i="1" dirty="0">
                <a:latin typeface="ISOCPEUR" panose="020B0604020202020204" pitchFamily="34" charset="0"/>
                <a:ea typeface="Times New Roman" panose="02020603050405020304" pitchFamily="18" charset="0"/>
              </a:rPr>
              <a:t> P</a:t>
            </a:r>
            <a:r>
              <a:rPr lang="ru-RU" sz="2800" b="1" i="1" dirty="0">
                <a:latin typeface="ISOCPEUR" panose="020B0604020202020204" pitchFamily="34" charset="0"/>
                <a:ea typeface="Times New Roman" panose="02020603050405020304" pitchFamily="18" charset="0"/>
              </a:rPr>
              <a:t> = (</a:t>
            </a:r>
            <a:r>
              <a:rPr lang="en-US" sz="2800" b="1" i="1" dirty="0">
                <a:latin typeface="ISOCPEUR" panose="020B0604020202020204" pitchFamily="34" charset="0"/>
                <a:ea typeface="Times New Roman" panose="02020603050405020304" pitchFamily="18" charset="0"/>
              </a:rPr>
              <a:t>MN</a:t>
            </a:r>
            <a:r>
              <a:rPr lang="ru-RU" sz="2800" b="1" i="1" dirty="0">
                <a:latin typeface="ISOCPEUR" panose="020B0604020202020204" pitchFamily="34" charset="0"/>
                <a:ea typeface="Times New Roman" panose="02020603050405020304" pitchFamily="18" charset="0"/>
              </a:rPr>
              <a:t>)</a:t>
            </a:r>
            <a:endParaRPr lang="ru-RU" sz="2800" i="1" dirty="0">
              <a:latin typeface="ISOCPEUR" panose="020B060402020202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800" i="1" dirty="0">
                <a:latin typeface="ISOCPEUR" panose="020B0604020202020204" pitchFamily="34" charset="0"/>
                <a:ea typeface="Times New Roman" panose="02020603050405020304" pitchFamily="18" charset="0"/>
              </a:rPr>
              <a:t>3) </a:t>
            </a:r>
            <a:r>
              <a:rPr lang="ru-RU" sz="2800" b="1" i="1" dirty="0">
                <a:latin typeface="ISOCPEUR" panose="020B0604020202020204" pitchFamily="34" charset="0"/>
                <a:ea typeface="Times New Roman" panose="02020603050405020304" pitchFamily="18" charset="0"/>
              </a:rPr>
              <a:t>(</a:t>
            </a:r>
            <a:r>
              <a:rPr lang="en-US" sz="2800" b="1" i="1" dirty="0">
                <a:latin typeface="ISOCPEUR" panose="020B0604020202020204" pitchFamily="34" charset="0"/>
                <a:ea typeface="Times New Roman" panose="02020603050405020304" pitchFamily="18" charset="0"/>
              </a:rPr>
              <a:t>AB</a:t>
            </a:r>
            <a:r>
              <a:rPr lang="ru-RU" sz="2800" b="1" i="1" dirty="0">
                <a:latin typeface="ISOCPEUR" panose="020B0604020202020204" pitchFamily="34" charset="0"/>
                <a:ea typeface="Times New Roman" panose="02020603050405020304" pitchFamily="18" charset="0"/>
              </a:rPr>
              <a:t>) || (</a:t>
            </a:r>
            <a:r>
              <a:rPr lang="en-US" sz="2800" b="1" i="1" dirty="0">
                <a:latin typeface="ISOCPEUR" panose="020B0604020202020204" pitchFamily="34" charset="0"/>
                <a:ea typeface="Times New Roman" panose="02020603050405020304" pitchFamily="18" charset="0"/>
              </a:rPr>
              <a:t>MN</a:t>
            </a:r>
            <a:r>
              <a:rPr lang="ru-RU" sz="2800" b="1" i="1" dirty="0">
                <a:latin typeface="ISOCPEUR" panose="020B0604020202020204" pitchFamily="34" charset="0"/>
                <a:ea typeface="Times New Roman" panose="02020603050405020304" pitchFamily="18" charset="0"/>
              </a:rPr>
              <a:t>)</a:t>
            </a:r>
            <a:endParaRPr lang="ru-RU" sz="2800" i="1" dirty="0">
              <a:effectLst/>
              <a:latin typeface="ISOCPEUR" panose="020B0604020202020204" pitchFamily="34" charset="0"/>
              <a:ea typeface="Times New Roman" panose="02020603050405020304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V="1">
            <a:off x="7271230" y="4158819"/>
            <a:ext cx="274632" cy="15619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V="1">
            <a:off x="7966585" y="4239326"/>
            <a:ext cx="274632" cy="15619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9509624" y="3789000"/>
            <a:ext cx="303507" cy="19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flipH="1" flipV="1">
            <a:off x="9817113" y="3429000"/>
            <a:ext cx="0" cy="36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9561678" y="3505807"/>
            <a:ext cx="165347" cy="156199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94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0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27" grpId="0" animBg="1"/>
      <p:bldP spid="28" grpId="0"/>
      <p:bldP spid="31" grpId="0"/>
      <p:bldP spid="32" grpId="0"/>
      <p:bldP spid="33" grpId="0"/>
      <p:bldP spid="30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/>
      <p:bldP spid="64" grpId="0"/>
      <p:bldP spid="65" grpId="0"/>
      <p:bldP spid="66" grpId="0"/>
      <p:bldP spid="67" grpId="0"/>
      <p:bldP spid="68" grpId="0"/>
      <p:bldP spid="73" grpId="0"/>
      <p:bldP spid="74" grpId="0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27432" y="0"/>
            <a:ext cx="12219432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8233" y="3990531"/>
            <a:ext cx="11933767" cy="2387600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Параллельность </a:t>
            </a:r>
            <a:r>
              <a:rPr lang="ru-RU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двух </a:t>
            </a:r>
            <a:r>
              <a:rPr lang="ru-RU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плоскостей</a:t>
            </a:r>
            <a:br>
              <a:rPr lang="ru-RU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Если две  пересекающиеся прямые одной плоскости соответственно параллельны двум пересекающимся прямым второй плоскости, то эти две плоскости взаимно параллельны (рис.88) и (рис.89).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AB) || (A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(BC) || (B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|| Q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2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Если две плоскости параллельны, то одноименные следы плоскостей также взаимно параллельны (рис.90).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||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||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38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Полилиния 40"/>
          <p:cNvSpPr/>
          <p:nvPr/>
        </p:nvSpPr>
        <p:spPr>
          <a:xfrm>
            <a:off x="4468898" y="3273552"/>
            <a:ext cx="3780428" cy="2496312"/>
          </a:xfrm>
          <a:custGeom>
            <a:avLst/>
            <a:gdLst>
              <a:gd name="connsiteX0" fmla="*/ 3650974 w 3780428"/>
              <a:gd name="connsiteY0" fmla="*/ 1271016 h 2496312"/>
              <a:gd name="connsiteX1" fmla="*/ 3641830 w 3780428"/>
              <a:gd name="connsiteY1" fmla="*/ 1014984 h 2496312"/>
              <a:gd name="connsiteX2" fmla="*/ 3623542 w 3780428"/>
              <a:gd name="connsiteY2" fmla="*/ 886968 h 2496312"/>
              <a:gd name="connsiteX3" fmla="*/ 3614398 w 3780428"/>
              <a:gd name="connsiteY3" fmla="*/ 685800 h 2496312"/>
              <a:gd name="connsiteX4" fmla="*/ 3596110 w 3780428"/>
              <a:gd name="connsiteY4" fmla="*/ 630936 h 2496312"/>
              <a:gd name="connsiteX5" fmla="*/ 3577822 w 3780428"/>
              <a:gd name="connsiteY5" fmla="*/ 603504 h 2496312"/>
              <a:gd name="connsiteX6" fmla="*/ 3550390 w 3780428"/>
              <a:gd name="connsiteY6" fmla="*/ 585216 h 2496312"/>
              <a:gd name="connsiteX7" fmla="*/ 3504670 w 3780428"/>
              <a:gd name="connsiteY7" fmla="*/ 539496 h 2496312"/>
              <a:gd name="connsiteX8" fmla="*/ 3458950 w 3780428"/>
              <a:gd name="connsiteY8" fmla="*/ 493776 h 2496312"/>
              <a:gd name="connsiteX9" fmla="*/ 3440662 w 3780428"/>
              <a:gd name="connsiteY9" fmla="*/ 420624 h 2496312"/>
              <a:gd name="connsiteX10" fmla="*/ 3404086 w 3780428"/>
              <a:gd name="connsiteY10" fmla="*/ 365760 h 2496312"/>
              <a:gd name="connsiteX11" fmla="*/ 3376654 w 3780428"/>
              <a:gd name="connsiteY11" fmla="*/ 347472 h 2496312"/>
              <a:gd name="connsiteX12" fmla="*/ 3367510 w 3780428"/>
              <a:gd name="connsiteY12" fmla="*/ 320040 h 2496312"/>
              <a:gd name="connsiteX13" fmla="*/ 3340078 w 3780428"/>
              <a:gd name="connsiteY13" fmla="*/ 310896 h 2496312"/>
              <a:gd name="connsiteX14" fmla="*/ 3312646 w 3780428"/>
              <a:gd name="connsiteY14" fmla="*/ 292608 h 2496312"/>
              <a:gd name="connsiteX15" fmla="*/ 3294358 w 3780428"/>
              <a:gd name="connsiteY15" fmla="*/ 265176 h 2496312"/>
              <a:gd name="connsiteX16" fmla="*/ 3239494 w 3780428"/>
              <a:gd name="connsiteY16" fmla="*/ 237744 h 2496312"/>
              <a:gd name="connsiteX17" fmla="*/ 3221206 w 3780428"/>
              <a:gd name="connsiteY17" fmla="*/ 210312 h 2496312"/>
              <a:gd name="connsiteX18" fmla="*/ 3193774 w 3780428"/>
              <a:gd name="connsiteY18" fmla="*/ 201168 h 2496312"/>
              <a:gd name="connsiteX19" fmla="*/ 3166342 w 3780428"/>
              <a:gd name="connsiteY19" fmla="*/ 182880 h 2496312"/>
              <a:gd name="connsiteX20" fmla="*/ 3120622 w 3780428"/>
              <a:gd name="connsiteY20" fmla="*/ 137160 h 2496312"/>
              <a:gd name="connsiteX21" fmla="*/ 3102334 w 3780428"/>
              <a:gd name="connsiteY21" fmla="*/ 109728 h 2496312"/>
              <a:gd name="connsiteX22" fmla="*/ 3047470 w 3780428"/>
              <a:gd name="connsiteY22" fmla="*/ 82296 h 2496312"/>
              <a:gd name="connsiteX23" fmla="*/ 3029182 w 3780428"/>
              <a:gd name="connsiteY23" fmla="*/ 54864 h 2496312"/>
              <a:gd name="connsiteX24" fmla="*/ 2974318 w 3780428"/>
              <a:gd name="connsiteY24" fmla="*/ 36576 h 2496312"/>
              <a:gd name="connsiteX25" fmla="*/ 2910310 w 3780428"/>
              <a:gd name="connsiteY25" fmla="*/ 18288 h 2496312"/>
              <a:gd name="connsiteX26" fmla="*/ 2626846 w 3780428"/>
              <a:gd name="connsiteY26" fmla="*/ 9144 h 2496312"/>
              <a:gd name="connsiteX27" fmla="*/ 2590270 w 3780428"/>
              <a:gd name="connsiteY27" fmla="*/ 0 h 2496312"/>
              <a:gd name="connsiteX28" fmla="*/ 2425678 w 3780428"/>
              <a:gd name="connsiteY28" fmla="*/ 18288 h 2496312"/>
              <a:gd name="connsiteX29" fmla="*/ 2343382 w 3780428"/>
              <a:gd name="connsiteY29" fmla="*/ 54864 h 2496312"/>
              <a:gd name="connsiteX30" fmla="*/ 2315950 w 3780428"/>
              <a:gd name="connsiteY30" fmla="*/ 64008 h 2496312"/>
              <a:gd name="connsiteX31" fmla="*/ 2288518 w 3780428"/>
              <a:gd name="connsiteY31" fmla="*/ 73152 h 2496312"/>
              <a:gd name="connsiteX32" fmla="*/ 2251942 w 3780428"/>
              <a:gd name="connsiteY32" fmla="*/ 82296 h 2496312"/>
              <a:gd name="connsiteX33" fmla="*/ 2169646 w 3780428"/>
              <a:gd name="connsiteY33" fmla="*/ 91440 h 2496312"/>
              <a:gd name="connsiteX34" fmla="*/ 2114782 w 3780428"/>
              <a:gd name="connsiteY34" fmla="*/ 100584 h 2496312"/>
              <a:gd name="connsiteX35" fmla="*/ 1858750 w 3780428"/>
              <a:gd name="connsiteY35" fmla="*/ 109728 h 2496312"/>
              <a:gd name="connsiteX36" fmla="*/ 1694158 w 3780428"/>
              <a:gd name="connsiteY36" fmla="*/ 137160 h 2496312"/>
              <a:gd name="connsiteX37" fmla="*/ 1611862 w 3780428"/>
              <a:gd name="connsiteY37" fmla="*/ 155448 h 2496312"/>
              <a:gd name="connsiteX38" fmla="*/ 1556998 w 3780428"/>
              <a:gd name="connsiteY38" fmla="*/ 192024 h 2496312"/>
              <a:gd name="connsiteX39" fmla="*/ 1529566 w 3780428"/>
              <a:gd name="connsiteY39" fmla="*/ 201168 h 2496312"/>
              <a:gd name="connsiteX40" fmla="*/ 1502134 w 3780428"/>
              <a:gd name="connsiteY40" fmla="*/ 219456 h 2496312"/>
              <a:gd name="connsiteX41" fmla="*/ 1447270 w 3780428"/>
              <a:gd name="connsiteY41" fmla="*/ 237744 h 2496312"/>
              <a:gd name="connsiteX42" fmla="*/ 1419838 w 3780428"/>
              <a:gd name="connsiteY42" fmla="*/ 256032 h 2496312"/>
              <a:gd name="connsiteX43" fmla="*/ 1383262 w 3780428"/>
              <a:gd name="connsiteY43" fmla="*/ 283464 h 2496312"/>
              <a:gd name="connsiteX44" fmla="*/ 1346686 w 3780428"/>
              <a:gd name="connsiteY44" fmla="*/ 292608 h 2496312"/>
              <a:gd name="connsiteX45" fmla="*/ 1291822 w 3780428"/>
              <a:gd name="connsiteY45" fmla="*/ 329184 h 2496312"/>
              <a:gd name="connsiteX46" fmla="*/ 1264390 w 3780428"/>
              <a:gd name="connsiteY46" fmla="*/ 347472 h 2496312"/>
              <a:gd name="connsiteX47" fmla="*/ 1172950 w 3780428"/>
              <a:gd name="connsiteY47" fmla="*/ 374904 h 2496312"/>
              <a:gd name="connsiteX48" fmla="*/ 1145518 w 3780428"/>
              <a:gd name="connsiteY48" fmla="*/ 384048 h 2496312"/>
              <a:gd name="connsiteX49" fmla="*/ 1008358 w 3780428"/>
              <a:gd name="connsiteY49" fmla="*/ 411480 h 2496312"/>
              <a:gd name="connsiteX50" fmla="*/ 962638 w 3780428"/>
              <a:gd name="connsiteY50" fmla="*/ 420624 h 2496312"/>
              <a:gd name="connsiteX51" fmla="*/ 871198 w 3780428"/>
              <a:gd name="connsiteY51" fmla="*/ 429768 h 2496312"/>
              <a:gd name="connsiteX52" fmla="*/ 834622 w 3780428"/>
              <a:gd name="connsiteY52" fmla="*/ 438912 h 2496312"/>
              <a:gd name="connsiteX53" fmla="*/ 770614 w 3780428"/>
              <a:gd name="connsiteY53" fmla="*/ 448056 h 2496312"/>
              <a:gd name="connsiteX54" fmla="*/ 715750 w 3780428"/>
              <a:gd name="connsiteY54" fmla="*/ 466344 h 2496312"/>
              <a:gd name="connsiteX55" fmla="*/ 688318 w 3780428"/>
              <a:gd name="connsiteY55" fmla="*/ 475488 h 2496312"/>
              <a:gd name="connsiteX56" fmla="*/ 660886 w 3780428"/>
              <a:gd name="connsiteY56" fmla="*/ 484632 h 2496312"/>
              <a:gd name="connsiteX57" fmla="*/ 624310 w 3780428"/>
              <a:gd name="connsiteY57" fmla="*/ 502920 h 2496312"/>
              <a:gd name="connsiteX58" fmla="*/ 596878 w 3780428"/>
              <a:gd name="connsiteY58" fmla="*/ 512064 h 2496312"/>
              <a:gd name="connsiteX59" fmla="*/ 514582 w 3780428"/>
              <a:gd name="connsiteY59" fmla="*/ 557784 h 2496312"/>
              <a:gd name="connsiteX60" fmla="*/ 468862 w 3780428"/>
              <a:gd name="connsiteY60" fmla="*/ 603504 h 2496312"/>
              <a:gd name="connsiteX61" fmla="*/ 441430 w 3780428"/>
              <a:gd name="connsiteY61" fmla="*/ 640080 h 2496312"/>
              <a:gd name="connsiteX62" fmla="*/ 386566 w 3780428"/>
              <a:gd name="connsiteY62" fmla="*/ 694944 h 2496312"/>
              <a:gd name="connsiteX63" fmla="*/ 349990 w 3780428"/>
              <a:gd name="connsiteY63" fmla="*/ 740664 h 2496312"/>
              <a:gd name="connsiteX64" fmla="*/ 304270 w 3780428"/>
              <a:gd name="connsiteY64" fmla="*/ 795528 h 2496312"/>
              <a:gd name="connsiteX65" fmla="*/ 249406 w 3780428"/>
              <a:gd name="connsiteY65" fmla="*/ 832104 h 2496312"/>
              <a:gd name="connsiteX66" fmla="*/ 167110 w 3780428"/>
              <a:gd name="connsiteY66" fmla="*/ 905256 h 2496312"/>
              <a:gd name="connsiteX67" fmla="*/ 112246 w 3780428"/>
              <a:gd name="connsiteY67" fmla="*/ 996696 h 2496312"/>
              <a:gd name="connsiteX68" fmla="*/ 84814 w 3780428"/>
              <a:gd name="connsiteY68" fmla="*/ 1042416 h 2496312"/>
              <a:gd name="connsiteX69" fmla="*/ 48238 w 3780428"/>
              <a:gd name="connsiteY69" fmla="*/ 1115568 h 2496312"/>
              <a:gd name="connsiteX70" fmla="*/ 20806 w 3780428"/>
              <a:gd name="connsiteY70" fmla="*/ 1271016 h 2496312"/>
              <a:gd name="connsiteX71" fmla="*/ 11662 w 3780428"/>
              <a:gd name="connsiteY71" fmla="*/ 1307592 h 2496312"/>
              <a:gd name="connsiteX72" fmla="*/ 11662 w 3780428"/>
              <a:gd name="connsiteY72" fmla="*/ 1700784 h 2496312"/>
              <a:gd name="connsiteX73" fmla="*/ 29950 w 3780428"/>
              <a:gd name="connsiteY73" fmla="*/ 1755648 h 2496312"/>
              <a:gd name="connsiteX74" fmla="*/ 39094 w 3780428"/>
              <a:gd name="connsiteY74" fmla="*/ 1947672 h 2496312"/>
              <a:gd name="connsiteX75" fmla="*/ 57382 w 3780428"/>
              <a:gd name="connsiteY75" fmla="*/ 2020824 h 2496312"/>
              <a:gd name="connsiteX76" fmla="*/ 75670 w 3780428"/>
              <a:gd name="connsiteY76" fmla="*/ 2066544 h 2496312"/>
              <a:gd name="connsiteX77" fmla="*/ 93958 w 3780428"/>
              <a:gd name="connsiteY77" fmla="*/ 2093976 h 2496312"/>
              <a:gd name="connsiteX78" fmla="*/ 121390 w 3780428"/>
              <a:gd name="connsiteY78" fmla="*/ 2139696 h 2496312"/>
              <a:gd name="connsiteX79" fmla="*/ 139678 w 3780428"/>
              <a:gd name="connsiteY79" fmla="*/ 2176272 h 2496312"/>
              <a:gd name="connsiteX80" fmla="*/ 157966 w 3780428"/>
              <a:gd name="connsiteY80" fmla="*/ 2203704 h 2496312"/>
              <a:gd name="connsiteX81" fmla="*/ 176254 w 3780428"/>
              <a:gd name="connsiteY81" fmla="*/ 2240280 h 2496312"/>
              <a:gd name="connsiteX82" fmla="*/ 203686 w 3780428"/>
              <a:gd name="connsiteY82" fmla="*/ 2258568 h 2496312"/>
              <a:gd name="connsiteX83" fmla="*/ 249406 w 3780428"/>
              <a:gd name="connsiteY83" fmla="*/ 2313432 h 2496312"/>
              <a:gd name="connsiteX84" fmla="*/ 304270 w 3780428"/>
              <a:gd name="connsiteY84" fmla="*/ 2340864 h 2496312"/>
              <a:gd name="connsiteX85" fmla="*/ 377422 w 3780428"/>
              <a:gd name="connsiteY85" fmla="*/ 2359152 h 2496312"/>
              <a:gd name="connsiteX86" fmla="*/ 441430 w 3780428"/>
              <a:gd name="connsiteY86" fmla="*/ 2404872 h 2496312"/>
              <a:gd name="connsiteX87" fmla="*/ 724894 w 3780428"/>
              <a:gd name="connsiteY87" fmla="*/ 2414016 h 2496312"/>
              <a:gd name="connsiteX88" fmla="*/ 761470 w 3780428"/>
              <a:gd name="connsiteY88" fmla="*/ 2423160 h 2496312"/>
              <a:gd name="connsiteX89" fmla="*/ 788902 w 3780428"/>
              <a:gd name="connsiteY89" fmla="*/ 2432304 h 2496312"/>
              <a:gd name="connsiteX90" fmla="*/ 843766 w 3780428"/>
              <a:gd name="connsiteY90" fmla="*/ 2441448 h 2496312"/>
              <a:gd name="connsiteX91" fmla="*/ 871198 w 3780428"/>
              <a:gd name="connsiteY91" fmla="*/ 2450592 h 2496312"/>
              <a:gd name="connsiteX92" fmla="*/ 935206 w 3780428"/>
              <a:gd name="connsiteY92" fmla="*/ 2459736 h 2496312"/>
              <a:gd name="connsiteX93" fmla="*/ 990070 w 3780428"/>
              <a:gd name="connsiteY93" fmla="*/ 2478024 h 2496312"/>
              <a:gd name="connsiteX94" fmla="*/ 1017502 w 3780428"/>
              <a:gd name="connsiteY94" fmla="*/ 2487168 h 2496312"/>
              <a:gd name="connsiteX95" fmla="*/ 1054078 w 3780428"/>
              <a:gd name="connsiteY95" fmla="*/ 2496312 h 2496312"/>
              <a:gd name="connsiteX96" fmla="*/ 1163806 w 3780428"/>
              <a:gd name="connsiteY96" fmla="*/ 2487168 h 2496312"/>
              <a:gd name="connsiteX97" fmla="*/ 1218670 w 3780428"/>
              <a:gd name="connsiteY97" fmla="*/ 2468880 h 2496312"/>
              <a:gd name="connsiteX98" fmla="*/ 1255246 w 3780428"/>
              <a:gd name="connsiteY98" fmla="*/ 2459736 h 2496312"/>
              <a:gd name="connsiteX99" fmla="*/ 1300966 w 3780428"/>
              <a:gd name="connsiteY99" fmla="*/ 2441448 h 2496312"/>
              <a:gd name="connsiteX100" fmla="*/ 1392406 w 3780428"/>
              <a:gd name="connsiteY100" fmla="*/ 2432304 h 2496312"/>
              <a:gd name="connsiteX101" fmla="*/ 1703302 w 3780428"/>
              <a:gd name="connsiteY101" fmla="*/ 2432304 h 2496312"/>
              <a:gd name="connsiteX102" fmla="*/ 1858750 w 3780428"/>
              <a:gd name="connsiteY102" fmla="*/ 2441448 h 2496312"/>
              <a:gd name="connsiteX103" fmla="*/ 1904470 w 3780428"/>
              <a:gd name="connsiteY103" fmla="*/ 2450592 h 2496312"/>
              <a:gd name="connsiteX104" fmla="*/ 2242798 w 3780428"/>
              <a:gd name="connsiteY104" fmla="*/ 2432304 h 2496312"/>
              <a:gd name="connsiteX105" fmla="*/ 2370814 w 3780428"/>
              <a:gd name="connsiteY105" fmla="*/ 2423160 h 2496312"/>
              <a:gd name="connsiteX106" fmla="*/ 2480542 w 3780428"/>
              <a:gd name="connsiteY106" fmla="*/ 2441448 h 2496312"/>
              <a:gd name="connsiteX107" fmla="*/ 2535406 w 3780428"/>
              <a:gd name="connsiteY107" fmla="*/ 2450592 h 2496312"/>
              <a:gd name="connsiteX108" fmla="*/ 2956030 w 3780428"/>
              <a:gd name="connsiteY108" fmla="*/ 2441448 h 2496312"/>
              <a:gd name="connsiteX109" fmla="*/ 2983462 w 3780428"/>
              <a:gd name="connsiteY109" fmla="*/ 2423160 h 2496312"/>
              <a:gd name="connsiteX110" fmla="*/ 3010894 w 3780428"/>
              <a:gd name="connsiteY110" fmla="*/ 2414016 h 2496312"/>
              <a:gd name="connsiteX111" fmla="*/ 3074902 w 3780428"/>
              <a:gd name="connsiteY111" fmla="*/ 2368296 h 2496312"/>
              <a:gd name="connsiteX112" fmla="*/ 3129766 w 3780428"/>
              <a:gd name="connsiteY112" fmla="*/ 2313432 h 2496312"/>
              <a:gd name="connsiteX113" fmla="*/ 3157198 w 3780428"/>
              <a:gd name="connsiteY113" fmla="*/ 2286000 h 2496312"/>
              <a:gd name="connsiteX114" fmla="*/ 3175486 w 3780428"/>
              <a:gd name="connsiteY114" fmla="*/ 2258568 h 2496312"/>
              <a:gd name="connsiteX115" fmla="*/ 3257782 w 3780428"/>
              <a:gd name="connsiteY115" fmla="*/ 2221992 h 2496312"/>
              <a:gd name="connsiteX116" fmla="*/ 3285214 w 3780428"/>
              <a:gd name="connsiteY116" fmla="*/ 2212848 h 2496312"/>
              <a:gd name="connsiteX117" fmla="*/ 3312646 w 3780428"/>
              <a:gd name="connsiteY117" fmla="*/ 2194560 h 2496312"/>
              <a:gd name="connsiteX118" fmla="*/ 3340078 w 3780428"/>
              <a:gd name="connsiteY118" fmla="*/ 2167128 h 2496312"/>
              <a:gd name="connsiteX119" fmla="*/ 3367510 w 3780428"/>
              <a:gd name="connsiteY119" fmla="*/ 2157984 h 2496312"/>
              <a:gd name="connsiteX120" fmla="*/ 3385798 w 3780428"/>
              <a:gd name="connsiteY120" fmla="*/ 2130552 h 2496312"/>
              <a:gd name="connsiteX121" fmla="*/ 3458950 w 3780428"/>
              <a:gd name="connsiteY121" fmla="*/ 2066544 h 2496312"/>
              <a:gd name="connsiteX122" fmla="*/ 3486382 w 3780428"/>
              <a:gd name="connsiteY122" fmla="*/ 2039112 h 2496312"/>
              <a:gd name="connsiteX123" fmla="*/ 3596110 w 3780428"/>
              <a:gd name="connsiteY123" fmla="*/ 1965960 h 2496312"/>
              <a:gd name="connsiteX124" fmla="*/ 3614398 w 3780428"/>
              <a:gd name="connsiteY124" fmla="*/ 1938528 h 2496312"/>
              <a:gd name="connsiteX125" fmla="*/ 3641830 w 3780428"/>
              <a:gd name="connsiteY125" fmla="*/ 1920240 h 2496312"/>
              <a:gd name="connsiteX126" fmla="*/ 3660118 w 3780428"/>
              <a:gd name="connsiteY126" fmla="*/ 1883664 h 2496312"/>
              <a:gd name="connsiteX127" fmla="*/ 3678406 w 3780428"/>
              <a:gd name="connsiteY127" fmla="*/ 1856232 h 2496312"/>
              <a:gd name="connsiteX128" fmla="*/ 3687550 w 3780428"/>
              <a:gd name="connsiteY128" fmla="*/ 1828800 h 2496312"/>
              <a:gd name="connsiteX129" fmla="*/ 3705838 w 3780428"/>
              <a:gd name="connsiteY129" fmla="*/ 1801368 h 2496312"/>
              <a:gd name="connsiteX130" fmla="*/ 3724126 w 3780428"/>
              <a:gd name="connsiteY130" fmla="*/ 1746504 h 2496312"/>
              <a:gd name="connsiteX131" fmla="*/ 3733270 w 3780428"/>
              <a:gd name="connsiteY131" fmla="*/ 1673352 h 2496312"/>
              <a:gd name="connsiteX132" fmla="*/ 3769846 w 3780428"/>
              <a:gd name="connsiteY132" fmla="*/ 1481328 h 2496312"/>
              <a:gd name="connsiteX133" fmla="*/ 3769846 w 3780428"/>
              <a:gd name="connsiteY133" fmla="*/ 1280160 h 2496312"/>
              <a:gd name="connsiteX134" fmla="*/ 3724126 w 3780428"/>
              <a:gd name="connsiteY134" fmla="*/ 1271016 h 2496312"/>
              <a:gd name="connsiteX135" fmla="*/ 3696694 w 3780428"/>
              <a:gd name="connsiteY135" fmla="*/ 1252728 h 2496312"/>
              <a:gd name="connsiteX136" fmla="*/ 3660118 w 3780428"/>
              <a:gd name="connsiteY136" fmla="*/ 1143000 h 2496312"/>
              <a:gd name="connsiteX137" fmla="*/ 3577822 w 3780428"/>
              <a:gd name="connsiteY137" fmla="*/ 1152144 h 2496312"/>
              <a:gd name="connsiteX0" fmla="*/ 3650974 w 3780428"/>
              <a:gd name="connsiteY0" fmla="*/ 1271016 h 2496312"/>
              <a:gd name="connsiteX1" fmla="*/ 3641830 w 3780428"/>
              <a:gd name="connsiteY1" fmla="*/ 1014984 h 2496312"/>
              <a:gd name="connsiteX2" fmla="*/ 3623542 w 3780428"/>
              <a:gd name="connsiteY2" fmla="*/ 886968 h 2496312"/>
              <a:gd name="connsiteX3" fmla="*/ 3614398 w 3780428"/>
              <a:gd name="connsiteY3" fmla="*/ 685800 h 2496312"/>
              <a:gd name="connsiteX4" fmla="*/ 3596110 w 3780428"/>
              <a:gd name="connsiteY4" fmla="*/ 630936 h 2496312"/>
              <a:gd name="connsiteX5" fmla="*/ 3577822 w 3780428"/>
              <a:gd name="connsiteY5" fmla="*/ 603504 h 2496312"/>
              <a:gd name="connsiteX6" fmla="*/ 3550390 w 3780428"/>
              <a:gd name="connsiteY6" fmla="*/ 585216 h 2496312"/>
              <a:gd name="connsiteX7" fmla="*/ 3504670 w 3780428"/>
              <a:gd name="connsiteY7" fmla="*/ 539496 h 2496312"/>
              <a:gd name="connsiteX8" fmla="*/ 3458950 w 3780428"/>
              <a:gd name="connsiteY8" fmla="*/ 493776 h 2496312"/>
              <a:gd name="connsiteX9" fmla="*/ 3440662 w 3780428"/>
              <a:gd name="connsiteY9" fmla="*/ 420624 h 2496312"/>
              <a:gd name="connsiteX10" fmla="*/ 3404086 w 3780428"/>
              <a:gd name="connsiteY10" fmla="*/ 365760 h 2496312"/>
              <a:gd name="connsiteX11" fmla="*/ 3376654 w 3780428"/>
              <a:gd name="connsiteY11" fmla="*/ 347472 h 2496312"/>
              <a:gd name="connsiteX12" fmla="*/ 3367510 w 3780428"/>
              <a:gd name="connsiteY12" fmla="*/ 320040 h 2496312"/>
              <a:gd name="connsiteX13" fmla="*/ 3340078 w 3780428"/>
              <a:gd name="connsiteY13" fmla="*/ 310896 h 2496312"/>
              <a:gd name="connsiteX14" fmla="*/ 3312646 w 3780428"/>
              <a:gd name="connsiteY14" fmla="*/ 292608 h 2496312"/>
              <a:gd name="connsiteX15" fmla="*/ 3294358 w 3780428"/>
              <a:gd name="connsiteY15" fmla="*/ 265176 h 2496312"/>
              <a:gd name="connsiteX16" fmla="*/ 3239494 w 3780428"/>
              <a:gd name="connsiteY16" fmla="*/ 237744 h 2496312"/>
              <a:gd name="connsiteX17" fmla="*/ 3221206 w 3780428"/>
              <a:gd name="connsiteY17" fmla="*/ 210312 h 2496312"/>
              <a:gd name="connsiteX18" fmla="*/ 3193774 w 3780428"/>
              <a:gd name="connsiteY18" fmla="*/ 201168 h 2496312"/>
              <a:gd name="connsiteX19" fmla="*/ 3166342 w 3780428"/>
              <a:gd name="connsiteY19" fmla="*/ 182880 h 2496312"/>
              <a:gd name="connsiteX20" fmla="*/ 3120622 w 3780428"/>
              <a:gd name="connsiteY20" fmla="*/ 137160 h 2496312"/>
              <a:gd name="connsiteX21" fmla="*/ 3102334 w 3780428"/>
              <a:gd name="connsiteY21" fmla="*/ 109728 h 2496312"/>
              <a:gd name="connsiteX22" fmla="*/ 3047470 w 3780428"/>
              <a:gd name="connsiteY22" fmla="*/ 82296 h 2496312"/>
              <a:gd name="connsiteX23" fmla="*/ 3029182 w 3780428"/>
              <a:gd name="connsiteY23" fmla="*/ 54864 h 2496312"/>
              <a:gd name="connsiteX24" fmla="*/ 2974318 w 3780428"/>
              <a:gd name="connsiteY24" fmla="*/ 36576 h 2496312"/>
              <a:gd name="connsiteX25" fmla="*/ 2910310 w 3780428"/>
              <a:gd name="connsiteY25" fmla="*/ 18288 h 2496312"/>
              <a:gd name="connsiteX26" fmla="*/ 2626846 w 3780428"/>
              <a:gd name="connsiteY26" fmla="*/ 9144 h 2496312"/>
              <a:gd name="connsiteX27" fmla="*/ 2590270 w 3780428"/>
              <a:gd name="connsiteY27" fmla="*/ 0 h 2496312"/>
              <a:gd name="connsiteX28" fmla="*/ 2425678 w 3780428"/>
              <a:gd name="connsiteY28" fmla="*/ 18288 h 2496312"/>
              <a:gd name="connsiteX29" fmla="*/ 2343382 w 3780428"/>
              <a:gd name="connsiteY29" fmla="*/ 54864 h 2496312"/>
              <a:gd name="connsiteX30" fmla="*/ 2315950 w 3780428"/>
              <a:gd name="connsiteY30" fmla="*/ 64008 h 2496312"/>
              <a:gd name="connsiteX31" fmla="*/ 2288518 w 3780428"/>
              <a:gd name="connsiteY31" fmla="*/ 73152 h 2496312"/>
              <a:gd name="connsiteX32" fmla="*/ 2251942 w 3780428"/>
              <a:gd name="connsiteY32" fmla="*/ 82296 h 2496312"/>
              <a:gd name="connsiteX33" fmla="*/ 2169646 w 3780428"/>
              <a:gd name="connsiteY33" fmla="*/ 91440 h 2496312"/>
              <a:gd name="connsiteX34" fmla="*/ 2114782 w 3780428"/>
              <a:gd name="connsiteY34" fmla="*/ 100584 h 2496312"/>
              <a:gd name="connsiteX35" fmla="*/ 1858750 w 3780428"/>
              <a:gd name="connsiteY35" fmla="*/ 109728 h 2496312"/>
              <a:gd name="connsiteX36" fmla="*/ 1694158 w 3780428"/>
              <a:gd name="connsiteY36" fmla="*/ 137160 h 2496312"/>
              <a:gd name="connsiteX37" fmla="*/ 1611862 w 3780428"/>
              <a:gd name="connsiteY37" fmla="*/ 155448 h 2496312"/>
              <a:gd name="connsiteX38" fmla="*/ 1556998 w 3780428"/>
              <a:gd name="connsiteY38" fmla="*/ 192024 h 2496312"/>
              <a:gd name="connsiteX39" fmla="*/ 1529566 w 3780428"/>
              <a:gd name="connsiteY39" fmla="*/ 201168 h 2496312"/>
              <a:gd name="connsiteX40" fmla="*/ 1502134 w 3780428"/>
              <a:gd name="connsiteY40" fmla="*/ 219456 h 2496312"/>
              <a:gd name="connsiteX41" fmla="*/ 1447270 w 3780428"/>
              <a:gd name="connsiteY41" fmla="*/ 237744 h 2496312"/>
              <a:gd name="connsiteX42" fmla="*/ 1419838 w 3780428"/>
              <a:gd name="connsiteY42" fmla="*/ 256032 h 2496312"/>
              <a:gd name="connsiteX43" fmla="*/ 1383262 w 3780428"/>
              <a:gd name="connsiteY43" fmla="*/ 283464 h 2496312"/>
              <a:gd name="connsiteX44" fmla="*/ 1346686 w 3780428"/>
              <a:gd name="connsiteY44" fmla="*/ 292608 h 2496312"/>
              <a:gd name="connsiteX45" fmla="*/ 1291822 w 3780428"/>
              <a:gd name="connsiteY45" fmla="*/ 329184 h 2496312"/>
              <a:gd name="connsiteX46" fmla="*/ 1264390 w 3780428"/>
              <a:gd name="connsiteY46" fmla="*/ 347472 h 2496312"/>
              <a:gd name="connsiteX47" fmla="*/ 1172950 w 3780428"/>
              <a:gd name="connsiteY47" fmla="*/ 374904 h 2496312"/>
              <a:gd name="connsiteX48" fmla="*/ 1145518 w 3780428"/>
              <a:gd name="connsiteY48" fmla="*/ 384048 h 2496312"/>
              <a:gd name="connsiteX49" fmla="*/ 1008358 w 3780428"/>
              <a:gd name="connsiteY49" fmla="*/ 411480 h 2496312"/>
              <a:gd name="connsiteX50" fmla="*/ 962638 w 3780428"/>
              <a:gd name="connsiteY50" fmla="*/ 420624 h 2496312"/>
              <a:gd name="connsiteX51" fmla="*/ 871198 w 3780428"/>
              <a:gd name="connsiteY51" fmla="*/ 429768 h 2496312"/>
              <a:gd name="connsiteX52" fmla="*/ 834622 w 3780428"/>
              <a:gd name="connsiteY52" fmla="*/ 438912 h 2496312"/>
              <a:gd name="connsiteX53" fmla="*/ 770614 w 3780428"/>
              <a:gd name="connsiteY53" fmla="*/ 448056 h 2496312"/>
              <a:gd name="connsiteX54" fmla="*/ 715750 w 3780428"/>
              <a:gd name="connsiteY54" fmla="*/ 466344 h 2496312"/>
              <a:gd name="connsiteX55" fmla="*/ 688318 w 3780428"/>
              <a:gd name="connsiteY55" fmla="*/ 475488 h 2496312"/>
              <a:gd name="connsiteX56" fmla="*/ 660886 w 3780428"/>
              <a:gd name="connsiteY56" fmla="*/ 484632 h 2496312"/>
              <a:gd name="connsiteX57" fmla="*/ 624310 w 3780428"/>
              <a:gd name="connsiteY57" fmla="*/ 502920 h 2496312"/>
              <a:gd name="connsiteX58" fmla="*/ 596878 w 3780428"/>
              <a:gd name="connsiteY58" fmla="*/ 512064 h 2496312"/>
              <a:gd name="connsiteX59" fmla="*/ 514582 w 3780428"/>
              <a:gd name="connsiteY59" fmla="*/ 557784 h 2496312"/>
              <a:gd name="connsiteX60" fmla="*/ 468862 w 3780428"/>
              <a:gd name="connsiteY60" fmla="*/ 603504 h 2496312"/>
              <a:gd name="connsiteX61" fmla="*/ 441430 w 3780428"/>
              <a:gd name="connsiteY61" fmla="*/ 640080 h 2496312"/>
              <a:gd name="connsiteX62" fmla="*/ 386566 w 3780428"/>
              <a:gd name="connsiteY62" fmla="*/ 694944 h 2496312"/>
              <a:gd name="connsiteX63" fmla="*/ 349990 w 3780428"/>
              <a:gd name="connsiteY63" fmla="*/ 740664 h 2496312"/>
              <a:gd name="connsiteX64" fmla="*/ 304270 w 3780428"/>
              <a:gd name="connsiteY64" fmla="*/ 795528 h 2496312"/>
              <a:gd name="connsiteX65" fmla="*/ 249406 w 3780428"/>
              <a:gd name="connsiteY65" fmla="*/ 832104 h 2496312"/>
              <a:gd name="connsiteX66" fmla="*/ 167110 w 3780428"/>
              <a:gd name="connsiteY66" fmla="*/ 905256 h 2496312"/>
              <a:gd name="connsiteX67" fmla="*/ 112246 w 3780428"/>
              <a:gd name="connsiteY67" fmla="*/ 996696 h 2496312"/>
              <a:gd name="connsiteX68" fmla="*/ 84814 w 3780428"/>
              <a:gd name="connsiteY68" fmla="*/ 1042416 h 2496312"/>
              <a:gd name="connsiteX69" fmla="*/ 48238 w 3780428"/>
              <a:gd name="connsiteY69" fmla="*/ 1115568 h 2496312"/>
              <a:gd name="connsiteX70" fmla="*/ 20806 w 3780428"/>
              <a:gd name="connsiteY70" fmla="*/ 1271016 h 2496312"/>
              <a:gd name="connsiteX71" fmla="*/ 11662 w 3780428"/>
              <a:gd name="connsiteY71" fmla="*/ 1307592 h 2496312"/>
              <a:gd name="connsiteX72" fmla="*/ 11662 w 3780428"/>
              <a:gd name="connsiteY72" fmla="*/ 1700784 h 2496312"/>
              <a:gd name="connsiteX73" fmla="*/ 29950 w 3780428"/>
              <a:gd name="connsiteY73" fmla="*/ 1755648 h 2496312"/>
              <a:gd name="connsiteX74" fmla="*/ 39094 w 3780428"/>
              <a:gd name="connsiteY74" fmla="*/ 1947672 h 2496312"/>
              <a:gd name="connsiteX75" fmla="*/ 57382 w 3780428"/>
              <a:gd name="connsiteY75" fmla="*/ 2020824 h 2496312"/>
              <a:gd name="connsiteX76" fmla="*/ 75670 w 3780428"/>
              <a:gd name="connsiteY76" fmla="*/ 2066544 h 2496312"/>
              <a:gd name="connsiteX77" fmla="*/ 93958 w 3780428"/>
              <a:gd name="connsiteY77" fmla="*/ 2093976 h 2496312"/>
              <a:gd name="connsiteX78" fmla="*/ 121390 w 3780428"/>
              <a:gd name="connsiteY78" fmla="*/ 2139696 h 2496312"/>
              <a:gd name="connsiteX79" fmla="*/ 139678 w 3780428"/>
              <a:gd name="connsiteY79" fmla="*/ 2176272 h 2496312"/>
              <a:gd name="connsiteX80" fmla="*/ 157966 w 3780428"/>
              <a:gd name="connsiteY80" fmla="*/ 2203704 h 2496312"/>
              <a:gd name="connsiteX81" fmla="*/ 176254 w 3780428"/>
              <a:gd name="connsiteY81" fmla="*/ 2240280 h 2496312"/>
              <a:gd name="connsiteX82" fmla="*/ 203686 w 3780428"/>
              <a:gd name="connsiteY82" fmla="*/ 2258568 h 2496312"/>
              <a:gd name="connsiteX83" fmla="*/ 249406 w 3780428"/>
              <a:gd name="connsiteY83" fmla="*/ 2313432 h 2496312"/>
              <a:gd name="connsiteX84" fmla="*/ 304270 w 3780428"/>
              <a:gd name="connsiteY84" fmla="*/ 2340864 h 2496312"/>
              <a:gd name="connsiteX85" fmla="*/ 377422 w 3780428"/>
              <a:gd name="connsiteY85" fmla="*/ 2359152 h 2496312"/>
              <a:gd name="connsiteX86" fmla="*/ 441430 w 3780428"/>
              <a:gd name="connsiteY86" fmla="*/ 2404872 h 2496312"/>
              <a:gd name="connsiteX87" fmla="*/ 724894 w 3780428"/>
              <a:gd name="connsiteY87" fmla="*/ 2414016 h 2496312"/>
              <a:gd name="connsiteX88" fmla="*/ 761470 w 3780428"/>
              <a:gd name="connsiteY88" fmla="*/ 2423160 h 2496312"/>
              <a:gd name="connsiteX89" fmla="*/ 788902 w 3780428"/>
              <a:gd name="connsiteY89" fmla="*/ 2432304 h 2496312"/>
              <a:gd name="connsiteX90" fmla="*/ 843766 w 3780428"/>
              <a:gd name="connsiteY90" fmla="*/ 2441448 h 2496312"/>
              <a:gd name="connsiteX91" fmla="*/ 871198 w 3780428"/>
              <a:gd name="connsiteY91" fmla="*/ 2450592 h 2496312"/>
              <a:gd name="connsiteX92" fmla="*/ 935206 w 3780428"/>
              <a:gd name="connsiteY92" fmla="*/ 2459736 h 2496312"/>
              <a:gd name="connsiteX93" fmla="*/ 990070 w 3780428"/>
              <a:gd name="connsiteY93" fmla="*/ 2478024 h 2496312"/>
              <a:gd name="connsiteX94" fmla="*/ 1017502 w 3780428"/>
              <a:gd name="connsiteY94" fmla="*/ 2487168 h 2496312"/>
              <a:gd name="connsiteX95" fmla="*/ 1054078 w 3780428"/>
              <a:gd name="connsiteY95" fmla="*/ 2496312 h 2496312"/>
              <a:gd name="connsiteX96" fmla="*/ 1163806 w 3780428"/>
              <a:gd name="connsiteY96" fmla="*/ 2487168 h 2496312"/>
              <a:gd name="connsiteX97" fmla="*/ 1218670 w 3780428"/>
              <a:gd name="connsiteY97" fmla="*/ 2468880 h 2496312"/>
              <a:gd name="connsiteX98" fmla="*/ 1255246 w 3780428"/>
              <a:gd name="connsiteY98" fmla="*/ 2459736 h 2496312"/>
              <a:gd name="connsiteX99" fmla="*/ 1300966 w 3780428"/>
              <a:gd name="connsiteY99" fmla="*/ 2441448 h 2496312"/>
              <a:gd name="connsiteX100" fmla="*/ 1392406 w 3780428"/>
              <a:gd name="connsiteY100" fmla="*/ 2432304 h 2496312"/>
              <a:gd name="connsiteX101" fmla="*/ 1703302 w 3780428"/>
              <a:gd name="connsiteY101" fmla="*/ 2432304 h 2496312"/>
              <a:gd name="connsiteX102" fmla="*/ 1858750 w 3780428"/>
              <a:gd name="connsiteY102" fmla="*/ 2441448 h 2496312"/>
              <a:gd name="connsiteX103" fmla="*/ 1904470 w 3780428"/>
              <a:gd name="connsiteY103" fmla="*/ 2450592 h 2496312"/>
              <a:gd name="connsiteX104" fmla="*/ 2242798 w 3780428"/>
              <a:gd name="connsiteY104" fmla="*/ 2432304 h 2496312"/>
              <a:gd name="connsiteX105" fmla="*/ 2370814 w 3780428"/>
              <a:gd name="connsiteY105" fmla="*/ 2423160 h 2496312"/>
              <a:gd name="connsiteX106" fmla="*/ 2480542 w 3780428"/>
              <a:gd name="connsiteY106" fmla="*/ 2441448 h 2496312"/>
              <a:gd name="connsiteX107" fmla="*/ 2535406 w 3780428"/>
              <a:gd name="connsiteY107" fmla="*/ 2450592 h 2496312"/>
              <a:gd name="connsiteX108" fmla="*/ 2956030 w 3780428"/>
              <a:gd name="connsiteY108" fmla="*/ 2441448 h 2496312"/>
              <a:gd name="connsiteX109" fmla="*/ 2983462 w 3780428"/>
              <a:gd name="connsiteY109" fmla="*/ 2423160 h 2496312"/>
              <a:gd name="connsiteX110" fmla="*/ 3010894 w 3780428"/>
              <a:gd name="connsiteY110" fmla="*/ 2414016 h 2496312"/>
              <a:gd name="connsiteX111" fmla="*/ 3074902 w 3780428"/>
              <a:gd name="connsiteY111" fmla="*/ 2368296 h 2496312"/>
              <a:gd name="connsiteX112" fmla="*/ 3129766 w 3780428"/>
              <a:gd name="connsiteY112" fmla="*/ 2313432 h 2496312"/>
              <a:gd name="connsiteX113" fmla="*/ 3157198 w 3780428"/>
              <a:gd name="connsiteY113" fmla="*/ 2286000 h 2496312"/>
              <a:gd name="connsiteX114" fmla="*/ 3175486 w 3780428"/>
              <a:gd name="connsiteY114" fmla="*/ 2258568 h 2496312"/>
              <a:gd name="connsiteX115" fmla="*/ 3257782 w 3780428"/>
              <a:gd name="connsiteY115" fmla="*/ 2221992 h 2496312"/>
              <a:gd name="connsiteX116" fmla="*/ 3285214 w 3780428"/>
              <a:gd name="connsiteY116" fmla="*/ 2212848 h 2496312"/>
              <a:gd name="connsiteX117" fmla="*/ 3312646 w 3780428"/>
              <a:gd name="connsiteY117" fmla="*/ 2194560 h 2496312"/>
              <a:gd name="connsiteX118" fmla="*/ 3340078 w 3780428"/>
              <a:gd name="connsiteY118" fmla="*/ 2167128 h 2496312"/>
              <a:gd name="connsiteX119" fmla="*/ 3367510 w 3780428"/>
              <a:gd name="connsiteY119" fmla="*/ 2157984 h 2496312"/>
              <a:gd name="connsiteX120" fmla="*/ 3385798 w 3780428"/>
              <a:gd name="connsiteY120" fmla="*/ 2130552 h 2496312"/>
              <a:gd name="connsiteX121" fmla="*/ 3458950 w 3780428"/>
              <a:gd name="connsiteY121" fmla="*/ 2066544 h 2496312"/>
              <a:gd name="connsiteX122" fmla="*/ 3486382 w 3780428"/>
              <a:gd name="connsiteY122" fmla="*/ 2039112 h 2496312"/>
              <a:gd name="connsiteX123" fmla="*/ 3596110 w 3780428"/>
              <a:gd name="connsiteY123" fmla="*/ 1965960 h 2496312"/>
              <a:gd name="connsiteX124" fmla="*/ 3614398 w 3780428"/>
              <a:gd name="connsiteY124" fmla="*/ 1938528 h 2496312"/>
              <a:gd name="connsiteX125" fmla="*/ 3641830 w 3780428"/>
              <a:gd name="connsiteY125" fmla="*/ 1920240 h 2496312"/>
              <a:gd name="connsiteX126" fmla="*/ 3660118 w 3780428"/>
              <a:gd name="connsiteY126" fmla="*/ 1883664 h 2496312"/>
              <a:gd name="connsiteX127" fmla="*/ 3678406 w 3780428"/>
              <a:gd name="connsiteY127" fmla="*/ 1856232 h 2496312"/>
              <a:gd name="connsiteX128" fmla="*/ 3687550 w 3780428"/>
              <a:gd name="connsiteY128" fmla="*/ 1828800 h 2496312"/>
              <a:gd name="connsiteX129" fmla="*/ 3705838 w 3780428"/>
              <a:gd name="connsiteY129" fmla="*/ 1801368 h 2496312"/>
              <a:gd name="connsiteX130" fmla="*/ 3724126 w 3780428"/>
              <a:gd name="connsiteY130" fmla="*/ 1746504 h 2496312"/>
              <a:gd name="connsiteX131" fmla="*/ 3733270 w 3780428"/>
              <a:gd name="connsiteY131" fmla="*/ 1673352 h 2496312"/>
              <a:gd name="connsiteX132" fmla="*/ 3769846 w 3780428"/>
              <a:gd name="connsiteY132" fmla="*/ 1481328 h 2496312"/>
              <a:gd name="connsiteX133" fmla="*/ 3769846 w 3780428"/>
              <a:gd name="connsiteY133" fmla="*/ 1280160 h 2496312"/>
              <a:gd name="connsiteX134" fmla="*/ 3724126 w 3780428"/>
              <a:gd name="connsiteY134" fmla="*/ 1271016 h 2496312"/>
              <a:gd name="connsiteX135" fmla="*/ 3696694 w 3780428"/>
              <a:gd name="connsiteY135" fmla="*/ 1252728 h 2496312"/>
              <a:gd name="connsiteX136" fmla="*/ 3660118 w 3780428"/>
              <a:gd name="connsiteY136" fmla="*/ 1143000 h 2496312"/>
              <a:gd name="connsiteX137" fmla="*/ 3687550 w 3780428"/>
              <a:gd name="connsiteY137" fmla="*/ 1170432 h 2496312"/>
              <a:gd name="connsiteX0" fmla="*/ 3650974 w 3780428"/>
              <a:gd name="connsiteY0" fmla="*/ 1271016 h 2496312"/>
              <a:gd name="connsiteX1" fmla="*/ 3641830 w 3780428"/>
              <a:gd name="connsiteY1" fmla="*/ 1014984 h 2496312"/>
              <a:gd name="connsiteX2" fmla="*/ 3623542 w 3780428"/>
              <a:gd name="connsiteY2" fmla="*/ 886968 h 2496312"/>
              <a:gd name="connsiteX3" fmla="*/ 3614398 w 3780428"/>
              <a:gd name="connsiteY3" fmla="*/ 685800 h 2496312"/>
              <a:gd name="connsiteX4" fmla="*/ 3596110 w 3780428"/>
              <a:gd name="connsiteY4" fmla="*/ 630936 h 2496312"/>
              <a:gd name="connsiteX5" fmla="*/ 3577822 w 3780428"/>
              <a:gd name="connsiteY5" fmla="*/ 603504 h 2496312"/>
              <a:gd name="connsiteX6" fmla="*/ 3550390 w 3780428"/>
              <a:gd name="connsiteY6" fmla="*/ 585216 h 2496312"/>
              <a:gd name="connsiteX7" fmla="*/ 3504670 w 3780428"/>
              <a:gd name="connsiteY7" fmla="*/ 539496 h 2496312"/>
              <a:gd name="connsiteX8" fmla="*/ 3458950 w 3780428"/>
              <a:gd name="connsiteY8" fmla="*/ 493776 h 2496312"/>
              <a:gd name="connsiteX9" fmla="*/ 3440662 w 3780428"/>
              <a:gd name="connsiteY9" fmla="*/ 420624 h 2496312"/>
              <a:gd name="connsiteX10" fmla="*/ 3404086 w 3780428"/>
              <a:gd name="connsiteY10" fmla="*/ 365760 h 2496312"/>
              <a:gd name="connsiteX11" fmla="*/ 3376654 w 3780428"/>
              <a:gd name="connsiteY11" fmla="*/ 347472 h 2496312"/>
              <a:gd name="connsiteX12" fmla="*/ 3367510 w 3780428"/>
              <a:gd name="connsiteY12" fmla="*/ 320040 h 2496312"/>
              <a:gd name="connsiteX13" fmla="*/ 3340078 w 3780428"/>
              <a:gd name="connsiteY13" fmla="*/ 310896 h 2496312"/>
              <a:gd name="connsiteX14" fmla="*/ 3312646 w 3780428"/>
              <a:gd name="connsiteY14" fmla="*/ 292608 h 2496312"/>
              <a:gd name="connsiteX15" fmla="*/ 3294358 w 3780428"/>
              <a:gd name="connsiteY15" fmla="*/ 265176 h 2496312"/>
              <a:gd name="connsiteX16" fmla="*/ 3239494 w 3780428"/>
              <a:gd name="connsiteY16" fmla="*/ 237744 h 2496312"/>
              <a:gd name="connsiteX17" fmla="*/ 3221206 w 3780428"/>
              <a:gd name="connsiteY17" fmla="*/ 210312 h 2496312"/>
              <a:gd name="connsiteX18" fmla="*/ 3193774 w 3780428"/>
              <a:gd name="connsiteY18" fmla="*/ 201168 h 2496312"/>
              <a:gd name="connsiteX19" fmla="*/ 3166342 w 3780428"/>
              <a:gd name="connsiteY19" fmla="*/ 182880 h 2496312"/>
              <a:gd name="connsiteX20" fmla="*/ 3120622 w 3780428"/>
              <a:gd name="connsiteY20" fmla="*/ 137160 h 2496312"/>
              <a:gd name="connsiteX21" fmla="*/ 3102334 w 3780428"/>
              <a:gd name="connsiteY21" fmla="*/ 109728 h 2496312"/>
              <a:gd name="connsiteX22" fmla="*/ 3047470 w 3780428"/>
              <a:gd name="connsiteY22" fmla="*/ 82296 h 2496312"/>
              <a:gd name="connsiteX23" fmla="*/ 3029182 w 3780428"/>
              <a:gd name="connsiteY23" fmla="*/ 54864 h 2496312"/>
              <a:gd name="connsiteX24" fmla="*/ 2974318 w 3780428"/>
              <a:gd name="connsiteY24" fmla="*/ 36576 h 2496312"/>
              <a:gd name="connsiteX25" fmla="*/ 2910310 w 3780428"/>
              <a:gd name="connsiteY25" fmla="*/ 18288 h 2496312"/>
              <a:gd name="connsiteX26" fmla="*/ 2626846 w 3780428"/>
              <a:gd name="connsiteY26" fmla="*/ 9144 h 2496312"/>
              <a:gd name="connsiteX27" fmla="*/ 2590270 w 3780428"/>
              <a:gd name="connsiteY27" fmla="*/ 0 h 2496312"/>
              <a:gd name="connsiteX28" fmla="*/ 2425678 w 3780428"/>
              <a:gd name="connsiteY28" fmla="*/ 18288 h 2496312"/>
              <a:gd name="connsiteX29" fmla="*/ 2343382 w 3780428"/>
              <a:gd name="connsiteY29" fmla="*/ 54864 h 2496312"/>
              <a:gd name="connsiteX30" fmla="*/ 2315950 w 3780428"/>
              <a:gd name="connsiteY30" fmla="*/ 64008 h 2496312"/>
              <a:gd name="connsiteX31" fmla="*/ 2288518 w 3780428"/>
              <a:gd name="connsiteY31" fmla="*/ 73152 h 2496312"/>
              <a:gd name="connsiteX32" fmla="*/ 2251942 w 3780428"/>
              <a:gd name="connsiteY32" fmla="*/ 82296 h 2496312"/>
              <a:gd name="connsiteX33" fmla="*/ 2169646 w 3780428"/>
              <a:gd name="connsiteY33" fmla="*/ 91440 h 2496312"/>
              <a:gd name="connsiteX34" fmla="*/ 2114782 w 3780428"/>
              <a:gd name="connsiteY34" fmla="*/ 100584 h 2496312"/>
              <a:gd name="connsiteX35" fmla="*/ 1858750 w 3780428"/>
              <a:gd name="connsiteY35" fmla="*/ 109728 h 2496312"/>
              <a:gd name="connsiteX36" fmla="*/ 1694158 w 3780428"/>
              <a:gd name="connsiteY36" fmla="*/ 137160 h 2496312"/>
              <a:gd name="connsiteX37" fmla="*/ 1611862 w 3780428"/>
              <a:gd name="connsiteY37" fmla="*/ 155448 h 2496312"/>
              <a:gd name="connsiteX38" fmla="*/ 1556998 w 3780428"/>
              <a:gd name="connsiteY38" fmla="*/ 192024 h 2496312"/>
              <a:gd name="connsiteX39" fmla="*/ 1529566 w 3780428"/>
              <a:gd name="connsiteY39" fmla="*/ 201168 h 2496312"/>
              <a:gd name="connsiteX40" fmla="*/ 1502134 w 3780428"/>
              <a:gd name="connsiteY40" fmla="*/ 219456 h 2496312"/>
              <a:gd name="connsiteX41" fmla="*/ 1447270 w 3780428"/>
              <a:gd name="connsiteY41" fmla="*/ 237744 h 2496312"/>
              <a:gd name="connsiteX42" fmla="*/ 1419838 w 3780428"/>
              <a:gd name="connsiteY42" fmla="*/ 256032 h 2496312"/>
              <a:gd name="connsiteX43" fmla="*/ 1383262 w 3780428"/>
              <a:gd name="connsiteY43" fmla="*/ 283464 h 2496312"/>
              <a:gd name="connsiteX44" fmla="*/ 1346686 w 3780428"/>
              <a:gd name="connsiteY44" fmla="*/ 292608 h 2496312"/>
              <a:gd name="connsiteX45" fmla="*/ 1291822 w 3780428"/>
              <a:gd name="connsiteY45" fmla="*/ 329184 h 2496312"/>
              <a:gd name="connsiteX46" fmla="*/ 1264390 w 3780428"/>
              <a:gd name="connsiteY46" fmla="*/ 347472 h 2496312"/>
              <a:gd name="connsiteX47" fmla="*/ 1172950 w 3780428"/>
              <a:gd name="connsiteY47" fmla="*/ 374904 h 2496312"/>
              <a:gd name="connsiteX48" fmla="*/ 1145518 w 3780428"/>
              <a:gd name="connsiteY48" fmla="*/ 384048 h 2496312"/>
              <a:gd name="connsiteX49" fmla="*/ 1008358 w 3780428"/>
              <a:gd name="connsiteY49" fmla="*/ 411480 h 2496312"/>
              <a:gd name="connsiteX50" fmla="*/ 962638 w 3780428"/>
              <a:gd name="connsiteY50" fmla="*/ 420624 h 2496312"/>
              <a:gd name="connsiteX51" fmla="*/ 871198 w 3780428"/>
              <a:gd name="connsiteY51" fmla="*/ 429768 h 2496312"/>
              <a:gd name="connsiteX52" fmla="*/ 834622 w 3780428"/>
              <a:gd name="connsiteY52" fmla="*/ 438912 h 2496312"/>
              <a:gd name="connsiteX53" fmla="*/ 770614 w 3780428"/>
              <a:gd name="connsiteY53" fmla="*/ 448056 h 2496312"/>
              <a:gd name="connsiteX54" fmla="*/ 715750 w 3780428"/>
              <a:gd name="connsiteY54" fmla="*/ 466344 h 2496312"/>
              <a:gd name="connsiteX55" fmla="*/ 688318 w 3780428"/>
              <a:gd name="connsiteY55" fmla="*/ 475488 h 2496312"/>
              <a:gd name="connsiteX56" fmla="*/ 660886 w 3780428"/>
              <a:gd name="connsiteY56" fmla="*/ 484632 h 2496312"/>
              <a:gd name="connsiteX57" fmla="*/ 624310 w 3780428"/>
              <a:gd name="connsiteY57" fmla="*/ 502920 h 2496312"/>
              <a:gd name="connsiteX58" fmla="*/ 596878 w 3780428"/>
              <a:gd name="connsiteY58" fmla="*/ 512064 h 2496312"/>
              <a:gd name="connsiteX59" fmla="*/ 514582 w 3780428"/>
              <a:gd name="connsiteY59" fmla="*/ 557784 h 2496312"/>
              <a:gd name="connsiteX60" fmla="*/ 468862 w 3780428"/>
              <a:gd name="connsiteY60" fmla="*/ 603504 h 2496312"/>
              <a:gd name="connsiteX61" fmla="*/ 441430 w 3780428"/>
              <a:gd name="connsiteY61" fmla="*/ 640080 h 2496312"/>
              <a:gd name="connsiteX62" fmla="*/ 386566 w 3780428"/>
              <a:gd name="connsiteY62" fmla="*/ 694944 h 2496312"/>
              <a:gd name="connsiteX63" fmla="*/ 349990 w 3780428"/>
              <a:gd name="connsiteY63" fmla="*/ 740664 h 2496312"/>
              <a:gd name="connsiteX64" fmla="*/ 304270 w 3780428"/>
              <a:gd name="connsiteY64" fmla="*/ 795528 h 2496312"/>
              <a:gd name="connsiteX65" fmla="*/ 249406 w 3780428"/>
              <a:gd name="connsiteY65" fmla="*/ 832104 h 2496312"/>
              <a:gd name="connsiteX66" fmla="*/ 167110 w 3780428"/>
              <a:gd name="connsiteY66" fmla="*/ 905256 h 2496312"/>
              <a:gd name="connsiteX67" fmla="*/ 112246 w 3780428"/>
              <a:gd name="connsiteY67" fmla="*/ 996696 h 2496312"/>
              <a:gd name="connsiteX68" fmla="*/ 84814 w 3780428"/>
              <a:gd name="connsiteY68" fmla="*/ 1042416 h 2496312"/>
              <a:gd name="connsiteX69" fmla="*/ 48238 w 3780428"/>
              <a:gd name="connsiteY69" fmla="*/ 1115568 h 2496312"/>
              <a:gd name="connsiteX70" fmla="*/ 20806 w 3780428"/>
              <a:gd name="connsiteY70" fmla="*/ 1271016 h 2496312"/>
              <a:gd name="connsiteX71" fmla="*/ 11662 w 3780428"/>
              <a:gd name="connsiteY71" fmla="*/ 1307592 h 2496312"/>
              <a:gd name="connsiteX72" fmla="*/ 11662 w 3780428"/>
              <a:gd name="connsiteY72" fmla="*/ 1700784 h 2496312"/>
              <a:gd name="connsiteX73" fmla="*/ 29950 w 3780428"/>
              <a:gd name="connsiteY73" fmla="*/ 1755648 h 2496312"/>
              <a:gd name="connsiteX74" fmla="*/ 39094 w 3780428"/>
              <a:gd name="connsiteY74" fmla="*/ 1947672 h 2496312"/>
              <a:gd name="connsiteX75" fmla="*/ 57382 w 3780428"/>
              <a:gd name="connsiteY75" fmla="*/ 2020824 h 2496312"/>
              <a:gd name="connsiteX76" fmla="*/ 75670 w 3780428"/>
              <a:gd name="connsiteY76" fmla="*/ 2066544 h 2496312"/>
              <a:gd name="connsiteX77" fmla="*/ 93958 w 3780428"/>
              <a:gd name="connsiteY77" fmla="*/ 2093976 h 2496312"/>
              <a:gd name="connsiteX78" fmla="*/ 121390 w 3780428"/>
              <a:gd name="connsiteY78" fmla="*/ 2139696 h 2496312"/>
              <a:gd name="connsiteX79" fmla="*/ 139678 w 3780428"/>
              <a:gd name="connsiteY79" fmla="*/ 2176272 h 2496312"/>
              <a:gd name="connsiteX80" fmla="*/ 157966 w 3780428"/>
              <a:gd name="connsiteY80" fmla="*/ 2203704 h 2496312"/>
              <a:gd name="connsiteX81" fmla="*/ 176254 w 3780428"/>
              <a:gd name="connsiteY81" fmla="*/ 2240280 h 2496312"/>
              <a:gd name="connsiteX82" fmla="*/ 203686 w 3780428"/>
              <a:gd name="connsiteY82" fmla="*/ 2258568 h 2496312"/>
              <a:gd name="connsiteX83" fmla="*/ 249406 w 3780428"/>
              <a:gd name="connsiteY83" fmla="*/ 2313432 h 2496312"/>
              <a:gd name="connsiteX84" fmla="*/ 304270 w 3780428"/>
              <a:gd name="connsiteY84" fmla="*/ 2340864 h 2496312"/>
              <a:gd name="connsiteX85" fmla="*/ 377422 w 3780428"/>
              <a:gd name="connsiteY85" fmla="*/ 2359152 h 2496312"/>
              <a:gd name="connsiteX86" fmla="*/ 441430 w 3780428"/>
              <a:gd name="connsiteY86" fmla="*/ 2404872 h 2496312"/>
              <a:gd name="connsiteX87" fmla="*/ 724894 w 3780428"/>
              <a:gd name="connsiteY87" fmla="*/ 2414016 h 2496312"/>
              <a:gd name="connsiteX88" fmla="*/ 761470 w 3780428"/>
              <a:gd name="connsiteY88" fmla="*/ 2423160 h 2496312"/>
              <a:gd name="connsiteX89" fmla="*/ 788902 w 3780428"/>
              <a:gd name="connsiteY89" fmla="*/ 2432304 h 2496312"/>
              <a:gd name="connsiteX90" fmla="*/ 843766 w 3780428"/>
              <a:gd name="connsiteY90" fmla="*/ 2441448 h 2496312"/>
              <a:gd name="connsiteX91" fmla="*/ 871198 w 3780428"/>
              <a:gd name="connsiteY91" fmla="*/ 2450592 h 2496312"/>
              <a:gd name="connsiteX92" fmla="*/ 935206 w 3780428"/>
              <a:gd name="connsiteY92" fmla="*/ 2459736 h 2496312"/>
              <a:gd name="connsiteX93" fmla="*/ 990070 w 3780428"/>
              <a:gd name="connsiteY93" fmla="*/ 2478024 h 2496312"/>
              <a:gd name="connsiteX94" fmla="*/ 1017502 w 3780428"/>
              <a:gd name="connsiteY94" fmla="*/ 2487168 h 2496312"/>
              <a:gd name="connsiteX95" fmla="*/ 1054078 w 3780428"/>
              <a:gd name="connsiteY95" fmla="*/ 2496312 h 2496312"/>
              <a:gd name="connsiteX96" fmla="*/ 1163806 w 3780428"/>
              <a:gd name="connsiteY96" fmla="*/ 2487168 h 2496312"/>
              <a:gd name="connsiteX97" fmla="*/ 1218670 w 3780428"/>
              <a:gd name="connsiteY97" fmla="*/ 2468880 h 2496312"/>
              <a:gd name="connsiteX98" fmla="*/ 1255246 w 3780428"/>
              <a:gd name="connsiteY98" fmla="*/ 2459736 h 2496312"/>
              <a:gd name="connsiteX99" fmla="*/ 1300966 w 3780428"/>
              <a:gd name="connsiteY99" fmla="*/ 2441448 h 2496312"/>
              <a:gd name="connsiteX100" fmla="*/ 1392406 w 3780428"/>
              <a:gd name="connsiteY100" fmla="*/ 2432304 h 2496312"/>
              <a:gd name="connsiteX101" fmla="*/ 1703302 w 3780428"/>
              <a:gd name="connsiteY101" fmla="*/ 2432304 h 2496312"/>
              <a:gd name="connsiteX102" fmla="*/ 1858750 w 3780428"/>
              <a:gd name="connsiteY102" fmla="*/ 2441448 h 2496312"/>
              <a:gd name="connsiteX103" fmla="*/ 1904470 w 3780428"/>
              <a:gd name="connsiteY103" fmla="*/ 2450592 h 2496312"/>
              <a:gd name="connsiteX104" fmla="*/ 2242798 w 3780428"/>
              <a:gd name="connsiteY104" fmla="*/ 2432304 h 2496312"/>
              <a:gd name="connsiteX105" fmla="*/ 2370814 w 3780428"/>
              <a:gd name="connsiteY105" fmla="*/ 2423160 h 2496312"/>
              <a:gd name="connsiteX106" fmla="*/ 2480542 w 3780428"/>
              <a:gd name="connsiteY106" fmla="*/ 2441448 h 2496312"/>
              <a:gd name="connsiteX107" fmla="*/ 2535406 w 3780428"/>
              <a:gd name="connsiteY107" fmla="*/ 2450592 h 2496312"/>
              <a:gd name="connsiteX108" fmla="*/ 2956030 w 3780428"/>
              <a:gd name="connsiteY108" fmla="*/ 2441448 h 2496312"/>
              <a:gd name="connsiteX109" fmla="*/ 2983462 w 3780428"/>
              <a:gd name="connsiteY109" fmla="*/ 2423160 h 2496312"/>
              <a:gd name="connsiteX110" fmla="*/ 3010894 w 3780428"/>
              <a:gd name="connsiteY110" fmla="*/ 2414016 h 2496312"/>
              <a:gd name="connsiteX111" fmla="*/ 3074902 w 3780428"/>
              <a:gd name="connsiteY111" fmla="*/ 2368296 h 2496312"/>
              <a:gd name="connsiteX112" fmla="*/ 3129766 w 3780428"/>
              <a:gd name="connsiteY112" fmla="*/ 2313432 h 2496312"/>
              <a:gd name="connsiteX113" fmla="*/ 3157198 w 3780428"/>
              <a:gd name="connsiteY113" fmla="*/ 2286000 h 2496312"/>
              <a:gd name="connsiteX114" fmla="*/ 3175486 w 3780428"/>
              <a:gd name="connsiteY114" fmla="*/ 2258568 h 2496312"/>
              <a:gd name="connsiteX115" fmla="*/ 3257782 w 3780428"/>
              <a:gd name="connsiteY115" fmla="*/ 2221992 h 2496312"/>
              <a:gd name="connsiteX116" fmla="*/ 3285214 w 3780428"/>
              <a:gd name="connsiteY116" fmla="*/ 2212848 h 2496312"/>
              <a:gd name="connsiteX117" fmla="*/ 3312646 w 3780428"/>
              <a:gd name="connsiteY117" fmla="*/ 2194560 h 2496312"/>
              <a:gd name="connsiteX118" fmla="*/ 3340078 w 3780428"/>
              <a:gd name="connsiteY118" fmla="*/ 2167128 h 2496312"/>
              <a:gd name="connsiteX119" fmla="*/ 3367510 w 3780428"/>
              <a:gd name="connsiteY119" fmla="*/ 2157984 h 2496312"/>
              <a:gd name="connsiteX120" fmla="*/ 3385798 w 3780428"/>
              <a:gd name="connsiteY120" fmla="*/ 2130552 h 2496312"/>
              <a:gd name="connsiteX121" fmla="*/ 3458950 w 3780428"/>
              <a:gd name="connsiteY121" fmla="*/ 2066544 h 2496312"/>
              <a:gd name="connsiteX122" fmla="*/ 3486382 w 3780428"/>
              <a:gd name="connsiteY122" fmla="*/ 2039112 h 2496312"/>
              <a:gd name="connsiteX123" fmla="*/ 3596110 w 3780428"/>
              <a:gd name="connsiteY123" fmla="*/ 1965960 h 2496312"/>
              <a:gd name="connsiteX124" fmla="*/ 3614398 w 3780428"/>
              <a:gd name="connsiteY124" fmla="*/ 1938528 h 2496312"/>
              <a:gd name="connsiteX125" fmla="*/ 3641830 w 3780428"/>
              <a:gd name="connsiteY125" fmla="*/ 1920240 h 2496312"/>
              <a:gd name="connsiteX126" fmla="*/ 3660118 w 3780428"/>
              <a:gd name="connsiteY126" fmla="*/ 1883664 h 2496312"/>
              <a:gd name="connsiteX127" fmla="*/ 3678406 w 3780428"/>
              <a:gd name="connsiteY127" fmla="*/ 1856232 h 2496312"/>
              <a:gd name="connsiteX128" fmla="*/ 3687550 w 3780428"/>
              <a:gd name="connsiteY128" fmla="*/ 1828800 h 2496312"/>
              <a:gd name="connsiteX129" fmla="*/ 3705838 w 3780428"/>
              <a:gd name="connsiteY129" fmla="*/ 1801368 h 2496312"/>
              <a:gd name="connsiteX130" fmla="*/ 3724126 w 3780428"/>
              <a:gd name="connsiteY130" fmla="*/ 1746504 h 2496312"/>
              <a:gd name="connsiteX131" fmla="*/ 3733270 w 3780428"/>
              <a:gd name="connsiteY131" fmla="*/ 1673352 h 2496312"/>
              <a:gd name="connsiteX132" fmla="*/ 3769846 w 3780428"/>
              <a:gd name="connsiteY132" fmla="*/ 1481328 h 2496312"/>
              <a:gd name="connsiteX133" fmla="*/ 3769846 w 3780428"/>
              <a:gd name="connsiteY133" fmla="*/ 1280160 h 2496312"/>
              <a:gd name="connsiteX134" fmla="*/ 3724126 w 3780428"/>
              <a:gd name="connsiteY134" fmla="*/ 1271016 h 2496312"/>
              <a:gd name="connsiteX135" fmla="*/ 3760702 w 3780428"/>
              <a:gd name="connsiteY135" fmla="*/ 1188720 h 2496312"/>
              <a:gd name="connsiteX136" fmla="*/ 3660118 w 3780428"/>
              <a:gd name="connsiteY136" fmla="*/ 1143000 h 2496312"/>
              <a:gd name="connsiteX137" fmla="*/ 3687550 w 3780428"/>
              <a:gd name="connsiteY137" fmla="*/ 1170432 h 2496312"/>
              <a:gd name="connsiteX0" fmla="*/ 3678406 w 3780428"/>
              <a:gd name="connsiteY0" fmla="*/ 1188720 h 2496312"/>
              <a:gd name="connsiteX1" fmla="*/ 3641830 w 3780428"/>
              <a:gd name="connsiteY1" fmla="*/ 1014984 h 2496312"/>
              <a:gd name="connsiteX2" fmla="*/ 3623542 w 3780428"/>
              <a:gd name="connsiteY2" fmla="*/ 886968 h 2496312"/>
              <a:gd name="connsiteX3" fmla="*/ 3614398 w 3780428"/>
              <a:gd name="connsiteY3" fmla="*/ 685800 h 2496312"/>
              <a:gd name="connsiteX4" fmla="*/ 3596110 w 3780428"/>
              <a:gd name="connsiteY4" fmla="*/ 630936 h 2496312"/>
              <a:gd name="connsiteX5" fmla="*/ 3577822 w 3780428"/>
              <a:gd name="connsiteY5" fmla="*/ 603504 h 2496312"/>
              <a:gd name="connsiteX6" fmla="*/ 3550390 w 3780428"/>
              <a:gd name="connsiteY6" fmla="*/ 585216 h 2496312"/>
              <a:gd name="connsiteX7" fmla="*/ 3504670 w 3780428"/>
              <a:gd name="connsiteY7" fmla="*/ 539496 h 2496312"/>
              <a:gd name="connsiteX8" fmla="*/ 3458950 w 3780428"/>
              <a:gd name="connsiteY8" fmla="*/ 493776 h 2496312"/>
              <a:gd name="connsiteX9" fmla="*/ 3440662 w 3780428"/>
              <a:gd name="connsiteY9" fmla="*/ 420624 h 2496312"/>
              <a:gd name="connsiteX10" fmla="*/ 3404086 w 3780428"/>
              <a:gd name="connsiteY10" fmla="*/ 365760 h 2496312"/>
              <a:gd name="connsiteX11" fmla="*/ 3376654 w 3780428"/>
              <a:gd name="connsiteY11" fmla="*/ 347472 h 2496312"/>
              <a:gd name="connsiteX12" fmla="*/ 3367510 w 3780428"/>
              <a:gd name="connsiteY12" fmla="*/ 320040 h 2496312"/>
              <a:gd name="connsiteX13" fmla="*/ 3340078 w 3780428"/>
              <a:gd name="connsiteY13" fmla="*/ 310896 h 2496312"/>
              <a:gd name="connsiteX14" fmla="*/ 3312646 w 3780428"/>
              <a:gd name="connsiteY14" fmla="*/ 292608 h 2496312"/>
              <a:gd name="connsiteX15" fmla="*/ 3294358 w 3780428"/>
              <a:gd name="connsiteY15" fmla="*/ 265176 h 2496312"/>
              <a:gd name="connsiteX16" fmla="*/ 3239494 w 3780428"/>
              <a:gd name="connsiteY16" fmla="*/ 237744 h 2496312"/>
              <a:gd name="connsiteX17" fmla="*/ 3221206 w 3780428"/>
              <a:gd name="connsiteY17" fmla="*/ 210312 h 2496312"/>
              <a:gd name="connsiteX18" fmla="*/ 3193774 w 3780428"/>
              <a:gd name="connsiteY18" fmla="*/ 201168 h 2496312"/>
              <a:gd name="connsiteX19" fmla="*/ 3166342 w 3780428"/>
              <a:gd name="connsiteY19" fmla="*/ 182880 h 2496312"/>
              <a:gd name="connsiteX20" fmla="*/ 3120622 w 3780428"/>
              <a:gd name="connsiteY20" fmla="*/ 137160 h 2496312"/>
              <a:gd name="connsiteX21" fmla="*/ 3102334 w 3780428"/>
              <a:gd name="connsiteY21" fmla="*/ 109728 h 2496312"/>
              <a:gd name="connsiteX22" fmla="*/ 3047470 w 3780428"/>
              <a:gd name="connsiteY22" fmla="*/ 82296 h 2496312"/>
              <a:gd name="connsiteX23" fmla="*/ 3029182 w 3780428"/>
              <a:gd name="connsiteY23" fmla="*/ 54864 h 2496312"/>
              <a:gd name="connsiteX24" fmla="*/ 2974318 w 3780428"/>
              <a:gd name="connsiteY24" fmla="*/ 36576 h 2496312"/>
              <a:gd name="connsiteX25" fmla="*/ 2910310 w 3780428"/>
              <a:gd name="connsiteY25" fmla="*/ 18288 h 2496312"/>
              <a:gd name="connsiteX26" fmla="*/ 2626846 w 3780428"/>
              <a:gd name="connsiteY26" fmla="*/ 9144 h 2496312"/>
              <a:gd name="connsiteX27" fmla="*/ 2590270 w 3780428"/>
              <a:gd name="connsiteY27" fmla="*/ 0 h 2496312"/>
              <a:gd name="connsiteX28" fmla="*/ 2425678 w 3780428"/>
              <a:gd name="connsiteY28" fmla="*/ 18288 h 2496312"/>
              <a:gd name="connsiteX29" fmla="*/ 2343382 w 3780428"/>
              <a:gd name="connsiteY29" fmla="*/ 54864 h 2496312"/>
              <a:gd name="connsiteX30" fmla="*/ 2315950 w 3780428"/>
              <a:gd name="connsiteY30" fmla="*/ 64008 h 2496312"/>
              <a:gd name="connsiteX31" fmla="*/ 2288518 w 3780428"/>
              <a:gd name="connsiteY31" fmla="*/ 73152 h 2496312"/>
              <a:gd name="connsiteX32" fmla="*/ 2251942 w 3780428"/>
              <a:gd name="connsiteY32" fmla="*/ 82296 h 2496312"/>
              <a:gd name="connsiteX33" fmla="*/ 2169646 w 3780428"/>
              <a:gd name="connsiteY33" fmla="*/ 91440 h 2496312"/>
              <a:gd name="connsiteX34" fmla="*/ 2114782 w 3780428"/>
              <a:gd name="connsiteY34" fmla="*/ 100584 h 2496312"/>
              <a:gd name="connsiteX35" fmla="*/ 1858750 w 3780428"/>
              <a:gd name="connsiteY35" fmla="*/ 109728 h 2496312"/>
              <a:gd name="connsiteX36" fmla="*/ 1694158 w 3780428"/>
              <a:gd name="connsiteY36" fmla="*/ 137160 h 2496312"/>
              <a:gd name="connsiteX37" fmla="*/ 1611862 w 3780428"/>
              <a:gd name="connsiteY37" fmla="*/ 155448 h 2496312"/>
              <a:gd name="connsiteX38" fmla="*/ 1556998 w 3780428"/>
              <a:gd name="connsiteY38" fmla="*/ 192024 h 2496312"/>
              <a:gd name="connsiteX39" fmla="*/ 1529566 w 3780428"/>
              <a:gd name="connsiteY39" fmla="*/ 201168 h 2496312"/>
              <a:gd name="connsiteX40" fmla="*/ 1502134 w 3780428"/>
              <a:gd name="connsiteY40" fmla="*/ 219456 h 2496312"/>
              <a:gd name="connsiteX41" fmla="*/ 1447270 w 3780428"/>
              <a:gd name="connsiteY41" fmla="*/ 237744 h 2496312"/>
              <a:gd name="connsiteX42" fmla="*/ 1419838 w 3780428"/>
              <a:gd name="connsiteY42" fmla="*/ 256032 h 2496312"/>
              <a:gd name="connsiteX43" fmla="*/ 1383262 w 3780428"/>
              <a:gd name="connsiteY43" fmla="*/ 283464 h 2496312"/>
              <a:gd name="connsiteX44" fmla="*/ 1346686 w 3780428"/>
              <a:gd name="connsiteY44" fmla="*/ 292608 h 2496312"/>
              <a:gd name="connsiteX45" fmla="*/ 1291822 w 3780428"/>
              <a:gd name="connsiteY45" fmla="*/ 329184 h 2496312"/>
              <a:gd name="connsiteX46" fmla="*/ 1264390 w 3780428"/>
              <a:gd name="connsiteY46" fmla="*/ 347472 h 2496312"/>
              <a:gd name="connsiteX47" fmla="*/ 1172950 w 3780428"/>
              <a:gd name="connsiteY47" fmla="*/ 374904 h 2496312"/>
              <a:gd name="connsiteX48" fmla="*/ 1145518 w 3780428"/>
              <a:gd name="connsiteY48" fmla="*/ 384048 h 2496312"/>
              <a:gd name="connsiteX49" fmla="*/ 1008358 w 3780428"/>
              <a:gd name="connsiteY49" fmla="*/ 411480 h 2496312"/>
              <a:gd name="connsiteX50" fmla="*/ 962638 w 3780428"/>
              <a:gd name="connsiteY50" fmla="*/ 420624 h 2496312"/>
              <a:gd name="connsiteX51" fmla="*/ 871198 w 3780428"/>
              <a:gd name="connsiteY51" fmla="*/ 429768 h 2496312"/>
              <a:gd name="connsiteX52" fmla="*/ 834622 w 3780428"/>
              <a:gd name="connsiteY52" fmla="*/ 438912 h 2496312"/>
              <a:gd name="connsiteX53" fmla="*/ 770614 w 3780428"/>
              <a:gd name="connsiteY53" fmla="*/ 448056 h 2496312"/>
              <a:gd name="connsiteX54" fmla="*/ 715750 w 3780428"/>
              <a:gd name="connsiteY54" fmla="*/ 466344 h 2496312"/>
              <a:gd name="connsiteX55" fmla="*/ 688318 w 3780428"/>
              <a:gd name="connsiteY55" fmla="*/ 475488 h 2496312"/>
              <a:gd name="connsiteX56" fmla="*/ 660886 w 3780428"/>
              <a:gd name="connsiteY56" fmla="*/ 484632 h 2496312"/>
              <a:gd name="connsiteX57" fmla="*/ 624310 w 3780428"/>
              <a:gd name="connsiteY57" fmla="*/ 502920 h 2496312"/>
              <a:gd name="connsiteX58" fmla="*/ 596878 w 3780428"/>
              <a:gd name="connsiteY58" fmla="*/ 512064 h 2496312"/>
              <a:gd name="connsiteX59" fmla="*/ 514582 w 3780428"/>
              <a:gd name="connsiteY59" fmla="*/ 557784 h 2496312"/>
              <a:gd name="connsiteX60" fmla="*/ 468862 w 3780428"/>
              <a:gd name="connsiteY60" fmla="*/ 603504 h 2496312"/>
              <a:gd name="connsiteX61" fmla="*/ 441430 w 3780428"/>
              <a:gd name="connsiteY61" fmla="*/ 640080 h 2496312"/>
              <a:gd name="connsiteX62" fmla="*/ 386566 w 3780428"/>
              <a:gd name="connsiteY62" fmla="*/ 694944 h 2496312"/>
              <a:gd name="connsiteX63" fmla="*/ 349990 w 3780428"/>
              <a:gd name="connsiteY63" fmla="*/ 740664 h 2496312"/>
              <a:gd name="connsiteX64" fmla="*/ 304270 w 3780428"/>
              <a:gd name="connsiteY64" fmla="*/ 795528 h 2496312"/>
              <a:gd name="connsiteX65" fmla="*/ 249406 w 3780428"/>
              <a:gd name="connsiteY65" fmla="*/ 832104 h 2496312"/>
              <a:gd name="connsiteX66" fmla="*/ 167110 w 3780428"/>
              <a:gd name="connsiteY66" fmla="*/ 905256 h 2496312"/>
              <a:gd name="connsiteX67" fmla="*/ 112246 w 3780428"/>
              <a:gd name="connsiteY67" fmla="*/ 996696 h 2496312"/>
              <a:gd name="connsiteX68" fmla="*/ 84814 w 3780428"/>
              <a:gd name="connsiteY68" fmla="*/ 1042416 h 2496312"/>
              <a:gd name="connsiteX69" fmla="*/ 48238 w 3780428"/>
              <a:gd name="connsiteY69" fmla="*/ 1115568 h 2496312"/>
              <a:gd name="connsiteX70" fmla="*/ 20806 w 3780428"/>
              <a:gd name="connsiteY70" fmla="*/ 1271016 h 2496312"/>
              <a:gd name="connsiteX71" fmla="*/ 11662 w 3780428"/>
              <a:gd name="connsiteY71" fmla="*/ 1307592 h 2496312"/>
              <a:gd name="connsiteX72" fmla="*/ 11662 w 3780428"/>
              <a:gd name="connsiteY72" fmla="*/ 1700784 h 2496312"/>
              <a:gd name="connsiteX73" fmla="*/ 29950 w 3780428"/>
              <a:gd name="connsiteY73" fmla="*/ 1755648 h 2496312"/>
              <a:gd name="connsiteX74" fmla="*/ 39094 w 3780428"/>
              <a:gd name="connsiteY74" fmla="*/ 1947672 h 2496312"/>
              <a:gd name="connsiteX75" fmla="*/ 57382 w 3780428"/>
              <a:gd name="connsiteY75" fmla="*/ 2020824 h 2496312"/>
              <a:gd name="connsiteX76" fmla="*/ 75670 w 3780428"/>
              <a:gd name="connsiteY76" fmla="*/ 2066544 h 2496312"/>
              <a:gd name="connsiteX77" fmla="*/ 93958 w 3780428"/>
              <a:gd name="connsiteY77" fmla="*/ 2093976 h 2496312"/>
              <a:gd name="connsiteX78" fmla="*/ 121390 w 3780428"/>
              <a:gd name="connsiteY78" fmla="*/ 2139696 h 2496312"/>
              <a:gd name="connsiteX79" fmla="*/ 139678 w 3780428"/>
              <a:gd name="connsiteY79" fmla="*/ 2176272 h 2496312"/>
              <a:gd name="connsiteX80" fmla="*/ 157966 w 3780428"/>
              <a:gd name="connsiteY80" fmla="*/ 2203704 h 2496312"/>
              <a:gd name="connsiteX81" fmla="*/ 176254 w 3780428"/>
              <a:gd name="connsiteY81" fmla="*/ 2240280 h 2496312"/>
              <a:gd name="connsiteX82" fmla="*/ 203686 w 3780428"/>
              <a:gd name="connsiteY82" fmla="*/ 2258568 h 2496312"/>
              <a:gd name="connsiteX83" fmla="*/ 249406 w 3780428"/>
              <a:gd name="connsiteY83" fmla="*/ 2313432 h 2496312"/>
              <a:gd name="connsiteX84" fmla="*/ 304270 w 3780428"/>
              <a:gd name="connsiteY84" fmla="*/ 2340864 h 2496312"/>
              <a:gd name="connsiteX85" fmla="*/ 377422 w 3780428"/>
              <a:gd name="connsiteY85" fmla="*/ 2359152 h 2496312"/>
              <a:gd name="connsiteX86" fmla="*/ 441430 w 3780428"/>
              <a:gd name="connsiteY86" fmla="*/ 2404872 h 2496312"/>
              <a:gd name="connsiteX87" fmla="*/ 724894 w 3780428"/>
              <a:gd name="connsiteY87" fmla="*/ 2414016 h 2496312"/>
              <a:gd name="connsiteX88" fmla="*/ 761470 w 3780428"/>
              <a:gd name="connsiteY88" fmla="*/ 2423160 h 2496312"/>
              <a:gd name="connsiteX89" fmla="*/ 788902 w 3780428"/>
              <a:gd name="connsiteY89" fmla="*/ 2432304 h 2496312"/>
              <a:gd name="connsiteX90" fmla="*/ 843766 w 3780428"/>
              <a:gd name="connsiteY90" fmla="*/ 2441448 h 2496312"/>
              <a:gd name="connsiteX91" fmla="*/ 871198 w 3780428"/>
              <a:gd name="connsiteY91" fmla="*/ 2450592 h 2496312"/>
              <a:gd name="connsiteX92" fmla="*/ 935206 w 3780428"/>
              <a:gd name="connsiteY92" fmla="*/ 2459736 h 2496312"/>
              <a:gd name="connsiteX93" fmla="*/ 990070 w 3780428"/>
              <a:gd name="connsiteY93" fmla="*/ 2478024 h 2496312"/>
              <a:gd name="connsiteX94" fmla="*/ 1017502 w 3780428"/>
              <a:gd name="connsiteY94" fmla="*/ 2487168 h 2496312"/>
              <a:gd name="connsiteX95" fmla="*/ 1054078 w 3780428"/>
              <a:gd name="connsiteY95" fmla="*/ 2496312 h 2496312"/>
              <a:gd name="connsiteX96" fmla="*/ 1163806 w 3780428"/>
              <a:gd name="connsiteY96" fmla="*/ 2487168 h 2496312"/>
              <a:gd name="connsiteX97" fmla="*/ 1218670 w 3780428"/>
              <a:gd name="connsiteY97" fmla="*/ 2468880 h 2496312"/>
              <a:gd name="connsiteX98" fmla="*/ 1255246 w 3780428"/>
              <a:gd name="connsiteY98" fmla="*/ 2459736 h 2496312"/>
              <a:gd name="connsiteX99" fmla="*/ 1300966 w 3780428"/>
              <a:gd name="connsiteY99" fmla="*/ 2441448 h 2496312"/>
              <a:gd name="connsiteX100" fmla="*/ 1392406 w 3780428"/>
              <a:gd name="connsiteY100" fmla="*/ 2432304 h 2496312"/>
              <a:gd name="connsiteX101" fmla="*/ 1703302 w 3780428"/>
              <a:gd name="connsiteY101" fmla="*/ 2432304 h 2496312"/>
              <a:gd name="connsiteX102" fmla="*/ 1858750 w 3780428"/>
              <a:gd name="connsiteY102" fmla="*/ 2441448 h 2496312"/>
              <a:gd name="connsiteX103" fmla="*/ 1904470 w 3780428"/>
              <a:gd name="connsiteY103" fmla="*/ 2450592 h 2496312"/>
              <a:gd name="connsiteX104" fmla="*/ 2242798 w 3780428"/>
              <a:gd name="connsiteY104" fmla="*/ 2432304 h 2496312"/>
              <a:gd name="connsiteX105" fmla="*/ 2370814 w 3780428"/>
              <a:gd name="connsiteY105" fmla="*/ 2423160 h 2496312"/>
              <a:gd name="connsiteX106" fmla="*/ 2480542 w 3780428"/>
              <a:gd name="connsiteY106" fmla="*/ 2441448 h 2496312"/>
              <a:gd name="connsiteX107" fmla="*/ 2535406 w 3780428"/>
              <a:gd name="connsiteY107" fmla="*/ 2450592 h 2496312"/>
              <a:gd name="connsiteX108" fmla="*/ 2956030 w 3780428"/>
              <a:gd name="connsiteY108" fmla="*/ 2441448 h 2496312"/>
              <a:gd name="connsiteX109" fmla="*/ 2983462 w 3780428"/>
              <a:gd name="connsiteY109" fmla="*/ 2423160 h 2496312"/>
              <a:gd name="connsiteX110" fmla="*/ 3010894 w 3780428"/>
              <a:gd name="connsiteY110" fmla="*/ 2414016 h 2496312"/>
              <a:gd name="connsiteX111" fmla="*/ 3074902 w 3780428"/>
              <a:gd name="connsiteY111" fmla="*/ 2368296 h 2496312"/>
              <a:gd name="connsiteX112" fmla="*/ 3129766 w 3780428"/>
              <a:gd name="connsiteY112" fmla="*/ 2313432 h 2496312"/>
              <a:gd name="connsiteX113" fmla="*/ 3157198 w 3780428"/>
              <a:gd name="connsiteY113" fmla="*/ 2286000 h 2496312"/>
              <a:gd name="connsiteX114" fmla="*/ 3175486 w 3780428"/>
              <a:gd name="connsiteY114" fmla="*/ 2258568 h 2496312"/>
              <a:gd name="connsiteX115" fmla="*/ 3257782 w 3780428"/>
              <a:gd name="connsiteY115" fmla="*/ 2221992 h 2496312"/>
              <a:gd name="connsiteX116" fmla="*/ 3285214 w 3780428"/>
              <a:gd name="connsiteY116" fmla="*/ 2212848 h 2496312"/>
              <a:gd name="connsiteX117" fmla="*/ 3312646 w 3780428"/>
              <a:gd name="connsiteY117" fmla="*/ 2194560 h 2496312"/>
              <a:gd name="connsiteX118" fmla="*/ 3340078 w 3780428"/>
              <a:gd name="connsiteY118" fmla="*/ 2167128 h 2496312"/>
              <a:gd name="connsiteX119" fmla="*/ 3367510 w 3780428"/>
              <a:gd name="connsiteY119" fmla="*/ 2157984 h 2496312"/>
              <a:gd name="connsiteX120" fmla="*/ 3385798 w 3780428"/>
              <a:gd name="connsiteY120" fmla="*/ 2130552 h 2496312"/>
              <a:gd name="connsiteX121" fmla="*/ 3458950 w 3780428"/>
              <a:gd name="connsiteY121" fmla="*/ 2066544 h 2496312"/>
              <a:gd name="connsiteX122" fmla="*/ 3486382 w 3780428"/>
              <a:gd name="connsiteY122" fmla="*/ 2039112 h 2496312"/>
              <a:gd name="connsiteX123" fmla="*/ 3596110 w 3780428"/>
              <a:gd name="connsiteY123" fmla="*/ 1965960 h 2496312"/>
              <a:gd name="connsiteX124" fmla="*/ 3614398 w 3780428"/>
              <a:gd name="connsiteY124" fmla="*/ 1938528 h 2496312"/>
              <a:gd name="connsiteX125" fmla="*/ 3641830 w 3780428"/>
              <a:gd name="connsiteY125" fmla="*/ 1920240 h 2496312"/>
              <a:gd name="connsiteX126" fmla="*/ 3660118 w 3780428"/>
              <a:gd name="connsiteY126" fmla="*/ 1883664 h 2496312"/>
              <a:gd name="connsiteX127" fmla="*/ 3678406 w 3780428"/>
              <a:gd name="connsiteY127" fmla="*/ 1856232 h 2496312"/>
              <a:gd name="connsiteX128" fmla="*/ 3687550 w 3780428"/>
              <a:gd name="connsiteY128" fmla="*/ 1828800 h 2496312"/>
              <a:gd name="connsiteX129" fmla="*/ 3705838 w 3780428"/>
              <a:gd name="connsiteY129" fmla="*/ 1801368 h 2496312"/>
              <a:gd name="connsiteX130" fmla="*/ 3724126 w 3780428"/>
              <a:gd name="connsiteY130" fmla="*/ 1746504 h 2496312"/>
              <a:gd name="connsiteX131" fmla="*/ 3733270 w 3780428"/>
              <a:gd name="connsiteY131" fmla="*/ 1673352 h 2496312"/>
              <a:gd name="connsiteX132" fmla="*/ 3769846 w 3780428"/>
              <a:gd name="connsiteY132" fmla="*/ 1481328 h 2496312"/>
              <a:gd name="connsiteX133" fmla="*/ 3769846 w 3780428"/>
              <a:gd name="connsiteY133" fmla="*/ 1280160 h 2496312"/>
              <a:gd name="connsiteX134" fmla="*/ 3724126 w 3780428"/>
              <a:gd name="connsiteY134" fmla="*/ 1271016 h 2496312"/>
              <a:gd name="connsiteX135" fmla="*/ 3760702 w 3780428"/>
              <a:gd name="connsiteY135" fmla="*/ 1188720 h 2496312"/>
              <a:gd name="connsiteX136" fmla="*/ 3660118 w 3780428"/>
              <a:gd name="connsiteY136" fmla="*/ 1143000 h 2496312"/>
              <a:gd name="connsiteX137" fmla="*/ 3687550 w 3780428"/>
              <a:gd name="connsiteY137" fmla="*/ 1170432 h 2496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3780428" h="2496312">
                <a:moveTo>
                  <a:pt x="3678406" y="1188720"/>
                </a:moveTo>
                <a:cubicBezTo>
                  <a:pt x="3675358" y="1103376"/>
                  <a:pt x="3650974" y="1065276"/>
                  <a:pt x="3641830" y="1014984"/>
                </a:cubicBezTo>
                <a:cubicBezTo>
                  <a:pt x="3632686" y="964692"/>
                  <a:pt x="3641855" y="941907"/>
                  <a:pt x="3623542" y="886968"/>
                </a:cubicBezTo>
                <a:cubicBezTo>
                  <a:pt x="3620494" y="819912"/>
                  <a:pt x="3621549" y="752543"/>
                  <a:pt x="3614398" y="685800"/>
                </a:cubicBezTo>
                <a:cubicBezTo>
                  <a:pt x="3612344" y="666632"/>
                  <a:pt x="3606803" y="646976"/>
                  <a:pt x="3596110" y="630936"/>
                </a:cubicBezTo>
                <a:cubicBezTo>
                  <a:pt x="3590014" y="621792"/>
                  <a:pt x="3585593" y="611275"/>
                  <a:pt x="3577822" y="603504"/>
                </a:cubicBezTo>
                <a:cubicBezTo>
                  <a:pt x="3570051" y="595733"/>
                  <a:pt x="3559534" y="591312"/>
                  <a:pt x="3550390" y="585216"/>
                </a:cubicBezTo>
                <a:cubicBezTo>
                  <a:pt x="3501622" y="512064"/>
                  <a:pt x="3565630" y="600456"/>
                  <a:pt x="3504670" y="539496"/>
                </a:cubicBezTo>
                <a:cubicBezTo>
                  <a:pt x="3443710" y="478536"/>
                  <a:pt x="3532102" y="542544"/>
                  <a:pt x="3458950" y="493776"/>
                </a:cubicBezTo>
                <a:cubicBezTo>
                  <a:pt x="3456417" y="481109"/>
                  <a:pt x="3449449" y="436440"/>
                  <a:pt x="3440662" y="420624"/>
                </a:cubicBezTo>
                <a:cubicBezTo>
                  <a:pt x="3429988" y="401411"/>
                  <a:pt x="3422374" y="377952"/>
                  <a:pt x="3404086" y="365760"/>
                </a:cubicBezTo>
                <a:lnTo>
                  <a:pt x="3376654" y="347472"/>
                </a:lnTo>
                <a:cubicBezTo>
                  <a:pt x="3373606" y="338328"/>
                  <a:pt x="3374326" y="326856"/>
                  <a:pt x="3367510" y="320040"/>
                </a:cubicBezTo>
                <a:cubicBezTo>
                  <a:pt x="3360694" y="313224"/>
                  <a:pt x="3348699" y="315207"/>
                  <a:pt x="3340078" y="310896"/>
                </a:cubicBezTo>
                <a:cubicBezTo>
                  <a:pt x="3330248" y="305981"/>
                  <a:pt x="3321790" y="298704"/>
                  <a:pt x="3312646" y="292608"/>
                </a:cubicBezTo>
                <a:cubicBezTo>
                  <a:pt x="3306550" y="283464"/>
                  <a:pt x="3302129" y="272947"/>
                  <a:pt x="3294358" y="265176"/>
                </a:cubicBezTo>
                <a:cubicBezTo>
                  <a:pt x="3276632" y="247450"/>
                  <a:pt x="3261805" y="245181"/>
                  <a:pt x="3239494" y="237744"/>
                </a:cubicBezTo>
                <a:cubicBezTo>
                  <a:pt x="3233398" y="228600"/>
                  <a:pt x="3229788" y="217177"/>
                  <a:pt x="3221206" y="210312"/>
                </a:cubicBezTo>
                <a:cubicBezTo>
                  <a:pt x="3213680" y="204291"/>
                  <a:pt x="3202395" y="205479"/>
                  <a:pt x="3193774" y="201168"/>
                </a:cubicBezTo>
                <a:cubicBezTo>
                  <a:pt x="3183944" y="196253"/>
                  <a:pt x="3175486" y="188976"/>
                  <a:pt x="3166342" y="182880"/>
                </a:cubicBezTo>
                <a:cubicBezTo>
                  <a:pt x="3117574" y="109728"/>
                  <a:pt x="3181582" y="198120"/>
                  <a:pt x="3120622" y="137160"/>
                </a:cubicBezTo>
                <a:cubicBezTo>
                  <a:pt x="3112851" y="129389"/>
                  <a:pt x="3110105" y="117499"/>
                  <a:pt x="3102334" y="109728"/>
                </a:cubicBezTo>
                <a:cubicBezTo>
                  <a:pt x="3084608" y="92002"/>
                  <a:pt x="3069781" y="89733"/>
                  <a:pt x="3047470" y="82296"/>
                </a:cubicBezTo>
                <a:cubicBezTo>
                  <a:pt x="3041374" y="73152"/>
                  <a:pt x="3038501" y="60689"/>
                  <a:pt x="3029182" y="54864"/>
                </a:cubicBezTo>
                <a:cubicBezTo>
                  <a:pt x="3012835" y="44647"/>
                  <a:pt x="2992606" y="42672"/>
                  <a:pt x="2974318" y="36576"/>
                </a:cubicBezTo>
                <a:cubicBezTo>
                  <a:pt x="2959560" y="31657"/>
                  <a:pt x="2924167" y="19080"/>
                  <a:pt x="2910310" y="18288"/>
                </a:cubicBezTo>
                <a:cubicBezTo>
                  <a:pt x="2815927" y="12895"/>
                  <a:pt x="2721334" y="12192"/>
                  <a:pt x="2626846" y="9144"/>
                </a:cubicBezTo>
                <a:cubicBezTo>
                  <a:pt x="2614654" y="6096"/>
                  <a:pt x="2602837" y="0"/>
                  <a:pt x="2590270" y="0"/>
                </a:cubicBezTo>
                <a:cubicBezTo>
                  <a:pt x="2507582" y="0"/>
                  <a:pt x="2490156" y="5392"/>
                  <a:pt x="2425678" y="18288"/>
                </a:cubicBezTo>
                <a:cubicBezTo>
                  <a:pt x="2382206" y="47269"/>
                  <a:pt x="2408672" y="33101"/>
                  <a:pt x="2343382" y="54864"/>
                </a:cubicBezTo>
                <a:lnTo>
                  <a:pt x="2315950" y="64008"/>
                </a:lnTo>
                <a:cubicBezTo>
                  <a:pt x="2306806" y="67056"/>
                  <a:pt x="2297869" y="70814"/>
                  <a:pt x="2288518" y="73152"/>
                </a:cubicBezTo>
                <a:cubicBezTo>
                  <a:pt x="2276326" y="76200"/>
                  <a:pt x="2264363" y="80385"/>
                  <a:pt x="2251942" y="82296"/>
                </a:cubicBezTo>
                <a:cubicBezTo>
                  <a:pt x="2224662" y="86493"/>
                  <a:pt x="2197005" y="87792"/>
                  <a:pt x="2169646" y="91440"/>
                </a:cubicBezTo>
                <a:cubicBezTo>
                  <a:pt x="2151268" y="93890"/>
                  <a:pt x="2133290" y="99495"/>
                  <a:pt x="2114782" y="100584"/>
                </a:cubicBezTo>
                <a:cubicBezTo>
                  <a:pt x="2029531" y="105599"/>
                  <a:pt x="1944094" y="106680"/>
                  <a:pt x="1858750" y="109728"/>
                </a:cubicBezTo>
                <a:cubicBezTo>
                  <a:pt x="1760601" y="142444"/>
                  <a:pt x="1839214" y="121043"/>
                  <a:pt x="1694158" y="137160"/>
                </a:cubicBezTo>
                <a:cubicBezTo>
                  <a:pt x="1681133" y="138607"/>
                  <a:pt x="1630189" y="145266"/>
                  <a:pt x="1611862" y="155448"/>
                </a:cubicBezTo>
                <a:cubicBezTo>
                  <a:pt x="1592649" y="166122"/>
                  <a:pt x="1577850" y="185073"/>
                  <a:pt x="1556998" y="192024"/>
                </a:cubicBezTo>
                <a:cubicBezTo>
                  <a:pt x="1547854" y="195072"/>
                  <a:pt x="1538187" y="196857"/>
                  <a:pt x="1529566" y="201168"/>
                </a:cubicBezTo>
                <a:cubicBezTo>
                  <a:pt x="1519736" y="206083"/>
                  <a:pt x="1512177" y="214993"/>
                  <a:pt x="1502134" y="219456"/>
                </a:cubicBezTo>
                <a:cubicBezTo>
                  <a:pt x="1484518" y="227285"/>
                  <a:pt x="1463310" y="227051"/>
                  <a:pt x="1447270" y="237744"/>
                </a:cubicBezTo>
                <a:cubicBezTo>
                  <a:pt x="1438126" y="243840"/>
                  <a:pt x="1428781" y="249644"/>
                  <a:pt x="1419838" y="256032"/>
                </a:cubicBezTo>
                <a:cubicBezTo>
                  <a:pt x="1407437" y="264890"/>
                  <a:pt x="1396893" y="276648"/>
                  <a:pt x="1383262" y="283464"/>
                </a:cubicBezTo>
                <a:cubicBezTo>
                  <a:pt x="1372022" y="289084"/>
                  <a:pt x="1358878" y="289560"/>
                  <a:pt x="1346686" y="292608"/>
                </a:cubicBezTo>
                <a:lnTo>
                  <a:pt x="1291822" y="329184"/>
                </a:lnTo>
                <a:cubicBezTo>
                  <a:pt x="1282678" y="335280"/>
                  <a:pt x="1274816" y="343997"/>
                  <a:pt x="1264390" y="347472"/>
                </a:cubicBezTo>
                <a:cubicBezTo>
                  <a:pt x="1134010" y="390932"/>
                  <a:pt x="1269686" y="347265"/>
                  <a:pt x="1172950" y="374904"/>
                </a:cubicBezTo>
                <a:cubicBezTo>
                  <a:pt x="1163682" y="377552"/>
                  <a:pt x="1154927" y="381957"/>
                  <a:pt x="1145518" y="384048"/>
                </a:cubicBezTo>
                <a:cubicBezTo>
                  <a:pt x="1100003" y="394162"/>
                  <a:pt x="1054078" y="402336"/>
                  <a:pt x="1008358" y="411480"/>
                </a:cubicBezTo>
                <a:cubicBezTo>
                  <a:pt x="993118" y="414528"/>
                  <a:pt x="978103" y="419078"/>
                  <a:pt x="962638" y="420624"/>
                </a:cubicBezTo>
                <a:lnTo>
                  <a:pt x="871198" y="429768"/>
                </a:lnTo>
                <a:cubicBezTo>
                  <a:pt x="859006" y="432816"/>
                  <a:pt x="846987" y="436664"/>
                  <a:pt x="834622" y="438912"/>
                </a:cubicBezTo>
                <a:cubicBezTo>
                  <a:pt x="813417" y="442767"/>
                  <a:pt x="791615" y="443210"/>
                  <a:pt x="770614" y="448056"/>
                </a:cubicBezTo>
                <a:cubicBezTo>
                  <a:pt x="751830" y="452391"/>
                  <a:pt x="734038" y="460248"/>
                  <a:pt x="715750" y="466344"/>
                </a:cubicBezTo>
                <a:lnTo>
                  <a:pt x="688318" y="475488"/>
                </a:lnTo>
                <a:cubicBezTo>
                  <a:pt x="679174" y="478536"/>
                  <a:pt x="669507" y="480321"/>
                  <a:pt x="660886" y="484632"/>
                </a:cubicBezTo>
                <a:cubicBezTo>
                  <a:pt x="648694" y="490728"/>
                  <a:pt x="636839" y="497550"/>
                  <a:pt x="624310" y="502920"/>
                </a:cubicBezTo>
                <a:cubicBezTo>
                  <a:pt x="615451" y="506717"/>
                  <a:pt x="605304" y="507383"/>
                  <a:pt x="596878" y="512064"/>
                </a:cubicBezTo>
                <a:cubicBezTo>
                  <a:pt x="502552" y="564467"/>
                  <a:pt x="576654" y="537093"/>
                  <a:pt x="514582" y="557784"/>
                </a:cubicBezTo>
                <a:cubicBezTo>
                  <a:pt x="465814" y="630936"/>
                  <a:pt x="529822" y="542544"/>
                  <a:pt x="468862" y="603504"/>
                </a:cubicBezTo>
                <a:cubicBezTo>
                  <a:pt x="458086" y="614280"/>
                  <a:pt x="451625" y="628752"/>
                  <a:pt x="441430" y="640080"/>
                </a:cubicBezTo>
                <a:cubicBezTo>
                  <a:pt x="424128" y="659304"/>
                  <a:pt x="386566" y="694944"/>
                  <a:pt x="386566" y="694944"/>
                </a:cubicBezTo>
                <a:cubicBezTo>
                  <a:pt x="368765" y="748348"/>
                  <a:pt x="391350" y="699304"/>
                  <a:pt x="349990" y="740664"/>
                </a:cubicBezTo>
                <a:cubicBezTo>
                  <a:pt x="297158" y="793496"/>
                  <a:pt x="371680" y="743098"/>
                  <a:pt x="304270" y="795528"/>
                </a:cubicBezTo>
                <a:cubicBezTo>
                  <a:pt x="286920" y="809022"/>
                  <a:pt x="267694" y="819912"/>
                  <a:pt x="249406" y="832104"/>
                </a:cubicBezTo>
                <a:cubicBezTo>
                  <a:pt x="216423" y="854092"/>
                  <a:pt x="192164" y="867675"/>
                  <a:pt x="167110" y="905256"/>
                </a:cubicBezTo>
                <a:cubicBezTo>
                  <a:pt x="92747" y="1016800"/>
                  <a:pt x="159109" y="912343"/>
                  <a:pt x="112246" y="996696"/>
                </a:cubicBezTo>
                <a:cubicBezTo>
                  <a:pt x="103615" y="1012232"/>
                  <a:pt x="93240" y="1026768"/>
                  <a:pt x="84814" y="1042416"/>
                </a:cubicBezTo>
                <a:cubicBezTo>
                  <a:pt x="71889" y="1066420"/>
                  <a:pt x="48238" y="1115568"/>
                  <a:pt x="48238" y="1115568"/>
                </a:cubicBezTo>
                <a:cubicBezTo>
                  <a:pt x="36318" y="1222845"/>
                  <a:pt x="45788" y="1171087"/>
                  <a:pt x="20806" y="1271016"/>
                </a:cubicBezTo>
                <a:lnTo>
                  <a:pt x="11662" y="1307592"/>
                </a:lnTo>
                <a:cubicBezTo>
                  <a:pt x="-1225" y="1475125"/>
                  <a:pt x="-6343" y="1484725"/>
                  <a:pt x="11662" y="1700784"/>
                </a:cubicBezTo>
                <a:cubicBezTo>
                  <a:pt x="13263" y="1719995"/>
                  <a:pt x="29950" y="1755648"/>
                  <a:pt x="29950" y="1755648"/>
                </a:cubicBezTo>
                <a:cubicBezTo>
                  <a:pt x="32998" y="1819656"/>
                  <a:pt x="34179" y="1883780"/>
                  <a:pt x="39094" y="1947672"/>
                </a:cubicBezTo>
                <a:cubicBezTo>
                  <a:pt x="40854" y="1970557"/>
                  <a:pt x="49075" y="1998671"/>
                  <a:pt x="57382" y="2020824"/>
                </a:cubicBezTo>
                <a:cubicBezTo>
                  <a:pt x="63145" y="2036193"/>
                  <a:pt x="68329" y="2051863"/>
                  <a:pt x="75670" y="2066544"/>
                </a:cubicBezTo>
                <a:cubicBezTo>
                  <a:pt x="80585" y="2076374"/>
                  <a:pt x="88133" y="2084657"/>
                  <a:pt x="93958" y="2093976"/>
                </a:cubicBezTo>
                <a:cubicBezTo>
                  <a:pt x="103378" y="2109047"/>
                  <a:pt x="112759" y="2124160"/>
                  <a:pt x="121390" y="2139696"/>
                </a:cubicBezTo>
                <a:cubicBezTo>
                  <a:pt x="128010" y="2151612"/>
                  <a:pt x="132915" y="2164437"/>
                  <a:pt x="139678" y="2176272"/>
                </a:cubicBezTo>
                <a:cubicBezTo>
                  <a:pt x="145130" y="2185814"/>
                  <a:pt x="152514" y="2194162"/>
                  <a:pt x="157966" y="2203704"/>
                </a:cubicBezTo>
                <a:cubicBezTo>
                  <a:pt x="164729" y="2215539"/>
                  <a:pt x="167528" y="2229808"/>
                  <a:pt x="176254" y="2240280"/>
                </a:cubicBezTo>
                <a:cubicBezTo>
                  <a:pt x="183289" y="2248723"/>
                  <a:pt x="195243" y="2251533"/>
                  <a:pt x="203686" y="2258568"/>
                </a:cubicBezTo>
                <a:cubicBezTo>
                  <a:pt x="293566" y="2333468"/>
                  <a:pt x="177478" y="2241504"/>
                  <a:pt x="249406" y="2313432"/>
                </a:cubicBezTo>
                <a:cubicBezTo>
                  <a:pt x="265012" y="2329038"/>
                  <a:pt x="283818" y="2335286"/>
                  <a:pt x="304270" y="2340864"/>
                </a:cubicBezTo>
                <a:cubicBezTo>
                  <a:pt x="328519" y="2347477"/>
                  <a:pt x="377422" y="2359152"/>
                  <a:pt x="377422" y="2359152"/>
                </a:cubicBezTo>
                <a:cubicBezTo>
                  <a:pt x="389415" y="2395132"/>
                  <a:pt x="383916" y="2403017"/>
                  <a:pt x="441430" y="2404872"/>
                </a:cubicBezTo>
                <a:lnTo>
                  <a:pt x="724894" y="2414016"/>
                </a:lnTo>
                <a:cubicBezTo>
                  <a:pt x="737086" y="2417064"/>
                  <a:pt x="749386" y="2419708"/>
                  <a:pt x="761470" y="2423160"/>
                </a:cubicBezTo>
                <a:cubicBezTo>
                  <a:pt x="770738" y="2425808"/>
                  <a:pt x="779493" y="2430213"/>
                  <a:pt x="788902" y="2432304"/>
                </a:cubicBezTo>
                <a:cubicBezTo>
                  <a:pt x="807001" y="2436326"/>
                  <a:pt x="825667" y="2437426"/>
                  <a:pt x="843766" y="2441448"/>
                </a:cubicBezTo>
                <a:cubicBezTo>
                  <a:pt x="853175" y="2443539"/>
                  <a:pt x="861747" y="2448702"/>
                  <a:pt x="871198" y="2450592"/>
                </a:cubicBezTo>
                <a:cubicBezTo>
                  <a:pt x="892332" y="2454819"/>
                  <a:pt x="913870" y="2456688"/>
                  <a:pt x="935206" y="2459736"/>
                </a:cubicBezTo>
                <a:lnTo>
                  <a:pt x="990070" y="2478024"/>
                </a:lnTo>
                <a:cubicBezTo>
                  <a:pt x="999214" y="2481072"/>
                  <a:pt x="1008151" y="2484830"/>
                  <a:pt x="1017502" y="2487168"/>
                </a:cubicBezTo>
                <a:lnTo>
                  <a:pt x="1054078" y="2496312"/>
                </a:lnTo>
                <a:cubicBezTo>
                  <a:pt x="1090654" y="2493264"/>
                  <a:pt x="1127603" y="2493202"/>
                  <a:pt x="1163806" y="2487168"/>
                </a:cubicBezTo>
                <a:cubicBezTo>
                  <a:pt x="1182821" y="2483999"/>
                  <a:pt x="1199968" y="2473555"/>
                  <a:pt x="1218670" y="2468880"/>
                </a:cubicBezTo>
                <a:cubicBezTo>
                  <a:pt x="1230862" y="2465832"/>
                  <a:pt x="1243324" y="2463710"/>
                  <a:pt x="1255246" y="2459736"/>
                </a:cubicBezTo>
                <a:cubicBezTo>
                  <a:pt x="1270818" y="2454545"/>
                  <a:pt x="1284871" y="2444667"/>
                  <a:pt x="1300966" y="2441448"/>
                </a:cubicBezTo>
                <a:cubicBezTo>
                  <a:pt x="1331003" y="2435441"/>
                  <a:pt x="1361926" y="2435352"/>
                  <a:pt x="1392406" y="2432304"/>
                </a:cubicBezTo>
                <a:cubicBezTo>
                  <a:pt x="1508774" y="2393515"/>
                  <a:pt x="1417558" y="2420398"/>
                  <a:pt x="1703302" y="2432304"/>
                </a:cubicBezTo>
                <a:cubicBezTo>
                  <a:pt x="1755163" y="2434465"/>
                  <a:pt x="1806934" y="2438400"/>
                  <a:pt x="1858750" y="2441448"/>
                </a:cubicBezTo>
                <a:cubicBezTo>
                  <a:pt x="1873990" y="2444496"/>
                  <a:pt x="1888928" y="2450592"/>
                  <a:pt x="1904470" y="2450592"/>
                </a:cubicBezTo>
                <a:cubicBezTo>
                  <a:pt x="2131296" y="2450592"/>
                  <a:pt x="2104481" y="2452064"/>
                  <a:pt x="2242798" y="2432304"/>
                </a:cubicBezTo>
                <a:cubicBezTo>
                  <a:pt x="2320975" y="2406245"/>
                  <a:pt x="2278534" y="2411625"/>
                  <a:pt x="2370814" y="2423160"/>
                </a:cubicBezTo>
                <a:cubicBezTo>
                  <a:pt x="2427995" y="2442220"/>
                  <a:pt x="2378458" y="2427837"/>
                  <a:pt x="2480542" y="2441448"/>
                </a:cubicBezTo>
                <a:cubicBezTo>
                  <a:pt x="2498920" y="2443898"/>
                  <a:pt x="2517118" y="2447544"/>
                  <a:pt x="2535406" y="2450592"/>
                </a:cubicBezTo>
                <a:cubicBezTo>
                  <a:pt x="2675614" y="2447544"/>
                  <a:pt x="2816051" y="2450018"/>
                  <a:pt x="2956030" y="2441448"/>
                </a:cubicBezTo>
                <a:cubicBezTo>
                  <a:pt x="2966999" y="2440776"/>
                  <a:pt x="2973632" y="2428075"/>
                  <a:pt x="2983462" y="2423160"/>
                </a:cubicBezTo>
                <a:cubicBezTo>
                  <a:pt x="2992083" y="2418849"/>
                  <a:pt x="3002273" y="2418327"/>
                  <a:pt x="3010894" y="2414016"/>
                </a:cubicBezTo>
                <a:cubicBezTo>
                  <a:pt x="3022025" y="2408451"/>
                  <a:pt x="3069725" y="2372956"/>
                  <a:pt x="3074902" y="2368296"/>
                </a:cubicBezTo>
                <a:cubicBezTo>
                  <a:pt x="3094126" y="2350994"/>
                  <a:pt x="3111478" y="2331720"/>
                  <a:pt x="3129766" y="2313432"/>
                </a:cubicBezTo>
                <a:cubicBezTo>
                  <a:pt x="3138910" y="2304288"/>
                  <a:pt x="3150025" y="2296760"/>
                  <a:pt x="3157198" y="2286000"/>
                </a:cubicBezTo>
                <a:cubicBezTo>
                  <a:pt x="3163294" y="2276856"/>
                  <a:pt x="3167715" y="2266339"/>
                  <a:pt x="3175486" y="2258568"/>
                </a:cubicBezTo>
                <a:cubicBezTo>
                  <a:pt x="3197222" y="2236832"/>
                  <a:pt x="3230619" y="2231046"/>
                  <a:pt x="3257782" y="2221992"/>
                </a:cubicBezTo>
                <a:cubicBezTo>
                  <a:pt x="3266926" y="2218944"/>
                  <a:pt x="3277194" y="2218195"/>
                  <a:pt x="3285214" y="2212848"/>
                </a:cubicBezTo>
                <a:cubicBezTo>
                  <a:pt x="3294358" y="2206752"/>
                  <a:pt x="3304203" y="2201595"/>
                  <a:pt x="3312646" y="2194560"/>
                </a:cubicBezTo>
                <a:cubicBezTo>
                  <a:pt x="3322580" y="2186281"/>
                  <a:pt x="3329318" y="2174301"/>
                  <a:pt x="3340078" y="2167128"/>
                </a:cubicBezTo>
                <a:cubicBezTo>
                  <a:pt x="3348098" y="2161781"/>
                  <a:pt x="3358366" y="2161032"/>
                  <a:pt x="3367510" y="2157984"/>
                </a:cubicBezTo>
                <a:cubicBezTo>
                  <a:pt x="3373606" y="2148840"/>
                  <a:pt x="3378763" y="2138995"/>
                  <a:pt x="3385798" y="2130552"/>
                </a:cubicBezTo>
                <a:cubicBezTo>
                  <a:pt x="3410191" y="2101280"/>
                  <a:pt x="3428546" y="2093147"/>
                  <a:pt x="3458950" y="2066544"/>
                </a:cubicBezTo>
                <a:cubicBezTo>
                  <a:pt x="3468682" y="2058029"/>
                  <a:pt x="3476374" y="2047301"/>
                  <a:pt x="3486382" y="2039112"/>
                </a:cubicBezTo>
                <a:cubicBezTo>
                  <a:pt x="3552427" y="1985075"/>
                  <a:pt x="3540327" y="1993851"/>
                  <a:pt x="3596110" y="1965960"/>
                </a:cubicBezTo>
                <a:cubicBezTo>
                  <a:pt x="3602206" y="1956816"/>
                  <a:pt x="3606627" y="1946299"/>
                  <a:pt x="3614398" y="1938528"/>
                </a:cubicBezTo>
                <a:cubicBezTo>
                  <a:pt x="3622169" y="1930757"/>
                  <a:pt x="3634795" y="1928683"/>
                  <a:pt x="3641830" y="1920240"/>
                </a:cubicBezTo>
                <a:cubicBezTo>
                  <a:pt x="3650556" y="1909768"/>
                  <a:pt x="3653355" y="1895499"/>
                  <a:pt x="3660118" y="1883664"/>
                </a:cubicBezTo>
                <a:cubicBezTo>
                  <a:pt x="3665570" y="1874122"/>
                  <a:pt x="3673491" y="1866062"/>
                  <a:pt x="3678406" y="1856232"/>
                </a:cubicBezTo>
                <a:cubicBezTo>
                  <a:pt x="3682717" y="1847611"/>
                  <a:pt x="3683239" y="1837421"/>
                  <a:pt x="3687550" y="1828800"/>
                </a:cubicBezTo>
                <a:cubicBezTo>
                  <a:pt x="3692465" y="1818970"/>
                  <a:pt x="3701375" y="1811411"/>
                  <a:pt x="3705838" y="1801368"/>
                </a:cubicBezTo>
                <a:cubicBezTo>
                  <a:pt x="3713667" y="1783752"/>
                  <a:pt x="3724126" y="1746504"/>
                  <a:pt x="3724126" y="1746504"/>
                </a:cubicBezTo>
                <a:cubicBezTo>
                  <a:pt x="3727174" y="1722120"/>
                  <a:pt x="3729388" y="1697617"/>
                  <a:pt x="3733270" y="1673352"/>
                </a:cubicBezTo>
                <a:cubicBezTo>
                  <a:pt x="3755208" y="1536241"/>
                  <a:pt x="3749774" y="1561614"/>
                  <a:pt x="3769846" y="1481328"/>
                </a:cubicBezTo>
                <a:cubicBezTo>
                  <a:pt x="3774758" y="1432206"/>
                  <a:pt x="3790980" y="1325951"/>
                  <a:pt x="3769846" y="1280160"/>
                </a:cubicBezTo>
                <a:cubicBezTo>
                  <a:pt x="3763333" y="1266049"/>
                  <a:pt x="3739366" y="1274064"/>
                  <a:pt x="3724126" y="1271016"/>
                </a:cubicBezTo>
                <a:cubicBezTo>
                  <a:pt x="3714982" y="1264920"/>
                  <a:pt x="3768473" y="1196491"/>
                  <a:pt x="3760702" y="1188720"/>
                </a:cubicBezTo>
                <a:cubicBezTo>
                  <a:pt x="3732352" y="1160370"/>
                  <a:pt x="3666176" y="1179349"/>
                  <a:pt x="3660118" y="1143000"/>
                </a:cubicBezTo>
                <a:cubicBezTo>
                  <a:pt x="3590075" y="1153006"/>
                  <a:pt x="3727391" y="1170432"/>
                  <a:pt x="3687550" y="1170432"/>
                </a:cubicBezTo>
              </a:path>
            </a:pathLst>
          </a:custGeom>
          <a:solidFill>
            <a:srgbClr val="92F56B"/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олилиния 22"/>
          <p:cNvSpPr/>
          <p:nvPr/>
        </p:nvSpPr>
        <p:spPr>
          <a:xfrm>
            <a:off x="4398264" y="859535"/>
            <a:ext cx="3886200" cy="2076123"/>
          </a:xfrm>
          <a:custGeom>
            <a:avLst/>
            <a:gdLst>
              <a:gd name="connsiteX0" fmla="*/ 2706624 w 4206240"/>
              <a:gd name="connsiteY0" fmla="*/ 45720 h 2432304"/>
              <a:gd name="connsiteX1" fmla="*/ 2624328 w 4206240"/>
              <a:gd name="connsiteY1" fmla="*/ 18288 h 2432304"/>
              <a:gd name="connsiteX2" fmla="*/ 2514600 w 4206240"/>
              <a:gd name="connsiteY2" fmla="*/ 27432 h 2432304"/>
              <a:gd name="connsiteX3" fmla="*/ 2450592 w 4206240"/>
              <a:gd name="connsiteY3" fmla="*/ 54864 h 2432304"/>
              <a:gd name="connsiteX4" fmla="*/ 2414016 w 4206240"/>
              <a:gd name="connsiteY4" fmla="*/ 64008 h 2432304"/>
              <a:gd name="connsiteX5" fmla="*/ 2386584 w 4206240"/>
              <a:gd name="connsiteY5" fmla="*/ 73152 h 2432304"/>
              <a:gd name="connsiteX6" fmla="*/ 2340864 w 4206240"/>
              <a:gd name="connsiteY6" fmla="*/ 82296 h 2432304"/>
              <a:gd name="connsiteX7" fmla="*/ 2276856 w 4206240"/>
              <a:gd name="connsiteY7" fmla="*/ 100584 h 2432304"/>
              <a:gd name="connsiteX8" fmla="*/ 2002536 w 4206240"/>
              <a:gd name="connsiteY8" fmla="*/ 109728 h 2432304"/>
              <a:gd name="connsiteX9" fmla="*/ 1947672 w 4206240"/>
              <a:gd name="connsiteY9" fmla="*/ 118872 h 2432304"/>
              <a:gd name="connsiteX10" fmla="*/ 1810512 w 4206240"/>
              <a:gd name="connsiteY10" fmla="*/ 128016 h 2432304"/>
              <a:gd name="connsiteX11" fmla="*/ 1719072 w 4206240"/>
              <a:gd name="connsiteY11" fmla="*/ 146304 h 2432304"/>
              <a:gd name="connsiteX12" fmla="*/ 1664208 w 4206240"/>
              <a:gd name="connsiteY12" fmla="*/ 164592 h 2432304"/>
              <a:gd name="connsiteX13" fmla="*/ 1444752 w 4206240"/>
              <a:gd name="connsiteY13" fmla="*/ 182880 h 2432304"/>
              <a:gd name="connsiteX14" fmla="*/ 1335024 w 4206240"/>
              <a:gd name="connsiteY14" fmla="*/ 201168 h 2432304"/>
              <a:gd name="connsiteX15" fmla="*/ 1307592 w 4206240"/>
              <a:gd name="connsiteY15" fmla="*/ 210312 h 2432304"/>
              <a:gd name="connsiteX16" fmla="*/ 1261872 w 4206240"/>
              <a:gd name="connsiteY16" fmla="*/ 219456 h 2432304"/>
              <a:gd name="connsiteX17" fmla="*/ 1234440 w 4206240"/>
              <a:gd name="connsiteY17" fmla="*/ 228600 h 2432304"/>
              <a:gd name="connsiteX18" fmla="*/ 1197864 w 4206240"/>
              <a:gd name="connsiteY18" fmla="*/ 237744 h 2432304"/>
              <a:gd name="connsiteX19" fmla="*/ 1133856 w 4206240"/>
              <a:gd name="connsiteY19" fmla="*/ 265176 h 2432304"/>
              <a:gd name="connsiteX20" fmla="*/ 1005840 w 4206240"/>
              <a:gd name="connsiteY20" fmla="*/ 283464 h 2432304"/>
              <a:gd name="connsiteX21" fmla="*/ 941832 w 4206240"/>
              <a:gd name="connsiteY21" fmla="*/ 292608 h 2432304"/>
              <a:gd name="connsiteX22" fmla="*/ 804672 w 4206240"/>
              <a:gd name="connsiteY22" fmla="*/ 310896 h 2432304"/>
              <a:gd name="connsiteX23" fmla="*/ 777240 w 4206240"/>
              <a:gd name="connsiteY23" fmla="*/ 320040 h 2432304"/>
              <a:gd name="connsiteX24" fmla="*/ 676656 w 4206240"/>
              <a:gd name="connsiteY24" fmla="*/ 329184 h 2432304"/>
              <a:gd name="connsiteX25" fmla="*/ 566928 w 4206240"/>
              <a:gd name="connsiteY25" fmla="*/ 356616 h 2432304"/>
              <a:gd name="connsiteX26" fmla="*/ 539496 w 4206240"/>
              <a:gd name="connsiteY26" fmla="*/ 384048 h 2432304"/>
              <a:gd name="connsiteX27" fmla="*/ 521208 w 4206240"/>
              <a:gd name="connsiteY27" fmla="*/ 411480 h 2432304"/>
              <a:gd name="connsiteX28" fmla="*/ 493776 w 4206240"/>
              <a:gd name="connsiteY28" fmla="*/ 429768 h 2432304"/>
              <a:gd name="connsiteX29" fmla="*/ 448056 w 4206240"/>
              <a:gd name="connsiteY29" fmla="*/ 475488 h 2432304"/>
              <a:gd name="connsiteX30" fmla="*/ 420624 w 4206240"/>
              <a:gd name="connsiteY30" fmla="*/ 502920 h 2432304"/>
              <a:gd name="connsiteX31" fmla="*/ 365760 w 4206240"/>
              <a:gd name="connsiteY31" fmla="*/ 539496 h 2432304"/>
              <a:gd name="connsiteX32" fmla="*/ 320040 w 4206240"/>
              <a:gd name="connsiteY32" fmla="*/ 585216 h 2432304"/>
              <a:gd name="connsiteX33" fmla="*/ 274320 w 4206240"/>
              <a:gd name="connsiteY33" fmla="*/ 621792 h 2432304"/>
              <a:gd name="connsiteX34" fmla="*/ 237744 w 4206240"/>
              <a:gd name="connsiteY34" fmla="*/ 676656 h 2432304"/>
              <a:gd name="connsiteX35" fmla="*/ 219456 w 4206240"/>
              <a:gd name="connsiteY35" fmla="*/ 704088 h 2432304"/>
              <a:gd name="connsiteX36" fmla="*/ 192024 w 4206240"/>
              <a:gd name="connsiteY36" fmla="*/ 722376 h 2432304"/>
              <a:gd name="connsiteX37" fmla="*/ 182880 w 4206240"/>
              <a:gd name="connsiteY37" fmla="*/ 749808 h 2432304"/>
              <a:gd name="connsiteX38" fmla="*/ 146304 w 4206240"/>
              <a:gd name="connsiteY38" fmla="*/ 813816 h 2432304"/>
              <a:gd name="connsiteX39" fmla="*/ 118872 w 4206240"/>
              <a:gd name="connsiteY39" fmla="*/ 896112 h 2432304"/>
              <a:gd name="connsiteX40" fmla="*/ 109728 w 4206240"/>
              <a:gd name="connsiteY40" fmla="*/ 923544 h 2432304"/>
              <a:gd name="connsiteX41" fmla="*/ 91440 w 4206240"/>
              <a:gd name="connsiteY41" fmla="*/ 950976 h 2432304"/>
              <a:gd name="connsiteX42" fmla="*/ 64008 w 4206240"/>
              <a:gd name="connsiteY42" fmla="*/ 1042416 h 2432304"/>
              <a:gd name="connsiteX43" fmla="*/ 45720 w 4206240"/>
              <a:gd name="connsiteY43" fmla="*/ 1097280 h 2432304"/>
              <a:gd name="connsiteX44" fmla="*/ 36576 w 4206240"/>
              <a:gd name="connsiteY44" fmla="*/ 1133856 h 2432304"/>
              <a:gd name="connsiteX45" fmla="*/ 18288 w 4206240"/>
              <a:gd name="connsiteY45" fmla="*/ 1188720 h 2432304"/>
              <a:gd name="connsiteX46" fmla="*/ 0 w 4206240"/>
              <a:gd name="connsiteY46" fmla="*/ 1261872 h 2432304"/>
              <a:gd name="connsiteX47" fmla="*/ 9144 w 4206240"/>
              <a:gd name="connsiteY47" fmla="*/ 1490472 h 2432304"/>
              <a:gd name="connsiteX48" fmla="*/ 18288 w 4206240"/>
              <a:gd name="connsiteY48" fmla="*/ 1536192 h 2432304"/>
              <a:gd name="connsiteX49" fmla="*/ 36576 w 4206240"/>
              <a:gd name="connsiteY49" fmla="*/ 1591056 h 2432304"/>
              <a:gd name="connsiteX50" fmla="*/ 45720 w 4206240"/>
              <a:gd name="connsiteY50" fmla="*/ 1618488 h 2432304"/>
              <a:gd name="connsiteX51" fmla="*/ 54864 w 4206240"/>
              <a:gd name="connsiteY51" fmla="*/ 1645920 h 2432304"/>
              <a:gd name="connsiteX52" fmla="*/ 64008 w 4206240"/>
              <a:gd name="connsiteY52" fmla="*/ 1673352 h 2432304"/>
              <a:gd name="connsiteX53" fmla="*/ 82296 w 4206240"/>
              <a:gd name="connsiteY53" fmla="*/ 1700784 h 2432304"/>
              <a:gd name="connsiteX54" fmla="*/ 109728 w 4206240"/>
              <a:gd name="connsiteY54" fmla="*/ 1819656 h 2432304"/>
              <a:gd name="connsiteX55" fmla="*/ 128016 w 4206240"/>
              <a:gd name="connsiteY55" fmla="*/ 1856232 h 2432304"/>
              <a:gd name="connsiteX56" fmla="*/ 155448 w 4206240"/>
              <a:gd name="connsiteY56" fmla="*/ 1874520 h 2432304"/>
              <a:gd name="connsiteX57" fmla="*/ 192024 w 4206240"/>
              <a:gd name="connsiteY57" fmla="*/ 1901952 h 2432304"/>
              <a:gd name="connsiteX58" fmla="*/ 201168 w 4206240"/>
              <a:gd name="connsiteY58" fmla="*/ 1929384 h 2432304"/>
              <a:gd name="connsiteX59" fmla="*/ 256032 w 4206240"/>
              <a:gd name="connsiteY59" fmla="*/ 1975104 h 2432304"/>
              <a:gd name="connsiteX60" fmla="*/ 310896 w 4206240"/>
              <a:gd name="connsiteY60" fmla="*/ 2020824 h 2432304"/>
              <a:gd name="connsiteX61" fmla="*/ 320040 w 4206240"/>
              <a:gd name="connsiteY61" fmla="*/ 2048256 h 2432304"/>
              <a:gd name="connsiteX62" fmla="*/ 338328 w 4206240"/>
              <a:gd name="connsiteY62" fmla="*/ 2075688 h 2432304"/>
              <a:gd name="connsiteX63" fmla="*/ 420624 w 4206240"/>
              <a:gd name="connsiteY63" fmla="*/ 2148840 h 2432304"/>
              <a:gd name="connsiteX64" fmla="*/ 448056 w 4206240"/>
              <a:gd name="connsiteY64" fmla="*/ 2157984 h 2432304"/>
              <a:gd name="connsiteX65" fmla="*/ 521208 w 4206240"/>
              <a:gd name="connsiteY65" fmla="*/ 2185416 h 2432304"/>
              <a:gd name="connsiteX66" fmla="*/ 548640 w 4206240"/>
              <a:gd name="connsiteY66" fmla="*/ 2203704 h 2432304"/>
              <a:gd name="connsiteX67" fmla="*/ 594360 w 4206240"/>
              <a:gd name="connsiteY67" fmla="*/ 2212848 h 2432304"/>
              <a:gd name="connsiteX68" fmla="*/ 621792 w 4206240"/>
              <a:gd name="connsiteY68" fmla="*/ 2221992 h 2432304"/>
              <a:gd name="connsiteX69" fmla="*/ 658368 w 4206240"/>
              <a:gd name="connsiteY69" fmla="*/ 2231136 h 2432304"/>
              <a:gd name="connsiteX70" fmla="*/ 685800 w 4206240"/>
              <a:gd name="connsiteY70" fmla="*/ 2249424 h 2432304"/>
              <a:gd name="connsiteX71" fmla="*/ 859536 w 4206240"/>
              <a:gd name="connsiteY71" fmla="*/ 2267712 h 2432304"/>
              <a:gd name="connsiteX72" fmla="*/ 914400 w 4206240"/>
              <a:gd name="connsiteY72" fmla="*/ 2276856 h 2432304"/>
              <a:gd name="connsiteX73" fmla="*/ 969264 w 4206240"/>
              <a:gd name="connsiteY73" fmla="*/ 2295144 h 2432304"/>
              <a:gd name="connsiteX74" fmla="*/ 1636776 w 4206240"/>
              <a:gd name="connsiteY74" fmla="*/ 2313432 h 2432304"/>
              <a:gd name="connsiteX75" fmla="*/ 1737360 w 4206240"/>
              <a:gd name="connsiteY75" fmla="*/ 2322576 h 2432304"/>
              <a:gd name="connsiteX76" fmla="*/ 1764792 w 4206240"/>
              <a:gd name="connsiteY76" fmla="*/ 2331720 h 2432304"/>
              <a:gd name="connsiteX77" fmla="*/ 1865376 w 4206240"/>
              <a:gd name="connsiteY77" fmla="*/ 2340864 h 2432304"/>
              <a:gd name="connsiteX78" fmla="*/ 1929384 w 4206240"/>
              <a:gd name="connsiteY78" fmla="*/ 2359152 h 2432304"/>
              <a:gd name="connsiteX79" fmla="*/ 1984248 w 4206240"/>
              <a:gd name="connsiteY79" fmla="*/ 2368296 h 2432304"/>
              <a:gd name="connsiteX80" fmla="*/ 2020824 w 4206240"/>
              <a:gd name="connsiteY80" fmla="*/ 2377440 h 2432304"/>
              <a:gd name="connsiteX81" fmla="*/ 2093976 w 4206240"/>
              <a:gd name="connsiteY81" fmla="*/ 2386584 h 2432304"/>
              <a:gd name="connsiteX82" fmla="*/ 2130552 w 4206240"/>
              <a:gd name="connsiteY82" fmla="*/ 2395728 h 2432304"/>
              <a:gd name="connsiteX83" fmla="*/ 2295144 w 4206240"/>
              <a:gd name="connsiteY83" fmla="*/ 2404872 h 2432304"/>
              <a:gd name="connsiteX84" fmla="*/ 2514600 w 4206240"/>
              <a:gd name="connsiteY84" fmla="*/ 2423160 h 2432304"/>
              <a:gd name="connsiteX85" fmla="*/ 2944368 w 4206240"/>
              <a:gd name="connsiteY85" fmla="*/ 2432304 h 2432304"/>
              <a:gd name="connsiteX86" fmla="*/ 3328416 w 4206240"/>
              <a:gd name="connsiteY86" fmla="*/ 2414016 h 2432304"/>
              <a:gd name="connsiteX87" fmla="*/ 3401568 w 4206240"/>
              <a:gd name="connsiteY87" fmla="*/ 2386584 h 2432304"/>
              <a:gd name="connsiteX88" fmla="*/ 3438144 w 4206240"/>
              <a:gd name="connsiteY88" fmla="*/ 2377440 h 2432304"/>
              <a:gd name="connsiteX89" fmla="*/ 3465576 w 4206240"/>
              <a:gd name="connsiteY89" fmla="*/ 2368296 h 2432304"/>
              <a:gd name="connsiteX90" fmla="*/ 3547872 w 4206240"/>
              <a:gd name="connsiteY90" fmla="*/ 2359152 h 2432304"/>
              <a:gd name="connsiteX91" fmla="*/ 3593592 w 4206240"/>
              <a:gd name="connsiteY91" fmla="*/ 2350008 h 2432304"/>
              <a:gd name="connsiteX92" fmla="*/ 3666744 w 4206240"/>
              <a:gd name="connsiteY92" fmla="*/ 2340864 h 2432304"/>
              <a:gd name="connsiteX93" fmla="*/ 3721608 w 4206240"/>
              <a:gd name="connsiteY93" fmla="*/ 2322576 h 2432304"/>
              <a:gd name="connsiteX94" fmla="*/ 3803904 w 4206240"/>
              <a:gd name="connsiteY94" fmla="*/ 2258568 h 2432304"/>
              <a:gd name="connsiteX95" fmla="*/ 3813048 w 4206240"/>
              <a:gd name="connsiteY95" fmla="*/ 2231136 h 2432304"/>
              <a:gd name="connsiteX96" fmla="*/ 3831336 w 4206240"/>
              <a:gd name="connsiteY96" fmla="*/ 2167128 h 2432304"/>
              <a:gd name="connsiteX97" fmla="*/ 3849624 w 4206240"/>
              <a:gd name="connsiteY97" fmla="*/ 2139696 h 2432304"/>
              <a:gd name="connsiteX98" fmla="*/ 3867912 w 4206240"/>
              <a:gd name="connsiteY98" fmla="*/ 2103120 h 2432304"/>
              <a:gd name="connsiteX99" fmla="*/ 3895344 w 4206240"/>
              <a:gd name="connsiteY99" fmla="*/ 2084832 h 2432304"/>
              <a:gd name="connsiteX100" fmla="*/ 3931920 w 4206240"/>
              <a:gd name="connsiteY100" fmla="*/ 2057400 h 2432304"/>
              <a:gd name="connsiteX101" fmla="*/ 3986784 w 4206240"/>
              <a:gd name="connsiteY101" fmla="*/ 2020824 h 2432304"/>
              <a:gd name="connsiteX102" fmla="*/ 4005072 w 4206240"/>
              <a:gd name="connsiteY102" fmla="*/ 1993392 h 2432304"/>
              <a:gd name="connsiteX103" fmla="*/ 4014216 w 4206240"/>
              <a:gd name="connsiteY103" fmla="*/ 1965960 h 2432304"/>
              <a:gd name="connsiteX104" fmla="*/ 4050792 w 4206240"/>
              <a:gd name="connsiteY104" fmla="*/ 1911096 h 2432304"/>
              <a:gd name="connsiteX105" fmla="*/ 4069080 w 4206240"/>
              <a:gd name="connsiteY105" fmla="*/ 1883664 h 2432304"/>
              <a:gd name="connsiteX106" fmla="*/ 4114800 w 4206240"/>
              <a:gd name="connsiteY106" fmla="*/ 1801368 h 2432304"/>
              <a:gd name="connsiteX107" fmla="*/ 4133088 w 4206240"/>
              <a:gd name="connsiteY107" fmla="*/ 1773936 h 2432304"/>
              <a:gd name="connsiteX108" fmla="*/ 4151376 w 4206240"/>
              <a:gd name="connsiteY108" fmla="*/ 1719072 h 2432304"/>
              <a:gd name="connsiteX109" fmla="*/ 4169664 w 4206240"/>
              <a:gd name="connsiteY109" fmla="*/ 1581912 h 2432304"/>
              <a:gd name="connsiteX110" fmla="*/ 4187952 w 4206240"/>
              <a:gd name="connsiteY110" fmla="*/ 1554480 h 2432304"/>
              <a:gd name="connsiteX111" fmla="*/ 4197096 w 4206240"/>
              <a:gd name="connsiteY111" fmla="*/ 1490472 h 2432304"/>
              <a:gd name="connsiteX112" fmla="*/ 4206240 w 4206240"/>
              <a:gd name="connsiteY112" fmla="*/ 1463040 h 2432304"/>
              <a:gd name="connsiteX113" fmla="*/ 4197096 w 4206240"/>
              <a:gd name="connsiteY113" fmla="*/ 1161288 h 2432304"/>
              <a:gd name="connsiteX114" fmla="*/ 4178808 w 4206240"/>
              <a:gd name="connsiteY114" fmla="*/ 1014984 h 2432304"/>
              <a:gd name="connsiteX115" fmla="*/ 4151376 w 4206240"/>
              <a:gd name="connsiteY115" fmla="*/ 813816 h 2432304"/>
              <a:gd name="connsiteX116" fmla="*/ 4133088 w 4206240"/>
              <a:gd name="connsiteY116" fmla="*/ 758952 h 2432304"/>
              <a:gd name="connsiteX117" fmla="*/ 4105656 w 4206240"/>
              <a:gd name="connsiteY117" fmla="*/ 731520 h 2432304"/>
              <a:gd name="connsiteX118" fmla="*/ 4059936 w 4206240"/>
              <a:gd name="connsiteY118" fmla="*/ 676656 h 2432304"/>
              <a:gd name="connsiteX119" fmla="*/ 4032504 w 4206240"/>
              <a:gd name="connsiteY119" fmla="*/ 621792 h 2432304"/>
              <a:gd name="connsiteX120" fmla="*/ 4023360 w 4206240"/>
              <a:gd name="connsiteY120" fmla="*/ 539496 h 2432304"/>
              <a:gd name="connsiteX121" fmla="*/ 4014216 w 4206240"/>
              <a:gd name="connsiteY121" fmla="*/ 512064 h 2432304"/>
              <a:gd name="connsiteX122" fmla="*/ 3959352 w 4206240"/>
              <a:gd name="connsiteY122" fmla="*/ 457200 h 2432304"/>
              <a:gd name="connsiteX123" fmla="*/ 3913632 w 4206240"/>
              <a:gd name="connsiteY123" fmla="*/ 402336 h 2432304"/>
              <a:gd name="connsiteX124" fmla="*/ 3858768 w 4206240"/>
              <a:gd name="connsiteY124" fmla="*/ 329184 h 2432304"/>
              <a:gd name="connsiteX125" fmla="*/ 3849624 w 4206240"/>
              <a:gd name="connsiteY125" fmla="*/ 301752 h 2432304"/>
              <a:gd name="connsiteX126" fmla="*/ 3794760 w 4206240"/>
              <a:gd name="connsiteY126" fmla="*/ 256032 h 2432304"/>
              <a:gd name="connsiteX127" fmla="*/ 3767328 w 4206240"/>
              <a:gd name="connsiteY127" fmla="*/ 228600 h 2432304"/>
              <a:gd name="connsiteX128" fmla="*/ 3758184 w 4206240"/>
              <a:gd name="connsiteY128" fmla="*/ 201168 h 2432304"/>
              <a:gd name="connsiteX129" fmla="*/ 3675888 w 4206240"/>
              <a:gd name="connsiteY129" fmla="*/ 128016 h 2432304"/>
              <a:gd name="connsiteX130" fmla="*/ 3611880 w 4206240"/>
              <a:gd name="connsiteY130" fmla="*/ 82296 h 2432304"/>
              <a:gd name="connsiteX131" fmla="*/ 3557016 w 4206240"/>
              <a:gd name="connsiteY131" fmla="*/ 64008 h 2432304"/>
              <a:gd name="connsiteX132" fmla="*/ 3529584 w 4206240"/>
              <a:gd name="connsiteY132" fmla="*/ 54864 h 2432304"/>
              <a:gd name="connsiteX133" fmla="*/ 3328416 w 4206240"/>
              <a:gd name="connsiteY133" fmla="*/ 27432 h 2432304"/>
              <a:gd name="connsiteX134" fmla="*/ 3264408 w 4206240"/>
              <a:gd name="connsiteY134" fmla="*/ 18288 h 2432304"/>
              <a:gd name="connsiteX135" fmla="*/ 3182112 w 4206240"/>
              <a:gd name="connsiteY135" fmla="*/ 0 h 2432304"/>
              <a:gd name="connsiteX136" fmla="*/ 2980944 w 4206240"/>
              <a:gd name="connsiteY136" fmla="*/ 9144 h 2432304"/>
              <a:gd name="connsiteX137" fmla="*/ 2916936 w 4206240"/>
              <a:gd name="connsiteY137" fmla="*/ 36576 h 2432304"/>
              <a:gd name="connsiteX138" fmla="*/ 2770632 w 4206240"/>
              <a:gd name="connsiteY138" fmla="*/ 45720 h 2432304"/>
              <a:gd name="connsiteX139" fmla="*/ 2514600 w 4206240"/>
              <a:gd name="connsiteY139" fmla="*/ 36576 h 2432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4206240" h="2432304">
                <a:moveTo>
                  <a:pt x="2706624" y="45720"/>
                </a:moveTo>
                <a:cubicBezTo>
                  <a:pt x="2692092" y="39907"/>
                  <a:pt x="2644015" y="18288"/>
                  <a:pt x="2624328" y="18288"/>
                </a:cubicBezTo>
                <a:cubicBezTo>
                  <a:pt x="2587625" y="18288"/>
                  <a:pt x="2551176" y="24384"/>
                  <a:pt x="2514600" y="27432"/>
                </a:cubicBezTo>
                <a:cubicBezTo>
                  <a:pt x="2409593" y="53684"/>
                  <a:pt x="2538999" y="16975"/>
                  <a:pt x="2450592" y="54864"/>
                </a:cubicBezTo>
                <a:cubicBezTo>
                  <a:pt x="2439041" y="59814"/>
                  <a:pt x="2426100" y="60556"/>
                  <a:pt x="2414016" y="64008"/>
                </a:cubicBezTo>
                <a:cubicBezTo>
                  <a:pt x="2404748" y="66656"/>
                  <a:pt x="2395935" y="70814"/>
                  <a:pt x="2386584" y="73152"/>
                </a:cubicBezTo>
                <a:cubicBezTo>
                  <a:pt x="2371506" y="76921"/>
                  <a:pt x="2355942" y="78527"/>
                  <a:pt x="2340864" y="82296"/>
                </a:cubicBezTo>
                <a:cubicBezTo>
                  <a:pt x="2319580" y="87617"/>
                  <a:pt x="2299223" y="99268"/>
                  <a:pt x="2276856" y="100584"/>
                </a:cubicBezTo>
                <a:cubicBezTo>
                  <a:pt x="2185523" y="105957"/>
                  <a:pt x="2093976" y="106680"/>
                  <a:pt x="2002536" y="109728"/>
                </a:cubicBezTo>
                <a:cubicBezTo>
                  <a:pt x="1984248" y="112776"/>
                  <a:pt x="1966129" y="117114"/>
                  <a:pt x="1947672" y="118872"/>
                </a:cubicBezTo>
                <a:cubicBezTo>
                  <a:pt x="1902057" y="123216"/>
                  <a:pt x="1856007" y="122557"/>
                  <a:pt x="1810512" y="128016"/>
                </a:cubicBezTo>
                <a:cubicBezTo>
                  <a:pt x="1779650" y="131719"/>
                  <a:pt x="1748561" y="136474"/>
                  <a:pt x="1719072" y="146304"/>
                </a:cubicBezTo>
                <a:cubicBezTo>
                  <a:pt x="1700784" y="152400"/>
                  <a:pt x="1683336" y="162201"/>
                  <a:pt x="1664208" y="164592"/>
                </a:cubicBezTo>
                <a:cubicBezTo>
                  <a:pt x="1542570" y="179797"/>
                  <a:pt x="1615582" y="172203"/>
                  <a:pt x="1444752" y="182880"/>
                </a:cubicBezTo>
                <a:cubicBezTo>
                  <a:pt x="1408623" y="188041"/>
                  <a:pt x="1370680" y="192254"/>
                  <a:pt x="1335024" y="201168"/>
                </a:cubicBezTo>
                <a:cubicBezTo>
                  <a:pt x="1325673" y="203506"/>
                  <a:pt x="1316943" y="207974"/>
                  <a:pt x="1307592" y="210312"/>
                </a:cubicBezTo>
                <a:cubicBezTo>
                  <a:pt x="1292514" y="214081"/>
                  <a:pt x="1276950" y="215687"/>
                  <a:pt x="1261872" y="219456"/>
                </a:cubicBezTo>
                <a:cubicBezTo>
                  <a:pt x="1252521" y="221794"/>
                  <a:pt x="1243708" y="225952"/>
                  <a:pt x="1234440" y="228600"/>
                </a:cubicBezTo>
                <a:cubicBezTo>
                  <a:pt x="1222356" y="232052"/>
                  <a:pt x="1209948" y="234292"/>
                  <a:pt x="1197864" y="237744"/>
                </a:cubicBezTo>
                <a:cubicBezTo>
                  <a:pt x="1086007" y="269703"/>
                  <a:pt x="1280160" y="216408"/>
                  <a:pt x="1133856" y="265176"/>
                </a:cubicBezTo>
                <a:cubicBezTo>
                  <a:pt x="1103984" y="275133"/>
                  <a:pt x="1027373" y="280772"/>
                  <a:pt x="1005840" y="283464"/>
                </a:cubicBezTo>
                <a:cubicBezTo>
                  <a:pt x="984454" y="286137"/>
                  <a:pt x="963168" y="289560"/>
                  <a:pt x="941832" y="292608"/>
                </a:cubicBezTo>
                <a:cubicBezTo>
                  <a:pt x="871746" y="315970"/>
                  <a:pt x="953839" y="291007"/>
                  <a:pt x="804672" y="310896"/>
                </a:cubicBezTo>
                <a:cubicBezTo>
                  <a:pt x="795118" y="312170"/>
                  <a:pt x="786782" y="318677"/>
                  <a:pt x="777240" y="320040"/>
                </a:cubicBezTo>
                <a:cubicBezTo>
                  <a:pt x="743912" y="324801"/>
                  <a:pt x="710184" y="326136"/>
                  <a:pt x="676656" y="329184"/>
                </a:cubicBezTo>
                <a:cubicBezTo>
                  <a:pt x="604203" y="353335"/>
                  <a:pt x="640807" y="344303"/>
                  <a:pt x="566928" y="356616"/>
                </a:cubicBezTo>
                <a:cubicBezTo>
                  <a:pt x="557784" y="365760"/>
                  <a:pt x="547775" y="374114"/>
                  <a:pt x="539496" y="384048"/>
                </a:cubicBezTo>
                <a:cubicBezTo>
                  <a:pt x="532461" y="392491"/>
                  <a:pt x="528979" y="403709"/>
                  <a:pt x="521208" y="411480"/>
                </a:cubicBezTo>
                <a:cubicBezTo>
                  <a:pt x="513437" y="419251"/>
                  <a:pt x="502920" y="423672"/>
                  <a:pt x="493776" y="429768"/>
                </a:cubicBezTo>
                <a:cubicBezTo>
                  <a:pt x="460248" y="480060"/>
                  <a:pt x="493776" y="437388"/>
                  <a:pt x="448056" y="475488"/>
                </a:cubicBezTo>
                <a:cubicBezTo>
                  <a:pt x="438122" y="483767"/>
                  <a:pt x="430832" y="494981"/>
                  <a:pt x="420624" y="502920"/>
                </a:cubicBezTo>
                <a:cubicBezTo>
                  <a:pt x="403274" y="516414"/>
                  <a:pt x="365760" y="539496"/>
                  <a:pt x="365760" y="539496"/>
                </a:cubicBezTo>
                <a:cubicBezTo>
                  <a:pt x="316992" y="612648"/>
                  <a:pt x="381000" y="524256"/>
                  <a:pt x="320040" y="585216"/>
                </a:cubicBezTo>
                <a:cubicBezTo>
                  <a:pt x="278680" y="626576"/>
                  <a:pt x="327724" y="603991"/>
                  <a:pt x="274320" y="621792"/>
                </a:cubicBezTo>
                <a:lnTo>
                  <a:pt x="237744" y="676656"/>
                </a:lnTo>
                <a:cubicBezTo>
                  <a:pt x="231648" y="685800"/>
                  <a:pt x="228600" y="697992"/>
                  <a:pt x="219456" y="704088"/>
                </a:cubicBezTo>
                <a:lnTo>
                  <a:pt x="192024" y="722376"/>
                </a:lnTo>
                <a:cubicBezTo>
                  <a:pt x="188976" y="731520"/>
                  <a:pt x="187191" y="741187"/>
                  <a:pt x="182880" y="749808"/>
                </a:cubicBezTo>
                <a:cubicBezTo>
                  <a:pt x="149888" y="815791"/>
                  <a:pt x="178366" y="733661"/>
                  <a:pt x="146304" y="813816"/>
                </a:cubicBezTo>
                <a:lnTo>
                  <a:pt x="118872" y="896112"/>
                </a:lnTo>
                <a:cubicBezTo>
                  <a:pt x="115824" y="905256"/>
                  <a:pt x="115075" y="915524"/>
                  <a:pt x="109728" y="923544"/>
                </a:cubicBezTo>
                <a:cubicBezTo>
                  <a:pt x="103632" y="932688"/>
                  <a:pt x="95903" y="940933"/>
                  <a:pt x="91440" y="950976"/>
                </a:cubicBezTo>
                <a:cubicBezTo>
                  <a:pt x="71545" y="995739"/>
                  <a:pt x="76284" y="1001496"/>
                  <a:pt x="64008" y="1042416"/>
                </a:cubicBezTo>
                <a:cubicBezTo>
                  <a:pt x="58469" y="1060880"/>
                  <a:pt x="50395" y="1078578"/>
                  <a:pt x="45720" y="1097280"/>
                </a:cubicBezTo>
                <a:cubicBezTo>
                  <a:pt x="42672" y="1109472"/>
                  <a:pt x="40187" y="1121819"/>
                  <a:pt x="36576" y="1133856"/>
                </a:cubicBezTo>
                <a:cubicBezTo>
                  <a:pt x="31037" y="1152320"/>
                  <a:pt x="22069" y="1169817"/>
                  <a:pt x="18288" y="1188720"/>
                </a:cubicBezTo>
                <a:cubicBezTo>
                  <a:pt x="7254" y="1243891"/>
                  <a:pt x="14059" y="1219696"/>
                  <a:pt x="0" y="1261872"/>
                </a:cubicBezTo>
                <a:cubicBezTo>
                  <a:pt x="3048" y="1338072"/>
                  <a:pt x="4071" y="1414380"/>
                  <a:pt x="9144" y="1490472"/>
                </a:cubicBezTo>
                <a:cubicBezTo>
                  <a:pt x="10178" y="1505979"/>
                  <a:pt x="14199" y="1521198"/>
                  <a:pt x="18288" y="1536192"/>
                </a:cubicBezTo>
                <a:cubicBezTo>
                  <a:pt x="23360" y="1554790"/>
                  <a:pt x="30480" y="1572768"/>
                  <a:pt x="36576" y="1591056"/>
                </a:cubicBezTo>
                <a:lnTo>
                  <a:pt x="45720" y="1618488"/>
                </a:lnTo>
                <a:lnTo>
                  <a:pt x="54864" y="1645920"/>
                </a:lnTo>
                <a:cubicBezTo>
                  <a:pt x="57912" y="1655064"/>
                  <a:pt x="58661" y="1665332"/>
                  <a:pt x="64008" y="1673352"/>
                </a:cubicBezTo>
                <a:lnTo>
                  <a:pt x="82296" y="1700784"/>
                </a:lnTo>
                <a:cubicBezTo>
                  <a:pt x="88553" y="1744582"/>
                  <a:pt x="89645" y="1779490"/>
                  <a:pt x="109728" y="1819656"/>
                </a:cubicBezTo>
                <a:cubicBezTo>
                  <a:pt x="115824" y="1831848"/>
                  <a:pt x="119290" y="1845760"/>
                  <a:pt x="128016" y="1856232"/>
                </a:cubicBezTo>
                <a:cubicBezTo>
                  <a:pt x="135051" y="1864675"/>
                  <a:pt x="146505" y="1868132"/>
                  <a:pt x="155448" y="1874520"/>
                </a:cubicBezTo>
                <a:cubicBezTo>
                  <a:pt x="167849" y="1883378"/>
                  <a:pt x="179832" y="1892808"/>
                  <a:pt x="192024" y="1901952"/>
                </a:cubicBezTo>
                <a:cubicBezTo>
                  <a:pt x="195072" y="1911096"/>
                  <a:pt x="195821" y="1921364"/>
                  <a:pt x="201168" y="1929384"/>
                </a:cubicBezTo>
                <a:cubicBezTo>
                  <a:pt x="221204" y="1959438"/>
                  <a:pt x="230730" y="1954019"/>
                  <a:pt x="256032" y="1975104"/>
                </a:cubicBezTo>
                <a:cubicBezTo>
                  <a:pt x="326438" y="2033776"/>
                  <a:pt x="242788" y="1975418"/>
                  <a:pt x="310896" y="2020824"/>
                </a:cubicBezTo>
                <a:cubicBezTo>
                  <a:pt x="313944" y="2029968"/>
                  <a:pt x="315729" y="2039635"/>
                  <a:pt x="320040" y="2048256"/>
                </a:cubicBezTo>
                <a:cubicBezTo>
                  <a:pt x="324955" y="2058086"/>
                  <a:pt x="331027" y="2067474"/>
                  <a:pt x="338328" y="2075688"/>
                </a:cubicBezTo>
                <a:cubicBezTo>
                  <a:pt x="357715" y="2097499"/>
                  <a:pt x="390049" y="2133553"/>
                  <a:pt x="420624" y="2148840"/>
                </a:cubicBezTo>
                <a:cubicBezTo>
                  <a:pt x="429245" y="2153151"/>
                  <a:pt x="439435" y="2153673"/>
                  <a:pt x="448056" y="2157984"/>
                </a:cubicBezTo>
                <a:cubicBezTo>
                  <a:pt x="510844" y="2189378"/>
                  <a:pt x="432999" y="2167774"/>
                  <a:pt x="521208" y="2185416"/>
                </a:cubicBezTo>
                <a:cubicBezTo>
                  <a:pt x="530352" y="2191512"/>
                  <a:pt x="538350" y="2199845"/>
                  <a:pt x="548640" y="2203704"/>
                </a:cubicBezTo>
                <a:cubicBezTo>
                  <a:pt x="563192" y="2209161"/>
                  <a:pt x="579282" y="2209079"/>
                  <a:pt x="594360" y="2212848"/>
                </a:cubicBezTo>
                <a:cubicBezTo>
                  <a:pt x="603711" y="2215186"/>
                  <a:pt x="612524" y="2219344"/>
                  <a:pt x="621792" y="2221992"/>
                </a:cubicBezTo>
                <a:cubicBezTo>
                  <a:pt x="633876" y="2225444"/>
                  <a:pt x="646176" y="2228088"/>
                  <a:pt x="658368" y="2231136"/>
                </a:cubicBezTo>
                <a:cubicBezTo>
                  <a:pt x="667512" y="2237232"/>
                  <a:pt x="675699" y="2245095"/>
                  <a:pt x="685800" y="2249424"/>
                </a:cubicBezTo>
                <a:cubicBezTo>
                  <a:pt x="726848" y="2267016"/>
                  <a:pt x="855614" y="2267451"/>
                  <a:pt x="859536" y="2267712"/>
                </a:cubicBezTo>
                <a:cubicBezTo>
                  <a:pt x="877824" y="2270760"/>
                  <a:pt x="896413" y="2272359"/>
                  <a:pt x="914400" y="2276856"/>
                </a:cubicBezTo>
                <a:cubicBezTo>
                  <a:pt x="933102" y="2281531"/>
                  <a:pt x="949998" y="2294480"/>
                  <a:pt x="969264" y="2295144"/>
                </a:cubicBezTo>
                <a:cubicBezTo>
                  <a:pt x="1368507" y="2308911"/>
                  <a:pt x="1146018" y="2302278"/>
                  <a:pt x="1636776" y="2313432"/>
                </a:cubicBezTo>
                <a:cubicBezTo>
                  <a:pt x="1670304" y="2316480"/>
                  <a:pt x="1704032" y="2317815"/>
                  <a:pt x="1737360" y="2322576"/>
                </a:cubicBezTo>
                <a:cubicBezTo>
                  <a:pt x="1746902" y="2323939"/>
                  <a:pt x="1755250" y="2330357"/>
                  <a:pt x="1764792" y="2331720"/>
                </a:cubicBezTo>
                <a:cubicBezTo>
                  <a:pt x="1798120" y="2336481"/>
                  <a:pt x="1831848" y="2337816"/>
                  <a:pt x="1865376" y="2340864"/>
                </a:cubicBezTo>
                <a:cubicBezTo>
                  <a:pt x="1891521" y="2349579"/>
                  <a:pt x="1900680" y="2353411"/>
                  <a:pt x="1929384" y="2359152"/>
                </a:cubicBezTo>
                <a:cubicBezTo>
                  <a:pt x="1947564" y="2362788"/>
                  <a:pt x="1966068" y="2364660"/>
                  <a:pt x="1984248" y="2368296"/>
                </a:cubicBezTo>
                <a:cubicBezTo>
                  <a:pt x="1996571" y="2370761"/>
                  <a:pt x="2008428" y="2375374"/>
                  <a:pt x="2020824" y="2377440"/>
                </a:cubicBezTo>
                <a:cubicBezTo>
                  <a:pt x="2045063" y="2381480"/>
                  <a:pt x="2069737" y="2382544"/>
                  <a:pt x="2093976" y="2386584"/>
                </a:cubicBezTo>
                <a:cubicBezTo>
                  <a:pt x="2106372" y="2388650"/>
                  <a:pt x="2118036" y="2394590"/>
                  <a:pt x="2130552" y="2395728"/>
                </a:cubicBezTo>
                <a:cubicBezTo>
                  <a:pt x="2185275" y="2400703"/>
                  <a:pt x="2240280" y="2401824"/>
                  <a:pt x="2295144" y="2404872"/>
                </a:cubicBezTo>
                <a:cubicBezTo>
                  <a:pt x="2391056" y="2424054"/>
                  <a:pt x="2350246" y="2418180"/>
                  <a:pt x="2514600" y="2423160"/>
                </a:cubicBezTo>
                <a:lnTo>
                  <a:pt x="2944368" y="2432304"/>
                </a:lnTo>
                <a:cubicBezTo>
                  <a:pt x="3005915" y="2430546"/>
                  <a:pt x="3215310" y="2436637"/>
                  <a:pt x="3328416" y="2414016"/>
                </a:cubicBezTo>
                <a:cubicBezTo>
                  <a:pt x="3344467" y="2410806"/>
                  <a:pt x="3392797" y="2389508"/>
                  <a:pt x="3401568" y="2386584"/>
                </a:cubicBezTo>
                <a:cubicBezTo>
                  <a:pt x="3413490" y="2382610"/>
                  <a:pt x="3426060" y="2380892"/>
                  <a:pt x="3438144" y="2377440"/>
                </a:cubicBezTo>
                <a:cubicBezTo>
                  <a:pt x="3447412" y="2374792"/>
                  <a:pt x="3456069" y="2369881"/>
                  <a:pt x="3465576" y="2368296"/>
                </a:cubicBezTo>
                <a:cubicBezTo>
                  <a:pt x="3492801" y="2363758"/>
                  <a:pt x="3520549" y="2363055"/>
                  <a:pt x="3547872" y="2359152"/>
                </a:cubicBezTo>
                <a:cubicBezTo>
                  <a:pt x="3563258" y="2356954"/>
                  <a:pt x="3578231" y="2352371"/>
                  <a:pt x="3593592" y="2350008"/>
                </a:cubicBezTo>
                <a:cubicBezTo>
                  <a:pt x="3617880" y="2346271"/>
                  <a:pt x="3642360" y="2343912"/>
                  <a:pt x="3666744" y="2340864"/>
                </a:cubicBezTo>
                <a:cubicBezTo>
                  <a:pt x="3685032" y="2334768"/>
                  <a:pt x="3705568" y="2333269"/>
                  <a:pt x="3721608" y="2322576"/>
                </a:cubicBezTo>
                <a:cubicBezTo>
                  <a:pt x="3787232" y="2278827"/>
                  <a:pt x="3760930" y="2301542"/>
                  <a:pt x="3803904" y="2258568"/>
                </a:cubicBezTo>
                <a:cubicBezTo>
                  <a:pt x="3806952" y="2249424"/>
                  <a:pt x="3810400" y="2240404"/>
                  <a:pt x="3813048" y="2231136"/>
                </a:cubicBezTo>
                <a:cubicBezTo>
                  <a:pt x="3816954" y="2217464"/>
                  <a:pt x="3824028" y="2181744"/>
                  <a:pt x="3831336" y="2167128"/>
                </a:cubicBezTo>
                <a:cubicBezTo>
                  <a:pt x="3836251" y="2157298"/>
                  <a:pt x="3844172" y="2149238"/>
                  <a:pt x="3849624" y="2139696"/>
                </a:cubicBezTo>
                <a:cubicBezTo>
                  <a:pt x="3856387" y="2127861"/>
                  <a:pt x="3859186" y="2113592"/>
                  <a:pt x="3867912" y="2103120"/>
                </a:cubicBezTo>
                <a:cubicBezTo>
                  <a:pt x="3874947" y="2094677"/>
                  <a:pt x="3886401" y="2091220"/>
                  <a:pt x="3895344" y="2084832"/>
                </a:cubicBezTo>
                <a:cubicBezTo>
                  <a:pt x="3907745" y="2075974"/>
                  <a:pt x="3919435" y="2066140"/>
                  <a:pt x="3931920" y="2057400"/>
                </a:cubicBezTo>
                <a:cubicBezTo>
                  <a:pt x="3949926" y="2044796"/>
                  <a:pt x="3986784" y="2020824"/>
                  <a:pt x="3986784" y="2020824"/>
                </a:cubicBezTo>
                <a:cubicBezTo>
                  <a:pt x="3992880" y="2011680"/>
                  <a:pt x="4000157" y="2003222"/>
                  <a:pt x="4005072" y="1993392"/>
                </a:cubicBezTo>
                <a:cubicBezTo>
                  <a:pt x="4009383" y="1984771"/>
                  <a:pt x="4009535" y="1974386"/>
                  <a:pt x="4014216" y="1965960"/>
                </a:cubicBezTo>
                <a:cubicBezTo>
                  <a:pt x="4024890" y="1946747"/>
                  <a:pt x="4038600" y="1929384"/>
                  <a:pt x="4050792" y="1911096"/>
                </a:cubicBezTo>
                <a:cubicBezTo>
                  <a:pt x="4056888" y="1901952"/>
                  <a:pt x="4065605" y="1894090"/>
                  <a:pt x="4069080" y="1883664"/>
                </a:cubicBezTo>
                <a:cubicBezTo>
                  <a:pt x="4085175" y="1835380"/>
                  <a:pt x="4072877" y="1864252"/>
                  <a:pt x="4114800" y="1801368"/>
                </a:cubicBezTo>
                <a:cubicBezTo>
                  <a:pt x="4120896" y="1792224"/>
                  <a:pt x="4129613" y="1784362"/>
                  <a:pt x="4133088" y="1773936"/>
                </a:cubicBezTo>
                <a:lnTo>
                  <a:pt x="4151376" y="1719072"/>
                </a:lnTo>
                <a:cubicBezTo>
                  <a:pt x="4152741" y="1704062"/>
                  <a:pt x="4155683" y="1614533"/>
                  <a:pt x="4169664" y="1581912"/>
                </a:cubicBezTo>
                <a:cubicBezTo>
                  <a:pt x="4173993" y="1571811"/>
                  <a:pt x="4181856" y="1563624"/>
                  <a:pt x="4187952" y="1554480"/>
                </a:cubicBezTo>
                <a:cubicBezTo>
                  <a:pt x="4191000" y="1533144"/>
                  <a:pt x="4192869" y="1511606"/>
                  <a:pt x="4197096" y="1490472"/>
                </a:cubicBezTo>
                <a:cubicBezTo>
                  <a:pt x="4198986" y="1481021"/>
                  <a:pt x="4206240" y="1472679"/>
                  <a:pt x="4206240" y="1463040"/>
                </a:cubicBezTo>
                <a:cubicBezTo>
                  <a:pt x="4206240" y="1362410"/>
                  <a:pt x="4203246" y="1261730"/>
                  <a:pt x="4197096" y="1161288"/>
                </a:cubicBezTo>
                <a:cubicBezTo>
                  <a:pt x="4194093" y="1112232"/>
                  <a:pt x="4178808" y="1014984"/>
                  <a:pt x="4178808" y="1014984"/>
                </a:cubicBezTo>
                <a:cubicBezTo>
                  <a:pt x="4163334" y="736457"/>
                  <a:pt x="4195620" y="924427"/>
                  <a:pt x="4151376" y="813816"/>
                </a:cubicBezTo>
                <a:cubicBezTo>
                  <a:pt x="4144217" y="795918"/>
                  <a:pt x="4146719" y="772583"/>
                  <a:pt x="4133088" y="758952"/>
                </a:cubicBezTo>
                <a:cubicBezTo>
                  <a:pt x="4123944" y="749808"/>
                  <a:pt x="4113172" y="742043"/>
                  <a:pt x="4105656" y="731520"/>
                </a:cubicBezTo>
                <a:cubicBezTo>
                  <a:pt x="4063469" y="672458"/>
                  <a:pt x="4114015" y="712709"/>
                  <a:pt x="4059936" y="676656"/>
                </a:cubicBezTo>
                <a:cubicBezTo>
                  <a:pt x="4045894" y="655592"/>
                  <a:pt x="4036710" y="647031"/>
                  <a:pt x="4032504" y="621792"/>
                </a:cubicBezTo>
                <a:cubicBezTo>
                  <a:pt x="4027966" y="594567"/>
                  <a:pt x="4027898" y="566721"/>
                  <a:pt x="4023360" y="539496"/>
                </a:cubicBezTo>
                <a:cubicBezTo>
                  <a:pt x="4021775" y="529989"/>
                  <a:pt x="4020134" y="519672"/>
                  <a:pt x="4014216" y="512064"/>
                </a:cubicBezTo>
                <a:cubicBezTo>
                  <a:pt x="3998338" y="491649"/>
                  <a:pt x="3973698" y="478719"/>
                  <a:pt x="3959352" y="457200"/>
                </a:cubicBezTo>
                <a:cubicBezTo>
                  <a:pt x="3909957" y="383108"/>
                  <a:pt x="3976997" y="479782"/>
                  <a:pt x="3913632" y="402336"/>
                </a:cubicBezTo>
                <a:cubicBezTo>
                  <a:pt x="3894331" y="378746"/>
                  <a:pt x="3858768" y="329184"/>
                  <a:pt x="3858768" y="329184"/>
                </a:cubicBezTo>
                <a:cubicBezTo>
                  <a:pt x="3855720" y="320040"/>
                  <a:pt x="3854971" y="309772"/>
                  <a:pt x="3849624" y="301752"/>
                </a:cubicBezTo>
                <a:cubicBezTo>
                  <a:pt x="3829588" y="271698"/>
                  <a:pt x="3820062" y="277117"/>
                  <a:pt x="3794760" y="256032"/>
                </a:cubicBezTo>
                <a:cubicBezTo>
                  <a:pt x="3784826" y="247753"/>
                  <a:pt x="3776472" y="237744"/>
                  <a:pt x="3767328" y="228600"/>
                </a:cubicBezTo>
                <a:cubicBezTo>
                  <a:pt x="3764280" y="219456"/>
                  <a:pt x="3764102" y="208776"/>
                  <a:pt x="3758184" y="201168"/>
                </a:cubicBezTo>
                <a:cubicBezTo>
                  <a:pt x="3717266" y="148560"/>
                  <a:pt x="3715611" y="156390"/>
                  <a:pt x="3675888" y="128016"/>
                </a:cubicBezTo>
                <a:cubicBezTo>
                  <a:pt x="3670325" y="124043"/>
                  <a:pt x="3623289" y="87366"/>
                  <a:pt x="3611880" y="82296"/>
                </a:cubicBezTo>
                <a:cubicBezTo>
                  <a:pt x="3594264" y="74467"/>
                  <a:pt x="3575304" y="70104"/>
                  <a:pt x="3557016" y="64008"/>
                </a:cubicBezTo>
                <a:cubicBezTo>
                  <a:pt x="3547872" y="60960"/>
                  <a:pt x="3539035" y="56754"/>
                  <a:pt x="3529584" y="54864"/>
                </a:cubicBezTo>
                <a:cubicBezTo>
                  <a:pt x="3427713" y="34490"/>
                  <a:pt x="3516053" y="50887"/>
                  <a:pt x="3328416" y="27432"/>
                </a:cubicBezTo>
                <a:cubicBezTo>
                  <a:pt x="3307030" y="24759"/>
                  <a:pt x="3285710" y="21565"/>
                  <a:pt x="3264408" y="18288"/>
                </a:cubicBezTo>
                <a:cubicBezTo>
                  <a:pt x="3204634" y="9092"/>
                  <a:pt x="3224742" y="14210"/>
                  <a:pt x="3182112" y="0"/>
                </a:cubicBezTo>
                <a:cubicBezTo>
                  <a:pt x="3115056" y="3048"/>
                  <a:pt x="3047872" y="3996"/>
                  <a:pt x="2980944" y="9144"/>
                </a:cubicBezTo>
                <a:cubicBezTo>
                  <a:pt x="2762437" y="25952"/>
                  <a:pt x="3104595" y="6946"/>
                  <a:pt x="2916936" y="36576"/>
                </a:cubicBezTo>
                <a:cubicBezTo>
                  <a:pt x="2868671" y="44197"/>
                  <a:pt x="2819400" y="42672"/>
                  <a:pt x="2770632" y="45720"/>
                </a:cubicBezTo>
                <a:cubicBezTo>
                  <a:pt x="2685292" y="42559"/>
                  <a:pt x="2599998" y="36576"/>
                  <a:pt x="2514600" y="36576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H="1">
            <a:off x="4933620" y="1081206"/>
            <a:ext cx="2108371" cy="974057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 flipH="1" flipV="1">
            <a:off x="4933620" y="2055263"/>
            <a:ext cx="2497002" cy="587262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4870899" y="1975406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28880" y="5769864"/>
            <a:ext cx="1463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Рис.</a:t>
            </a:r>
            <a:r>
              <a:rPr lang="en-US" sz="32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88</a:t>
            </a:r>
            <a:r>
              <a:rPr lang="ru-RU" sz="32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32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75997" y="2218508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ISOCPEUR" panose="020B0604020202020204" pitchFamily="34" charset="0"/>
              </a:rPr>
              <a:t>P</a:t>
            </a:r>
            <a:r>
              <a:rPr lang="en-US" sz="2800" b="1" i="1" dirty="0" smtClean="0">
                <a:latin typeface="ISOCPEUR" panose="020B0604020202020204" pitchFamily="34" charset="0"/>
              </a:rPr>
              <a:t> </a:t>
            </a:r>
            <a:endParaRPr lang="ru-RU" sz="2800" b="1" i="1" dirty="0">
              <a:latin typeface="ISOCPEUR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10772" y="760332"/>
            <a:ext cx="585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A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79984" y="1524186"/>
            <a:ext cx="585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B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04445" y="2277837"/>
            <a:ext cx="585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C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6932382" y="1009206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7341525" y="2590765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cxnSp>
        <p:nvCxnSpPr>
          <p:cNvPr id="38" name="Прямая соединительная линия 37"/>
          <p:cNvCxnSpPr/>
          <p:nvPr/>
        </p:nvCxnSpPr>
        <p:spPr>
          <a:xfrm flipH="1">
            <a:off x="4940579" y="3614672"/>
            <a:ext cx="2108371" cy="9740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 flipV="1">
            <a:off x="4940579" y="4588729"/>
            <a:ext cx="2497002" cy="58726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144853" y="3272122"/>
            <a:ext cx="585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A</a:t>
            </a:r>
            <a:r>
              <a:rPr lang="en-US" sz="2000" i="1" dirty="0" smtClean="0">
                <a:latin typeface="ISOCPEUR" panose="020B0604020202020204" pitchFamily="34" charset="0"/>
              </a:rPr>
              <a:t>1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6986229" y="3510365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7329581" y="5113042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4916875" y="4507678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54545" y="4802099"/>
            <a:ext cx="585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C</a:t>
            </a:r>
            <a:r>
              <a:rPr lang="en-US" sz="2000" i="1" dirty="0" smtClean="0">
                <a:latin typeface="ISOCPEUR" panose="020B0604020202020204" pitchFamily="34" charset="0"/>
              </a:rPr>
              <a:t>1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16875" y="5175991"/>
            <a:ext cx="509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ISOCPEUR" panose="020B0604020202020204" pitchFamily="34" charset="0"/>
              </a:rPr>
              <a:t>Q </a:t>
            </a:r>
            <a:endParaRPr lang="ru-RU" sz="2800" b="1" i="1" dirty="0">
              <a:latin typeface="ISOCPEUR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38526" y="4483824"/>
            <a:ext cx="585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B</a:t>
            </a:r>
            <a:r>
              <a:rPr lang="en-US" sz="2000" i="1" dirty="0" smtClean="0">
                <a:latin typeface="ISOCPEUR" panose="020B0604020202020204" pitchFamily="34" charset="0"/>
              </a:rPr>
              <a:t>1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5910967" y="1407323"/>
            <a:ext cx="156754" cy="3100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5910967" y="3925692"/>
            <a:ext cx="156754" cy="3100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5949881" y="2181406"/>
            <a:ext cx="156754" cy="3100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229520" y="2218508"/>
            <a:ext cx="156754" cy="3100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5995650" y="4711987"/>
            <a:ext cx="156754" cy="3100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6213116" y="4751448"/>
            <a:ext cx="156754" cy="3100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00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23" grpId="0" animBg="1"/>
      <p:bldP spid="9" grpId="0" animBg="1"/>
      <p:bldP spid="14" grpId="0"/>
      <p:bldP spid="25" grpId="0"/>
      <p:bldP spid="26" grpId="0"/>
      <p:bldP spid="27" grpId="0"/>
      <p:bldP spid="28" grpId="0" animBg="1"/>
      <p:bldP spid="29" grpId="0" animBg="1"/>
      <p:bldP spid="42" grpId="0"/>
      <p:bldP spid="44" grpId="0" animBg="1"/>
      <p:bldP spid="45" grpId="0" animBg="1"/>
      <p:bldP spid="46" grpId="0" animBg="1"/>
      <p:bldP spid="48" grpId="0"/>
      <p:bldP spid="49" grpId="0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/>
          <p:cNvCxnSpPr/>
          <p:nvPr/>
        </p:nvCxnSpPr>
        <p:spPr>
          <a:xfrm>
            <a:off x="1937138" y="3429000"/>
            <a:ext cx="8457818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2911817" y="2599778"/>
            <a:ext cx="2876335" cy="0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flipH="1">
            <a:off x="1483104" y="3034245"/>
            <a:ext cx="356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latin typeface="ISOCPEUR" panose="020B0604020202020204" pitchFamily="34" charset="0"/>
              </a:rPr>
              <a:t>x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10418121" y="3099863"/>
            <a:ext cx="356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latin typeface="ISOCPEUR" panose="020B0604020202020204" pitchFamily="34" charset="0"/>
              </a:rPr>
              <a:t>x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30800" y="6219310"/>
            <a:ext cx="1757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Рис.</a:t>
            </a:r>
            <a:r>
              <a:rPr lang="en-US" sz="32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8</a:t>
            </a:r>
            <a:r>
              <a:rPr lang="uz-Cyrl-UZ" sz="32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9</a:t>
            </a:r>
            <a:r>
              <a:rPr lang="ru-RU" sz="32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32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H="1">
            <a:off x="2911817" y="1346085"/>
            <a:ext cx="1340143" cy="1253693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2911817" y="5484147"/>
            <a:ext cx="2876335" cy="0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>
            <a:off x="2911817" y="4230454"/>
            <a:ext cx="1340143" cy="1253693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H="1">
            <a:off x="6804113" y="2599778"/>
            <a:ext cx="287633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H="1">
            <a:off x="6804113" y="1346085"/>
            <a:ext cx="1340143" cy="125369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H="1">
            <a:off x="6804113" y="5487457"/>
            <a:ext cx="287633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H="1">
            <a:off x="6804113" y="4233764"/>
            <a:ext cx="1340143" cy="125369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13241" y="2090196"/>
            <a:ext cx="571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b</a:t>
            </a:r>
            <a:r>
              <a:rPr lang="en-US" sz="3200" i="1" dirty="0" smtClean="0">
                <a:latin typeface="ISOCPEUR" panose="020B0604020202020204" pitchFamily="34" charset="0"/>
              </a:rPr>
              <a:t>’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67422" y="3680576"/>
            <a:ext cx="571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 smtClean="0">
                <a:latin typeface="ISOCPEUR" panose="020B0604020202020204" pitchFamily="34" charset="0"/>
              </a:rPr>
              <a:t>а</a:t>
            </a:r>
            <a:r>
              <a:rPr lang="en-US" sz="1400" i="1" dirty="0" smtClean="0">
                <a:latin typeface="ISOCPEUR" panose="020B0604020202020204" pitchFamily="34" charset="0"/>
              </a:rPr>
              <a:t>1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70406" y="5420752"/>
            <a:ext cx="571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b</a:t>
            </a:r>
            <a:r>
              <a:rPr lang="en-US" sz="1400" i="1" dirty="0" smtClean="0">
                <a:latin typeface="ISOCPEUR" panose="020B0604020202020204" pitchFamily="34" charset="0"/>
              </a:rPr>
              <a:t>1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082564" y="839529"/>
            <a:ext cx="850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a</a:t>
            </a:r>
            <a:r>
              <a:rPr lang="en-US" sz="1400" i="1" dirty="0" smtClean="0">
                <a:latin typeface="ISOCPEUR" panose="020B0604020202020204" pitchFamily="34" charset="0"/>
              </a:rPr>
              <a:t>1</a:t>
            </a:r>
            <a:r>
              <a:rPr lang="en-US" sz="3200" i="1" dirty="0" smtClean="0">
                <a:latin typeface="ISOCPEUR" panose="020B0604020202020204" pitchFamily="34" charset="0"/>
              </a:rPr>
              <a:t>’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1400" b="1" i="1" dirty="0">
              <a:latin typeface="ISOCPEUR" panose="020B0604020202020204" pitchFamily="34" charset="0"/>
            </a:endParaRP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 flipV="1">
            <a:off x="2911817" y="2550738"/>
            <a:ext cx="0" cy="291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V="1">
            <a:off x="6804113" y="2544555"/>
            <a:ext cx="0" cy="29352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flipH="1" flipV="1">
            <a:off x="5766492" y="2599778"/>
            <a:ext cx="0" cy="28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 flipV="1">
            <a:off x="4236268" y="1346085"/>
            <a:ext cx="0" cy="28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V="1">
            <a:off x="8144256" y="1346085"/>
            <a:ext cx="0" cy="29352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V="1">
            <a:off x="9673029" y="2599778"/>
            <a:ext cx="0" cy="29352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 rot="20162130">
            <a:off x="3484290" y="1601627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</a:t>
            </a:r>
            <a:endParaRPr lang="ru-RU" sz="3600" dirty="0"/>
          </a:p>
        </p:txBody>
      </p:sp>
      <p:sp>
        <p:nvSpPr>
          <p:cNvPr id="37" name="TextBox 36"/>
          <p:cNvSpPr txBox="1"/>
          <p:nvPr/>
        </p:nvSpPr>
        <p:spPr>
          <a:xfrm rot="20027877">
            <a:off x="7325830" y="1640622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Прямоугольник 37"/>
              <p:cNvSpPr/>
              <p:nvPr/>
            </p:nvSpPr>
            <p:spPr>
              <a:xfrm rot="20499903">
                <a:off x="4135157" y="5161029"/>
                <a:ext cx="46839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</m:oMath>
                  </m:oMathPara>
                </a14:m>
                <a:endParaRPr lang="ru-RU" sz="3200" b="1" dirty="0"/>
              </a:p>
            </p:txBody>
          </p:sp>
        </mc:Choice>
        <mc:Fallback xmlns="">
          <p:sp>
            <p:nvSpPr>
              <p:cNvPr id="38" name="Прямоугольник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99903">
                <a:off x="4135157" y="5161029"/>
                <a:ext cx="46839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Прямоугольник 38"/>
              <p:cNvSpPr/>
              <p:nvPr/>
            </p:nvSpPr>
            <p:spPr>
              <a:xfrm rot="20589526">
                <a:off x="7925054" y="5174351"/>
                <a:ext cx="46839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</m:oMath>
                  </m:oMathPara>
                </a14:m>
                <a:endParaRPr lang="ru-RU" sz="3200" b="1" dirty="0"/>
              </a:p>
            </p:txBody>
          </p:sp>
        </mc:Choice>
        <mc:Fallback xmlns="">
          <p:sp>
            <p:nvSpPr>
              <p:cNvPr id="39" name="Прямоугольник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89526">
                <a:off x="7925054" y="5174351"/>
                <a:ext cx="46839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 rot="20162130">
            <a:off x="3581444" y="4394887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</a:t>
            </a:r>
            <a:endParaRPr lang="ru-RU" sz="3600" dirty="0"/>
          </a:p>
        </p:txBody>
      </p:sp>
      <p:sp>
        <p:nvSpPr>
          <p:cNvPr id="41" name="TextBox 40"/>
          <p:cNvSpPr txBox="1"/>
          <p:nvPr/>
        </p:nvSpPr>
        <p:spPr>
          <a:xfrm rot="20162130">
            <a:off x="7501249" y="4388872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</a:t>
            </a:r>
            <a:endParaRPr lang="ru-RU" sz="3600" dirty="0"/>
          </a:p>
        </p:txBody>
      </p:sp>
      <p:sp>
        <p:nvSpPr>
          <p:cNvPr id="42" name="TextBox 41"/>
          <p:cNvSpPr txBox="1"/>
          <p:nvPr/>
        </p:nvSpPr>
        <p:spPr>
          <a:xfrm>
            <a:off x="9709712" y="2039462"/>
            <a:ext cx="651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sz="3200" i="1" dirty="0" smtClean="0">
                <a:latin typeface="ISOCPEUR" panose="020B0604020202020204" pitchFamily="34" charset="0"/>
              </a:rPr>
              <a:t>с</a:t>
            </a:r>
            <a:r>
              <a:rPr lang="en-US" sz="1400" i="1" dirty="0" smtClean="0">
                <a:latin typeface="ISOCPEUR" panose="020B0604020202020204" pitchFamily="34" charset="0"/>
              </a:rPr>
              <a:t>1</a:t>
            </a:r>
            <a:r>
              <a:rPr lang="en-US" sz="3200" i="1" dirty="0" smtClean="0">
                <a:latin typeface="ISOCPEUR" panose="020B0604020202020204" pitchFamily="34" charset="0"/>
              </a:rPr>
              <a:t>’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551555" y="1957659"/>
            <a:ext cx="571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sz="3200" i="1" dirty="0">
                <a:latin typeface="ISOCPEUR" panose="020B0604020202020204" pitchFamily="34" charset="0"/>
              </a:rPr>
              <a:t>с</a:t>
            </a:r>
            <a:r>
              <a:rPr lang="en-US" sz="3200" i="1" dirty="0" smtClean="0">
                <a:latin typeface="ISOCPEUR" panose="020B0604020202020204" pitchFamily="34" charset="0"/>
              </a:rPr>
              <a:t>’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208936" y="791474"/>
            <a:ext cx="571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a</a:t>
            </a:r>
            <a:r>
              <a:rPr lang="en-US" sz="3200" i="1" dirty="0" smtClean="0">
                <a:latin typeface="ISOCPEUR" panose="020B0604020202020204" pitchFamily="34" charset="0"/>
              </a:rPr>
              <a:t>’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flipH="1">
            <a:off x="6322303" y="2024322"/>
            <a:ext cx="904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b</a:t>
            </a:r>
            <a:r>
              <a:rPr lang="en-US" sz="1400" b="1" i="1" dirty="0" smtClean="0">
                <a:latin typeface="ISOCPEUR" panose="020B0604020202020204" pitchFamily="34" charset="0"/>
              </a:rPr>
              <a:t>1</a:t>
            </a:r>
            <a:r>
              <a:rPr lang="en-US" sz="3200" i="1" dirty="0" smtClean="0">
                <a:latin typeface="ISOCPEUR" panose="020B0604020202020204" pitchFamily="34" charset="0"/>
              </a:rPr>
              <a:t>’</a:t>
            </a:r>
            <a:endParaRPr lang="ru-RU" sz="1400" b="1" i="1" dirty="0">
              <a:latin typeface="ISOCPEUR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395263" y="5260167"/>
            <a:ext cx="571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b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43606" y="3876757"/>
            <a:ext cx="571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 smtClean="0">
                <a:latin typeface="ISOCPEUR" panose="020B0604020202020204" pitchFamily="34" charset="0"/>
              </a:rPr>
              <a:t>а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444208" y="5424891"/>
            <a:ext cx="571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sz="3200" i="1" dirty="0" smtClean="0">
                <a:latin typeface="ISOCPEUR" panose="020B0604020202020204" pitchFamily="34" charset="0"/>
              </a:rPr>
              <a:t>с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780218" y="5208942"/>
            <a:ext cx="571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sz="3200" i="1" dirty="0" smtClean="0">
                <a:latin typeface="ISOCPEUR" panose="020B0604020202020204" pitchFamily="34" charset="0"/>
              </a:rPr>
              <a:t>с</a:t>
            </a:r>
            <a:r>
              <a:rPr lang="en-US" sz="1400" i="1" dirty="0" smtClean="0">
                <a:latin typeface="ISOCPEUR" panose="020B0604020202020204" pitchFamily="34" charset="0"/>
              </a:rPr>
              <a:t>1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50" name="Овал 49"/>
          <p:cNvSpPr/>
          <p:nvPr/>
        </p:nvSpPr>
        <p:spPr>
          <a:xfrm>
            <a:off x="4148954" y="1292428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51" name="Овал 50"/>
          <p:cNvSpPr/>
          <p:nvPr/>
        </p:nvSpPr>
        <p:spPr>
          <a:xfrm>
            <a:off x="8065304" y="1327982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52" name="Овал 51"/>
          <p:cNvSpPr/>
          <p:nvPr/>
        </p:nvSpPr>
        <p:spPr>
          <a:xfrm>
            <a:off x="2822677" y="2513961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53" name="Овал 52"/>
          <p:cNvSpPr/>
          <p:nvPr/>
        </p:nvSpPr>
        <p:spPr>
          <a:xfrm>
            <a:off x="9608736" y="2552120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54" name="Овал 53"/>
          <p:cNvSpPr/>
          <p:nvPr/>
        </p:nvSpPr>
        <p:spPr>
          <a:xfrm>
            <a:off x="5664998" y="2531366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55" name="Овал 54"/>
          <p:cNvSpPr/>
          <p:nvPr/>
        </p:nvSpPr>
        <p:spPr>
          <a:xfrm>
            <a:off x="6708084" y="2531366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56" name="Овал 55"/>
          <p:cNvSpPr/>
          <p:nvPr/>
        </p:nvSpPr>
        <p:spPr>
          <a:xfrm>
            <a:off x="4143665" y="4199429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57" name="Овал 56"/>
          <p:cNvSpPr/>
          <p:nvPr/>
        </p:nvSpPr>
        <p:spPr>
          <a:xfrm>
            <a:off x="9601317" y="5424889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58" name="Овал 57"/>
          <p:cNvSpPr/>
          <p:nvPr/>
        </p:nvSpPr>
        <p:spPr>
          <a:xfrm>
            <a:off x="2860073" y="5396105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59" name="Овал 58"/>
          <p:cNvSpPr/>
          <p:nvPr/>
        </p:nvSpPr>
        <p:spPr>
          <a:xfrm>
            <a:off x="8054475" y="4169145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60" name="Овал 59"/>
          <p:cNvSpPr/>
          <p:nvPr/>
        </p:nvSpPr>
        <p:spPr>
          <a:xfrm>
            <a:off x="5675550" y="5424889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61" name="Овал 60"/>
          <p:cNvSpPr/>
          <p:nvPr/>
        </p:nvSpPr>
        <p:spPr>
          <a:xfrm>
            <a:off x="6722631" y="5399515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Прямоугольник 61"/>
              <p:cNvSpPr/>
              <p:nvPr/>
            </p:nvSpPr>
            <p:spPr>
              <a:xfrm rot="20499903">
                <a:off x="4287557" y="2277621"/>
                <a:ext cx="46839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</m:oMath>
                  </m:oMathPara>
                </a14:m>
                <a:endParaRPr lang="ru-RU" sz="3200" b="1" dirty="0"/>
              </a:p>
            </p:txBody>
          </p:sp>
        </mc:Choice>
        <mc:Fallback xmlns="">
          <p:sp>
            <p:nvSpPr>
              <p:cNvPr id="62" name="Прямоугольник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99903">
                <a:off x="4287557" y="2277621"/>
                <a:ext cx="46839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Прямоугольник 62"/>
              <p:cNvSpPr/>
              <p:nvPr/>
            </p:nvSpPr>
            <p:spPr>
              <a:xfrm rot="20589526">
                <a:off x="8270732" y="2281828"/>
                <a:ext cx="46839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</m:oMath>
                  </m:oMathPara>
                </a14:m>
                <a:endParaRPr lang="ru-RU" sz="3200" b="1" dirty="0"/>
              </a:p>
            </p:txBody>
          </p:sp>
        </mc:Choice>
        <mc:Fallback xmlns="">
          <p:sp>
            <p:nvSpPr>
              <p:cNvPr id="63" name="Прямоугольник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89526">
                <a:off x="8270732" y="2281828"/>
                <a:ext cx="46839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39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8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5" grpId="0"/>
      <p:bldP spid="26" grpId="0"/>
      <p:bldP spid="27" grpId="0"/>
      <p:bldP spid="28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3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1835</TotalTime>
  <Words>1104</Words>
  <Application>Microsoft Office PowerPoint</Application>
  <PresentationFormat>Широкоэкранный</PresentationFormat>
  <Paragraphs>441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ISOCPEUR</vt:lpstr>
      <vt:lpstr>PANDA Times UZ</vt:lpstr>
      <vt:lpstr>Symbol</vt:lpstr>
      <vt:lpstr>Times New Roman</vt:lpstr>
      <vt:lpstr>Тема Office</vt:lpstr>
      <vt:lpstr>     10 - ЛЕКЦИЯ. Параллельность прямой и плоскости. Параллельность двух плоскостей. Алгоритмы решения задач.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                         Параллельность двух плоскостей    1. Если две  пересекающиеся прямые одной плоскости соответственно параллельны двум пересекающимся прямым второй плоскости, то эти две плоскости взаимно параллельны (рис.88) и (рис.89).                                   (AB) || (A1B1)  (BC) || (B1C1)  P || Q       2. Если две плоскости параллельны, то одноименные следы плоскостей также взаимно параллельны (рис.90).                                             PH || QH  PV || QV  P || Q  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  <vt:lpstr>  Пересечение двух плоскостей общего положения. Пересечение прямой линии общего положения с плоскостью общего положения.    Пересечение двух плоскостей общего положения    Пространственный чертеж пересечения двух плоскостей общего положения Q(QH , QV) и P(PH , PV) приведен на рис.71.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Азизбек</cp:lastModifiedBy>
  <cp:revision>89</cp:revision>
  <dcterms:created xsi:type="dcterms:W3CDTF">2022-07-30T12:10:36Z</dcterms:created>
  <dcterms:modified xsi:type="dcterms:W3CDTF">2024-05-22T04:27:07Z</dcterms:modified>
</cp:coreProperties>
</file>