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showGuides="1">
      <p:cViewPr varScale="1">
        <p:scale>
          <a:sx n="73" d="100"/>
          <a:sy n="73" d="100"/>
        </p:scale>
        <p:origin x="42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177281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20387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2691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86597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1750533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4645A8E-1997-428C-850F-421FA35E006E}" type="datetimeFigureOut">
              <a:rPr lang="ru-RU" smtClean="0"/>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40595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4645A8E-1997-428C-850F-421FA35E006E}" type="datetimeFigureOut">
              <a:rPr lang="ru-RU" smtClean="0"/>
              <a:t>13.12.2023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53833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4645A8E-1997-428C-850F-421FA35E006E}" type="datetimeFigureOut">
              <a:rPr lang="ru-RU" smtClean="0"/>
              <a:t>13.12.2023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378926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4645A8E-1997-428C-850F-421FA35E006E}" type="datetimeFigureOut">
              <a:rPr lang="ru-RU" smtClean="0"/>
              <a:t>13.12.2023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144097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4645A8E-1997-428C-850F-421FA35E006E}" type="datetimeFigureOut">
              <a:rPr lang="ru-RU" smtClean="0"/>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275352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4645A8E-1997-428C-850F-421FA35E006E}" type="datetimeFigureOut">
              <a:rPr lang="ru-RU" smtClean="0"/>
              <a:t>13.12.2023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953A7D0-02E4-4C74-A3DD-B2F76D99E5EC}" type="slidenum">
              <a:rPr lang="ru-RU" smtClean="0"/>
              <a:t>‹#›</a:t>
            </a:fld>
            <a:endParaRPr lang="ru-RU"/>
          </a:p>
        </p:txBody>
      </p:sp>
    </p:spTree>
    <p:extLst>
      <p:ext uri="{BB962C8B-B14F-4D97-AF65-F5344CB8AC3E}">
        <p14:creationId xmlns:p14="http://schemas.microsoft.com/office/powerpoint/2010/main" val="3486474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645A8E-1997-428C-850F-421FA35E006E}" type="datetimeFigureOut">
              <a:rPr lang="ru-RU" smtClean="0"/>
              <a:t>13.12.2023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3A7D0-02E4-4C74-A3DD-B2F76D99E5EC}" type="slidenum">
              <a:rPr lang="ru-RU" smtClean="0"/>
              <a:t>‹#›</a:t>
            </a:fld>
            <a:endParaRPr lang="ru-RU"/>
          </a:p>
        </p:txBody>
      </p:sp>
    </p:spTree>
    <p:extLst>
      <p:ext uri="{BB962C8B-B14F-4D97-AF65-F5344CB8AC3E}">
        <p14:creationId xmlns:p14="http://schemas.microsoft.com/office/powerpoint/2010/main" val="2353869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
            <a:ext cx="12192000" cy="256813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ctrTitle"/>
          </p:nvPr>
        </p:nvSpPr>
        <p:spPr>
          <a:xfrm>
            <a:off x="118872" y="180531"/>
            <a:ext cx="11978640" cy="2387600"/>
          </a:xfrm>
        </p:spPr>
        <p:txBody>
          <a:bodyPr>
            <a:normAutofit fontScale="90000"/>
          </a:bodyPr>
          <a:lstStyle/>
          <a:p>
            <a:r>
              <a:rPr lang="ru-RU" sz="4000" b="1" dirty="0" smtClean="0">
                <a:solidFill>
                  <a:srgbClr val="FF0000"/>
                </a:solidFill>
                <a:latin typeface="Times New Roman" panose="02020603050405020304" pitchFamily="18" charset="0"/>
                <a:cs typeface="Times New Roman" panose="02020603050405020304" pitchFamily="18" charset="0"/>
              </a:rPr>
              <a:t>1</a:t>
            </a:r>
            <a:r>
              <a:rPr lang="ru-RU" sz="4000" b="1" dirty="0">
                <a:solidFill>
                  <a:srgbClr val="FF0000"/>
                </a:solidFill>
                <a:latin typeface="Times New Roman" panose="02020603050405020304" pitchFamily="18" charset="0"/>
                <a:cs typeface="Times New Roman" panose="02020603050405020304" pitchFamily="18" charset="0"/>
              </a:rPr>
              <a:t>4</a:t>
            </a:r>
            <a:r>
              <a:rPr lang="ru-RU" sz="4000" b="1" dirty="0" smtClean="0">
                <a:solidFill>
                  <a:srgbClr val="FF0000"/>
                </a:solidFill>
                <a:latin typeface="Times New Roman" panose="02020603050405020304" pitchFamily="18" charset="0"/>
                <a:cs typeface="Times New Roman" panose="02020603050405020304" pitchFamily="18" charset="0"/>
              </a:rPr>
              <a:t> - ЛЕКЦИЯ. </a:t>
            </a:r>
            <a:r>
              <a:rPr lang="ru-RU" sz="4400" b="1" dirty="0" smtClean="0">
                <a:solidFill>
                  <a:srgbClr val="FF0000"/>
                </a:solidFill>
                <a:latin typeface="Times New Roman" panose="02020603050405020304" pitchFamily="18" charset="0"/>
                <a:cs typeface="Times New Roman" panose="02020603050405020304" pitchFamily="18" charset="0"/>
              </a:rPr>
              <a:t>Взаимное пересечение двух поверхностей. Способ вспомогательных секущих плоскостей.</a:t>
            </a:r>
            <a:br>
              <a:rPr lang="ru-RU" sz="4400" b="1" dirty="0" smtClean="0">
                <a:solidFill>
                  <a:srgbClr val="FF0000"/>
                </a:solidFill>
                <a:latin typeface="Times New Roman" panose="02020603050405020304" pitchFamily="18" charset="0"/>
                <a:cs typeface="Times New Roman" panose="02020603050405020304" pitchFamily="18" charset="0"/>
              </a:rPr>
            </a:br>
            <a:r>
              <a:rPr lang="ru-RU" sz="4400" b="1" dirty="0" smtClean="0">
                <a:solidFill>
                  <a:srgbClr val="0070C0"/>
                </a:solidFill>
                <a:latin typeface="Times New Roman" panose="02020603050405020304" pitchFamily="18" charset="0"/>
                <a:cs typeface="Times New Roman" panose="02020603050405020304" pitchFamily="18" charset="0"/>
              </a:rPr>
              <a:t>Взаимное пересечение двух поверхностей </a:t>
            </a:r>
            <a:endParaRPr lang="ru-RU" sz="4400" b="1" dirty="0">
              <a:solidFill>
                <a:srgbClr val="0070C0"/>
              </a:solidFill>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228600" y="2705926"/>
            <a:ext cx="11868912" cy="1655762"/>
          </a:xfrm>
        </p:spPr>
        <p:txBody>
          <a:bodyPr>
            <a:noAutofit/>
          </a:bodyPr>
          <a:lstStyle/>
          <a:p>
            <a:pPr algn="just"/>
            <a:r>
              <a:rPr lang="ru-RU" sz="3200" dirty="0" smtClean="0">
                <a:latin typeface="Times New Roman" panose="02020603050405020304" pitchFamily="18" charset="0"/>
                <a:cs typeface="Times New Roman" panose="02020603050405020304" pitchFamily="18" charset="0"/>
              </a:rPr>
              <a:t>   В общем случае пересекающиеся две поверхности образуют пространственную линию. Линия, общая для двух пересекающихся поверхностей, называется линией пересечения (перехода). Чтобы определить проекции линии пересечения, необходимо найти проекции нескольких точек, общих для рассматриваемых поверхностей. Для определения точек, принадлежащих линии пересечения поверхностей, используют два способа:</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744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Прямая соединительная линия 22"/>
          <p:cNvCxnSpPr/>
          <p:nvPr/>
        </p:nvCxnSpPr>
        <p:spPr>
          <a:xfrm>
            <a:off x="1929399" y="3069622"/>
            <a:ext cx="7580376"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19003" y="2755613"/>
            <a:ext cx="362600" cy="584775"/>
          </a:xfrm>
          <a:prstGeom prst="rect">
            <a:avLst/>
          </a:prstGeom>
          <a:noFill/>
        </p:spPr>
        <p:txBody>
          <a:bodyPr wrap="squar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cxnSp>
        <p:nvCxnSpPr>
          <p:cNvPr id="25" name="Прямая соединительная линия 24"/>
          <p:cNvCxnSpPr/>
          <p:nvPr/>
        </p:nvCxnSpPr>
        <p:spPr>
          <a:xfrm>
            <a:off x="9084386" y="1005841"/>
            <a:ext cx="0" cy="4437017"/>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10984" y="5218408"/>
            <a:ext cx="816905" cy="523220"/>
          </a:xfrm>
          <a:prstGeom prst="rect">
            <a:avLst/>
          </a:prstGeom>
          <a:noFill/>
        </p:spPr>
        <p:txBody>
          <a:bodyPr wrap="square" rtlCol="0">
            <a:spAutoFit/>
          </a:bodyPr>
          <a:lstStyle/>
          <a:p>
            <a:r>
              <a:rPr lang="en-US" sz="2800" i="1" dirty="0" smtClean="0">
                <a:latin typeface="ISOCPEUR" panose="020B0604020202020204" pitchFamily="34" charset="0"/>
              </a:rPr>
              <a:t>Y </a:t>
            </a:r>
            <a:endParaRPr lang="ru-RU" sz="2800" i="1" dirty="0">
              <a:latin typeface="ISOCPEUR" panose="020B0604020202020204" pitchFamily="34" charset="0"/>
            </a:endParaRPr>
          </a:p>
        </p:txBody>
      </p:sp>
      <p:sp>
        <p:nvSpPr>
          <p:cNvPr id="27" name="TextBox 26"/>
          <p:cNvSpPr txBox="1"/>
          <p:nvPr/>
        </p:nvSpPr>
        <p:spPr>
          <a:xfrm>
            <a:off x="9153374" y="853441"/>
            <a:ext cx="816905" cy="523220"/>
          </a:xfrm>
          <a:prstGeom prst="rect">
            <a:avLst/>
          </a:prstGeom>
          <a:noFill/>
        </p:spPr>
        <p:txBody>
          <a:bodyPr wrap="square" rtlCol="0">
            <a:spAutoFit/>
          </a:bodyPr>
          <a:lstStyle/>
          <a:p>
            <a:r>
              <a:rPr lang="en-US" sz="2800" i="1" dirty="0" smtClean="0">
                <a:latin typeface="ISOCPEUR" panose="020B0604020202020204" pitchFamily="34" charset="0"/>
              </a:rPr>
              <a:t>Z </a:t>
            </a:r>
            <a:endParaRPr lang="ru-RU" sz="2800" i="1" dirty="0">
              <a:latin typeface="ISOCPEUR" panose="020B0604020202020204" pitchFamily="34" charset="0"/>
            </a:endParaRPr>
          </a:p>
        </p:txBody>
      </p:sp>
      <p:sp>
        <p:nvSpPr>
          <p:cNvPr id="28" name="TextBox 27"/>
          <p:cNvSpPr txBox="1"/>
          <p:nvPr/>
        </p:nvSpPr>
        <p:spPr>
          <a:xfrm>
            <a:off x="9069351" y="3048001"/>
            <a:ext cx="816905" cy="523220"/>
          </a:xfrm>
          <a:prstGeom prst="rect">
            <a:avLst/>
          </a:prstGeom>
          <a:noFill/>
        </p:spPr>
        <p:txBody>
          <a:bodyPr wrap="square" rtlCol="0">
            <a:spAutoFit/>
          </a:bodyPr>
          <a:lstStyle/>
          <a:p>
            <a:r>
              <a:rPr lang="en-US" sz="2800" i="1" dirty="0">
                <a:latin typeface="ISOCPEUR" panose="020B0604020202020204" pitchFamily="34" charset="0"/>
              </a:rPr>
              <a:t>0</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3" name="Прямая соединительная линия 2"/>
          <p:cNvCxnSpPr/>
          <p:nvPr/>
        </p:nvCxnSpPr>
        <p:spPr>
          <a:xfrm>
            <a:off x="4091409" y="3084514"/>
            <a:ext cx="0" cy="27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8527441"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4739409" y="348000"/>
            <a:ext cx="0" cy="3261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flipV="1">
            <a:off x="8539552" y="1606363"/>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8539552" y="4884641"/>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7089351" y="3084514"/>
            <a:ext cx="0" cy="34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495703" y="3059782"/>
            <a:ext cx="0" cy="18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4091409" y="1810177"/>
            <a:ext cx="1943484" cy="1250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4748565" y="438172"/>
            <a:ext cx="1291961" cy="13901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H="1">
            <a:off x="4070045" y="407174"/>
            <a:ext cx="664295" cy="2677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a:off x="4091410" y="3609622"/>
            <a:ext cx="642930" cy="2174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6013499" y="1817394"/>
            <a:ext cx="0" cy="4813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6410984"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4739409" y="3609622"/>
            <a:ext cx="1284978" cy="30178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flipV="1">
            <a:off x="4091409" y="5784514"/>
            <a:ext cx="1932978" cy="8646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flipH="1">
            <a:off x="4112774" y="4859293"/>
            <a:ext cx="4956577" cy="8933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flipH="1">
            <a:off x="4091409" y="1602130"/>
            <a:ext cx="5003484" cy="1457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flipH="1" flipV="1">
            <a:off x="4703756" y="416551"/>
            <a:ext cx="4380630" cy="11762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H="1">
            <a:off x="6024387" y="4855759"/>
            <a:ext cx="3070506" cy="17717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p:cNvCxnSpPr/>
          <p:nvPr/>
        </p:nvCxnSpPr>
        <p:spPr>
          <a:xfrm flipH="1" flipV="1">
            <a:off x="4734340" y="3602065"/>
            <a:ext cx="1458287" cy="444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p:nvPr/>
        </p:nvCxnSpPr>
        <p:spPr>
          <a:xfrm flipH="1">
            <a:off x="6034893" y="1589720"/>
            <a:ext cx="3034458" cy="2302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p:cNvCxnSpPr/>
          <p:nvPr/>
        </p:nvCxnSpPr>
        <p:spPr>
          <a:xfrm flipH="1">
            <a:off x="7085183" y="3800830"/>
            <a:ext cx="1438278" cy="270368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flipH="1" flipV="1">
            <a:off x="6410984" y="3804680"/>
            <a:ext cx="2116457" cy="988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H="1" flipV="1">
            <a:off x="5495703" y="4834138"/>
            <a:ext cx="1593649" cy="16703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a:off x="5495703" y="3800830"/>
            <a:ext cx="904775" cy="104067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a:xfrm>
            <a:off x="5496044" y="246744"/>
            <a:ext cx="0" cy="281678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V="1">
            <a:off x="5500783" y="267733"/>
            <a:ext cx="3043849" cy="32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a:xfrm>
            <a:off x="8527251" y="267733"/>
            <a:ext cx="0" cy="120292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a:off x="7089374" y="267732"/>
            <a:ext cx="0" cy="281678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a:off x="6408664" y="252841"/>
            <a:ext cx="0" cy="2816781"/>
          </a:xfrm>
          <a:prstGeom prst="line">
            <a:avLst/>
          </a:prstGeom>
          <a:ln w="28575">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455140" y="181676"/>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5" name="TextBox 124"/>
          <p:cNvSpPr txBox="1"/>
          <p:nvPr/>
        </p:nvSpPr>
        <p:spPr>
          <a:xfrm>
            <a:off x="5461616" y="2674578"/>
            <a:ext cx="644663" cy="461665"/>
          </a:xfrm>
          <a:prstGeom prst="rect">
            <a:avLst/>
          </a:prstGeom>
          <a:noFill/>
        </p:spPr>
        <p:txBody>
          <a:bodyPr wrap="square" rtlCol="0">
            <a:spAutoFit/>
          </a:bodyPr>
          <a:lstStyle/>
          <a:p>
            <a:r>
              <a:rPr lang="en-US" i="1" dirty="0" smtClean="0">
                <a:latin typeface="ISOCPEUR" panose="020B0604020202020204" pitchFamily="34" charset="0"/>
              </a:rPr>
              <a:t>e’</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6" name="TextBox 125"/>
          <p:cNvSpPr txBox="1"/>
          <p:nvPr/>
        </p:nvSpPr>
        <p:spPr>
          <a:xfrm>
            <a:off x="4487734" y="3322386"/>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7" name="TextBox 126"/>
          <p:cNvSpPr txBox="1"/>
          <p:nvPr/>
        </p:nvSpPr>
        <p:spPr>
          <a:xfrm>
            <a:off x="3801839" y="5422899"/>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8" name="TextBox 127"/>
          <p:cNvSpPr txBox="1"/>
          <p:nvPr/>
        </p:nvSpPr>
        <p:spPr>
          <a:xfrm>
            <a:off x="3812582" y="2665735"/>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9" name="TextBox 128"/>
          <p:cNvSpPr txBox="1"/>
          <p:nvPr/>
        </p:nvSpPr>
        <p:spPr>
          <a:xfrm>
            <a:off x="5693910" y="6502988"/>
            <a:ext cx="644663" cy="461665"/>
          </a:xfrm>
          <a:prstGeom prst="rect">
            <a:avLst/>
          </a:prstGeom>
          <a:noFill/>
        </p:spPr>
        <p:txBody>
          <a:bodyPr wrap="square" rtlCol="0">
            <a:spAutoFit/>
          </a:bodyPr>
          <a:lstStyle/>
          <a:p>
            <a:r>
              <a:rPr lang="en-US" i="1" dirty="0" smtClean="0">
                <a:latin typeface="ISOCPEUR" panose="020B0604020202020204" pitchFamily="34" charset="0"/>
              </a:rPr>
              <a:t>c</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0" name="TextBox 129"/>
          <p:cNvSpPr txBox="1"/>
          <p:nvPr/>
        </p:nvSpPr>
        <p:spPr>
          <a:xfrm>
            <a:off x="5906774" y="1420883"/>
            <a:ext cx="644663" cy="461665"/>
          </a:xfrm>
          <a:prstGeom prst="rect">
            <a:avLst/>
          </a:prstGeom>
          <a:noFill/>
        </p:spPr>
        <p:txBody>
          <a:bodyPr wrap="square" rtlCol="0">
            <a:spAutoFit/>
          </a:bodyPr>
          <a:lstStyle/>
          <a:p>
            <a:r>
              <a:rPr lang="en-US" i="1" dirty="0">
                <a:latin typeface="ISOCPEUR" panose="020B0604020202020204" pitchFamily="34" charset="0"/>
              </a:rPr>
              <a:t>c</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1" name="TextBox 130"/>
          <p:cNvSpPr txBox="1"/>
          <p:nvPr/>
        </p:nvSpPr>
        <p:spPr>
          <a:xfrm>
            <a:off x="9058706" y="4498856"/>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2" name="TextBox 131"/>
          <p:cNvSpPr txBox="1"/>
          <p:nvPr/>
        </p:nvSpPr>
        <p:spPr>
          <a:xfrm>
            <a:off x="9054725" y="1492604"/>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34" name="Прямая соединительная линия 133"/>
          <p:cNvCxnSpPr/>
          <p:nvPr/>
        </p:nvCxnSpPr>
        <p:spPr>
          <a:xfrm flipH="1">
            <a:off x="8528504" y="1745844"/>
            <a:ext cx="0" cy="132377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p:nvPr/>
        </p:nvCxnSpPr>
        <p:spPr>
          <a:xfrm>
            <a:off x="8528873" y="1404113"/>
            <a:ext cx="0" cy="366251"/>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674096" y="355216"/>
            <a:ext cx="1423416" cy="369332"/>
          </a:xfrm>
          <a:prstGeom prst="rect">
            <a:avLst/>
          </a:prstGeom>
          <a:noFill/>
        </p:spPr>
        <p:txBody>
          <a:bodyPr wrap="square" rtlCol="0">
            <a:spAutoFit/>
          </a:bodyPr>
          <a:lstStyle/>
          <a:p>
            <a:r>
              <a:rPr lang="en-US" dirty="0" smtClean="0"/>
              <a:t>A  140  75 00</a:t>
            </a:r>
            <a:endParaRPr lang="ru-RU" dirty="0"/>
          </a:p>
        </p:txBody>
      </p:sp>
      <p:sp>
        <p:nvSpPr>
          <p:cNvPr id="54" name="TextBox 53"/>
          <p:cNvSpPr txBox="1"/>
          <p:nvPr/>
        </p:nvSpPr>
        <p:spPr>
          <a:xfrm>
            <a:off x="10674096" y="682721"/>
            <a:ext cx="1517904" cy="369332"/>
          </a:xfrm>
          <a:prstGeom prst="rect">
            <a:avLst/>
          </a:prstGeom>
          <a:noFill/>
        </p:spPr>
        <p:txBody>
          <a:bodyPr wrap="square" rtlCol="0">
            <a:spAutoFit/>
          </a:bodyPr>
          <a:lstStyle/>
          <a:p>
            <a:r>
              <a:rPr lang="en-US" dirty="0" smtClean="0"/>
              <a:t>B  122   15 75</a:t>
            </a:r>
            <a:endParaRPr lang="ru-RU" dirty="0"/>
          </a:p>
        </p:txBody>
      </p:sp>
      <p:sp>
        <p:nvSpPr>
          <p:cNvPr id="55" name="TextBox 54"/>
          <p:cNvSpPr txBox="1"/>
          <p:nvPr/>
        </p:nvSpPr>
        <p:spPr>
          <a:xfrm>
            <a:off x="10533888" y="977437"/>
            <a:ext cx="1658112" cy="1754326"/>
          </a:xfrm>
          <a:prstGeom prst="rect">
            <a:avLst/>
          </a:prstGeom>
          <a:noFill/>
        </p:spPr>
        <p:txBody>
          <a:bodyPr wrap="square" rtlCol="0">
            <a:spAutoFit/>
          </a:bodyPr>
          <a:lstStyle/>
          <a:p>
            <a:r>
              <a:rPr lang="en-US" dirty="0"/>
              <a:t> </a:t>
            </a:r>
            <a:r>
              <a:rPr lang="uz-Cyrl-UZ" dirty="0" smtClean="0"/>
              <a:t> </a:t>
            </a:r>
            <a:r>
              <a:rPr lang="en-US" dirty="0" smtClean="0"/>
              <a:t> C    85 100 40</a:t>
            </a:r>
            <a:endParaRPr lang="uz-Cyrl-UZ" dirty="0" smtClean="0"/>
          </a:p>
          <a:p>
            <a:r>
              <a:rPr lang="en-US" dirty="0" smtClean="0"/>
              <a:t>   D    0    50  40</a:t>
            </a:r>
          </a:p>
          <a:p>
            <a:r>
              <a:rPr lang="en-US" dirty="0" smtClean="0"/>
              <a:t>   E  100  50    0</a:t>
            </a:r>
          </a:p>
          <a:p>
            <a:r>
              <a:rPr lang="en-US" dirty="0"/>
              <a:t> </a:t>
            </a:r>
            <a:r>
              <a:rPr lang="en-US" dirty="0" smtClean="0"/>
              <a:t>  K    75  20    0  </a:t>
            </a:r>
            <a:endParaRPr lang="uz-Cyrl-UZ" dirty="0" smtClean="0"/>
          </a:p>
          <a:p>
            <a:r>
              <a:rPr lang="en-US" dirty="0" smtClean="0"/>
              <a:t>   G    55   95   0</a:t>
            </a:r>
          </a:p>
          <a:p>
            <a:r>
              <a:rPr lang="en-US" dirty="0"/>
              <a:t> </a:t>
            </a:r>
            <a:r>
              <a:rPr lang="en-US" dirty="0" smtClean="0"/>
              <a:t>  U    15   20   0</a:t>
            </a:r>
            <a:endParaRPr lang="ru-RU" dirty="0"/>
          </a:p>
        </p:txBody>
      </p:sp>
      <p:sp>
        <p:nvSpPr>
          <p:cNvPr id="56" name="TextBox 55"/>
          <p:cNvSpPr txBox="1"/>
          <p:nvPr/>
        </p:nvSpPr>
        <p:spPr>
          <a:xfrm>
            <a:off x="11020327" y="92522"/>
            <a:ext cx="934977" cy="369332"/>
          </a:xfrm>
          <a:prstGeom prst="rect">
            <a:avLst/>
          </a:prstGeom>
          <a:noFill/>
        </p:spPr>
        <p:txBody>
          <a:bodyPr wrap="square" rtlCol="0">
            <a:spAutoFit/>
          </a:bodyPr>
          <a:lstStyle/>
          <a:p>
            <a:r>
              <a:rPr lang="en-US" dirty="0" smtClean="0"/>
              <a:t>x    y   z</a:t>
            </a:r>
            <a:endParaRPr lang="ru-RU" dirty="0"/>
          </a:p>
        </p:txBody>
      </p:sp>
      <p:sp>
        <p:nvSpPr>
          <p:cNvPr id="61" name="TextBox 60"/>
          <p:cNvSpPr txBox="1"/>
          <p:nvPr/>
        </p:nvSpPr>
        <p:spPr>
          <a:xfrm>
            <a:off x="5500783" y="4562256"/>
            <a:ext cx="644663" cy="461665"/>
          </a:xfrm>
          <a:prstGeom prst="rect">
            <a:avLst/>
          </a:prstGeom>
          <a:noFill/>
        </p:spPr>
        <p:txBody>
          <a:bodyPr wrap="square" rtlCol="0">
            <a:spAutoFit/>
          </a:bodyPr>
          <a:lstStyle/>
          <a:p>
            <a:r>
              <a:rPr lang="en-US" i="1" dirty="0" smtClean="0">
                <a:latin typeface="ISOCPEUR" panose="020B0604020202020204" pitchFamily="34" charset="0"/>
              </a:rPr>
              <a:t>e</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2" name="TextBox 61"/>
          <p:cNvSpPr txBox="1"/>
          <p:nvPr/>
        </p:nvSpPr>
        <p:spPr>
          <a:xfrm>
            <a:off x="6409252" y="3383632"/>
            <a:ext cx="644663" cy="461665"/>
          </a:xfrm>
          <a:prstGeom prst="rect">
            <a:avLst/>
          </a:prstGeom>
          <a:noFill/>
        </p:spPr>
        <p:txBody>
          <a:bodyPr wrap="square" rtlCol="0">
            <a:spAutoFit/>
          </a:bodyPr>
          <a:lstStyle/>
          <a:p>
            <a:r>
              <a:rPr lang="en-US" i="1" dirty="0">
                <a:latin typeface="ISOCPEUR" panose="020B0604020202020204" pitchFamily="34" charset="0"/>
              </a:rPr>
              <a:t>k</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3" name="TextBox 62"/>
          <p:cNvSpPr txBox="1"/>
          <p:nvPr/>
        </p:nvSpPr>
        <p:spPr>
          <a:xfrm>
            <a:off x="6364113" y="2630315"/>
            <a:ext cx="644663" cy="461665"/>
          </a:xfrm>
          <a:prstGeom prst="rect">
            <a:avLst/>
          </a:prstGeom>
          <a:noFill/>
        </p:spPr>
        <p:txBody>
          <a:bodyPr wrap="square" rtlCol="0">
            <a:spAutoFit/>
          </a:bodyPr>
          <a:lstStyle/>
          <a:p>
            <a:r>
              <a:rPr lang="en-US" i="1" dirty="0">
                <a:latin typeface="ISOCPEUR" panose="020B0604020202020204" pitchFamily="34" charset="0"/>
              </a:rPr>
              <a:t>k</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4" name="TextBox 63"/>
          <p:cNvSpPr txBox="1"/>
          <p:nvPr/>
        </p:nvSpPr>
        <p:spPr>
          <a:xfrm>
            <a:off x="8505264" y="2682225"/>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5" name="TextBox 64"/>
          <p:cNvSpPr txBox="1"/>
          <p:nvPr/>
        </p:nvSpPr>
        <p:spPr>
          <a:xfrm>
            <a:off x="8448497" y="3448859"/>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6" name="TextBox 65"/>
          <p:cNvSpPr txBox="1"/>
          <p:nvPr/>
        </p:nvSpPr>
        <p:spPr>
          <a:xfrm>
            <a:off x="7053915" y="6277297"/>
            <a:ext cx="644663" cy="461665"/>
          </a:xfrm>
          <a:prstGeom prst="rect">
            <a:avLst/>
          </a:prstGeom>
          <a:noFill/>
        </p:spPr>
        <p:txBody>
          <a:bodyPr wrap="square" rtlCol="0">
            <a:spAutoFit/>
          </a:bodyPr>
          <a:lstStyle/>
          <a:p>
            <a:r>
              <a:rPr lang="en-US" i="1" dirty="0">
                <a:latin typeface="ISOCPEUR" panose="020B0604020202020204" pitchFamily="34" charset="0"/>
              </a:rPr>
              <a:t>q</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7" name="TextBox 66"/>
          <p:cNvSpPr txBox="1"/>
          <p:nvPr/>
        </p:nvSpPr>
        <p:spPr>
          <a:xfrm>
            <a:off x="7075387" y="2627697"/>
            <a:ext cx="644663" cy="461665"/>
          </a:xfrm>
          <a:prstGeom prst="rect">
            <a:avLst/>
          </a:prstGeom>
          <a:noFill/>
        </p:spPr>
        <p:txBody>
          <a:bodyPr wrap="square" rtlCol="0">
            <a:spAutoFit/>
          </a:bodyPr>
          <a:lstStyle/>
          <a:p>
            <a:r>
              <a:rPr lang="en-US" i="1" dirty="0">
                <a:latin typeface="ISOCPEUR" panose="020B0604020202020204" pitchFamily="34" charset="0"/>
              </a:rPr>
              <a:t>q</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77" name="Прямая соединительная линия 76"/>
          <p:cNvCxnSpPr/>
          <p:nvPr/>
        </p:nvCxnSpPr>
        <p:spPr>
          <a:xfrm flipH="1" flipV="1">
            <a:off x="6218307" y="4043302"/>
            <a:ext cx="1921313" cy="54911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flipH="1" flipV="1">
            <a:off x="8103809" y="4579975"/>
            <a:ext cx="934247" cy="282211"/>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p:cNvSpPr txBox="1"/>
              <p:nvPr/>
            </p:nvSpPr>
            <p:spPr>
              <a:xfrm>
                <a:off x="-107428" y="36005"/>
                <a:ext cx="39253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400" i="1" smtClean="0">
                          <a:latin typeface="Cambria Math" panose="02040503050406030204" pitchFamily="18" charset="0"/>
                          <a:ea typeface="Cambria Math" panose="02040503050406030204" pitchFamily="18" charset="0"/>
                        </a:rPr>
                        <m:t>⊘</m:t>
                      </m:r>
                      <m:r>
                        <a:rPr lang="ru-RU" sz="2400" b="0" i="1" smtClean="0">
                          <a:latin typeface="Cambria Math" panose="02040503050406030204" pitchFamily="18" charset="0"/>
                          <a:ea typeface="Cambria Math" panose="02040503050406030204" pitchFamily="18" charset="0"/>
                        </a:rPr>
                        <m:t>пир</m:t>
                      </m:r>
                      <m:r>
                        <a:rPr lang="en-US" sz="2400" b="0" i="1" smtClean="0">
                          <a:latin typeface="Cambria Math" panose="02040503050406030204" pitchFamily="18" charset="0"/>
                          <a:ea typeface="Cambria Math" panose="02040503050406030204" pitchFamily="18" charset="0"/>
                        </a:rPr>
                        <m:t>𝐴𝐵𝐶</m:t>
                      </m:r>
                      <m:r>
                        <a:rPr lang="ru-RU" sz="2400" b="0" i="1" smtClean="0">
                          <a:latin typeface="Cambria Math" panose="02040503050406030204" pitchFamily="18" charset="0"/>
                          <a:ea typeface="Cambria Math" panose="02040503050406030204" pitchFamily="18" charset="0"/>
                        </a:rPr>
                        <m:t>∩⊘пр</m:t>
                      </m:r>
                      <m:r>
                        <a:rPr lang="en-US" sz="2400" b="0" i="1" smtClean="0">
                          <a:latin typeface="Cambria Math" panose="02040503050406030204" pitchFamily="18" charset="0"/>
                          <a:ea typeface="Cambria Math" panose="02040503050406030204" pitchFamily="18" charset="0"/>
                        </a:rPr>
                        <m:t>𝐷𝐸𝐹</m:t>
                      </m:r>
                      <m:r>
                        <a:rPr lang="ru-RU"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oMath>
                  </m:oMathPara>
                </a14:m>
                <a:endParaRPr lang="ru-RU"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107428" y="36005"/>
                <a:ext cx="3925369" cy="461665"/>
              </a:xfrm>
              <a:prstGeom prst="rect">
                <a:avLst/>
              </a:prstGeom>
              <a:blipFill>
                <a:blip r:embed="rId2"/>
                <a:stretch>
                  <a:fillRect b="-9211"/>
                </a:stretch>
              </a:blipFill>
            </p:spPr>
            <p:txBody>
              <a:bodyPr/>
              <a:lstStyle/>
              <a:p>
                <a:r>
                  <a:rPr lang="ru-RU">
                    <a:noFill/>
                  </a:rPr>
                  <a:t> </a:t>
                </a:r>
              </a:p>
            </p:txBody>
          </p:sp>
        </mc:Fallback>
      </mc:AlternateContent>
      <p:sp>
        <p:nvSpPr>
          <p:cNvPr id="73" name="TextBox 72"/>
          <p:cNvSpPr txBox="1"/>
          <p:nvPr/>
        </p:nvSpPr>
        <p:spPr>
          <a:xfrm>
            <a:off x="8452422" y="6241378"/>
            <a:ext cx="3502882" cy="523220"/>
          </a:xfrm>
          <a:prstGeom prst="rect">
            <a:avLst/>
          </a:prstGeom>
          <a:noFill/>
        </p:spPr>
        <p:txBody>
          <a:bodyPr wrap="none" rtlCol="0">
            <a:spAutoFit/>
          </a:bodyPr>
          <a:lstStyle/>
          <a:p>
            <a:r>
              <a:rPr lang="ru-RU" sz="2800" i="1" dirty="0" smtClean="0">
                <a:latin typeface="ISOCPEUR" panose="020B0604020202020204" pitchFamily="34" charset="0"/>
              </a:rPr>
              <a:t>Каримов А.   55-21АТ</a:t>
            </a:r>
            <a:endParaRPr lang="ru-RU" sz="2800" i="1" dirty="0">
              <a:latin typeface="ISOCPEUR" panose="020B0604020202020204" pitchFamily="34" charset="0"/>
            </a:endParaRPr>
          </a:p>
        </p:txBody>
      </p:sp>
    </p:spTree>
    <p:extLst>
      <p:ext uri="{BB962C8B-B14F-4D97-AF65-F5344CB8AC3E}">
        <p14:creationId xmlns:p14="http://schemas.microsoft.com/office/powerpoint/2010/main" val="4561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par>
                                <p:cTn id="8" presetID="6"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circle(in)">
                                      <p:cBhvr>
                                        <p:cTn id="13" dur="2000"/>
                                        <p:tgtEl>
                                          <p:spTgt spid="26"/>
                                        </p:tgtEl>
                                      </p:cBhvr>
                                    </p:animEffect>
                                  </p:childTnLst>
                                </p:cTn>
                              </p:par>
                              <p:par>
                                <p:cTn id="14" presetID="6" presetClass="entr" presetSubtype="16"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circle(in)">
                                      <p:cBhvr>
                                        <p:cTn id="16" dur="2000"/>
                                        <p:tgtEl>
                                          <p:spTgt spid="25"/>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circle(in)">
                                      <p:cBhvr>
                                        <p:cTn id="22" dur="20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circle(in)">
                                      <p:cBhvr>
                                        <p:cTn id="33" dur="2000"/>
                                        <p:tgtEl>
                                          <p:spTgt spid="36"/>
                                        </p:tgtEl>
                                      </p:cBhvr>
                                    </p:animEffect>
                                  </p:childTnLst>
                                </p:cTn>
                              </p:par>
                              <p:par>
                                <p:cTn id="34" presetID="6" presetClass="entr" presetSubtype="16"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circle(in)">
                                      <p:cBhvr>
                                        <p:cTn id="36" dur="2000"/>
                                        <p:tgtEl>
                                          <p:spTgt spid="35"/>
                                        </p:tgtEl>
                                      </p:cBhvr>
                                    </p:animEffect>
                                  </p:childTnLst>
                                </p:cTn>
                              </p:par>
                              <p:par>
                                <p:cTn id="37" presetID="6" presetClass="entr" presetSubtype="16"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circle(in)">
                                      <p:cBhvr>
                                        <p:cTn id="39" dur="2000"/>
                                        <p:tgtEl>
                                          <p:spTgt spid="8"/>
                                        </p:tgtEl>
                                      </p:cBhvr>
                                    </p:animEffect>
                                  </p:childTnLst>
                                </p:cTn>
                              </p:par>
                              <p:par>
                                <p:cTn id="40" presetID="6" presetClass="entr" presetSubtype="16"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circle(in)">
                                      <p:cBhvr>
                                        <p:cTn id="42" dur="2000"/>
                                        <p:tgtEl>
                                          <p:spTgt spid="59"/>
                                        </p:tgtEl>
                                      </p:cBhvr>
                                    </p:animEffect>
                                  </p:childTnLst>
                                </p:cTn>
                              </p:par>
                              <p:par>
                                <p:cTn id="43" presetID="6" presetClass="entr" presetSubtype="16"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circle(in)">
                                      <p:cBhvr>
                                        <p:cTn id="45" dur="2000"/>
                                        <p:tgtEl>
                                          <p:spTgt spid="76"/>
                                        </p:tgtEl>
                                      </p:cBhvr>
                                    </p:animEffect>
                                  </p:childTnLst>
                                </p:cTn>
                              </p:par>
                              <p:par>
                                <p:cTn id="46" presetID="6" presetClass="entr" presetSubtype="16" fill="hold"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circle(in)">
                                      <p:cBhvr>
                                        <p:cTn id="48" dur="2000"/>
                                        <p:tgtEl>
                                          <p:spTgt spid="58"/>
                                        </p:tgtEl>
                                      </p:cBhvr>
                                    </p:animEffect>
                                  </p:childTnLst>
                                </p:cTn>
                              </p:par>
                              <p:par>
                                <p:cTn id="49" presetID="6" presetClass="entr" presetSubtype="16"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circle(in)">
                                      <p:cBhvr>
                                        <p:cTn id="51" dur="2000"/>
                                        <p:tgtEl>
                                          <p:spTgt spid="16"/>
                                        </p:tgtEl>
                                      </p:cBhvr>
                                    </p:animEffect>
                                  </p:childTnLst>
                                </p:cTn>
                              </p:par>
                              <p:par>
                                <p:cTn id="52" presetID="6" presetClass="entr" presetSubtype="16"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circle(in)">
                                      <p:cBhvr>
                                        <p:cTn id="54" dur="2000"/>
                                        <p:tgtEl>
                                          <p:spTgt spid="3"/>
                                        </p:tgtEl>
                                      </p:cBhvr>
                                    </p:animEffect>
                                  </p:childTnLst>
                                </p:cTn>
                              </p:par>
                              <p:par>
                                <p:cTn id="55" presetID="6" presetClass="entr" presetSubtype="16"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circle(in)">
                                      <p:cBhvr>
                                        <p:cTn id="57" dur="2000"/>
                                        <p:tgtEl>
                                          <p:spTgt spid="37"/>
                                        </p:tgtEl>
                                      </p:cBhvr>
                                    </p:animEffect>
                                  </p:childTnLst>
                                </p:cTn>
                              </p:par>
                              <p:par>
                                <p:cTn id="58" presetID="6" presetClass="entr" presetSubtype="16"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circle(in)">
                                      <p:cBhvr>
                                        <p:cTn id="60" dur="2000"/>
                                        <p:tgtEl>
                                          <p:spTgt spid="47"/>
                                        </p:tgtEl>
                                      </p:cBhvr>
                                    </p:animEffect>
                                  </p:childTnLst>
                                </p:cTn>
                              </p:par>
                              <p:par>
                                <p:cTn id="61" presetID="6" presetClass="entr" presetSubtype="16" fill="hold" nodeType="with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circle(in)">
                                      <p:cBhvr>
                                        <p:cTn id="63" dur="2000"/>
                                        <p:tgtEl>
                                          <p:spTgt spid="48"/>
                                        </p:tgtEl>
                                      </p:cBhvr>
                                    </p:animEffect>
                                  </p:childTnLst>
                                </p:cTn>
                              </p:par>
                              <p:par>
                                <p:cTn id="64" presetID="6" presetClass="entr" presetSubtype="16" fill="hold" nodeType="with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circle(in)">
                                      <p:cBhvr>
                                        <p:cTn id="66" dur="2000"/>
                                        <p:tgtEl>
                                          <p:spTgt spid="78"/>
                                        </p:tgtEl>
                                      </p:cBhvr>
                                    </p:animEffect>
                                  </p:childTnLst>
                                </p:cTn>
                              </p:par>
                              <p:par>
                                <p:cTn id="67" presetID="6" presetClass="entr" presetSubtype="16"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circle(in)">
                                      <p:cBhvr>
                                        <p:cTn id="69" dur="2000"/>
                                        <p:tgtEl>
                                          <p:spTgt spid="75"/>
                                        </p:tgtEl>
                                      </p:cBhvr>
                                    </p:animEffect>
                                  </p:childTnLst>
                                </p:cTn>
                              </p:par>
                              <p:par>
                                <p:cTn id="70" presetID="6" presetClass="entr" presetSubtype="16" fill="hold"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circle(in)">
                                      <p:cBhvr>
                                        <p:cTn id="72" dur="2000"/>
                                        <p:tgtEl>
                                          <p:spTgt spid="49"/>
                                        </p:tgtEl>
                                      </p:cBhvr>
                                    </p:animEffect>
                                  </p:childTnLst>
                                </p:cTn>
                              </p:par>
                              <p:par>
                                <p:cTn id="73" presetID="6" presetClass="entr" presetSubtype="16"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circle(in)">
                                      <p:cBhvr>
                                        <p:cTn id="75" dur="2000"/>
                                        <p:tgtEl>
                                          <p:spTgt spid="60"/>
                                        </p:tgtEl>
                                      </p:cBhvr>
                                    </p:animEffect>
                                  </p:childTnLst>
                                </p:cTn>
                              </p:par>
                            </p:childTnLst>
                          </p:cTn>
                        </p:par>
                      </p:childTnLst>
                    </p:cTn>
                  </p:par>
                  <p:par>
                    <p:cTn id="76" fill="hold">
                      <p:stCondLst>
                        <p:cond delay="indefinite"/>
                      </p:stCondLst>
                      <p:childTnLst>
                        <p:par>
                          <p:cTn id="77" fill="hold">
                            <p:stCondLst>
                              <p:cond delay="0"/>
                            </p:stCondLst>
                            <p:childTnLst>
                              <p:par>
                                <p:cTn id="78" presetID="6" presetClass="entr" presetSubtype="16" fill="hold" nodeType="clickEffect">
                                  <p:stCondLst>
                                    <p:cond delay="0"/>
                                  </p:stCondLst>
                                  <p:childTnLst>
                                    <p:set>
                                      <p:cBhvr>
                                        <p:cTn id="79" dur="1" fill="hold">
                                          <p:stCondLst>
                                            <p:cond delay="0"/>
                                          </p:stCondLst>
                                        </p:cTn>
                                        <p:tgtEl>
                                          <p:spTgt spid="89"/>
                                        </p:tgtEl>
                                        <p:attrNameLst>
                                          <p:attrName>style.visibility</p:attrName>
                                        </p:attrNameLst>
                                      </p:cBhvr>
                                      <p:to>
                                        <p:strVal val="visible"/>
                                      </p:to>
                                    </p:set>
                                    <p:animEffect transition="in" filter="circle(in)">
                                      <p:cBhvr>
                                        <p:cTn id="80" dur="2000"/>
                                        <p:tgtEl>
                                          <p:spTgt spid="89"/>
                                        </p:tgtEl>
                                      </p:cBhvr>
                                    </p:animEffect>
                                  </p:childTnLst>
                                </p:cTn>
                              </p:par>
                              <p:par>
                                <p:cTn id="81" presetID="6" presetClass="entr" presetSubtype="16" fill="hold" nodeType="withEffect">
                                  <p:stCondLst>
                                    <p:cond delay="0"/>
                                  </p:stCondLst>
                                  <p:childTnLst>
                                    <p:set>
                                      <p:cBhvr>
                                        <p:cTn id="82" dur="1" fill="hold">
                                          <p:stCondLst>
                                            <p:cond delay="0"/>
                                          </p:stCondLst>
                                        </p:cTn>
                                        <p:tgtEl>
                                          <p:spTgt spid="92"/>
                                        </p:tgtEl>
                                        <p:attrNameLst>
                                          <p:attrName>style.visibility</p:attrName>
                                        </p:attrNameLst>
                                      </p:cBhvr>
                                      <p:to>
                                        <p:strVal val="visible"/>
                                      </p:to>
                                    </p:set>
                                    <p:animEffect transition="in" filter="circle(in)">
                                      <p:cBhvr>
                                        <p:cTn id="83" dur="2000"/>
                                        <p:tgtEl>
                                          <p:spTgt spid="92"/>
                                        </p:tgtEl>
                                      </p:cBhvr>
                                    </p:animEffect>
                                  </p:childTnLst>
                                </p:cTn>
                              </p:par>
                              <p:par>
                                <p:cTn id="84" presetID="6" presetClass="entr" presetSubtype="16" fill="hold" nodeType="with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circle(in)">
                                      <p:cBhvr>
                                        <p:cTn id="86" dur="2000"/>
                                        <p:tgtEl>
                                          <p:spTgt spid="93"/>
                                        </p:tgtEl>
                                      </p:cBhvr>
                                    </p:animEffect>
                                  </p:childTnLst>
                                </p:cTn>
                              </p:par>
                              <p:par>
                                <p:cTn id="87" presetID="6" presetClass="entr" presetSubtype="16" fill="hold"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circle(in)">
                                      <p:cBhvr>
                                        <p:cTn id="89" dur="2000"/>
                                        <p:tgtEl>
                                          <p:spTgt spid="91"/>
                                        </p:tgtEl>
                                      </p:cBhvr>
                                    </p:animEffect>
                                  </p:childTnLst>
                                </p:cTn>
                              </p:par>
                              <p:par>
                                <p:cTn id="90" presetID="6" presetClass="entr" presetSubtype="16" fill="hold"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circle(in)">
                                      <p:cBhvr>
                                        <p:cTn id="92" dur="2000"/>
                                        <p:tgtEl>
                                          <p:spTgt spid="15"/>
                                        </p:tgtEl>
                                      </p:cBhvr>
                                    </p:animEffect>
                                  </p:childTnLst>
                                </p:cTn>
                              </p:par>
                              <p:par>
                                <p:cTn id="93" presetID="6" presetClass="entr" presetSubtype="16"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circle(in)">
                                      <p:cBhvr>
                                        <p:cTn id="95" dur="2000"/>
                                        <p:tgtEl>
                                          <p:spTgt spid="33"/>
                                        </p:tgtEl>
                                      </p:cBhvr>
                                    </p:animEffect>
                                  </p:childTnLst>
                                </p:cTn>
                              </p:par>
                              <p:par>
                                <p:cTn id="96" presetID="6" presetClass="entr" presetSubtype="16"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circle(in)">
                                      <p:cBhvr>
                                        <p:cTn id="98" dur="2000"/>
                                        <p:tgtEl>
                                          <p:spTgt spid="39"/>
                                        </p:tgtEl>
                                      </p:cBhvr>
                                    </p:animEffect>
                                  </p:childTnLst>
                                </p:cTn>
                              </p:par>
                              <p:par>
                                <p:cTn id="99" presetID="6" presetClass="entr" presetSubtype="16"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circle(in)">
                                      <p:cBhvr>
                                        <p:cTn id="101" dur="2000"/>
                                        <p:tgtEl>
                                          <p:spTgt spid="34"/>
                                        </p:tgtEl>
                                      </p:cBhvr>
                                    </p:animEffect>
                                  </p:childTnLst>
                                </p:cTn>
                              </p:par>
                              <p:par>
                                <p:cTn id="102" presetID="6" presetClass="entr" presetSubtype="16" fill="hold" nodeType="with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circle(in)">
                                      <p:cBhvr>
                                        <p:cTn id="104" dur="2000"/>
                                        <p:tgtEl>
                                          <p:spTgt spid="134"/>
                                        </p:tgtEl>
                                      </p:cBhvr>
                                    </p:animEffect>
                                  </p:childTnLst>
                                </p:cTn>
                              </p:par>
                              <p:par>
                                <p:cTn id="105" presetID="6" presetClass="entr" presetSubtype="16" fill="hold"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circle(in)">
                                      <p:cBhvr>
                                        <p:cTn id="107" dur="2000"/>
                                        <p:tgtEl>
                                          <p:spTgt spid="136"/>
                                        </p:tgtEl>
                                      </p:cBhvr>
                                    </p:animEffect>
                                  </p:childTnLst>
                                </p:cTn>
                              </p:par>
                              <p:par>
                                <p:cTn id="108" presetID="6" presetClass="entr" presetSubtype="16" fill="hold" nodeType="withEffect">
                                  <p:stCondLst>
                                    <p:cond delay="0"/>
                                  </p:stCondLst>
                                  <p:childTnLst>
                                    <p:set>
                                      <p:cBhvr>
                                        <p:cTn id="109" dur="1" fill="hold">
                                          <p:stCondLst>
                                            <p:cond delay="0"/>
                                          </p:stCondLst>
                                        </p:cTn>
                                        <p:tgtEl>
                                          <p:spTgt spid="118"/>
                                        </p:tgtEl>
                                        <p:attrNameLst>
                                          <p:attrName>style.visibility</p:attrName>
                                        </p:attrNameLst>
                                      </p:cBhvr>
                                      <p:to>
                                        <p:strVal val="visible"/>
                                      </p:to>
                                    </p:set>
                                    <p:animEffect transition="in" filter="circle(in)">
                                      <p:cBhvr>
                                        <p:cTn id="110" dur="2000"/>
                                        <p:tgtEl>
                                          <p:spTgt spid="118"/>
                                        </p:tgtEl>
                                      </p:cBhvr>
                                    </p:animEffect>
                                  </p:childTnLst>
                                </p:cTn>
                              </p:par>
                              <p:par>
                                <p:cTn id="111" presetID="6" presetClass="entr" presetSubtype="16" fill="hold" nodeType="withEffect">
                                  <p:stCondLst>
                                    <p:cond delay="0"/>
                                  </p:stCondLst>
                                  <p:childTnLst>
                                    <p:set>
                                      <p:cBhvr>
                                        <p:cTn id="112" dur="1" fill="hold">
                                          <p:stCondLst>
                                            <p:cond delay="0"/>
                                          </p:stCondLst>
                                        </p:cTn>
                                        <p:tgtEl>
                                          <p:spTgt spid="117"/>
                                        </p:tgtEl>
                                        <p:attrNameLst>
                                          <p:attrName>style.visibility</p:attrName>
                                        </p:attrNameLst>
                                      </p:cBhvr>
                                      <p:to>
                                        <p:strVal val="visible"/>
                                      </p:to>
                                    </p:set>
                                    <p:animEffect transition="in" filter="circle(in)">
                                      <p:cBhvr>
                                        <p:cTn id="113" dur="2000"/>
                                        <p:tgtEl>
                                          <p:spTgt spid="117"/>
                                        </p:tgtEl>
                                      </p:cBhvr>
                                    </p:animEffect>
                                  </p:childTnLst>
                                </p:cTn>
                              </p:par>
                              <p:par>
                                <p:cTn id="114" presetID="6" presetClass="entr" presetSubtype="16" fill="hold" nodeType="withEffect">
                                  <p:stCondLst>
                                    <p:cond delay="0"/>
                                  </p:stCondLst>
                                  <p:childTnLst>
                                    <p:set>
                                      <p:cBhvr>
                                        <p:cTn id="115" dur="1" fill="hold">
                                          <p:stCondLst>
                                            <p:cond delay="0"/>
                                          </p:stCondLst>
                                        </p:cTn>
                                        <p:tgtEl>
                                          <p:spTgt spid="119"/>
                                        </p:tgtEl>
                                        <p:attrNameLst>
                                          <p:attrName>style.visibility</p:attrName>
                                        </p:attrNameLst>
                                      </p:cBhvr>
                                      <p:to>
                                        <p:strVal val="visible"/>
                                      </p:to>
                                    </p:set>
                                    <p:animEffect transition="in" filter="circle(in)">
                                      <p:cBhvr>
                                        <p:cTn id="116" dur="2000"/>
                                        <p:tgtEl>
                                          <p:spTgt spid="119"/>
                                        </p:tgtEl>
                                      </p:cBhvr>
                                    </p:animEffect>
                                  </p:childTnLst>
                                </p:cTn>
                              </p:par>
                              <p:par>
                                <p:cTn id="117" presetID="6" presetClass="entr" presetSubtype="16" fill="hold" nodeType="withEffect">
                                  <p:stCondLst>
                                    <p:cond delay="0"/>
                                  </p:stCondLst>
                                  <p:childTnLst>
                                    <p:set>
                                      <p:cBhvr>
                                        <p:cTn id="118" dur="1" fill="hold">
                                          <p:stCondLst>
                                            <p:cond delay="0"/>
                                          </p:stCondLst>
                                        </p:cTn>
                                        <p:tgtEl>
                                          <p:spTgt spid="123"/>
                                        </p:tgtEl>
                                        <p:attrNameLst>
                                          <p:attrName>style.visibility</p:attrName>
                                        </p:attrNameLst>
                                      </p:cBhvr>
                                      <p:to>
                                        <p:strVal val="visible"/>
                                      </p:to>
                                    </p:set>
                                    <p:animEffect transition="in" filter="circle(in)">
                                      <p:cBhvr>
                                        <p:cTn id="119" dur="2000"/>
                                        <p:tgtEl>
                                          <p:spTgt spid="123"/>
                                        </p:tgtEl>
                                      </p:cBhvr>
                                    </p:animEffect>
                                  </p:childTnLst>
                                </p:cTn>
                              </p:par>
                              <p:par>
                                <p:cTn id="120" presetID="6" presetClass="entr" presetSubtype="16" fill="hold" nodeType="with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circle(in)">
                                      <p:cBhvr>
                                        <p:cTn id="122" dur="2000"/>
                                        <p:tgtEl>
                                          <p:spTgt spid="77"/>
                                        </p:tgtEl>
                                      </p:cBhvr>
                                    </p:animEffect>
                                  </p:childTnLst>
                                </p:cTn>
                              </p:par>
                              <p:par>
                                <p:cTn id="123" presetID="6" presetClass="entr" presetSubtype="16" fill="hold"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circle(in)">
                                      <p:cBhvr>
                                        <p:cTn id="125" dur="2000"/>
                                        <p:tgtEl>
                                          <p:spTgt spid="112"/>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grpId="0" nodeType="clickEffect">
                                  <p:stCondLst>
                                    <p:cond delay="0"/>
                                  </p:stCondLst>
                                  <p:childTnLst>
                                    <p:set>
                                      <p:cBhvr>
                                        <p:cTn id="129" dur="1" fill="hold">
                                          <p:stCondLst>
                                            <p:cond delay="0"/>
                                          </p:stCondLst>
                                        </p:cTn>
                                        <p:tgtEl>
                                          <p:spTgt spid="128"/>
                                        </p:tgtEl>
                                        <p:attrNameLst>
                                          <p:attrName>style.visibility</p:attrName>
                                        </p:attrNameLst>
                                      </p:cBhvr>
                                      <p:to>
                                        <p:strVal val="visible"/>
                                      </p:to>
                                    </p:set>
                                    <p:anim calcmode="lin" valueType="num">
                                      <p:cBhvr additive="base">
                                        <p:cTn id="130" dur="500" fill="hold"/>
                                        <p:tgtEl>
                                          <p:spTgt spid="128"/>
                                        </p:tgtEl>
                                        <p:attrNameLst>
                                          <p:attrName>ppt_x</p:attrName>
                                        </p:attrNameLst>
                                      </p:cBhvr>
                                      <p:tavLst>
                                        <p:tav tm="0">
                                          <p:val>
                                            <p:strVal val="#ppt_x"/>
                                          </p:val>
                                        </p:tav>
                                        <p:tav tm="100000">
                                          <p:val>
                                            <p:strVal val="#ppt_x"/>
                                          </p:val>
                                        </p:tav>
                                      </p:tavLst>
                                    </p:anim>
                                    <p:anim calcmode="lin" valueType="num">
                                      <p:cBhvr additive="base">
                                        <p:cTn id="131" dur="500" fill="hold"/>
                                        <p:tgtEl>
                                          <p:spTgt spid="128"/>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24"/>
                                        </p:tgtEl>
                                        <p:attrNameLst>
                                          <p:attrName>style.visibility</p:attrName>
                                        </p:attrNameLst>
                                      </p:cBhvr>
                                      <p:to>
                                        <p:strVal val="visible"/>
                                      </p:to>
                                    </p:set>
                                    <p:anim calcmode="lin" valueType="num">
                                      <p:cBhvr additive="base">
                                        <p:cTn id="134" dur="500" fill="hold"/>
                                        <p:tgtEl>
                                          <p:spTgt spid="124"/>
                                        </p:tgtEl>
                                        <p:attrNameLst>
                                          <p:attrName>ppt_x</p:attrName>
                                        </p:attrNameLst>
                                      </p:cBhvr>
                                      <p:tavLst>
                                        <p:tav tm="0">
                                          <p:val>
                                            <p:strVal val="#ppt_x"/>
                                          </p:val>
                                        </p:tav>
                                        <p:tav tm="100000">
                                          <p:val>
                                            <p:strVal val="#ppt_x"/>
                                          </p:val>
                                        </p:tav>
                                      </p:tavLst>
                                    </p:anim>
                                    <p:anim calcmode="lin" valueType="num">
                                      <p:cBhvr additive="base">
                                        <p:cTn id="135" dur="500" fill="hold"/>
                                        <p:tgtEl>
                                          <p:spTgt spid="124"/>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30"/>
                                        </p:tgtEl>
                                        <p:attrNameLst>
                                          <p:attrName>style.visibility</p:attrName>
                                        </p:attrNameLst>
                                      </p:cBhvr>
                                      <p:to>
                                        <p:strVal val="visible"/>
                                      </p:to>
                                    </p:set>
                                    <p:anim calcmode="lin" valueType="num">
                                      <p:cBhvr additive="base">
                                        <p:cTn id="138" dur="500" fill="hold"/>
                                        <p:tgtEl>
                                          <p:spTgt spid="130"/>
                                        </p:tgtEl>
                                        <p:attrNameLst>
                                          <p:attrName>ppt_x</p:attrName>
                                        </p:attrNameLst>
                                      </p:cBhvr>
                                      <p:tavLst>
                                        <p:tav tm="0">
                                          <p:val>
                                            <p:strVal val="#ppt_x"/>
                                          </p:val>
                                        </p:tav>
                                        <p:tav tm="100000">
                                          <p:val>
                                            <p:strVal val="#ppt_x"/>
                                          </p:val>
                                        </p:tav>
                                      </p:tavLst>
                                    </p:anim>
                                    <p:anim calcmode="lin" valueType="num">
                                      <p:cBhvr additive="base">
                                        <p:cTn id="139" dur="500" fill="hold"/>
                                        <p:tgtEl>
                                          <p:spTgt spid="130"/>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32"/>
                                        </p:tgtEl>
                                        <p:attrNameLst>
                                          <p:attrName>style.visibility</p:attrName>
                                        </p:attrNameLst>
                                      </p:cBhvr>
                                      <p:to>
                                        <p:strVal val="visible"/>
                                      </p:to>
                                    </p:set>
                                    <p:anim calcmode="lin" valueType="num">
                                      <p:cBhvr additive="base">
                                        <p:cTn id="142" dur="500" fill="hold"/>
                                        <p:tgtEl>
                                          <p:spTgt spid="132"/>
                                        </p:tgtEl>
                                        <p:attrNameLst>
                                          <p:attrName>ppt_x</p:attrName>
                                        </p:attrNameLst>
                                      </p:cBhvr>
                                      <p:tavLst>
                                        <p:tav tm="0">
                                          <p:val>
                                            <p:strVal val="#ppt_x"/>
                                          </p:val>
                                        </p:tav>
                                        <p:tav tm="100000">
                                          <p:val>
                                            <p:strVal val="#ppt_x"/>
                                          </p:val>
                                        </p:tav>
                                      </p:tavLst>
                                    </p:anim>
                                    <p:anim calcmode="lin" valueType="num">
                                      <p:cBhvr additive="base">
                                        <p:cTn id="143" dur="500" fill="hold"/>
                                        <p:tgtEl>
                                          <p:spTgt spid="132"/>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27"/>
                                        </p:tgtEl>
                                        <p:attrNameLst>
                                          <p:attrName>style.visibility</p:attrName>
                                        </p:attrNameLst>
                                      </p:cBhvr>
                                      <p:to>
                                        <p:strVal val="visible"/>
                                      </p:to>
                                    </p:set>
                                    <p:anim calcmode="lin" valueType="num">
                                      <p:cBhvr additive="base">
                                        <p:cTn id="146" dur="500" fill="hold"/>
                                        <p:tgtEl>
                                          <p:spTgt spid="127"/>
                                        </p:tgtEl>
                                        <p:attrNameLst>
                                          <p:attrName>ppt_x</p:attrName>
                                        </p:attrNameLst>
                                      </p:cBhvr>
                                      <p:tavLst>
                                        <p:tav tm="0">
                                          <p:val>
                                            <p:strVal val="#ppt_x"/>
                                          </p:val>
                                        </p:tav>
                                        <p:tav tm="100000">
                                          <p:val>
                                            <p:strVal val="#ppt_x"/>
                                          </p:val>
                                        </p:tav>
                                      </p:tavLst>
                                    </p:anim>
                                    <p:anim calcmode="lin" valueType="num">
                                      <p:cBhvr additive="base">
                                        <p:cTn id="147" dur="500" fill="hold"/>
                                        <p:tgtEl>
                                          <p:spTgt spid="127"/>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26"/>
                                        </p:tgtEl>
                                        <p:attrNameLst>
                                          <p:attrName>style.visibility</p:attrName>
                                        </p:attrNameLst>
                                      </p:cBhvr>
                                      <p:to>
                                        <p:strVal val="visible"/>
                                      </p:to>
                                    </p:set>
                                    <p:anim calcmode="lin" valueType="num">
                                      <p:cBhvr additive="base">
                                        <p:cTn id="150" dur="500" fill="hold"/>
                                        <p:tgtEl>
                                          <p:spTgt spid="126"/>
                                        </p:tgtEl>
                                        <p:attrNameLst>
                                          <p:attrName>ppt_x</p:attrName>
                                        </p:attrNameLst>
                                      </p:cBhvr>
                                      <p:tavLst>
                                        <p:tav tm="0">
                                          <p:val>
                                            <p:strVal val="#ppt_x"/>
                                          </p:val>
                                        </p:tav>
                                        <p:tav tm="100000">
                                          <p:val>
                                            <p:strVal val="#ppt_x"/>
                                          </p:val>
                                        </p:tav>
                                      </p:tavLst>
                                    </p:anim>
                                    <p:anim calcmode="lin" valueType="num">
                                      <p:cBhvr additive="base">
                                        <p:cTn id="151" dur="500" fill="hold"/>
                                        <p:tgtEl>
                                          <p:spTgt spid="126"/>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29"/>
                                        </p:tgtEl>
                                        <p:attrNameLst>
                                          <p:attrName>style.visibility</p:attrName>
                                        </p:attrNameLst>
                                      </p:cBhvr>
                                      <p:to>
                                        <p:strVal val="visible"/>
                                      </p:to>
                                    </p:set>
                                    <p:anim calcmode="lin" valueType="num">
                                      <p:cBhvr additive="base">
                                        <p:cTn id="154" dur="500" fill="hold"/>
                                        <p:tgtEl>
                                          <p:spTgt spid="129"/>
                                        </p:tgtEl>
                                        <p:attrNameLst>
                                          <p:attrName>ppt_x</p:attrName>
                                        </p:attrNameLst>
                                      </p:cBhvr>
                                      <p:tavLst>
                                        <p:tav tm="0">
                                          <p:val>
                                            <p:strVal val="#ppt_x"/>
                                          </p:val>
                                        </p:tav>
                                        <p:tav tm="100000">
                                          <p:val>
                                            <p:strVal val="#ppt_x"/>
                                          </p:val>
                                        </p:tav>
                                      </p:tavLst>
                                    </p:anim>
                                    <p:anim calcmode="lin" valueType="num">
                                      <p:cBhvr additive="base">
                                        <p:cTn id="155" dur="500" fill="hold"/>
                                        <p:tgtEl>
                                          <p:spTgt spid="129"/>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131"/>
                                        </p:tgtEl>
                                        <p:attrNameLst>
                                          <p:attrName>style.visibility</p:attrName>
                                        </p:attrNameLst>
                                      </p:cBhvr>
                                      <p:to>
                                        <p:strVal val="visible"/>
                                      </p:to>
                                    </p:set>
                                    <p:anim calcmode="lin" valueType="num">
                                      <p:cBhvr additive="base">
                                        <p:cTn id="158" dur="500" fill="hold"/>
                                        <p:tgtEl>
                                          <p:spTgt spid="131"/>
                                        </p:tgtEl>
                                        <p:attrNameLst>
                                          <p:attrName>ppt_x</p:attrName>
                                        </p:attrNameLst>
                                      </p:cBhvr>
                                      <p:tavLst>
                                        <p:tav tm="0">
                                          <p:val>
                                            <p:strVal val="#ppt_x"/>
                                          </p:val>
                                        </p:tav>
                                        <p:tav tm="100000">
                                          <p:val>
                                            <p:strVal val="#ppt_x"/>
                                          </p:val>
                                        </p:tav>
                                      </p:tavLst>
                                    </p:anim>
                                    <p:anim calcmode="lin" valueType="num">
                                      <p:cBhvr additive="base">
                                        <p:cTn id="159" dur="500" fill="hold"/>
                                        <p:tgtEl>
                                          <p:spTgt spid="131"/>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125"/>
                                        </p:tgtEl>
                                        <p:attrNameLst>
                                          <p:attrName>style.visibility</p:attrName>
                                        </p:attrNameLst>
                                      </p:cBhvr>
                                      <p:to>
                                        <p:strVal val="visible"/>
                                      </p:to>
                                    </p:set>
                                    <p:anim calcmode="lin" valueType="num">
                                      <p:cBhvr additive="base">
                                        <p:cTn id="164" dur="500" fill="hold"/>
                                        <p:tgtEl>
                                          <p:spTgt spid="125"/>
                                        </p:tgtEl>
                                        <p:attrNameLst>
                                          <p:attrName>ppt_x</p:attrName>
                                        </p:attrNameLst>
                                      </p:cBhvr>
                                      <p:tavLst>
                                        <p:tav tm="0">
                                          <p:val>
                                            <p:strVal val="#ppt_x"/>
                                          </p:val>
                                        </p:tav>
                                        <p:tav tm="100000">
                                          <p:val>
                                            <p:strVal val="#ppt_x"/>
                                          </p:val>
                                        </p:tav>
                                      </p:tavLst>
                                    </p:anim>
                                    <p:anim calcmode="lin" valueType="num">
                                      <p:cBhvr additive="base">
                                        <p:cTn id="165" dur="500" fill="hold"/>
                                        <p:tgtEl>
                                          <p:spTgt spid="125"/>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63"/>
                                        </p:tgtEl>
                                        <p:attrNameLst>
                                          <p:attrName>style.visibility</p:attrName>
                                        </p:attrNameLst>
                                      </p:cBhvr>
                                      <p:to>
                                        <p:strVal val="visible"/>
                                      </p:to>
                                    </p:set>
                                    <p:anim calcmode="lin" valueType="num">
                                      <p:cBhvr additive="base">
                                        <p:cTn id="168" dur="500" fill="hold"/>
                                        <p:tgtEl>
                                          <p:spTgt spid="63"/>
                                        </p:tgtEl>
                                        <p:attrNameLst>
                                          <p:attrName>ppt_x</p:attrName>
                                        </p:attrNameLst>
                                      </p:cBhvr>
                                      <p:tavLst>
                                        <p:tav tm="0">
                                          <p:val>
                                            <p:strVal val="#ppt_x"/>
                                          </p:val>
                                        </p:tav>
                                        <p:tav tm="100000">
                                          <p:val>
                                            <p:strVal val="#ppt_x"/>
                                          </p:val>
                                        </p:tav>
                                      </p:tavLst>
                                    </p:anim>
                                    <p:anim calcmode="lin" valueType="num">
                                      <p:cBhvr additive="base">
                                        <p:cTn id="169" dur="500" fill="hold"/>
                                        <p:tgtEl>
                                          <p:spTgt spid="63"/>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67"/>
                                        </p:tgtEl>
                                        <p:attrNameLst>
                                          <p:attrName>style.visibility</p:attrName>
                                        </p:attrNameLst>
                                      </p:cBhvr>
                                      <p:to>
                                        <p:strVal val="visible"/>
                                      </p:to>
                                    </p:set>
                                    <p:anim calcmode="lin" valueType="num">
                                      <p:cBhvr additive="base">
                                        <p:cTn id="172" dur="500" fill="hold"/>
                                        <p:tgtEl>
                                          <p:spTgt spid="67"/>
                                        </p:tgtEl>
                                        <p:attrNameLst>
                                          <p:attrName>ppt_x</p:attrName>
                                        </p:attrNameLst>
                                      </p:cBhvr>
                                      <p:tavLst>
                                        <p:tav tm="0">
                                          <p:val>
                                            <p:strVal val="#ppt_x"/>
                                          </p:val>
                                        </p:tav>
                                        <p:tav tm="100000">
                                          <p:val>
                                            <p:strVal val="#ppt_x"/>
                                          </p:val>
                                        </p:tav>
                                      </p:tavLst>
                                    </p:anim>
                                    <p:anim calcmode="lin" valueType="num">
                                      <p:cBhvr additive="base">
                                        <p:cTn id="173" dur="500" fill="hold"/>
                                        <p:tgtEl>
                                          <p:spTgt spid="67"/>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64"/>
                                        </p:tgtEl>
                                        <p:attrNameLst>
                                          <p:attrName>style.visibility</p:attrName>
                                        </p:attrNameLst>
                                      </p:cBhvr>
                                      <p:to>
                                        <p:strVal val="visible"/>
                                      </p:to>
                                    </p:set>
                                    <p:anim calcmode="lin" valueType="num">
                                      <p:cBhvr additive="base">
                                        <p:cTn id="176" dur="500" fill="hold"/>
                                        <p:tgtEl>
                                          <p:spTgt spid="64"/>
                                        </p:tgtEl>
                                        <p:attrNameLst>
                                          <p:attrName>ppt_x</p:attrName>
                                        </p:attrNameLst>
                                      </p:cBhvr>
                                      <p:tavLst>
                                        <p:tav tm="0">
                                          <p:val>
                                            <p:strVal val="#ppt_x"/>
                                          </p:val>
                                        </p:tav>
                                        <p:tav tm="100000">
                                          <p:val>
                                            <p:strVal val="#ppt_x"/>
                                          </p:val>
                                        </p:tav>
                                      </p:tavLst>
                                    </p:anim>
                                    <p:anim calcmode="lin" valueType="num">
                                      <p:cBhvr additive="base">
                                        <p:cTn id="177" dur="500" fill="hold"/>
                                        <p:tgtEl>
                                          <p:spTgt spid="64"/>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 calcmode="lin" valueType="num">
                                      <p:cBhvr additive="base">
                                        <p:cTn id="180" dur="500" fill="hold"/>
                                        <p:tgtEl>
                                          <p:spTgt spid="61"/>
                                        </p:tgtEl>
                                        <p:attrNameLst>
                                          <p:attrName>ppt_x</p:attrName>
                                        </p:attrNameLst>
                                      </p:cBhvr>
                                      <p:tavLst>
                                        <p:tav tm="0">
                                          <p:val>
                                            <p:strVal val="#ppt_x"/>
                                          </p:val>
                                        </p:tav>
                                        <p:tav tm="100000">
                                          <p:val>
                                            <p:strVal val="#ppt_x"/>
                                          </p:val>
                                        </p:tav>
                                      </p:tavLst>
                                    </p:anim>
                                    <p:anim calcmode="lin" valueType="num">
                                      <p:cBhvr additive="base">
                                        <p:cTn id="181" dur="500" fill="hold"/>
                                        <p:tgtEl>
                                          <p:spTgt spid="61"/>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62"/>
                                        </p:tgtEl>
                                        <p:attrNameLst>
                                          <p:attrName>style.visibility</p:attrName>
                                        </p:attrNameLst>
                                      </p:cBhvr>
                                      <p:to>
                                        <p:strVal val="visible"/>
                                      </p:to>
                                    </p:set>
                                    <p:anim calcmode="lin" valueType="num">
                                      <p:cBhvr additive="base">
                                        <p:cTn id="184" dur="500" fill="hold"/>
                                        <p:tgtEl>
                                          <p:spTgt spid="62"/>
                                        </p:tgtEl>
                                        <p:attrNameLst>
                                          <p:attrName>ppt_x</p:attrName>
                                        </p:attrNameLst>
                                      </p:cBhvr>
                                      <p:tavLst>
                                        <p:tav tm="0">
                                          <p:val>
                                            <p:strVal val="#ppt_x"/>
                                          </p:val>
                                        </p:tav>
                                        <p:tav tm="100000">
                                          <p:val>
                                            <p:strVal val="#ppt_x"/>
                                          </p:val>
                                        </p:tav>
                                      </p:tavLst>
                                    </p:anim>
                                    <p:anim calcmode="lin" valueType="num">
                                      <p:cBhvr additive="base">
                                        <p:cTn id="185" dur="500" fill="hold"/>
                                        <p:tgtEl>
                                          <p:spTgt spid="62"/>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65"/>
                                        </p:tgtEl>
                                        <p:attrNameLst>
                                          <p:attrName>style.visibility</p:attrName>
                                        </p:attrNameLst>
                                      </p:cBhvr>
                                      <p:to>
                                        <p:strVal val="visible"/>
                                      </p:to>
                                    </p:set>
                                    <p:anim calcmode="lin" valueType="num">
                                      <p:cBhvr additive="base">
                                        <p:cTn id="188" dur="500" fill="hold"/>
                                        <p:tgtEl>
                                          <p:spTgt spid="65"/>
                                        </p:tgtEl>
                                        <p:attrNameLst>
                                          <p:attrName>ppt_x</p:attrName>
                                        </p:attrNameLst>
                                      </p:cBhvr>
                                      <p:tavLst>
                                        <p:tav tm="0">
                                          <p:val>
                                            <p:strVal val="#ppt_x"/>
                                          </p:val>
                                        </p:tav>
                                        <p:tav tm="100000">
                                          <p:val>
                                            <p:strVal val="#ppt_x"/>
                                          </p:val>
                                        </p:tav>
                                      </p:tavLst>
                                    </p:anim>
                                    <p:anim calcmode="lin" valueType="num">
                                      <p:cBhvr additive="base">
                                        <p:cTn id="189" dur="500" fill="hold"/>
                                        <p:tgtEl>
                                          <p:spTgt spid="65"/>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66"/>
                                        </p:tgtEl>
                                        <p:attrNameLst>
                                          <p:attrName>style.visibility</p:attrName>
                                        </p:attrNameLst>
                                      </p:cBhvr>
                                      <p:to>
                                        <p:strVal val="visible"/>
                                      </p:to>
                                    </p:set>
                                    <p:anim calcmode="lin" valueType="num">
                                      <p:cBhvr additive="base">
                                        <p:cTn id="192" dur="500" fill="hold"/>
                                        <p:tgtEl>
                                          <p:spTgt spid="66"/>
                                        </p:tgtEl>
                                        <p:attrNameLst>
                                          <p:attrName>ppt_x</p:attrName>
                                        </p:attrNameLst>
                                      </p:cBhvr>
                                      <p:tavLst>
                                        <p:tav tm="0">
                                          <p:val>
                                            <p:strVal val="#ppt_x"/>
                                          </p:val>
                                        </p:tav>
                                        <p:tav tm="100000">
                                          <p:val>
                                            <p:strVal val="#ppt_x"/>
                                          </p:val>
                                        </p:tav>
                                      </p:tavLst>
                                    </p:anim>
                                    <p:anim calcmode="lin" valueType="num">
                                      <p:cBhvr additive="base">
                                        <p:cTn id="19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27" grpId="0"/>
      <p:bldP spid="28" grpId="0"/>
      <p:bldP spid="124" grpId="0"/>
      <p:bldP spid="125" grpId="0"/>
      <p:bldP spid="126" grpId="0"/>
      <p:bldP spid="127" grpId="0"/>
      <p:bldP spid="128" grpId="0"/>
      <p:bldP spid="129" grpId="0"/>
      <p:bldP spid="130" grpId="0"/>
      <p:bldP spid="131" grpId="0"/>
      <p:bldP spid="132" grpId="0"/>
      <p:bldP spid="61" grpId="0"/>
      <p:bldP spid="62" grpId="0"/>
      <p:bldP spid="63" grpId="0"/>
      <p:bldP spid="64" grpId="0"/>
      <p:bldP spid="65" grpId="0"/>
      <p:bldP spid="66" grpId="0"/>
      <p:bldP spid="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Прямая соединительная линия 96"/>
          <p:cNvCxnSpPr/>
          <p:nvPr/>
        </p:nvCxnSpPr>
        <p:spPr>
          <a:xfrm>
            <a:off x="7763591" y="1278247"/>
            <a:ext cx="36000" cy="3333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1929399" y="3069622"/>
            <a:ext cx="7580376"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19003" y="2755613"/>
            <a:ext cx="362600" cy="584775"/>
          </a:xfrm>
          <a:prstGeom prst="rect">
            <a:avLst/>
          </a:prstGeom>
          <a:noFill/>
        </p:spPr>
        <p:txBody>
          <a:bodyPr wrap="squar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cxnSp>
        <p:nvCxnSpPr>
          <p:cNvPr id="25" name="Прямая соединительная линия 24"/>
          <p:cNvCxnSpPr/>
          <p:nvPr/>
        </p:nvCxnSpPr>
        <p:spPr>
          <a:xfrm>
            <a:off x="8779586" y="1005841"/>
            <a:ext cx="0" cy="4437017"/>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06184" y="5218408"/>
            <a:ext cx="816905" cy="523220"/>
          </a:xfrm>
          <a:prstGeom prst="rect">
            <a:avLst/>
          </a:prstGeom>
          <a:noFill/>
        </p:spPr>
        <p:txBody>
          <a:bodyPr wrap="square" rtlCol="0">
            <a:spAutoFit/>
          </a:bodyPr>
          <a:lstStyle/>
          <a:p>
            <a:r>
              <a:rPr lang="en-US" sz="2800" i="1" dirty="0" smtClean="0">
                <a:latin typeface="ISOCPEUR" panose="020B0604020202020204" pitchFamily="34" charset="0"/>
              </a:rPr>
              <a:t>Y </a:t>
            </a:r>
            <a:endParaRPr lang="ru-RU" sz="2800" i="1" dirty="0">
              <a:latin typeface="ISOCPEUR" panose="020B0604020202020204" pitchFamily="34" charset="0"/>
            </a:endParaRPr>
          </a:p>
        </p:txBody>
      </p:sp>
      <p:sp>
        <p:nvSpPr>
          <p:cNvPr id="27" name="TextBox 26"/>
          <p:cNvSpPr txBox="1"/>
          <p:nvPr/>
        </p:nvSpPr>
        <p:spPr>
          <a:xfrm>
            <a:off x="8787614" y="853441"/>
            <a:ext cx="816905" cy="523220"/>
          </a:xfrm>
          <a:prstGeom prst="rect">
            <a:avLst/>
          </a:prstGeom>
          <a:noFill/>
        </p:spPr>
        <p:txBody>
          <a:bodyPr wrap="square" rtlCol="0">
            <a:spAutoFit/>
          </a:bodyPr>
          <a:lstStyle/>
          <a:p>
            <a:r>
              <a:rPr lang="en-US" sz="2800" i="1" dirty="0" smtClean="0">
                <a:latin typeface="ISOCPEUR" panose="020B0604020202020204" pitchFamily="34" charset="0"/>
              </a:rPr>
              <a:t>Z </a:t>
            </a:r>
            <a:endParaRPr lang="ru-RU" sz="2800" i="1" dirty="0">
              <a:latin typeface="ISOCPEUR" panose="020B0604020202020204" pitchFamily="34" charset="0"/>
            </a:endParaRPr>
          </a:p>
        </p:txBody>
      </p:sp>
      <p:sp>
        <p:nvSpPr>
          <p:cNvPr id="28" name="TextBox 27"/>
          <p:cNvSpPr txBox="1"/>
          <p:nvPr/>
        </p:nvSpPr>
        <p:spPr>
          <a:xfrm>
            <a:off x="8740167" y="2987041"/>
            <a:ext cx="816905" cy="523220"/>
          </a:xfrm>
          <a:prstGeom prst="rect">
            <a:avLst/>
          </a:prstGeom>
          <a:noFill/>
        </p:spPr>
        <p:txBody>
          <a:bodyPr wrap="square" rtlCol="0">
            <a:spAutoFit/>
          </a:bodyPr>
          <a:lstStyle/>
          <a:p>
            <a:r>
              <a:rPr lang="en-US" sz="2800" i="1" dirty="0">
                <a:latin typeface="ISOCPEUR" panose="020B0604020202020204" pitchFamily="34" charset="0"/>
              </a:rPr>
              <a:t>0</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3" name="Прямая соединительная линия 2"/>
          <p:cNvCxnSpPr/>
          <p:nvPr/>
        </p:nvCxnSpPr>
        <p:spPr>
          <a:xfrm>
            <a:off x="3786609" y="3084514"/>
            <a:ext cx="0" cy="27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8222641"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4434609" y="348000"/>
            <a:ext cx="0" cy="3261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a:off x="7169412" y="1745844"/>
            <a:ext cx="0" cy="408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flipV="1">
            <a:off x="8234752" y="1606363"/>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8234752" y="4884641"/>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6784551" y="3084514"/>
            <a:ext cx="0" cy="34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190903" y="75109"/>
            <a:ext cx="0" cy="4784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3786609" y="1810177"/>
            <a:ext cx="1943484" cy="1250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4443765" y="438172"/>
            <a:ext cx="1291961" cy="13901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H="1">
            <a:off x="3765245" y="407174"/>
            <a:ext cx="664295" cy="2677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a:off x="3786610" y="3588001"/>
            <a:ext cx="649732" cy="2174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5708699" y="1817394"/>
            <a:ext cx="0" cy="4813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6106184"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4434609" y="3609622"/>
            <a:ext cx="1284978" cy="30178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flipV="1">
            <a:off x="3786609" y="5784514"/>
            <a:ext cx="1932978" cy="8646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flipH="1">
            <a:off x="3807974" y="4859293"/>
            <a:ext cx="4956577" cy="8933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p:nvPr/>
        </p:nvCxnSpPr>
        <p:spPr>
          <a:xfrm flipH="1">
            <a:off x="3786609" y="1602130"/>
            <a:ext cx="5003484" cy="1457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flipH="1" flipV="1">
            <a:off x="4398956" y="416551"/>
            <a:ext cx="4380630" cy="11762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H="1">
            <a:off x="5719587" y="4855759"/>
            <a:ext cx="3070506" cy="177173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p:cNvCxnSpPr/>
          <p:nvPr/>
        </p:nvCxnSpPr>
        <p:spPr>
          <a:xfrm flipH="1" flipV="1">
            <a:off x="4429540" y="3602065"/>
            <a:ext cx="1458287" cy="444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p:nvPr/>
        </p:nvCxnSpPr>
        <p:spPr>
          <a:xfrm flipH="1">
            <a:off x="5730093" y="1589720"/>
            <a:ext cx="3034458" cy="2302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p:cNvCxnSpPr/>
          <p:nvPr/>
        </p:nvCxnSpPr>
        <p:spPr>
          <a:xfrm flipH="1">
            <a:off x="6780383" y="3800830"/>
            <a:ext cx="1438278" cy="270368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flipH="1" flipV="1">
            <a:off x="6106184" y="3804680"/>
            <a:ext cx="2116457" cy="988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H="1" flipV="1">
            <a:off x="5182881" y="4901195"/>
            <a:ext cx="1611619" cy="156310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a:off x="5197953" y="3800830"/>
            <a:ext cx="913232" cy="107169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a:xfrm flipH="1">
            <a:off x="5190903" y="246744"/>
            <a:ext cx="341" cy="284523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V="1">
            <a:off x="5195983" y="267733"/>
            <a:ext cx="3043849" cy="32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a:xfrm>
            <a:off x="8222451" y="267733"/>
            <a:ext cx="0" cy="120292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a:off x="6784574" y="267732"/>
            <a:ext cx="0" cy="281678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a:off x="6103864" y="252841"/>
            <a:ext cx="0" cy="2816781"/>
          </a:xfrm>
          <a:prstGeom prst="line">
            <a:avLst/>
          </a:prstGeom>
          <a:ln w="28575">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531509" y="2690884"/>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5" name="TextBox 124"/>
          <p:cNvSpPr txBox="1"/>
          <p:nvPr/>
        </p:nvSpPr>
        <p:spPr>
          <a:xfrm>
            <a:off x="5156816" y="2674578"/>
            <a:ext cx="644663" cy="461665"/>
          </a:xfrm>
          <a:prstGeom prst="rect">
            <a:avLst/>
          </a:prstGeom>
          <a:noFill/>
        </p:spPr>
        <p:txBody>
          <a:bodyPr wrap="square" rtlCol="0">
            <a:spAutoFit/>
          </a:bodyPr>
          <a:lstStyle/>
          <a:p>
            <a:r>
              <a:rPr lang="en-US" i="1" dirty="0" smtClean="0">
                <a:latin typeface="ISOCPEUR" panose="020B0604020202020204" pitchFamily="34" charset="0"/>
              </a:rPr>
              <a:t>e’</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6" name="TextBox 125"/>
          <p:cNvSpPr txBox="1"/>
          <p:nvPr/>
        </p:nvSpPr>
        <p:spPr>
          <a:xfrm>
            <a:off x="3538325" y="5479939"/>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7" name="TextBox 126"/>
          <p:cNvSpPr txBox="1"/>
          <p:nvPr/>
        </p:nvSpPr>
        <p:spPr>
          <a:xfrm>
            <a:off x="4201371" y="3289648"/>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8" name="TextBox 127"/>
          <p:cNvSpPr txBox="1"/>
          <p:nvPr/>
        </p:nvSpPr>
        <p:spPr>
          <a:xfrm>
            <a:off x="4161744" y="75109"/>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9" name="TextBox 128"/>
          <p:cNvSpPr txBox="1"/>
          <p:nvPr/>
        </p:nvSpPr>
        <p:spPr>
          <a:xfrm>
            <a:off x="5430539" y="6416732"/>
            <a:ext cx="644663" cy="461665"/>
          </a:xfrm>
          <a:prstGeom prst="rect">
            <a:avLst/>
          </a:prstGeom>
          <a:noFill/>
        </p:spPr>
        <p:txBody>
          <a:bodyPr wrap="square" rtlCol="0">
            <a:spAutoFit/>
          </a:bodyPr>
          <a:lstStyle/>
          <a:p>
            <a:r>
              <a:rPr lang="en-US" dirty="0" smtClean="0"/>
              <a:t>c</a:t>
            </a:r>
            <a:r>
              <a:rPr lang="en-US" sz="2400" dirty="0" smtClean="0"/>
              <a:t> </a:t>
            </a:r>
            <a:endParaRPr lang="ru-RU" sz="2400" dirty="0"/>
          </a:p>
        </p:txBody>
      </p:sp>
      <p:sp>
        <p:nvSpPr>
          <p:cNvPr id="130" name="TextBox 129"/>
          <p:cNvSpPr txBox="1"/>
          <p:nvPr/>
        </p:nvSpPr>
        <p:spPr>
          <a:xfrm>
            <a:off x="5601974" y="1420883"/>
            <a:ext cx="644663" cy="461665"/>
          </a:xfrm>
          <a:prstGeom prst="rect">
            <a:avLst/>
          </a:prstGeom>
          <a:noFill/>
        </p:spPr>
        <p:txBody>
          <a:bodyPr wrap="square" rtlCol="0">
            <a:spAutoFit/>
          </a:bodyPr>
          <a:lstStyle/>
          <a:p>
            <a:r>
              <a:rPr lang="en-US" i="1" dirty="0">
                <a:latin typeface="ISOCPEUR" panose="020B0604020202020204" pitchFamily="34" charset="0"/>
              </a:rPr>
              <a:t>c</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1" name="TextBox 130"/>
          <p:cNvSpPr txBox="1"/>
          <p:nvPr/>
        </p:nvSpPr>
        <p:spPr>
          <a:xfrm>
            <a:off x="8753906" y="4498856"/>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2" name="TextBox 131"/>
          <p:cNvSpPr txBox="1"/>
          <p:nvPr/>
        </p:nvSpPr>
        <p:spPr>
          <a:xfrm>
            <a:off x="8753906" y="1453097"/>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34" name="Прямая соединительная линия 133"/>
          <p:cNvCxnSpPr/>
          <p:nvPr/>
        </p:nvCxnSpPr>
        <p:spPr>
          <a:xfrm flipH="1">
            <a:off x="8223704" y="1745844"/>
            <a:ext cx="0" cy="132377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p:nvPr/>
        </p:nvCxnSpPr>
        <p:spPr>
          <a:xfrm>
            <a:off x="8224073" y="1404113"/>
            <a:ext cx="0" cy="366251"/>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674096" y="355216"/>
            <a:ext cx="1423416" cy="369332"/>
          </a:xfrm>
          <a:prstGeom prst="rect">
            <a:avLst/>
          </a:prstGeom>
          <a:noFill/>
        </p:spPr>
        <p:txBody>
          <a:bodyPr wrap="square" rtlCol="0">
            <a:spAutoFit/>
          </a:bodyPr>
          <a:lstStyle/>
          <a:p>
            <a:r>
              <a:rPr lang="en-US" dirty="0" smtClean="0"/>
              <a:t>A  140  75 00</a:t>
            </a:r>
            <a:endParaRPr lang="ru-RU" dirty="0"/>
          </a:p>
        </p:txBody>
      </p:sp>
      <p:sp>
        <p:nvSpPr>
          <p:cNvPr id="54" name="TextBox 53"/>
          <p:cNvSpPr txBox="1"/>
          <p:nvPr/>
        </p:nvSpPr>
        <p:spPr>
          <a:xfrm>
            <a:off x="10674096" y="682721"/>
            <a:ext cx="1517904" cy="369332"/>
          </a:xfrm>
          <a:prstGeom prst="rect">
            <a:avLst/>
          </a:prstGeom>
          <a:noFill/>
        </p:spPr>
        <p:txBody>
          <a:bodyPr wrap="square" rtlCol="0">
            <a:spAutoFit/>
          </a:bodyPr>
          <a:lstStyle/>
          <a:p>
            <a:r>
              <a:rPr lang="en-US" dirty="0" smtClean="0"/>
              <a:t>B  122   15 75</a:t>
            </a:r>
            <a:endParaRPr lang="ru-RU" dirty="0"/>
          </a:p>
        </p:txBody>
      </p:sp>
      <p:sp>
        <p:nvSpPr>
          <p:cNvPr id="55" name="TextBox 54"/>
          <p:cNvSpPr txBox="1"/>
          <p:nvPr/>
        </p:nvSpPr>
        <p:spPr>
          <a:xfrm>
            <a:off x="10533888" y="977437"/>
            <a:ext cx="1658112" cy="1754326"/>
          </a:xfrm>
          <a:prstGeom prst="rect">
            <a:avLst/>
          </a:prstGeom>
          <a:noFill/>
        </p:spPr>
        <p:txBody>
          <a:bodyPr wrap="square" rtlCol="0">
            <a:spAutoFit/>
          </a:bodyPr>
          <a:lstStyle/>
          <a:p>
            <a:r>
              <a:rPr lang="en-US" dirty="0"/>
              <a:t> </a:t>
            </a:r>
            <a:r>
              <a:rPr lang="uz-Cyrl-UZ" dirty="0" smtClean="0"/>
              <a:t> </a:t>
            </a:r>
            <a:r>
              <a:rPr lang="en-US" dirty="0" smtClean="0"/>
              <a:t> C    85 100 40</a:t>
            </a:r>
            <a:endParaRPr lang="uz-Cyrl-UZ" dirty="0" smtClean="0"/>
          </a:p>
          <a:p>
            <a:r>
              <a:rPr lang="en-US" dirty="0" smtClean="0"/>
              <a:t>   D    0    50  40</a:t>
            </a:r>
          </a:p>
          <a:p>
            <a:r>
              <a:rPr lang="en-US" dirty="0" smtClean="0"/>
              <a:t>   E  100  50    0</a:t>
            </a:r>
          </a:p>
          <a:p>
            <a:r>
              <a:rPr lang="en-US" dirty="0"/>
              <a:t> </a:t>
            </a:r>
            <a:r>
              <a:rPr lang="en-US" dirty="0" smtClean="0"/>
              <a:t>  K    75  20    0  </a:t>
            </a:r>
            <a:endParaRPr lang="uz-Cyrl-UZ" dirty="0" smtClean="0"/>
          </a:p>
          <a:p>
            <a:r>
              <a:rPr lang="en-US" dirty="0" smtClean="0"/>
              <a:t>   G    55   95   0</a:t>
            </a:r>
          </a:p>
          <a:p>
            <a:r>
              <a:rPr lang="en-US" dirty="0"/>
              <a:t> </a:t>
            </a:r>
            <a:r>
              <a:rPr lang="en-US" dirty="0" smtClean="0"/>
              <a:t>  U    15   20   0</a:t>
            </a:r>
            <a:endParaRPr lang="ru-RU" dirty="0"/>
          </a:p>
        </p:txBody>
      </p:sp>
      <p:sp>
        <p:nvSpPr>
          <p:cNvPr id="56" name="TextBox 55"/>
          <p:cNvSpPr txBox="1"/>
          <p:nvPr/>
        </p:nvSpPr>
        <p:spPr>
          <a:xfrm>
            <a:off x="11020327" y="92522"/>
            <a:ext cx="934977" cy="369332"/>
          </a:xfrm>
          <a:prstGeom prst="rect">
            <a:avLst/>
          </a:prstGeom>
          <a:noFill/>
        </p:spPr>
        <p:txBody>
          <a:bodyPr wrap="square" rtlCol="0">
            <a:spAutoFit/>
          </a:bodyPr>
          <a:lstStyle/>
          <a:p>
            <a:r>
              <a:rPr lang="en-US" dirty="0" smtClean="0"/>
              <a:t>x    y   z</a:t>
            </a:r>
            <a:endParaRPr lang="ru-RU" dirty="0"/>
          </a:p>
        </p:txBody>
      </p:sp>
      <p:cxnSp>
        <p:nvCxnSpPr>
          <p:cNvPr id="70" name="Прямая соединительная линия 69"/>
          <p:cNvCxnSpPr/>
          <p:nvPr/>
        </p:nvCxnSpPr>
        <p:spPr>
          <a:xfrm>
            <a:off x="4963189" y="985496"/>
            <a:ext cx="0" cy="392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70"/>
          <p:cNvCxnSpPr/>
          <p:nvPr/>
        </p:nvCxnSpPr>
        <p:spPr>
          <a:xfrm>
            <a:off x="5757816" y="2478953"/>
            <a:ext cx="2058" cy="2918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31119" y="1631640"/>
            <a:ext cx="409493" cy="461665"/>
          </a:xfrm>
          <a:prstGeom prst="rect">
            <a:avLst/>
          </a:prstGeom>
          <a:noFill/>
        </p:spPr>
        <p:txBody>
          <a:bodyPr wrap="square" rtlCol="0">
            <a:spAutoFit/>
          </a:bodyPr>
          <a:lstStyle/>
          <a:p>
            <a:r>
              <a:rPr lang="en-US" i="1" dirty="0" smtClean="0">
                <a:latin typeface="ISOCPEUR" panose="020B0604020202020204" pitchFamily="34" charset="0"/>
              </a:rPr>
              <a:t>n’</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2" name="TextBox 61"/>
          <p:cNvSpPr txBox="1"/>
          <p:nvPr/>
        </p:nvSpPr>
        <p:spPr>
          <a:xfrm>
            <a:off x="6055684" y="3401920"/>
            <a:ext cx="644663" cy="461665"/>
          </a:xfrm>
          <a:prstGeom prst="rect">
            <a:avLst/>
          </a:prstGeom>
          <a:noFill/>
        </p:spPr>
        <p:txBody>
          <a:bodyPr wrap="square" rtlCol="0">
            <a:spAutoFit/>
          </a:bodyPr>
          <a:lstStyle/>
          <a:p>
            <a:r>
              <a:rPr lang="en-US" i="1" dirty="0">
                <a:latin typeface="ISOCPEUR" panose="020B0604020202020204" pitchFamily="34" charset="0"/>
              </a:rPr>
              <a:t>k</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3" name="TextBox 62"/>
          <p:cNvSpPr txBox="1"/>
          <p:nvPr/>
        </p:nvSpPr>
        <p:spPr>
          <a:xfrm>
            <a:off x="6059313" y="2672987"/>
            <a:ext cx="644663" cy="461665"/>
          </a:xfrm>
          <a:prstGeom prst="rect">
            <a:avLst/>
          </a:prstGeom>
          <a:noFill/>
        </p:spPr>
        <p:txBody>
          <a:bodyPr wrap="square" rtlCol="0">
            <a:spAutoFit/>
          </a:bodyPr>
          <a:lstStyle/>
          <a:p>
            <a:r>
              <a:rPr lang="en-US" i="1" dirty="0">
                <a:latin typeface="ISOCPEUR" panose="020B0604020202020204" pitchFamily="34" charset="0"/>
              </a:rPr>
              <a:t>k</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4" name="TextBox 63"/>
          <p:cNvSpPr txBox="1"/>
          <p:nvPr/>
        </p:nvSpPr>
        <p:spPr>
          <a:xfrm>
            <a:off x="8176080" y="2682225"/>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5" name="TextBox 64"/>
          <p:cNvSpPr txBox="1"/>
          <p:nvPr/>
        </p:nvSpPr>
        <p:spPr>
          <a:xfrm>
            <a:off x="8143697" y="3448859"/>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6" name="TextBox 65"/>
          <p:cNvSpPr txBox="1"/>
          <p:nvPr/>
        </p:nvSpPr>
        <p:spPr>
          <a:xfrm>
            <a:off x="6749115" y="6277297"/>
            <a:ext cx="644663" cy="461665"/>
          </a:xfrm>
          <a:prstGeom prst="rect">
            <a:avLst/>
          </a:prstGeom>
          <a:noFill/>
        </p:spPr>
        <p:txBody>
          <a:bodyPr wrap="square" rtlCol="0">
            <a:spAutoFit/>
          </a:bodyPr>
          <a:lstStyle/>
          <a:p>
            <a:r>
              <a:rPr lang="en-US" i="1" dirty="0">
                <a:latin typeface="ISOCPEUR" panose="020B0604020202020204" pitchFamily="34" charset="0"/>
              </a:rPr>
              <a:t>q</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7" name="TextBox 66"/>
          <p:cNvSpPr txBox="1"/>
          <p:nvPr/>
        </p:nvSpPr>
        <p:spPr>
          <a:xfrm>
            <a:off x="6746203" y="2645985"/>
            <a:ext cx="644663" cy="461665"/>
          </a:xfrm>
          <a:prstGeom prst="rect">
            <a:avLst/>
          </a:prstGeom>
          <a:noFill/>
        </p:spPr>
        <p:txBody>
          <a:bodyPr wrap="square" rtlCol="0">
            <a:spAutoFit/>
          </a:bodyPr>
          <a:lstStyle/>
          <a:p>
            <a:r>
              <a:rPr lang="en-US" i="1" dirty="0">
                <a:latin typeface="ISOCPEUR" panose="020B0604020202020204" pitchFamily="34" charset="0"/>
              </a:rPr>
              <a:t>q</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77" name="Прямая соединительная линия 76"/>
          <p:cNvCxnSpPr/>
          <p:nvPr/>
        </p:nvCxnSpPr>
        <p:spPr>
          <a:xfrm flipH="1" flipV="1">
            <a:off x="5913507" y="4043302"/>
            <a:ext cx="1921313" cy="54911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flipH="1" flipV="1">
            <a:off x="7799009" y="4579975"/>
            <a:ext cx="934247" cy="2822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12381" y="1612948"/>
            <a:ext cx="594261" cy="461665"/>
          </a:xfrm>
          <a:prstGeom prst="rect">
            <a:avLst/>
          </a:prstGeom>
          <a:noFill/>
        </p:spPr>
        <p:txBody>
          <a:bodyPr wrap="square" rtlCol="0">
            <a:spAutoFit/>
          </a:bodyPr>
          <a:lstStyle/>
          <a:p>
            <a:r>
              <a:rPr lang="en-US" i="1" dirty="0" smtClean="0">
                <a:latin typeface="ISOCPEUR" panose="020B0604020202020204" pitchFamily="34" charset="0"/>
              </a:rPr>
              <a:t>1’</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74" name="TextBox 73"/>
          <p:cNvSpPr txBox="1"/>
          <p:nvPr/>
        </p:nvSpPr>
        <p:spPr>
          <a:xfrm>
            <a:off x="7127836" y="5632308"/>
            <a:ext cx="594261" cy="461665"/>
          </a:xfrm>
          <a:prstGeom prst="rect">
            <a:avLst/>
          </a:prstGeom>
          <a:noFill/>
        </p:spPr>
        <p:txBody>
          <a:bodyPr wrap="square" rtlCol="0">
            <a:spAutoFit/>
          </a:bodyPr>
          <a:lstStyle/>
          <a:p>
            <a:r>
              <a:rPr lang="en-US" i="1" dirty="0" smtClean="0">
                <a:latin typeface="ISOCPEUR" panose="020B0604020202020204" pitchFamily="34" charset="0"/>
              </a:rPr>
              <a:t>1</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79" name="Овал 78"/>
          <p:cNvSpPr/>
          <p:nvPr/>
        </p:nvSpPr>
        <p:spPr>
          <a:xfrm>
            <a:off x="7115543" y="572862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0" name="Овал 79"/>
          <p:cNvSpPr/>
          <p:nvPr/>
        </p:nvSpPr>
        <p:spPr>
          <a:xfrm>
            <a:off x="7492579" y="5023921"/>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1" name="Овал 80"/>
          <p:cNvSpPr/>
          <p:nvPr/>
        </p:nvSpPr>
        <p:spPr>
          <a:xfrm>
            <a:off x="7745592" y="452685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3" name="Овал 82"/>
          <p:cNvSpPr/>
          <p:nvPr/>
        </p:nvSpPr>
        <p:spPr>
          <a:xfrm>
            <a:off x="5739118" y="242643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4" name="Овал 83"/>
          <p:cNvSpPr/>
          <p:nvPr/>
        </p:nvSpPr>
        <p:spPr>
          <a:xfrm>
            <a:off x="5704660" y="535529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6" name="Овал 85"/>
          <p:cNvSpPr/>
          <p:nvPr/>
        </p:nvSpPr>
        <p:spPr>
          <a:xfrm>
            <a:off x="6428547" y="613316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Овал 86"/>
          <p:cNvSpPr/>
          <p:nvPr/>
        </p:nvSpPr>
        <p:spPr>
          <a:xfrm>
            <a:off x="7717295" y="1262431"/>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0" name="Овал 89"/>
          <p:cNvSpPr/>
          <p:nvPr/>
        </p:nvSpPr>
        <p:spPr>
          <a:xfrm>
            <a:off x="7115361" y="166067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4" name="TextBox 93"/>
          <p:cNvSpPr txBox="1"/>
          <p:nvPr/>
        </p:nvSpPr>
        <p:spPr>
          <a:xfrm>
            <a:off x="7832320" y="4271111"/>
            <a:ext cx="594261" cy="461665"/>
          </a:xfrm>
          <a:prstGeom prst="rect">
            <a:avLst/>
          </a:prstGeom>
          <a:noFill/>
        </p:spPr>
        <p:txBody>
          <a:bodyPr wrap="square" rtlCol="0">
            <a:spAutoFit/>
          </a:bodyPr>
          <a:lstStyle/>
          <a:p>
            <a:r>
              <a:rPr lang="en-US" i="1" dirty="0">
                <a:latin typeface="ISOCPEUR" panose="020B0604020202020204" pitchFamily="34" charset="0"/>
              </a:rPr>
              <a:t>3</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95" name="TextBox 94"/>
          <p:cNvSpPr txBox="1"/>
          <p:nvPr/>
        </p:nvSpPr>
        <p:spPr>
          <a:xfrm>
            <a:off x="7483806" y="4915303"/>
            <a:ext cx="594261" cy="461665"/>
          </a:xfrm>
          <a:prstGeom prst="rect">
            <a:avLst/>
          </a:prstGeom>
          <a:noFill/>
        </p:spPr>
        <p:txBody>
          <a:bodyPr wrap="square" rtlCol="0">
            <a:spAutoFit/>
          </a:bodyPr>
          <a:lstStyle/>
          <a:p>
            <a:r>
              <a:rPr lang="en-US" i="1" dirty="0">
                <a:latin typeface="ISOCPEUR" panose="020B0604020202020204" pitchFamily="34" charset="0"/>
              </a:rPr>
              <a:t>2</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96" name="Прямая соединительная линия 95"/>
          <p:cNvCxnSpPr/>
          <p:nvPr/>
        </p:nvCxnSpPr>
        <p:spPr>
          <a:xfrm flipH="1">
            <a:off x="7546579" y="1978811"/>
            <a:ext cx="0" cy="3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Овал 87"/>
          <p:cNvSpPr/>
          <p:nvPr/>
        </p:nvSpPr>
        <p:spPr>
          <a:xfrm>
            <a:off x="7495336" y="190133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8" name="TextBox 97"/>
          <p:cNvSpPr txBox="1"/>
          <p:nvPr/>
        </p:nvSpPr>
        <p:spPr>
          <a:xfrm>
            <a:off x="7267549" y="1864823"/>
            <a:ext cx="594261" cy="461665"/>
          </a:xfrm>
          <a:prstGeom prst="rect">
            <a:avLst/>
          </a:prstGeom>
          <a:noFill/>
        </p:spPr>
        <p:txBody>
          <a:bodyPr wrap="square" rtlCol="0">
            <a:spAutoFit/>
          </a:bodyPr>
          <a:lstStyle/>
          <a:p>
            <a:r>
              <a:rPr lang="en-US" i="1" dirty="0" smtClean="0">
                <a:latin typeface="ISOCPEUR" panose="020B0604020202020204" pitchFamily="34" charset="0"/>
              </a:rPr>
              <a:t>2’</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99" name="TextBox 98"/>
          <p:cNvSpPr txBox="1"/>
          <p:nvPr/>
        </p:nvSpPr>
        <p:spPr>
          <a:xfrm>
            <a:off x="7670487" y="887522"/>
            <a:ext cx="594261" cy="461665"/>
          </a:xfrm>
          <a:prstGeom prst="rect">
            <a:avLst/>
          </a:prstGeom>
          <a:noFill/>
        </p:spPr>
        <p:txBody>
          <a:bodyPr wrap="square" rtlCol="0">
            <a:spAutoFit/>
          </a:bodyPr>
          <a:lstStyle/>
          <a:p>
            <a:r>
              <a:rPr lang="en-US" i="1" dirty="0">
                <a:latin typeface="ISOCPEUR" panose="020B0604020202020204" pitchFamily="34" charset="0"/>
              </a:rPr>
              <a:t>3</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00" name="Прямая соединительная линия 99"/>
          <p:cNvCxnSpPr/>
          <p:nvPr/>
        </p:nvCxnSpPr>
        <p:spPr>
          <a:xfrm rot="480000" flipH="1">
            <a:off x="7214109" y="1293204"/>
            <a:ext cx="504000" cy="4577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a:stCxn id="87" idx="7"/>
          </p:cNvCxnSpPr>
          <p:nvPr/>
        </p:nvCxnSpPr>
        <p:spPr>
          <a:xfrm flipH="1">
            <a:off x="7544397" y="1278247"/>
            <a:ext cx="265082" cy="70021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a:xfrm flipH="1">
            <a:off x="2556615" y="4881438"/>
            <a:ext cx="652294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a:xfrm rot="-240000" flipH="1" flipV="1">
            <a:off x="7171266" y="1686909"/>
            <a:ext cx="364159" cy="2788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21" idx="7"/>
          </p:cNvCxnSpPr>
          <p:nvPr/>
        </p:nvCxnSpPr>
        <p:spPr>
          <a:xfrm flipH="1">
            <a:off x="5745075" y="1711602"/>
            <a:ext cx="763829" cy="8050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343875" y="6098581"/>
            <a:ext cx="594261" cy="461665"/>
          </a:xfrm>
          <a:prstGeom prst="rect">
            <a:avLst/>
          </a:prstGeom>
          <a:noFill/>
        </p:spPr>
        <p:txBody>
          <a:bodyPr wrap="square" rtlCol="0">
            <a:spAutoFit/>
          </a:bodyPr>
          <a:lstStyle/>
          <a:p>
            <a:r>
              <a:rPr lang="en-US" i="1" dirty="0">
                <a:latin typeface="ISOCPEUR" panose="020B0604020202020204" pitchFamily="34" charset="0"/>
              </a:rPr>
              <a:t>4</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16" name="TextBox 115"/>
          <p:cNvSpPr txBox="1"/>
          <p:nvPr/>
        </p:nvSpPr>
        <p:spPr>
          <a:xfrm>
            <a:off x="6341587" y="1316845"/>
            <a:ext cx="594261" cy="461665"/>
          </a:xfrm>
          <a:prstGeom prst="rect">
            <a:avLst/>
          </a:prstGeom>
          <a:noFill/>
        </p:spPr>
        <p:txBody>
          <a:bodyPr wrap="square" rtlCol="0">
            <a:spAutoFit/>
          </a:bodyPr>
          <a:lstStyle/>
          <a:p>
            <a:r>
              <a:rPr lang="en-US" i="1" dirty="0" smtClean="0">
                <a:latin typeface="ISOCPEUR" panose="020B0604020202020204" pitchFamily="34" charset="0"/>
              </a:rPr>
              <a:t>4’</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1" name="Овал 120"/>
          <p:cNvSpPr/>
          <p:nvPr/>
        </p:nvSpPr>
        <p:spPr>
          <a:xfrm>
            <a:off x="6416720" y="169578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122" name="TextBox 121"/>
              <p:cNvSpPr txBox="1"/>
              <p:nvPr/>
            </p:nvSpPr>
            <p:spPr>
              <a:xfrm>
                <a:off x="5121769" y="4478290"/>
                <a:ext cx="901702" cy="461665"/>
              </a:xfrm>
              <a:prstGeom prst="rect">
                <a:avLst/>
              </a:prstGeom>
              <a:noFill/>
            </p:spPr>
            <p:txBody>
              <a:bodyPr wrap="square" rtlCol="0">
                <a:spAutoFit/>
              </a:bodyPr>
              <a:lstStyle/>
              <a:p>
                <a:r>
                  <a:rPr lang="en-US" i="1" dirty="0" smtClean="0">
                    <a:latin typeface="ISOCPEUR" panose="020B0604020202020204" pitchFamily="34" charset="0"/>
                  </a:rPr>
                  <a:t>6</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uz-Cyrl-UZ" b="0" i="1" dirty="0" smtClean="0">
                        <a:latin typeface="Cambria Math" panose="02040503050406030204" pitchFamily="18" charset="0"/>
                        <a:ea typeface="Cambria Math" panose="02040503050406030204" pitchFamily="18" charset="0"/>
                      </a:rPr>
                      <m:t>7</m:t>
                    </m:r>
                  </m:oMath>
                </a14:m>
                <a:r>
                  <a:rPr lang="en-US" sz="2400" i="1" dirty="0" smtClean="0">
                    <a:latin typeface="ISOCPEUR" panose="020B0604020202020204" pitchFamily="34" charset="0"/>
                  </a:rPr>
                  <a:t> </a:t>
                </a:r>
                <a:endParaRPr lang="ru-RU" sz="2400" i="1" dirty="0">
                  <a:latin typeface="ISOCPEUR" panose="020B0604020202020204" pitchFamily="34" charset="0"/>
                </a:endParaRPr>
              </a:p>
            </p:txBody>
          </p:sp>
        </mc:Choice>
        <mc:Fallback xmlns="">
          <p:sp>
            <p:nvSpPr>
              <p:cNvPr id="122" name="TextBox 121"/>
              <p:cNvSpPr txBox="1">
                <a:spLocks noRot="1" noChangeAspect="1" noMove="1" noResize="1" noEditPoints="1" noAdjustHandles="1" noChangeArrowheads="1" noChangeShapeType="1" noTextEdit="1"/>
              </p:cNvSpPr>
              <p:nvPr/>
            </p:nvSpPr>
            <p:spPr>
              <a:xfrm>
                <a:off x="5121769" y="4478290"/>
                <a:ext cx="901702" cy="461665"/>
              </a:xfrm>
              <a:prstGeom prst="rect">
                <a:avLst/>
              </a:prstGeom>
              <a:blipFill>
                <a:blip r:embed="rId2"/>
                <a:stretch>
                  <a:fillRect l="-5405" b="-17333"/>
                </a:stretch>
              </a:blipFill>
            </p:spPr>
            <p:txBody>
              <a:bodyPr/>
              <a:lstStyle/>
              <a:p>
                <a:r>
                  <a:rPr lang="ru-RU">
                    <a:noFill/>
                  </a:rPr>
                  <a:t> </a:t>
                </a:r>
              </a:p>
            </p:txBody>
          </p:sp>
        </mc:Fallback>
      </mc:AlternateContent>
      <p:sp>
        <p:nvSpPr>
          <p:cNvPr id="133" name="Овал 132"/>
          <p:cNvSpPr/>
          <p:nvPr/>
        </p:nvSpPr>
        <p:spPr>
          <a:xfrm>
            <a:off x="3975097" y="1961049"/>
            <a:ext cx="108000" cy="108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5" name="TextBox 134"/>
          <p:cNvSpPr txBox="1"/>
          <p:nvPr/>
        </p:nvSpPr>
        <p:spPr>
          <a:xfrm>
            <a:off x="5652451" y="5349990"/>
            <a:ext cx="594261" cy="461665"/>
          </a:xfrm>
          <a:prstGeom prst="rect">
            <a:avLst/>
          </a:prstGeom>
          <a:noFill/>
        </p:spPr>
        <p:txBody>
          <a:bodyPr wrap="square" rtlCol="0">
            <a:spAutoFit/>
          </a:bodyPr>
          <a:lstStyle/>
          <a:p>
            <a:r>
              <a:rPr lang="en-US" i="1" dirty="0">
                <a:latin typeface="ISOCPEUR" panose="020B0604020202020204" pitchFamily="34" charset="0"/>
              </a:rPr>
              <a:t>5</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40" name="Прямая соединительная линия 139"/>
          <p:cNvCxnSpPr/>
          <p:nvPr/>
        </p:nvCxnSpPr>
        <p:spPr>
          <a:xfrm flipH="1">
            <a:off x="5913507" y="833372"/>
            <a:ext cx="0" cy="3216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a:xfrm>
            <a:off x="6471342" y="1768672"/>
            <a:ext cx="0" cy="4418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Овал 141"/>
          <p:cNvSpPr/>
          <p:nvPr/>
        </p:nvSpPr>
        <p:spPr>
          <a:xfrm>
            <a:off x="5132642" y="184854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3" name="Овал 142"/>
          <p:cNvSpPr/>
          <p:nvPr/>
        </p:nvSpPr>
        <p:spPr>
          <a:xfrm>
            <a:off x="5864235" y="399882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4" name="Овал 143"/>
          <p:cNvSpPr/>
          <p:nvPr/>
        </p:nvSpPr>
        <p:spPr>
          <a:xfrm>
            <a:off x="5140569" y="101917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6" name="Овал 145"/>
          <p:cNvSpPr/>
          <p:nvPr/>
        </p:nvSpPr>
        <p:spPr>
          <a:xfrm>
            <a:off x="5867353" y="78202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TextBox 146"/>
          <p:cNvSpPr txBox="1"/>
          <p:nvPr/>
        </p:nvSpPr>
        <p:spPr>
          <a:xfrm>
            <a:off x="5725927" y="2351847"/>
            <a:ext cx="594261" cy="461665"/>
          </a:xfrm>
          <a:prstGeom prst="rect">
            <a:avLst/>
          </a:prstGeom>
          <a:noFill/>
        </p:spPr>
        <p:txBody>
          <a:bodyPr wrap="square" rtlCol="0">
            <a:spAutoFit/>
          </a:bodyPr>
          <a:lstStyle/>
          <a:p>
            <a:r>
              <a:rPr lang="en-US" i="1" dirty="0" smtClean="0">
                <a:latin typeface="ISOCPEUR" panose="020B0604020202020204" pitchFamily="34" charset="0"/>
              </a:rPr>
              <a:t>5’</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49" name="TextBox 148"/>
          <p:cNvSpPr txBox="1"/>
          <p:nvPr/>
        </p:nvSpPr>
        <p:spPr>
          <a:xfrm>
            <a:off x="5745872" y="3642874"/>
            <a:ext cx="594261" cy="461665"/>
          </a:xfrm>
          <a:prstGeom prst="rect">
            <a:avLst/>
          </a:prstGeom>
          <a:noFill/>
        </p:spPr>
        <p:txBody>
          <a:bodyPr wrap="square" rtlCol="0">
            <a:spAutoFit/>
          </a:bodyPr>
          <a:lstStyle/>
          <a:p>
            <a:r>
              <a:rPr lang="en-US" i="1" dirty="0">
                <a:latin typeface="ISOCPEUR" panose="020B0604020202020204" pitchFamily="34" charset="0"/>
              </a:rPr>
              <a:t>8</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15" name="Прямая соединительная линия 114"/>
          <p:cNvCxnSpPr/>
          <p:nvPr/>
        </p:nvCxnSpPr>
        <p:spPr>
          <a:xfrm flipH="1">
            <a:off x="5189748" y="843242"/>
            <a:ext cx="735920" cy="104276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1" idx="6"/>
          </p:cNvCxnSpPr>
          <p:nvPr/>
        </p:nvCxnSpPr>
        <p:spPr>
          <a:xfrm flipH="1" flipV="1">
            <a:off x="5181734" y="1079294"/>
            <a:ext cx="1342986" cy="6704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Прямая соединительная линия 151"/>
          <p:cNvCxnSpPr/>
          <p:nvPr/>
        </p:nvCxnSpPr>
        <p:spPr>
          <a:xfrm flipH="1">
            <a:off x="5165758" y="829538"/>
            <a:ext cx="773908" cy="25225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3" name="Прямая соединительная линия 152"/>
          <p:cNvCxnSpPr/>
          <p:nvPr/>
        </p:nvCxnSpPr>
        <p:spPr>
          <a:xfrm flipH="1" flipV="1">
            <a:off x="5175740" y="1892920"/>
            <a:ext cx="625739" cy="5875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2889713" y="4497013"/>
            <a:ext cx="594261" cy="400110"/>
          </a:xfrm>
          <a:prstGeom prst="rect">
            <a:avLst/>
          </a:prstGeom>
          <a:noFill/>
        </p:spPr>
        <p:txBody>
          <a:bodyPr wrap="square" rtlCol="0">
            <a:spAutoFit/>
          </a:bodyPr>
          <a:lstStyle/>
          <a:p>
            <a:r>
              <a:rPr lang="en-US" sz="2000" i="1" dirty="0" smtClean="0">
                <a:solidFill>
                  <a:srgbClr val="C00000"/>
                </a:solidFill>
                <a:latin typeface="ISOCPEUR" panose="020B0604020202020204" pitchFamily="34" charset="0"/>
              </a:rPr>
              <a:t>P</a:t>
            </a:r>
            <a:r>
              <a:rPr lang="en-US" sz="1400" i="1" dirty="0" smtClean="0">
                <a:solidFill>
                  <a:srgbClr val="C00000"/>
                </a:solidFill>
                <a:latin typeface="ISOCPEUR" panose="020B0604020202020204" pitchFamily="34" charset="0"/>
              </a:rPr>
              <a:t>H</a:t>
            </a:r>
            <a:endParaRPr lang="ru-RU" sz="1400" i="1" dirty="0">
              <a:solidFill>
                <a:srgbClr val="C00000"/>
              </a:solidFill>
              <a:latin typeface="ISOCPEUR" panose="020B0604020202020204" pitchFamily="34" charset="0"/>
            </a:endParaRPr>
          </a:p>
        </p:txBody>
      </p:sp>
      <p:sp>
        <p:nvSpPr>
          <p:cNvPr id="156" name="TextBox 155"/>
          <p:cNvSpPr txBox="1"/>
          <p:nvPr/>
        </p:nvSpPr>
        <p:spPr>
          <a:xfrm>
            <a:off x="4895986" y="1503311"/>
            <a:ext cx="594261" cy="461665"/>
          </a:xfrm>
          <a:prstGeom prst="rect">
            <a:avLst/>
          </a:prstGeom>
          <a:noFill/>
        </p:spPr>
        <p:txBody>
          <a:bodyPr wrap="square" rtlCol="0">
            <a:spAutoFit/>
          </a:bodyPr>
          <a:lstStyle/>
          <a:p>
            <a:r>
              <a:rPr lang="en-US" i="1" dirty="0" smtClean="0">
                <a:latin typeface="ISOCPEUR" panose="020B0604020202020204" pitchFamily="34" charset="0"/>
              </a:rPr>
              <a:t>6’</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57" name="TextBox 156"/>
          <p:cNvSpPr txBox="1"/>
          <p:nvPr/>
        </p:nvSpPr>
        <p:spPr>
          <a:xfrm>
            <a:off x="5554147" y="4484844"/>
            <a:ext cx="274179" cy="461665"/>
          </a:xfrm>
          <a:prstGeom prst="rect">
            <a:avLst/>
          </a:prstGeom>
          <a:noFill/>
        </p:spPr>
        <p:txBody>
          <a:bodyPr wrap="square" rtlCol="0">
            <a:spAutoFit/>
          </a:bodyPr>
          <a:lstStyle/>
          <a:p>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58" name="TextBox 157"/>
          <p:cNvSpPr txBox="1"/>
          <p:nvPr/>
        </p:nvSpPr>
        <p:spPr>
          <a:xfrm>
            <a:off x="5112108" y="673326"/>
            <a:ext cx="594261" cy="461665"/>
          </a:xfrm>
          <a:prstGeom prst="rect">
            <a:avLst/>
          </a:prstGeom>
          <a:noFill/>
        </p:spPr>
        <p:txBody>
          <a:bodyPr wrap="square" rtlCol="0">
            <a:spAutoFit/>
          </a:bodyPr>
          <a:lstStyle/>
          <a:p>
            <a:r>
              <a:rPr lang="en-US" i="1" dirty="0" smtClean="0">
                <a:latin typeface="ISOCPEUR" panose="020B0604020202020204" pitchFamily="34" charset="0"/>
              </a:rPr>
              <a:t>7’</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0" name="Овал 159"/>
          <p:cNvSpPr/>
          <p:nvPr/>
        </p:nvSpPr>
        <p:spPr>
          <a:xfrm>
            <a:off x="4904463" y="4827438"/>
            <a:ext cx="108000" cy="108000"/>
          </a:xfrm>
          <a:prstGeom prst="ellipse">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1" name="Овал 160"/>
          <p:cNvSpPr/>
          <p:nvPr/>
        </p:nvSpPr>
        <p:spPr>
          <a:xfrm>
            <a:off x="3989380" y="4829589"/>
            <a:ext cx="108000" cy="108000"/>
          </a:xfrm>
          <a:prstGeom prst="ellipse">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2" name="TextBox 161"/>
          <p:cNvSpPr txBox="1"/>
          <p:nvPr/>
        </p:nvSpPr>
        <p:spPr>
          <a:xfrm>
            <a:off x="4617582" y="4766330"/>
            <a:ext cx="644663" cy="461665"/>
          </a:xfrm>
          <a:prstGeom prst="rect">
            <a:avLst/>
          </a:prstGeom>
          <a:noFill/>
        </p:spPr>
        <p:txBody>
          <a:bodyPr wrap="square" rtlCol="0">
            <a:spAutoFit/>
          </a:bodyPr>
          <a:lstStyle/>
          <a:p>
            <a:r>
              <a:rPr lang="en-US" i="1" dirty="0">
                <a:latin typeface="ISOCPEUR" panose="020B0604020202020204" pitchFamily="34" charset="0"/>
              </a:rPr>
              <a:t>m</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3" name="TextBox 162"/>
          <p:cNvSpPr txBox="1"/>
          <p:nvPr/>
        </p:nvSpPr>
        <p:spPr>
          <a:xfrm>
            <a:off x="3954175" y="4770508"/>
            <a:ext cx="644663" cy="461665"/>
          </a:xfrm>
          <a:prstGeom prst="rect">
            <a:avLst/>
          </a:prstGeom>
          <a:noFill/>
        </p:spPr>
        <p:txBody>
          <a:bodyPr wrap="square" rtlCol="0">
            <a:spAutoFit/>
          </a:bodyPr>
          <a:lstStyle/>
          <a:p>
            <a:r>
              <a:rPr lang="en-US" i="1" dirty="0" smtClean="0">
                <a:latin typeface="ISOCPEUR" panose="020B0604020202020204" pitchFamily="34" charset="0"/>
              </a:rPr>
              <a:t>n</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4" name="TextBox 163"/>
          <p:cNvSpPr txBox="1"/>
          <p:nvPr/>
        </p:nvSpPr>
        <p:spPr>
          <a:xfrm>
            <a:off x="4608155" y="889866"/>
            <a:ext cx="429092" cy="461665"/>
          </a:xfrm>
          <a:prstGeom prst="rect">
            <a:avLst/>
          </a:prstGeom>
          <a:noFill/>
        </p:spPr>
        <p:txBody>
          <a:bodyPr wrap="square" rtlCol="0">
            <a:spAutoFit/>
          </a:bodyPr>
          <a:lstStyle/>
          <a:p>
            <a:r>
              <a:rPr lang="en-US" i="1" dirty="0">
                <a:latin typeface="ISOCPEUR" panose="020B0604020202020204" pitchFamily="34" charset="0"/>
              </a:rPr>
              <a:t>m</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5" name="Овал 164"/>
          <p:cNvSpPr/>
          <p:nvPr/>
        </p:nvSpPr>
        <p:spPr>
          <a:xfrm>
            <a:off x="4917550" y="968890"/>
            <a:ext cx="108000" cy="108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66" name="Прямая соединительная линия 165"/>
          <p:cNvCxnSpPr/>
          <p:nvPr/>
        </p:nvCxnSpPr>
        <p:spPr>
          <a:xfrm flipH="1" flipV="1">
            <a:off x="3543105" y="833372"/>
            <a:ext cx="5302023" cy="768759"/>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a:xfrm flipH="1">
            <a:off x="3543105" y="1570841"/>
            <a:ext cx="5658674" cy="4933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768807" y="410514"/>
            <a:ext cx="594261" cy="461665"/>
          </a:xfrm>
          <a:prstGeom prst="rect">
            <a:avLst/>
          </a:prstGeom>
          <a:noFill/>
        </p:spPr>
        <p:txBody>
          <a:bodyPr wrap="square" rtlCol="0">
            <a:spAutoFit/>
          </a:bodyPr>
          <a:lstStyle/>
          <a:p>
            <a:r>
              <a:rPr lang="en-US" i="1" dirty="0" smtClean="0">
                <a:latin typeface="ISOCPEUR" panose="020B0604020202020204" pitchFamily="34" charset="0"/>
              </a:rPr>
              <a:t>8’</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82" name="Овал 81"/>
          <p:cNvSpPr/>
          <p:nvPr/>
        </p:nvSpPr>
        <p:spPr>
          <a:xfrm>
            <a:off x="5132642" y="48201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0" name="TextBox 169"/>
          <p:cNvSpPr txBox="1"/>
          <p:nvPr/>
        </p:nvSpPr>
        <p:spPr>
          <a:xfrm>
            <a:off x="8285649" y="6241169"/>
            <a:ext cx="3478837" cy="523220"/>
          </a:xfrm>
          <a:prstGeom prst="rect">
            <a:avLst/>
          </a:prstGeom>
          <a:noFill/>
        </p:spPr>
        <p:txBody>
          <a:bodyPr wrap="none" rtlCol="0">
            <a:spAutoFit/>
          </a:bodyPr>
          <a:lstStyle/>
          <a:p>
            <a:r>
              <a:rPr lang="ru-RU" sz="2800" i="1" dirty="0" err="1" smtClean="0">
                <a:latin typeface="ISOCPEUR" panose="020B0604020202020204" pitchFamily="34" charset="0"/>
              </a:rPr>
              <a:t>Салимов</a:t>
            </a:r>
            <a:r>
              <a:rPr lang="ru-RU" sz="2800" i="1" dirty="0" smtClean="0">
                <a:latin typeface="ISOCPEUR" panose="020B0604020202020204" pitchFamily="34" charset="0"/>
              </a:rPr>
              <a:t> А.   55-21АТ</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110" name="Прямоугольник 109"/>
              <p:cNvSpPr/>
              <p:nvPr/>
            </p:nvSpPr>
            <p:spPr>
              <a:xfrm>
                <a:off x="81183" y="62228"/>
                <a:ext cx="39253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2400" i="1">
                          <a:latin typeface="Cambria Math" panose="02040503050406030204" pitchFamily="18" charset="0"/>
                          <a:ea typeface="Cambria Math" panose="02040503050406030204" pitchFamily="18" charset="0"/>
                        </a:rPr>
                        <m:t>⊘пир</m:t>
                      </m:r>
                      <m:r>
                        <a:rPr lang="en-US" sz="2400" i="1">
                          <a:latin typeface="Cambria Math" panose="02040503050406030204" pitchFamily="18" charset="0"/>
                          <a:ea typeface="Cambria Math" panose="02040503050406030204" pitchFamily="18" charset="0"/>
                        </a:rPr>
                        <m:t>𝐴𝐵𝐶</m:t>
                      </m:r>
                      <m:r>
                        <a:rPr lang="ru-RU" sz="2400" i="1">
                          <a:latin typeface="Cambria Math" panose="02040503050406030204" pitchFamily="18" charset="0"/>
                          <a:ea typeface="Cambria Math" panose="02040503050406030204" pitchFamily="18" charset="0"/>
                        </a:rPr>
                        <m:t>∩⊘пр</m:t>
                      </m:r>
                      <m:r>
                        <a:rPr lang="en-US" sz="2400" i="1">
                          <a:latin typeface="Cambria Math" panose="02040503050406030204" pitchFamily="18" charset="0"/>
                          <a:ea typeface="Cambria Math" panose="02040503050406030204" pitchFamily="18" charset="0"/>
                        </a:rPr>
                        <m:t>𝐷𝐸𝐹</m:t>
                      </m:r>
                      <m:r>
                        <a:rPr lang="ru-RU"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oMath>
                  </m:oMathPara>
                </a14:m>
                <a:endParaRPr lang="ru-RU" sz="2400" dirty="0"/>
              </a:p>
            </p:txBody>
          </p:sp>
        </mc:Choice>
        <mc:Fallback xmlns="">
          <p:sp>
            <p:nvSpPr>
              <p:cNvPr id="110" name="Прямоугольник 109"/>
              <p:cNvSpPr>
                <a:spLocks noRot="1" noChangeAspect="1" noMove="1" noResize="1" noEditPoints="1" noAdjustHandles="1" noChangeArrowheads="1" noChangeShapeType="1" noTextEdit="1"/>
              </p:cNvSpPr>
              <p:nvPr/>
            </p:nvSpPr>
            <p:spPr>
              <a:xfrm>
                <a:off x="81183" y="62228"/>
                <a:ext cx="3925370" cy="461665"/>
              </a:xfrm>
              <a:prstGeom prst="rect">
                <a:avLst/>
              </a:prstGeom>
              <a:blipFill>
                <a:blip r:embed="rId3"/>
                <a:stretch>
                  <a:fillRect b="-10526"/>
                </a:stretch>
              </a:blipFill>
            </p:spPr>
            <p:txBody>
              <a:bodyPr/>
              <a:lstStyle/>
              <a:p>
                <a:r>
                  <a:rPr lang="ru-RU">
                    <a:noFill/>
                  </a:rPr>
                  <a:t> </a:t>
                </a:r>
              </a:p>
            </p:txBody>
          </p:sp>
        </mc:Fallback>
      </mc:AlternateContent>
      <p:cxnSp>
        <p:nvCxnSpPr>
          <p:cNvPr id="4" name="Прямая соединительная линия 3"/>
          <p:cNvCxnSpPr/>
          <p:nvPr/>
        </p:nvCxnSpPr>
        <p:spPr>
          <a:xfrm>
            <a:off x="5186064" y="610896"/>
            <a:ext cx="2534406" cy="698945"/>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p:nvPr/>
        </p:nvCxnSpPr>
        <p:spPr>
          <a:xfrm flipV="1">
            <a:off x="5781363" y="2001781"/>
            <a:ext cx="1741528" cy="460093"/>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9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ppt_x"/>
                                          </p:val>
                                        </p:tav>
                                        <p:tav tm="100000">
                                          <p:val>
                                            <p:strVal val="#ppt_x"/>
                                          </p:val>
                                        </p:tav>
                                      </p:tavLst>
                                    </p:anim>
                                    <p:anim calcmode="lin" valueType="num">
                                      <p:cBhvr additive="base">
                                        <p:cTn id="8" dur="500" fill="hold"/>
                                        <p:tgtEl>
                                          <p:spTgt spid="7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anim calcmode="lin" valueType="num">
                                      <p:cBhvr additive="base">
                                        <p:cTn id="11" dur="500" fill="hold"/>
                                        <p:tgtEl>
                                          <p:spTgt spid="80"/>
                                        </p:tgtEl>
                                        <p:attrNameLst>
                                          <p:attrName>ppt_x</p:attrName>
                                        </p:attrNameLst>
                                      </p:cBhvr>
                                      <p:tavLst>
                                        <p:tav tm="0">
                                          <p:val>
                                            <p:strVal val="#ppt_x"/>
                                          </p:val>
                                        </p:tav>
                                        <p:tav tm="100000">
                                          <p:val>
                                            <p:strVal val="#ppt_x"/>
                                          </p:val>
                                        </p:tav>
                                      </p:tavLst>
                                    </p:anim>
                                    <p:anim calcmode="lin" valueType="num">
                                      <p:cBhvr additive="base">
                                        <p:cTn id="12" dur="500" fill="hold"/>
                                        <p:tgtEl>
                                          <p:spTgt spid="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anim calcmode="lin" valueType="num">
                                      <p:cBhvr additive="base">
                                        <p:cTn id="15" dur="500" fill="hold"/>
                                        <p:tgtEl>
                                          <p:spTgt spid="81"/>
                                        </p:tgtEl>
                                        <p:attrNameLst>
                                          <p:attrName>ppt_x</p:attrName>
                                        </p:attrNameLst>
                                      </p:cBhvr>
                                      <p:tavLst>
                                        <p:tav tm="0">
                                          <p:val>
                                            <p:strVal val="#ppt_x"/>
                                          </p:val>
                                        </p:tav>
                                        <p:tav tm="100000">
                                          <p:val>
                                            <p:strVal val="#ppt_x"/>
                                          </p:val>
                                        </p:tav>
                                      </p:tavLst>
                                    </p:anim>
                                    <p:anim calcmode="lin" valueType="num">
                                      <p:cBhvr additive="base">
                                        <p:cTn id="1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ppt_x"/>
                                          </p:val>
                                        </p:tav>
                                        <p:tav tm="100000">
                                          <p:val>
                                            <p:strVal val="#ppt_x"/>
                                          </p:val>
                                        </p:tav>
                                      </p:tavLst>
                                    </p:anim>
                                    <p:anim calcmode="lin" valueType="num">
                                      <p:cBhvr additive="base">
                                        <p:cTn id="22" dur="500" fill="hold"/>
                                        <p:tgtEl>
                                          <p:spTgt spid="9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ppt_x"/>
                                          </p:val>
                                        </p:tav>
                                        <p:tav tm="100000">
                                          <p:val>
                                            <p:strVal val="#ppt_x"/>
                                          </p:val>
                                        </p:tav>
                                      </p:tavLst>
                                    </p:anim>
                                    <p:anim calcmode="lin" valueType="num">
                                      <p:cBhvr additive="base">
                                        <p:cTn id="3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0"/>
                                        </p:tgtEl>
                                        <p:attrNameLst>
                                          <p:attrName>style.visibility</p:attrName>
                                        </p:attrNameLst>
                                      </p:cBhvr>
                                      <p:to>
                                        <p:strVal val="visible"/>
                                      </p:to>
                                    </p:set>
                                    <p:anim calcmode="lin" valueType="num">
                                      <p:cBhvr additive="base">
                                        <p:cTn id="41" dur="500" fill="hold"/>
                                        <p:tgtEl>
                                          <p:spTgt spid="90"/>
                                        </p:tgtEl>
                                        <p:attrNameLst>
                                          <p:attrName>ppt_x</p:attrName>
                                        </p:attrNameLst>
                                      </p:cBhvr>
                                      <p:tavLst>
                                        <p:tav tm="0">
                                          <p:val>
                                            <p:strVal val="#ppt_x"/>
                                          </p:val>
                                        </p:tav>
                                        <p:tav tm="100000">
                                          <p:val>
                                            <p:strVal val="#ppt_x"/>
                                          </p:val>
                                        </p:tav>
                                      </p:tavLst>
                                    </p:anim>
                                    <p:anim calcmode="lin" valueType="num">
                                      <p:cBhvr additive="base">
                                        <p:cTn id="42"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fill="hold"/>
                                        <p:tgtEl>
                                          <p:spTgt spid="73"/>
                                        </p:tgtEl>
                                        <p:attrNameLst>
                                          <p:attrName>ppt_x</p:attrName>
                                        </p:attrNameLst>
                                      </p:cBhvr>
                                      <p:tavLst>
                                        <p:tav tm="0">
                                          <p:val>
                                            <p:strVal val="#ppt_x"/>
                                          </p:val>
                                        </p:tav>
                                        <p:tav tm="100000">
                                          <p:val>
                                            <p:strVal val="#ppt_x"/>
                                          </p:val>
                                        </p:tav>
                                      </p:tavLst>
                                    </p:anim>
                                    <p:anim calcmode="lin" valueType="num">
                                      <p:cBhvr additive="base">
                                        <p:cTn id="4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6"/>
                                        </p:tgtEl>
                                        <p:attrNameLst>
                                          <p:attrName>style.visibility</p:attrName>
                                        </p:attrNameLst>
                                      </p:cBhvr>
                                      <p:to>
                                        <p:strVal val="visible"/>
                                      </p:to>
                                    </p:set>
                                    <p:anim calcmode="lin" valueType="num">
                                      <p:cBhvr additive="base">
                                        <p:cTn id="53" dur="500" fill="hold"/>
                                        <p:tgtEl>
                                          <p:spTgt spid="96"/>
                                        </p:tgtEl>
                                        <p:attrNameLst>
                                          <p:attrName>ppt_x</p:attrName>
                                        </p:attrNameLst>
                                      </p:cBhvr>
                                      <p:tavLst>
                                        <p:tav tm="0">
                                          <p:val>
                                            <p:strVal val="#ppt_x"/>
                                          </p:val>
                                        </p:tav>
                                        <p:tav tm="100000">
                                          <p:val>
                                            <p:strVal val="#ppt_x"/>
                                          </p:val>
                                        </p:tav>
                                      </p:tavLst>
                                    </p:anim>
                                    <p:anim calcmode="lin" valueType="num">
                                      <p:cBhvr additive="base">
                                        <p:cTn id="54" dur="500" fill="hold"/>
                                        <p:tgtEl>
                                          <p:spTgt spid="9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8"/>
                                        </p:tgtEl>
                                        <p:attrNameLst>
                                          <p:attrName>style.visibility</p:attrName>
                                        </p:attrNameLst>
                                      </p:cBhvr>
                                      <p:to>
                                        <p:strVal val="visible"/>
                                      </p:to>
                                    </p:set>
                                    <p:anim calcmode="lin" valueType="num">
                                      <p:cBhvr additive="base">
                                        <p:cTn id="57" dur="500" fill="hold"/>
                                        <p:tgtEl>
                                          <p:spTgt spid="98"/>
                                        </p:tgtEl>
                                        <p:attrNameLst>
                                          <p:attrName>ppt_x</p:attrName>
                                        </p:attrNameLst>
                                      </p:cBhvr>
                                      <p:tavLst>
                                        <p:tav tm="0">
                                          <p:val>
                                            <p:strVal val="#ppt_x"/>
                                          </p:val>
                                        </p:tav>
                                        <p:tav tm="100000">
                                          <p:val>
                                            <p:strVal val="#ppt_x"/>
                                          </p:val>
                                        </p:tav>
                                      </p:tavLst>
                                    </p:anim>
                                    <p:anim calcmode="lin" valueType="num">
                                      <p:cBhvr additive="base">
                                        <p:cTn id="58" dur="500" fill="hold"/>
                                        <p:tgtEl>
                                          <p:spTgt spid="9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anim calcmode="lin" valueType="num">
                                      <p:cBhvr additive="base">
                                        <p:cTn id="67" dur="500" fill="hold"/>
                                        <p:tgtEl>
                                          <p:spTgt spid="97"/>
                                        </p:tgtEl>
                                        <p:attrNameLst>
                                          <p:attrName>ppt_x</p:attrName>
                                        </p:attrNameLst>
                                      </p:cBhvr>
                                      <p:tavLst>
                                        <p:tav tm="0">
                                          <p:val>
                                            <p:strVal val="#ppt_x"/>
                                          </p:val>
                                        </p:tav>
                                        <p:tav tm="100000">
                                          <p:val>
                                            <p:strVal val="#ppt_x"/>
                                          </p:val>
                                        </p:tav>
                                      </p:tavLst>
                                    </p:anim>
                                    <p:anim calcmode="lin" valueType="num">
                                      <p:cBhvr additive="base">
                                        <p:cTn id="68" dur="500" fill="hold"/>
                                        <p:tgtEl>
                                          <p:spTgt spid="9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500" fill="hold"/>
                                        <p:tgtEl>
                                          <p:spTgt spid="87"/>
                                        </p:tgtEl>
                                        <p:attrNameLst>
                                          <p:attrName>ppt_x</p:attrName>
                                        </p:attrNameLst>
                                      </p:cBhvr>
                                      <p:tavLst>
                                        <p:tav tm="0">
                                          <p:val>
                                            <p:strVal val="#ppt_x"/>
                                          </p:val>
                                        </p:tav>
                                        <p:tav tm="100000">
                                          <p:val>
                                            <p:strVal val="#ppt_x"/>
                                          </p:val>
                                        </p:tav>
                                      </p:tavLst>
                                    </p:anim>
                                    <p:anim calcmode="lin" valueType="num">
                                      <p:cBhvr additive="base">
                                        <p:cTn id="72" dur="500" fill="hold"/>
                                        <p:tgtEl>
                                          <p:spTgt spid="8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99"/>
                                        </p:tgtEl>
                                        <p:attrNameLst>
                                          <p:attrName>style.visibility</p:attrName>
                                        </p:attrNameLst>
                                      </p:cBhvr>
                                      <p:to>
                                        <p:strVal val="visible"/>
                                      </p:to>
                                    </p:set>
                                    <p:anim calcmode="lin" valueType="num">
                                      <p:cBhvr additive="base">
                                        <p:cTn id="75" dur="500" fill="hold"/>
                                        <p:tgtEl>
                                          <p:spTgt spid="99"/>
                                        </p:tgtEl>
                                        <p:attrNameLst>
                                          <p:attrName>ppt_x</p:attrName>
                                        </p:attrNameLst>
                                      </p:cBhvr>
                                      <p:tavLst>
                                        <p:tav tm="0">
                                          <p:val>
                                            <p:strVal val="#ppt_x"/>
                                          </p:val>
                                        </p:tav>
                                        <p:tav tm="100000">
                                          <p:val>
                                            <p:strVal val="#ppt_x"/>
                                          </p:val>
                                        </p:tav>
                                      </p:tavLst>
                                    </p:anim>
                                    <p:anim calcmode="lin" valueType="num">
                                      <p:cBhvr additive="base">
                                        <p:cTn id="76"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4"/>
                                        </p:tgtEl>
                                        <p:attrNameLst>
                                          <p:attrName>style.visibility</p:attrName>
                                        </p:attrNameLst>
                                      </p:cBhvr>
                                      <p:to>
                                        <p:strVal val="visible"/>
                                      </p:to>
                                    </p:set>
                                    <p:anim calcmode="lin" valueType="num">
                                      <p:cBhvr additive="base">
                                        <p:cTn id="81" dur="500" fill="hold"/>
                                        <p:tgtEl>
                                          <p:spTgt spid="104"/>
                                        </p:tgtEl>
                                        <p:attrNameLst>
                                          <p:attrName>ppt_x</p:attrName>
                                        </p:attrNameLst>
                                      </p:cBhvr>
                                      <p:tavLst>
                                        <p:tav tm="0">
                                          <p:val>
                                            <p:strVal val="#ppt_x"/>
                                          </p:val>
                                        </p:tav>
                                        <p:tav tm="100000">
                                          <p:val>
                                            <p:strVal val="#ppt_x"/>
                                          </p:val>
                                        </p:tav>
                                      </p:tavLst>
                                    </p:anim>
                                    <p:anim calcmode="lin" valueType="num">
                                      <p:cBhvr additive="base">
                                        <p:cTn id="82"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ppt_x"/>
                                          </p:val>
                                        </p:tav>
                                        <p:tav tm="100000">
                                          <p:val>
                                            <p:strVal val="#ppt_x"/>
                                          </p:val>
                                        </p:tav>
                                      </p:tavLst>
                                    </p:anim>
                                    <p:anim calcmode="lin" valueType="num">
                                      <p:cBhvr additive="base">
                                        <p:cTn id="88"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02"/>
                                        </p:tgtEl>
                                        <p:attrNameLst>
                                          <p:attrName>style.visibility</p:attrName>
                                        </p:attrNameLst>
                                      </p:cBhvr>
                                      <p:to>
                                        <p:strVal val="visible"/>
                                      </p:to>
                                    </p:set>
                                    <p:anim calcmode="lin" valueType="num">
                                      <p:cBhvr additive="base">
                                        <p:cTn id="93" dur="500" fill="hold"/>
                                        <p:tgtEl>
                                          <p:spTgt spid="102"/>
                                        </p:tgtEl>
                                        <p:attrNameLst>
                                          <p:attrName>ppt_x</p:attrName>
                                        </p:attrNameLst>
                                      </p:cBhvr>
                                      <p:tavLst>
                                        <p:tav tm="0">
                                          <p:val>
                                            <p:strVal val="#ppt_x"/>
                                          </p:val>
                                        </p:tav>
                                        <p:tav tm="100000">
                                          <p:val>
                                            <p:strVal val="#ppt_x"/>
                                          </p:val>
                                        </p:tav>
                                      </p:tavLst>
                                    </p:anim>
                                    <p:anim calcmode="lin" valueType="num">
                                      <p:cBhvr additive="base">
                                        <p:cTn id="94"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86"/>
                                        </p:tgtEl>
                                        <p:attrNameLst>
                                          <p:attrName>style.visibility</p:attrName>
                                        </p:attrNameLst>
                                      </p:cBhvr>
                                      <p:to>
                                        <p:strVal val="visible"/>
                                      </p:to>
                                    </p:set>
                                    <p:anim calcmode="lin" valueType="num">
                                      <p:cBhvr additive="base">
                                        <p:cTn id="99" dur="500" fill="hold"/>
                                        <p:tgtEl>
                                          <p:spTgt spid="86"/>
                                        </p:tgtEl>
                                        <p:attrNameLst>
                                          <p:attrName>ppt_x</p:attrName>
                                        </p:attrNameLst>
                                      </p:cBhvr>
                                      <p:tavLst>
                                        <p:tav tm="0">
                                          <p:val>
                                            <p:strVal val="#ppt_x"/>
                                          </p:val>
                                        </p:tav>
                                        <p:tav tm="100000">
                                          <p:val>
                                            <p:strVal val="#ppt_x"/>
                                          </p:val>
                                        </p:tav>
                                      </p:tavLst>
                                    </p:anim>
                                    <p:anim calcmode="lin" valueType="num">
                                      <p:cBhvr additive="base">
                                        <p:cTn id="10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13"/>
                                        </p:tgtEl>
                                        <p:attrNameLst>
                                          <p:attrName>style.visibility</p:attrName>
                                        </p:attrNameLst>
                                      </p:cBhvr>
                                      <p:to>
                                        <p:strVal val="visible"/>
                                      </p:to>
                                    </p:set>
                                    <p:anim calcmode="lin" valueType="num">
                                      <p:cBhvr additive="base">
                                        <p:cTn id="105" dur="500" fill="hold"/>
                                        <p:tgtEl>
                                          <p:spTgt spid="113"/>
                                        </p:tgtEl>
                                        <p:attrNameLst>
                                          <p:attrName>ppt_x</p:attrName>
                                        </p:attrNameLst>
                                      </p:cBhvr>
                                      <p:tavLst>
                                        <p:tav tm="0">
                                          <p:val>
                                            <p:strVal val="#ppt_x"/>
                                          </p:val>
                                        </p:tav>
                                        <p:tav tm="100000">
                                          <p:val>
                                            <p:strVal val="#ppt_x"/>
                                          </p:val>
                                        </p:tav>
                                      </p:tavLst>
                                    </p:anim>
                                    <p:anim calcmode="lin" valueType="num">
                                      <p:cBhvr additive="base">
                                        <p:cTn id="106"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21"/>
                                        </p:tgtEl>
                                        <p:attrNameLst>
                                          <p:attrName>style.visibility</p:attrName>
                                        </p:attrNameLst>
                                      </p:cBhvr>
                                      <p:to>
                                        <p:strVal val="visible"/>
                                      </p:to>
                                    </p:set>
                                    <p:anim calcmode="lin" valueType="num">
                                      <p:cBhvr additive="base">
                                        <p:cTn id="111" dur="500" fill="hold"/>
                                        <p:tgtEl>
                                          <p:spTgt spid="121"/>
                                        </p:tgtEl>
                                        <p:attrNameLst>
                                          <p:attrName>ppt_x</p:attrName>
                                        </p:attrNameLst>
                                      </p:cBhvr>
                                      <p:tavLst>
                                        <p:tav tm="0">
                                          <p:val>
                                            <p:strVal val="#ppt_x"/>
                                          </p:val>
                                        </p:tav>
                                        <p:tav tm="100000">
                                          <p:val>
                                            <p:strVal val="#ppt_x"/>
                                          </p:val>
                                        </p:tav>
                                      </p:tavLst>
                                    </p:anim>
                                    <p:anim calcmode="lin" valueType="num">
                                      <p:cBhvr additive="base">
                                        <p:cTn id="112" dur="500" fill="hold"/>
                                        <p:tgtEl>
                                          <p:spTgt spid="121"/>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141"/>
                                        </p:tgtEl>
                                        <p:attrNameLst>
                                          <p:attrName>style.visibility</p:attrName>
                                        </p:attrNameLst>
                                      </p:cBhvr>
                                      <p:to>
                                        <p:strVal val="visible"/>
                                      </p:to>
                                    </p:set>
                                    <p:anim calcmode="lin" valueType="num">
                                      <p:cBhvr additive="base">
                                        <p:cTn id="115" dur="500" fill="hold"/>
                                        <p:tgtEl>
                                          <p:spTgt spid="141"/>
                                        </p:tgtEl>
                                        <p:attrNameLst>
                                          <p:attrName>ppt_x</p:attrName>
                                        </p:attrNameLst>
                                      </p:cBhvr>
                                      <p:tavLst>
                                        <p:tav tm="0">
                                          <p:val>
                                            <p:strVal val="#ppt_x"/>
                                          </p:val>
                                        </p:tav>
                                        <p:tav tm="100000">
                                          <p:val>
                                            <p:strVal val="#ppt_x"/>
                                          </p:val>
                                        </p:tav>
                                      </p:tavLst>
                                    </p:anim>
                                    <p:anim calcmode="lin" valueType="num">
                                      <p:cBhvr additive="base">
                                        <p:cTn id="116" dur="500" fill="hold"/>
                                        <p:tgtEl>
                                          <p:spTgt spid="14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16"/>
                                        </p:tgtEl>
                                        <p:attrNameLst>
                                          <p:attrName>style.visibility</p:attrName>
                                        </p:attrNameLst>
                                      </p:cBhvr>
                                      <p:to>
                                        <p:strVal val="visible"/>
                                      </p:to>
                                    </p:set>
                                    <p:anim calcmode="lin" valueType="num">
                                      <p:cBhvr additive="base">
                                        <p:cTn id="119" dur="500" fill="hold"/>
                                        <p:tgtEl>
                                          <p:spTgt spid="116"/>
                                        </p:tgtEl>
                                        <p:attrNameLst>
                                          <p:attrName>ppt_x</p:attrName>
                                        </p:attrNameLst>
                                      </p:cBhvr>
                                      <p:tavLst>
                                        <p:tav tm="0">
                                          <p:val>
                                            <p:strVal val="#ppt_x"/>
                                          </p:val>
                                        </p:tav>
                                        <p:tav tm="100000">
                                          <p:val>
                                            <p:strVal val="#ppt_x"/>
                                          </p:val>
                                        </p:tav>
                                      </p:tavLst>
                                    </p:anim>
                                    <p:anim calcmode="lin" valueType="num">
                                      <p:cBhvr additive="base">
                                        <p:cTn id="120"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84"/>
                                        </p:tgtEl>
                                        <p:attrNameLst>
                                          <p:attrName>style.visibility</p:attrName>
                                        </p:attrNameLst>
                                      </p:cBhvr>
                                      <p:to>
                                        <p:strVal val="visible"/>
                                      </p:to>
                                    </p:set>
                                    <p:anim calcmode="lin" valueType="num">
                                      <p:cBhvr additive="base">
                                        <p:cTn id="125" dur="500" fill="hold"/>
                                        <p:tgtEl>
                                          <p:spTgt spid="84"/>
                                        </p:tgtEl>
                                        <p:attrNameLst>
                                          <p:attrName>ppt_x</p:attrName>
                                        </p:attrNameLst>
                                      </p:cBhvr>
                                      <p:tavLst>
                                        <p:tav tm="0">
                                          <p:val>
                                            <p:strVal val="#ppt_x"/>
                                          </p:val>
                                        </p:tav>
                                        <p:tav tm="100000">
                                          <p:val>
                                            <p:strVal val="#ppt_x"/>
                                          </p:val>
                                        </p:tav>
                                      </p:tavLst>
                                    </p:anim>
                                    <p:anim calcmode="lin" valueType="num">
                                      <p:cBhvr additive="base">
                                        <p:cTn id="126" dur="500" fill="hold"/>
                                        <p:tgtEl>
                                          <p:spTgt spid="8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 calcmode="lin" valueType="num">
                                      <p:cBhvr additive="base">
                                        <p:cTn id="129" dur="500" fill="hold"/>
                                        <p:tgtEl>
                                          <p:spTgt spid="135"/>
                                        </p:tgtEl>
                                        <p:attrNameLst>
                                          <p:attrName>ppt_x</p:attrName>
                                        </p:attrNameLst>
                                      </p:cBhvr>
                                      <p:tavLst>
                                        <p:tav tm="0">
                                          <p:val>
                                            <p:strVal val="#ppt_x"/>
                                          </p:val>
                                        </p:tav>
                                        <p:tav tm="100000">
                                          <p:val>
                                            <p:strVal val="#ppt_x"/>
                                          </p:val>
                                        </p:tav>
                                      </p:tavLst>
                                    </p:anim>
                                    <p:anim calcmode="lin" valueType="num">
                                      <p:cBhvr additive="base">
                                        <p:cTn id="130" dur="500" fill="hold"/>
                                        <p:tgtEl>
                                          <p:spTgt spid="13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147"/>
                                        </p:tgtEl>
                                        <p:attrNameLst>
                                          <p:attrName>style.visibility</p:attrName>
                                        </p:attrNameLst>
                                      </p:cBhvr>
                                      <p:to>
                                        <p:strVal val="visible"/>
                                      </p:to>
                                    </p:set>
                                    <p:anim calcmode="lin" valueType="num">
                                      <p:cBhvr additive="base">
                                        <p:cTn id="135" dur="500" fill="hold"/>
                                        <p:tgtEl>
                                          <p:spTgt spid="147"/>
                                        </p:tgtEl>
                                        <p:attrNameLst>
                                          <p:attrName>ppt_x</p:attrName>
                                        </p:attrNameLst>
                                      </p:cBhvr>
                                      <p:tavLst>
                                        <p:tav tm="0">
                                          <p:val>
                                            <p:strVal val="#ppt_x"/>
                                          </p:val>
                                        </p:tav>
                                        <p:tav tm="100000">
                                          <p:val>
                                            <p:strVal val="#ppt_x"/>
                                          </p:val>
                                        </p:tav>
                                      </p:tavLst>
                                    </p:anim>
                                    <p:anim calcmode="lin" valueType="num">
                                      <p:cBhvr additive="base">
                                        <p:cTn id="136" dur="500" fill="hold"/>
                                        <p:tgtEl>
                                          <p:spTgt spid="147"/>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 calcmode="lin" valueType="num">
                                      <p:cBhvr additive="base">
                                        <p:cTn id="139" dur="500" fill="hold"/>
                                        <p:tgtEl>
                                          <p:spTgt spid="83"/>
                                        </p:tgtEl>
                                        <p:attrNameLst>
                                          <p:attrName>ppt_x</p:attrName>
                                        </p:attrNameLst>
                                      </p:cBhvr>
                                      <p:tavLst>
                                        <p:tav tm="0">
                                          <p:val>
                                            <p:strVal val="#ppt_x"/>
                                          </p:val>
                                        </p:tav>
                                        <p:tav tm="100000">
                                          <p:val>
                                            <p:strVal val="#ppt_x"/>
                                          </p:val>
                                        </p:tav>
                                      </p:tavLst>
                                    </p:anim>
                                    <p:anim calcmode="lin" valueType="num">
                                      <p:cBhvr additive="base">
                                        <p:cTn id="140" dur="500" fill="hold"/>
                                        <p:tgtEl>
                                          <p:spTgt spid="83"/>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71"/>
                                        </p:tgtEl>
                                        <p:attrNameLst>
                                          <p:attrName>style.visibility</p:attrName>
                                        </p:attrNameLst>
                                      </p:cBhvr>
                                      <p:to>
                                        <p:strVal val="visible"/>
                                      </p:to>
                                    </p:set>
                                    <p:anim calcmode="lin" valueType="num">
                                      <p:cBhvr additive="base">
                                        <p:cTn id="143" dur="500" fill="hold"/>
                                        <p:tgtEl>
                                          <p:spTgt spid="71"/>
                                        </p:tgtEl>
                                        <p:attrNameLst>
                                          <p:attrName>ppt_x</p:attrName>
                                        </p:attrNameLst>
                                      </p:cBhvr>
                                      <p:tavLst>
                                        <p:tav tm="0">
                                          <p:val>
                                            <p:strVal val="#ppt_x"/>
                                          </p:val>
                                        </p:tav>
                                        <p:tav tm="100000">
                                          <p:val>
                                            <p:strVal val="#ppt_x"/>
                                          </p:val>
                                        </p:tav>
                                      </p:tavLst>
                                    </p:anim>
                                    <p:anim calcmode="lin" valueType="num">
                                      <p:cBhvr additive="base">
                                        <p:cTn id="14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105"/>
                                        </p:tgtEl>
                                        <p:attrNameLst>
                                          <p:attrName>style.visibility</p:attrName>
                                        </p:attrNameLst>
                                      </p:cBhvr>
                                      <p:to>
                                        <p:strVal val="visible"/>
                                      </p:to>
                                    </p:set>
                                    <p:anim calcmode="lin" valueType="num">
                                      <p:cBhvr additive="base">
                                        <p:cTn id="149" dur="500" fill="hold"/>
                                        <p:tgtEl>
                                          <p:spTgt spid="105"/>
                                        </p:tgtEl>
                                        <p:attrNameLst>
                                          <p:attrName>ppt_x</p:attrName>
                                        </p:attrNameLst>
                                      </p:cBhvr>
                                      <p:tavLst>
                                        <p:tav tm="0">
                                          <p:val>
                                            <p:strVal val="#ppt_x"/>
                                          </p:val>
                                        </p:tav>
                                        <p:tav tm="100000">
                                          <p:val>
                                            <p:strVal val="#ppt_x"/>
                                          </p:val>
                                        </p:tav>
                                      </p:tavLst>
                                    </p:anim>
                                    <p:anim calcmode="lin" valueType="num">
                                      <p:cBhvr additive="base">
                                        <p:cTn id="150"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82"/>
                                        </p:tgtEl>
                                        <p:attrNameLst>
                                          <p:attrName>style.visibility</p:attrName>
                                        </p:attrNameLst>
                                      </p:cBhvr>
                                      <p:to>
                                        <p:strVal val="visible"/>
                                      </p:to>
                                    </p:set>
                                    <p:animEffect transition="in" filter="fade">
                                      <p:cBhvr>
                                        <p:cTn id="155" dur="1000"/>
                                        <p:tgtEl>
                                          <p:spTgt spid="82"/>
                                        </p:tgtEl>
                                      </p:cBhvr>
                                    </p:animEffect>
                                    <p:anim calcmode="lin" valueType="num">
                                      <p:cBhvr>
                                        <p:cTn id="156" dur="1000" fill="hold"/>
                                        <p:tgtEl>
                                          <p:spTgt spid="82"/>
                                        </p:tgtEl>
                                        <p:attrNameLst>
                                          <p:attrName>ppt_x</p:attrName>
                                        </p:attrNameLst>
                                      </p:cBhvr>
                                      <p:tavLst>
                                        <p:tav tm="0">
                                          <p:val>
                                            <p:strVal val="#ppt_x"/>
                                          </p:val>
                                        </p:tav>
                                        <p:tav tm="100000">
                                          <p:val>
                                            <p:strVal val="#ppt_x"/>
                                          </p:val>
                                        </p:tav>
                                      </p:tavLst>
                                    </p:anim>
                                    <p:anim calcmode="lin" valueType="num">
                                      <p:cBhvr>
                                        <p:cTn id="157"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122"/>
                                        </p:tgtEl>
                                        <p:attrNameLst>
                                          <p:attrName>style.visibility</p:attrName>
                                        </p:attrNameLst>
                                      </p:cBhvr>
                                      <p:to>
                                        <p:strVal val="visible"/>
                                      </p:to>
                                    </p:set>
                                    <p:anim calcmode="lin" valueType="num">
                                      <p:cBhvr additive="base">
                                        <p:cTn id="162" dur="500" fill="hold"/>
                                        <p:tgtEl>
                                          <p:spTgt spid="122"/>
                                        </p:tgtEl>
                                        <p:attrNameLst>
                                          <p:attrName>ppt_x</p:attrName>
                                        </p:attrNameLst>
                                      </p:cBhvr>
                                      <p:tavLst>
                                        <p:tav tm="0">
                                          <p:val>
                                            <p:strVal val="#ppt_x"/>
                                          </p:val>
                                        </p:tav>
                                        <p:tav tm="100000">
                                          <p:val>
                                            <p:strVal val="#ppt_x"/>
                                          </p:val>
                                        </p:tav>
                                      </p:tavLst>
                                    </p:anim>
                                    <p:anim calcmode="lin" valueType="num">
                                      <p:cBhvr additive="base">
                                        <p:cTn id="163" dur="500" fill="hold"/>
                                        <p:tgtEl>
                                          <p:spTgt spid="122"/>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6" presetClass="entr" presetSubtype="16" fill="hold" grpId="0" nodeType="clickEffect">
                                  <p:stCondLst>
                                    <p:cond delay="0"/>
                                  </p:stCondLst>
                                  <p:childTnLst>
                                    <p:set>
                                      <p:cBhvr>
                                        <p:cTn id="167" dur="1" fill="hold">
                                          <p:stCondLst>
                                            <p:cond delay="0"/>
                                          </p:stCondLst>
                                        </p:cTn>
                                        <p:tgtEl>
                                          <p:spTgt spid="155"/>
                                        </p:tgtEl>
                                        <p:attrNameLst>
                                          <p:attrName>style.visibility</p:attrName>
                                        </p:attrNameLst>
                                      </p:cBhvr>
                                      <p:to>
                                        <p:strVal val="visible"/>
                                      </p:to>
                                    </p:set>
                                    <p:animEffect transition="in" filter="circle(in)">
                                      <p:cBhvr>
                                        <p:cTn id="168" dur="2000"/>
                                        <p:tgtEl>
                                          <p:spTgt spid="155"/>
                                        </p:tgtEl>
                                      </p:cBhvr>
                                    </p:animEffect>
                                  </p:childTnLst>
                                </p:cTn>
                              </p:par>
                              <p:par>
                                <p:cTn id="169" presetID="6" presetClass="entr" presetSubtype="16" fill="hold" nodeType="withEffect">
                                  <p:stCondLst>
                                    <p:cond delay="0"/>
                                  </p:stCondLst>
                                  <p:childTnLst>
                                    <p:set>
                                      <p:cBhvr>
                                        <p:cTn id="170" dur="1" fill="hold">
                                          <p:stCondLst>
                                            <p:cond delay="0"/>
                                          </p:stCondLst>
                                        </p:cTn>
                                        <p:tgtEl>
                                          <p:spTgt spid="103"/>
                                        </p:tgtEl>
                                        <p:attrNameLst>
                                          <p:attrName>style.visibility</p:attrName>
                                        </p:attrNameLst>
                                      </p:cBhvr>
                                      <p:to>
                                        <p:strVal val="visible"/>
                                      </p:to>
                                    </p:set>
                                    <p:animEffect transition="in" filter="circle(in)">
                                      <p:cBhvr>
                                        <p:cTn id="171" dur="2000"/>
                                        <p:tgtEl>
                                          <p:spTgt spid="103"/>
                                        </p:tgtEl>
                                      </p:cBhvr>
                                    </p:animEffect>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160"/>
                                        </p:tgtEl>
                                        <p:attrNameLst>
                                          <p:attrName>style.visibility</p:attrName>
                                        </p:attrNameLst>
                                      </p:cBhvr>
                                      <p:to>
                                        <p:strVal val="visible"/>
                                      </p:to>
                                    </p:set>
                                    <p:anim calcmode="lin" valueType="num">
                                      <p:cBhvr additive="base">
                                        <p:cTn id="176" dur="500" fill="hold"/>
                                        <p:tgtEl>
                                          <p:spTgt spid="160"/>
                                        </p:tgtEl>
                                        <p:attrNameLst>
                                          <p:attrName>ppt_x</p:attrName>
                                        </p:attrNameLst>
                                      </p:cBhvr>
                                      <p:tavLst>
                                        <p:tav tm="0">
                                          <p:val>
                                            <p:strVal val="#ppt_x"/>
                                          </p:val>
                                        </p:tav>
                                        <p:tav tm="100000">
                                          <p:val>
                                            <p:strVal val="#ppt_x"/>
                                          </p:val>
                                        </p:tav>
                                      </p:tavLst>
                                    </p:anim>
                                    <p:anim calcmode="lin" valueType="num">
                                      <p:cBhvr additive="base">
                                        <p:cTn id="177" dur="500" fill="hold"/>
                                        <p:tgtEl>
                                          <p:spTgt spid="160"/>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161"/>
                                        </p:tgtEl>
                                        <p:attrNameLst>
                                          <p:attrName>style.visibility</p:attrName>
                                        </p:attrNameLst>
                                      </p:cBhvr>
                                      <p:to>
                                        <p:strVal val="visible"/>
                                      </p:to>
                                    </p:set>
                                    <p:anim calcmode="lin" valueType="num">
                                      <p:cBhvr additive="base">
                                        <p:cTn id="180" dur="500" fill="hold"/>
                                        <p:tgtEl>
                                          <p:spTgt spid="161"/>
                                        </p:tgtEl>
                                        <p:attrNameLst>
                                          <p:attrName>ppt_x</p:attrName>
                                        </p:attrNameLst>
                                      </p:cBhvr>
                                      <p:tavLst>
                                        <p:tav tm="0">
                                          <p:val>
                                            <p:strVal val="#ppt_x"/>
                                          </p:val>
                                        </p:tav>
                                        <p:tav tm="100000">
                                          <p:val>
                                            <p:strVal val="#ppt_x"/>
                                          </p:val>
                                        </p:tav>
                                      </p:tavLst>
                                    </p:anim>
                                    <p:anim calcmode="lin" valueType="num">
                                      <p:cBhvr additive="base">
                                        <p:cTn id="181"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4" fill="hold" grpId="0" nodeType="clickEffect">
                                  <p:stCondLst>
                                    <p:cond delay="0"/>
                                  </p:stCondLst>
                                  <p:childTnLst>
                                    <p:set>
                                      <p:cBhvr>
                                        <p:cTn id="185" dur="1" fill="hold">
                                          <p:stCondLst>
                                            <p:cond delay="0"/>
                                          </p:stCondLst>
                                        </p:cTn>
                                        <p:tgtEl>
                                          <p:spTgt spid="162"/>
                                        </p:tgtEl>
                                        <p:attrNameLst>
                                          <p:attrName>style.visibility</p:attrName>
                                        </p:attrNameLst>
                                      </p:cBhvr>
                                      <p:to>
                                        <p:strVal val="visible"/>
                                      </p:to>
                                    </p:set>
                                    <p:anim calcmode="lin" valueType="num">
                                      <p:cBhvr additive="base">
                                        <p:cTn id="186" dur="500" fill="hold"/>
                                        <p:tgtEl>
                                          <p:spTgt spid="162"/>
                                        </p:tgtEl>
                                        <p:attrNameLst>
                                          <p:attrName>ppt_x</p:attrName>
                                        </p:attrNameLst>
                                      </p:cBhvr>
                                      <p:tavLst>
                                        <p:tav tm="0">
                                          <p:val>
                                            <p:strVal val="#ppt_x"/>
                                          </p:val>
                                        </p:tav>
                                        <p:tav tm="100000">
                                          <p:val>
                                            <p:strVal val="#ppt_x"/>
                                          </p:val>
                                        </p:tav>
                                      </p:tavLst>
                                    </p:anim>
                                    <p:anim calcmode="lin" valueType="num">
                                      <p:cBhvr additive="base">
                                        <p:cTn id="187" dur="500" fill="hold"/>
                                        <p:tgtEl>
                                          <p:spTgt spid="162"/>
                                        </p:tgtEl>
                                        <p:attrNameLst>
                                          <p:attrName>ppt_y</p:attrName>
                                        </p:attrNameLst>
                                      </p:cBhvr>
                                      <p:tavLst>
                                        <p:tav tm="0">
                                          <p:val>
                                            <p:strVal val="1+#ppt_h/2"/>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63"/>
                                        </p:tgtEl>
                                        <p:attrNameLst>
                                          <p:attrName>style.visibility</p:attrName>
                                        </p:attrNameLst>
                                      </p:cBhvr>
                                      <p:to>
                                        <p:strVal val="visible"/>
                                      </p:to>
                                    </p:set>
                                    <p:anim calcmode="lin" valueType="num">
                                      <p:cBhvr additive="base">
                                        <p:cTn id="190" dur="500" fill="hold"/>
                                        <p:tgtEl>
                                          <p:spTgt spid="163"/>
                                        </p:tgtEl>
                                        <p:attrNameLst>
                                          <p:attrName>ppt_x</p:attrName>
                                        </p:attrNameLst>
                                      </p:cBhvr>
                                      <p:tavLst>
                                        <p:tav tm="0">
                                          <p:val>
                                            <p:strVal val="#ppt_x"/>
                                          </p:val>
                                        </p:tav>
                                        <p:tav tm="100000">
                                          <p:val>
                                            <p:strVal val="#ppt_x"/>
                                          </p:val>
                                        </p:tav>
                                      </p:tavLst>
                                    </p:anim>
                                    <p:anim calcmode="lin" valueType="num">
                                      <p:cBhvr additive="base">
                                        <p:cTn id="191"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2" presetClass="entr" presetSubtype="0" fill="hold" grpId="0" nodeType="clickEffect">
                                  <p:stCondLst>
                                    <p:cond delay="0"/>
                                  </p:stCondLst>
                                  <p:childTnLst>
                                    <p:set>
                                      <p:cBhvr>
                                        <p:cTn id="195" dur="1" fill="hold">
                                          <p:stCondLst>
                                            <p:cond delay="0"/>
                                          </p:stCondLst>
                                        </p:cTn>
                                        <p:tgtEl>
                                          <p:spTgt spid="133"/>
                                        </p:tgtEl>
                                        <p:attrNameLst>
                                          <p:attrName>style.visibility</p:attrName>
                                        </p:attrNameLst>
                                      </p:cBhvr>
                                      <p:to>
                                        <p:strVal val="visible"/>
                                      </p:to>
                                    </p:set>
                                    <p:animEffect transition="in" filter="fade">
                                      <p:cBhvr>
                                        <p:cTn id="196" dur="1000"/>
                                        <p:tgtEl>
                                          <p:spTgt spid="133"/>
                                        </p:tgtEl>
                                      </p:cBhvr>
                                    </p:animEffect>
                                    <p:anim calcmode="lin" valueType="num">
                                      <p:cBhvr>
                                        <p:cTn id="197" dur="1000" fill="hold"/>
                                        <p:tgtEl>
                                          <p:spTgt spid="133"/>
                                        </p:tgtEl>
                                        <p:attrNameLst>
                                          <p:attrName>ppt_x</p:attrName>
                                        </p:attrNameLst>
                                      </p:cBhvr>
                                      <p:tavLst>
                                        <p:tav tm="0">
                                          <p:val>
                                            <p:strVal val="#ppt_x"/>
                                          </p:val>
                                        </p:tav>
                                        <p:tav tm="100000">
                                          <p:val>
                                            <p:strVal val="#ppt_x"/>
                                          </p:val>
                                        </p:tav>
                                      </p:tavLst>
                                    </p:anim>
                                    <p:anim calcmode="lin" valueType="num">
                                      <p:cBhvr>
                                        <p:cTn id="198" dur="1000" fill="hold"/>
                                        <p:tgtEl>
                                          <p:spTgt spid="133"/>
                                        </p:tgtEl>
                                        <p:attrNameLst>
                                          <p:attrName>ppt_y</p:attrName>
                                        </p:attrNameLst>
                                      </p:cBhvr>
                                      <p:tavLst>
                                        <p:tav tm="0">
                                          <p:val>
                                            <p:strVal val="#ppt_y+.1"/>
                                          </p:val>
                                        </p:tav>
                                        <p:tav tm="100000">
                                          <p:val>
                                            <p:strVal val="#ppt_y"/>
                                          </p:val>
                                        </p:tav>
                                      </p:tavLst>
                                    </p:anim>
                                  </p:childTnLst>
                                </p:cTn>
                              </p:par>
                              <p:par>
                                <p:cTn id="199" presetID="42"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fade">
                                      <p:cBhvr>
                                        <p:cTn id="201" dur="1000"/>
                                        <p:tgtEl>
                                          <p:spTgt spid="165"/>
                                        </p:tgtEl>
                                      </p:cBhvr>
                                    </p:animEffect>
                                    <p:anim calcmode="lin" valueType="num">
                                      <p:cBhvr>
                                        <p:cTn id="202" dur="1000" fill="hold"/>
                                        <p:tgtEl>
                                          <p:spTgt spid="165"/>
                                        </p:tgtEl>
                                        <p:attrNameLst>
                                          <p:attrName>ppt_x</p:attrName>
                                        </p:attrNameLst>
                                      </p:cBhvr>
                                      <p:tavLst>
                                        <p:tav tm="0">
                                          <p:val>
                                            <p:strVal val="#ppt_x"/>
                                          </p:val>
                                        </p:tav>
                                        <p:tav tm="100000">
                                          <p:val>
                                            <p:strVal val="#ppt_x"/>
                                          </p:val>
                                        </p:tav>
                                      </p:tavLst>
                                    </p:anim>
                                    <p:anim calcmode="lin" valueType="num">
                                      <p:cBhvr>
                                        <p:cTn id="203" dur="1000" fill="hold"/>
                                        <p:tgtEl>
                                          <p:spTgt spid="165"/>
                                        </p:tgtEl>
                                        <p:attrNameLst>
                                          <p:attrName>ppt_y</p:attrName>
                                        </p:attrNameLst>
                                      </p:cBhvr>
                                      <p:tavLst>
                                        <p:tav tm="0">
                                          <p:val>
                                            <p:strVal val="#ppt_y+.1"/>
                                          </p:val>
                                        </p:tav>
                                        <p:tav tm="100000">
                                          <p:val>
                                            <p:strVal val="#ppt_y"/>
                                          </p:val>
                                        </p:tav>
                                      </p:tavLst>
                                    </p:anim>
                                  </p:childTnLst>
                                </p:cTn>
                              </p:par>
                              <p:par>
                                <p:cTn id="204" presetID="42" presetClass="entr" presetSubtype="0" fill="hold" nodeType="withEffect">
                                  <p:stCondLst>
                                    <p:cond delay="0"/>
                                  </p:stCondLst>
                                  <p:childTnLst>
                                    <p:set>
                                      <p:cBhvr>
                                        <p:cTn id="205" dur="1" fill="hold">
                                          <p:stCondLst>
                                            <p:cond delay="0"/>
                                          </p:stCondLst>
                                        </p:cTn>
                                        <p:tgtEl>
                                          <p:spTgt spid="70"/>
                                        </p:tgtEl>
                                        <p:attrNameLst>
                                          <p:attrName>style.visibility</p:attrName>
                                        </p:attrNameLst>
                                      </p:cBhvr>
                                      <p:to>
                                        <p:strVal val="visible"/>
                                      </p:to>
                                    </p:set>
                                    <p:animEffect transition="in" filter="fade">
                                      <p:cBhvr>
                                        <p:cTn id="206" dur="1000"/>
                                        <p:tgtEl>
                                          <p:spTgt spid="70"/>
                                        </p:tgtEl>
                                      </p:cBhvr>
                                    </p:animEffect>
                                    <p:anim calcmode="lin" valueType="num">
                                      <p:cBhvr>
                                        <p:cTn id="207" dur="1000" fill="hold"/>
                                        <p:tgtEl>
                                          <p:spTgt spid="70"/>
                                        </p:tgtEl>
                                        <p:attrNameLst>
                                          <p:attrName>ppt_x</p:attrName>
                                        </p:attrNameLst>
                                      </p:cBhvr>
                                      <p:tavLst>
                                        <p:tav tm="0">
                                          <p:val>
                                            <p:strVal val="#ppt_x"/>
                                          </p:val>
                                        </p:tav>
                                        <p:tav tm="100000">
                                          <p:val>
                                            <p:strVal val="#ppt_x"/>
                                          </p:val>
                                        </p:tav>
                                      </p:tavLst>
                                    </p:anim>
                                    <p:anim calcmode="lin" valueType="num">
                                      <p:cBhvr>
                                        <p:cTn id="20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additive="base">
                                        <p:cTn id="213" dur="500" fill="hold"/>
                                        <p:tgtEl>
                                          <p:spTgt spid="61"/>
                                        </p:tgtEl>
                                        <p:attrNameLst>
                                          <p:attrName>ppt_x</p:attrName>
                                        </p:attrNameLst>
                                      </p:cBhvr>
                                      <p:tavLst>
                                        <p:tav tm="0">
                                          <p:val>
                                            <p:strVal val="#ppt_x"/>
                                          </p:val>
                                        </p:tav>
                                        <p:tav tm="100000">
                                          <p:val>
                                            <p:strVal val="#ppt_x"/>
                                          </p:val>
                                        </p:tav>
                                      </p:tavLst>
                                    </p:anim>
                                    <p:anim calcmode="lin" valueType="num">
                                      <p:cBhvr additive="base">
                                        <p:cTn id="214" dur="500" fill="hold"/>
                                        <p:tgtEl>
                                          <p:spTgt spid="61"/>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164"/>
                                        </p:tgtEl>
                                        <p:attrNameLst>
                                          <p:attrName>style.visibility</p:attrName>
                                        </p:attrNameLst>
                                      </p:cBhvr>
                                      <p:to>
                                        <p:strVal val="visible"/>
                                      </p:to>
                                    </p:set>
                                    <p:anim calcmode="lin" valueType="num">
                                      <p:cBhvr additive="base">
                                        <p:cTn id="217" dur="500" fill="hold"/>
                                        <p:tgtEl>
                                          <p:spTgt spid="164"/>
                                        </p:tgtEl>
                                        <p:attrNameLst>
                                          <p:attrName>ppt_x</p:attrName>
                                        </p:attrNameLst>
                                      </p:cBhvr>
                                      <p:tavLst>
                                        <p:tav tm="0">
                                          <p:val>
                                            <p:strVal val="#ppt_x"/>
                                          </p:val>
                                        </p:tav>
                                        <p:tav tm="100000">
                                          <p:val>
                                            <p:strVal val="#ppt_x"/>
                                          </p:val>
                                        </p:tav>
                                      </p:tavLst>
                                    </p:anim>
                                    <p:anim calcmode="lin" valueType="num">
                                      <p:cBhvr additive="base">
                                        <p:cTn id="218" dur="500" fill="hold"/>
                                        <p:tgtEl>
                                          <p:spTgt spid="164"/>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nodeType="clickEffect">
                                  <p:stCondLst>
                                    <p:cond delay="0"/>
                                  </p:stCondLst>
                                  <p:childTnLst>
                                    <p:set>
                                      <p:cBhvr>
                                        <p:cTn id="222" dur="1" fill="hold">
                                          <p:stCondLst>
                                            <p:cond delay="0"/>
                                          </p:stCondLst>
                                        </p:cTn>
                                        <p:tgtEl>
                                          <p:spTgt spid="167"/>
                                        </p:tgtEl>
                                        <p:attrNameLst>
                                          <p:attrName>style.visibility</p:attrName>
                                        </p:attrNameLst>
                                      </p:cBhvr>
                                      <p:to>
                                        <p:strVal val="visible"/>
                                      </p:to>
                                    </p:set>
                                    <p:anim calcmode="lin" valueType="num">
                                      <p:cBhvr additive="base">
                                        <p:cTn id="223" dur="500" fill="hold"/>
                                        <p:tgtEl>
                                          <p:spTgt spid="167"/>
                                        </p:tgtEl>
                                        <p:attrNameLst>
                                          <p:attrName>ppt_x</p:attrName>
                                        </p:attrNameLst>
                                      </p:cBhvr>
                                      <p:tavLst>
                                        <p:tav tm="0">
                                          <p:val>
                                            <p:strVal val="#ppt_x"/>
                                          </p:val>
                                        </p:tav>
                                        <p:tav tm="100000">
                                          <p:val>
                                            <p:strVal val="#ppt_x"/>
                                          </p:val>
                                        </p:tav>
                                      </p:tavLst>
                                    </p:anim>
                                    <p:anim calcmode="lin" valueType="num">
                                      <p:cBhvr additive="base">
                                        <p:cTn id="224"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4" fill="hold" grpId="0" nodeType="clickEffect">
                                  <p:stCondLst>
                                    <p:cond delay="0"/>
                                  </p:stCondLst>
                                  <p:childTnLst>
                                    <p:set>
                                      <p:cBhvr>
                                        <p:cTn id="228" dur="1" fill="hold">
                                          <p:stCondLst>
                                            <p:cond delay="0"/>
                                          </p:stCondLst>
                                        </p:cTn>
                                        <p:tgtEl>
                                          <p:spTgt spid="142"/>
                                        </p:tgtEl>
                                        <p:attrNameLst>
                                          <p:attrName>style.visibility</p:attrName>
                                        </p:attrNameLst>
                                      </p:cBhvr>
                                      <p:to>
                                        <p:strVal val="visible"/>
                                      </p:to>
                                    </p:set>
                                    <p:anim calcmode="lin" valueType="num">
                                      <p:cBhvr additive="base">
                                        <p:cTn id="229" dur="500" fill="hold"/>
                                        <p:tgtEl>
                                          <p:spTgt spid="142"/>
                                        </p:tgtEl>
                                        <p:attrNameLst>
                                          <p:attrName>ppt_x</p:attrName>
                                        </p:attrNameLst>
                                      </p:cBhvr>
                                      <p:tavLst>
                                        <p:tav tm="0">
                                          <p:val>
                                            <p:strVal val="#ppt_x"/>
                                          </p:val>
                                        </p:tav>
                                        <p:tav tm="100000">
                                          <p:val>
                                            <p:strVal val="#ppt_x"/>
                                          </p:val>
                                        </p:tav>
                                      </p:tavLst>
                                    </p:anim>
                                    <p:anim calcmode="lin" valueType="num">
                                      <p:cBhvr additive="base">
                                        <p:cTn id="230" dur="500" fill="hold"/>
                                        <p:tgtEl>
                                          <p:spTgt spid="142"/>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156"/>
                                        </p:tgtEl>
                                        <p:attrNameLst>
                                          <p:attrName>style.visibility</p:attrName>
                                        </p:attrNameLst>
                                      </p:cBhvr>
                                      <p:to>
                                        <p:strVal val="visible"/>
                                      </p:to>
                                    </p:set>
                                    <p:anim calcmode="lin" valueType="num">
                                      <p:cBhvr additive="base">
                                        <p:cTn id="233" dur="500" fill="hold"/>
                                        <p:tgtEl>
                                          <p:spTgt spid="156"/>
                                        </p:tgtEl>
                                        <p:attrNameLst>
                                          <p:attrName>ppt_x</p:attrName>
                                        </p:attrNameLst>
                                      </p:cBhvr>
                                      <p:tavLst>
                                        <p:tav tm="0">
                                          <p:val>
                                            <p:strVal val="#ppt_x"/>
                                          </p:val>
                                        </p:tav>
                                        <p:tav tm="100000">
                                          <p:val>
                                            <p:strVal val="#ppt_x"/>
                                          </p:val>
                                        </p:tav>
                                      </p:tavLst>
                                    </p:anim>
                                    <p:anim calcmode="lin" valueType="num">
                                      <p:cBhvr additive="base">
                                        <p:cTn id="234"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nodeType="clickEffect">
                                  <p:stCondLst>
                                    <p:cond delay="0"/>
                                  </p:stCondLst>
                                  <p:childTnLst>
                                    <p:set>
                                      <p:cBhvr>
                                        <p:cTn id="238" dur="1" fill="hold">
                                          <p:stCondLst>
                                            <p:cond delay="0"/>
                                          </p:stCondLst>
                                        </p:cTn>
                                        <p:tgtEl>
                                          <p:spTgt spid="153"/>
                                        </p:tgtEl>
                                        <p:attrNameLst>
                                          <p:attrName>style.visibility</p:attrName>
                                        </p:attrNameLst>
                                      </p:cBhvr>
                                      <p:to>
                                        <p:strVal val="visible"/>
                                      </p:to>
                                    </p:set>
                                    <p:anim calcmode="lin" valueType="num">
                                      <p:cBhvr additive="base">
                                        <p:cTn id="239" dur="500" fill="hold"/>
                                        <p:tgtEl>
                                          <p:spTgt spid="153"/>
                                        </p:tgtEl>
                                        <p:attrNameLst>
                                          <p:attrName>ppt_x</p:attrName>
                                        </p:attrNameLst>
                                      </p:cBhvr>
                                      <p:tavLst>
                                        <p:tav tm="0">
                                          <p:val>
                                            <p:strVal val="#ppt_x"/>
                                          </p:val>
                                        </p:tav>
                                        <p:tav tm="100000">
                                          <p:val>
                                            <p:strVal val="#ppt_x"/>
                                          </p:val>
                                        </p:tav>
                                      </p:tavLst>
                                    </p:anim>
                                    <p:anim calcmode="lin" valueType="num">
                                      <p:cBhvr additive="base">
                                        <p:cTn id="240" dur="500" fill="hold"/>
                                        <p:tgtEl>
                                          <p:spTgt spid="15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166"/>
                                        </p:tgtEl>
                                        <p:attrNameLst>
                                          <p:attrName>style.visibility</p:attrName>
                                        </p:attrNameLst>
                                      </p:cBhvr>
                                      <p:to>
                                        <p:strVal val="visible"/>
                                      </p:to>
                                    </p:set>
                                    <p:anim calcmode="lin" valueType="num">
                                      <p:cBhvr additive="base">
                                        <p:cTn id="245" dur="500" fill="hold"/>
                                        <p:tgtEl>
                                          <p:spTgt spid="166"/>
                                        </p:tgtEl>
                                        <p:attrNameLst>
                                          <p:attrName>ppt_x</p:attrName>
                                        </p:attrNameLst>
                                      </p:cBhvr>
                                      <p:tavLst>
                                        <p:tav tm="0">
                                          <p:val>
                                            <p:strVal val="#ppt_x"/>
                                          </p:val>
                                        </p:tav>
                                        <p:tav tm="100000">
                                          <p:val>
                                            <p:strVal val="#ppt_x"/>
                                          </p:val>
                                        </p:tav>
                                      </p:tavLst>
                                    </p:anim>
                                    <p:anim calcmode="lin" valueType="num">
                                      <p:cBhvr additive="base">
                                        <p:cTn id="246"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158"/>
                                        </p:tgtEl>
                                        <p:attrNameLst>
                                          <p:attrName>style.visibility</p:attrName>
                                        </p:attrNameLst>
                                      </p:cBhvr>
                                      <p:to>
                                        <p:strVal val="visible"/>
                                      </p:to>
                                    </p:set>
                                    <p:anim calcmode="lin" valueType="num">
                                      <p:cBhvr additive="base">
                                        <p:cTn id="251" dur="500" fill="hold"/>
                                        <p:tgtEl>
                                          <p:spTgt spid="158"/>
                                        </p:tgtEl>
                                        <p:attrNameLst>
                                          <p:attrName>ppt_x</p:attrName>
                                        </p:attrNameLst>
                                      </p:cBhvr>
                                      <p:tavLst>
                                        <p:tav tm="0">
                                          <p:val>
                                            <p:strVal val="#ppt_x"/>
                                          </p:val>
                                        </p:tav>
                                        <p:tav tm="100000">
                                          <p:val>
                                            <p:strVal val="#ppt_x"/>
                                          </p:val>
                                        </p:tav>
                                      </p:tavLst>
                                    </p:anim>
                                    <p:anim calcmode="lin" valueType="num">
                                      <p:cBhvr additive="base">
                                        <p:cTn id="252" dur="500" fill="hold"/>
                                        <p:tgtEl>
                                          <p:spTgt spid="158"/>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144"/>
                                        </p:tgtEl>
                                        <p:attrNameLst>
                                          <p:attrName>style.visibility</p:attrName>
                                        </p:attrNameLst>
                                      </p:cBhvr>
                                      <p:to>
                                        <p:strVal val="visible"/>
                                      </p:to>
                                    </p:set>
                                    <p:anim calcmode="lin" valueType="num">
                                      <p:cBhvr additive="base">
                                        <p:cTn id="255" dur="500" fill="hold"/>
                                        <p:tgtEl>
                                          <p:spTgt spid="144"/>
                                        </p:tgtEl>
                                        <p:attrNameLst>
                                          <p:attrName>ppt_x</p:attrName>
                                        </p:attrNameLst>
                                      </p:cBhvr>
                                      <p:tavLst>
                                        <p:tav tm="0">
                                          <p:val>
                                            <p:strVal val="#ppt_x"/>
                                          </p:val>
                                        </p:tav>
                                        <p:tav tm="100000">
                                          <p:val>
                                            <p:strVal val="#ppt_x"/>
                                          </p:val>
                                        </p:tav>
                                      </p:tavLst>
                                    </p:anim>
                                    <p:anim calcmode="lin" valueType="num">
                                      <p:cBhvr additive="base">
                                        <p:cTn id="256" dur="500" fill="hold"/>
                                        <p:tgtEl>
                                          <p:spTgt spid="144"/>
                                        </p:tgtEl>
                                        <p:attrNameLst>
                                          <p:attrName>ppt_y</p:attrName>
                                        </p:attrNameLst>
                                      </p:cBhvr>
                                      <p:tavLst>
                                        <p:tav tm="0">
                                          <p:val>
                                            <p:strVal val="1+#ppt_h/2"/>
                                          </p:val>
                                        </p:tav>
                                        <p:tav tm="100000">
                                          <p:val>
                                            <p:strVal val="#ppt_y"/>
                                          </p:val>
                                        </p:tav>
                                      </p:tavLst>
                                    </p:anim>
                                  </p:childTnLst>
                                </p:cTn>
                              </p:par>
                            </p:childTnLst>
                          </p:cTn>
                        </p:par>
                      </p:childTnLst>
                    </p:cTn>
                  </p:par>
                  <p:par>
                    <p:cTn id="257" fill="hold">
                      <p:stCondLst>
                        <p:cond delay="indefinite"/>
                      </p:stCondLst>
                      <p:childTnLst>
                        <p:par>
                          <p:cTn id="258" fill="hold">
                            <p:stCondLst>
                              <p:cond delay="0"/>
                            </p:stCondLst>
                            <p:childTnLst>
                              <p:par>
                                <p:cTn id="259" presetID="2" presetClass="entr" presetSubtype="4" fill="hold" grpId="0" nodeType="clickEffect">
                                  <p:stCondLst>
                                    <p:cond delay="0"/>
                                  </p:stCondLst>
                                  <p:childTnLst>
                                    <p:set>
                                      <p:cBhvr>
                                        <p:cTn id="260" dur="1" fill="hold">
                                          <p:stCondLst>
                                            <p:cond delay="0"/>
                                          </p:stCondLst>
                                        </p:cTn>
                                        <p:tgtEl>
                                          <p:spTgt spid="143"/>
                                        </p:tgtEl>
                                        <p:attrNameLst>
                                          <p:attrName>style.visibility</p:attrName>
                                        </p:attrNameLst>
                                      </p:cBhvr>
                                      <p:to>
                                        <p:strVal val="visible"/>
                                      </p:to>
                                    </p:set>
                                    <p:anim calcmode="lin" valueType="num">
                                      <p:cBhvr additive="base">
                                        <p:cTn id="261" dur="500" fill="hold"/>
                                        <p:tgtEl>
                                          <p:spTgt spid="143"/>
                                        </p:tgtEl>
                                        <p:attrNameLst>
                                          <p:attrName>ppt_x</p:attrName>
                                        </p:attrNameLst>
                                      </p:cBhvr>
                                      <p:tavLst>
                                        <p:tav tm="0">
                                          <p:val>
                                            <p:strVal val="#ppt_x"/>
                                          </p:val>
                                        </p:tav>
                                        <p:tav tm="100000">
                                          <p:val>
                                            <p:strVal val="#ppt_x"/>
                                          </p:val>
                                        </p:tav>
                                      </p:tavLst>
                                    </p:anim>
                                    <p:anim calcmode="lin" valueType="num">
                                      <p:cBhvr additive="base">
                                        <p:cTn id="262" dur="500" fill="hold"/>
                                        <p:tgtEl>
                                          <p:spTgt spid="143"/>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49"/>
                                        </p:tgtEl>
                                        <p:attrNameLst>
                                          <p:attrName>style.visibility</p:attrName>
                                        </p:attrNameLst>
                                      </p:cBhvr>
                                      <p:to>
                                        <p:strVal val="visible"/>
                                      </p:to>
                                    </p:set>
                                    <p:anim calcmode="lin" valueType="num">
                                      <p:cBhvr additive="base">
                                        <p:cTn id="265" dur="500" fill="hold"/>
                                        <p:tgtEl>
                                          <p:spTgt spid="149"/>
                                        </p:tgtEl>
                                        <p:attrNameLst>
                                          <p:attrName>ppt_x</p:attrName>
                                        </p:attrNameLst>
                                      </p:cBhvr>
                                      <p:tavLst>
                                        <p:tav tm="0">
                                          <p:val>
                                            <p:strVal val="#ppt_x"/>
                                          </p:val>
                                        </p:tav>
                                        <p:tav tm="100000">
                                          <p:val>
                                            <p:strVal val="#ppt_x"/>
                                          </p:val>
                                        </p:tav>
                                      </p:tavLst>
                                    </p:anim>
                                    <p:anim calcmode="lin" valueType="num">
                                      <p:cBhvr additive="base">
                                        <p:cTn id="266"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4" fill="hold" grpId="0" nodeType="clickEffect">
                                  <p:stCondLst>
                                    <p:cond delay="0"/>
                                  </p:stCondLst>
                                  <p:childTnLst>
                                    <p:set>
                                      <p:cBhvr>
                                        <p:cTn id="270" dur="1" fill="hold">
                                          <p:stCondLst>
                                            <p:cond delay="0"/>
                                          </p:stCondLst>
                                        </p:cTn>
                                        <p:tgtEl>
                                          <p:spTgt spid="146"/>
                                        </p:tgtEl>
                                        <p:attrNameLst>
                                          <p:attrName>style.visibility</p:attrName>
                                        </p:attrNameLst>
                                      </p:cBhvr>
                                      <p:to>
                                        <p:strVal val="visible"/>
                                      </p:to>
                                    </p:set>
                                    <p:anim calcmode="lin" valueType="num">
                                      <p:cBhvr additive="base">
                                        <p:cTn id="271" dur="500" fill="hold"/>
                                        <p:tgtEl>
                                          <p:spTgt spid="146"/>
                                        </p:tgtEl>
                                        <p:attrNameLst>
                                          <p:attrName>ppt_x</p:attrName>
                                        </p:attrNameLst>
                                      </p:cBhvr>
                                      <p:tavLst>
                                        <p:tav tm="0">
                                          <p:val>
                                            <p:strVal val="#ppt_x"/>
                                          </p:val>
                                        </p:tav>
                                        <p:tav tm="100000">
                                          <p:val>
                                            <p:strVal val="#ppt_x"/>
                                          </p:val>
                                        </p:tav>
                                      </p:tavLst>
                                    </p:anim>
                                    <p:anim calcmode="lin" valueType="num">
                                      <p:cBhvr additive="base">
                                        <p:cTn id="272" dur="500" fill="hold"/>
                                        <p:tgtEl>
                                          <p:spTgt spid="146"/>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140"/>
                                        </p:tgtEl>
                                        <p:attrNameLst>
                                          <p:attrName>style.visibility</p:attrName>
                                        </p:attrNameLst>
                                      </p:cBhvr>
                                      <p:to>
                                        <p:strVal val="visible"/>
                                      </p:to>
                                    </p:set>
                                    <p:anim calcmode="lin" valueType="num">
                                      <p:cBhvr additive="base">
                                        <p:cTn id="275" dur="500" fill="hold"/>
                                        <p:tgtEl>
                                          <p:spTgt spid="140"/>
                                        </p:tgtEl>
                                        <p:attrNameLst>
                                          <p:attrName>ppt_x</p:attrName>
                                        </p:attrNameLst>
                                      </p:cBhvr>
                                      <p:tavLst>
                                        <p:tav tm="0">
                                          <p:val>
                                            <p:strVal val="#ppt_x"/>
                                          </p:val>
                                        </p:tav>
                                        <p:tav tm="100000">
                                          <p:val>
                                            <p:strVal val="#ppt_x"/>
                                          </p:val>
                                        </p:tav>
                                      </p:tavLst>
                                    </p:anim>
                                    <p:anim calcmode="lin" valueType="num">
                                      <p:cBhvr additive="base">
                                        <p:cTn id="276" dur="500" fill="hold"/>
                                        <p:tgtEl>
                                          <p:spTgt spid="140"/>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168"/>
                                        </p:tgtEl>
                                        <p:attrNameLst>
                                          <p:attrName>style.visibility</p:attrName>
                                        </p:attrNameLst>
                                      </p:cBhvr>
                                      <p:to>
                                        <p:strVal val="visible"/>
                                      </p:to>
                                    </p:set>
                                    <p:anim calcmode="lin" valueType="num">
                                      <p:cBhvr additive="base">
                                        <p:cTn id="279" dur="500" fill="hold"/>
                                        <p:tgtEl>
                                          <p:spTgt spid="168"/>
                                        </p:tgtEl>
                                        <p:attrNameLst>
                                          <p:attrName>ppt_x</p:attrName>
                                        </p:attrNameLst>
                                      </p:cBhvr>
                                      <p:tavLst>
                                        <p:tav tm="0">
                                          <p:val>
                                            <p:strVal val="#ppt_x"/>
                                          </p:val>
                                        </p:tav>
                                        <p:tav tm="100000">
                                          <p:val>
                                            <p:strVal val="#ppt_x"/>
                                          </p:val>
                                        </p:tav>
                                      </p:tavLst>
                                    </p:anim>
                                    <p:anim calcmode="lin" valueType="num">
                                      <p:cBhvr additive="base">
                                        <p:cTn id="280" dur="500" fill="hold"/>
                                        <p:tgtEl>
                                          <p:spTgt spid="168"/>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6" presetClass="entr" presetSubtype="16" fill="hold" nodeType="clickEffect">
                                  <p:stCondLst>
                                    <p:cond delay="0"/>
                                  </p:stCondLst>
                                  <p:childTnLst>
                                    <p:set>
                                      <p:cBhvr>
                                        <p:cTn id="284" dur="1" fill="hold">
                                          <p:stCondLst>
                                            <p:cond delay="0"/>
                                          </p:stCondLst>
                                        </p:cTn>
                                        <p:tgtEl>
                                          <p:spTgt spid="152"/>
                                        </p:tgtEl>
                                        <p:attrNameLst>
                                          <p:attrName>style.visibility</p:attrName>
                                        </p:attrNameLst>
                                      </p:cBhvr>
                                      <p:to>
                                        <p:strVal val="visible"/>
                                      </p:to>
                                    </p:set>
                                    <p:animEffect transition="in" filter="circle(in)">
                                      <p:cBhvr>
                                        <p:cTn id="285" dur="2000"/>
                                        <p:tgtEl>
                                          <p:spTgt spid="152"/>
                                        </p:tgtEl>
                                      </p:cBhvr>
                                    </p:animEffect>
                                  </p:childTnLst>
                                </p:cTn>
                              </p:par>
                            </p:childTnLst>
                          </p:cTn>
                        </p:par>
                      </p:childTnLst>
                    </p:cTn>
                  </p:par>
                  <p:par>
                    <p:cTn id="286" fill="hold">
                      <p:stCondLst>
                        <p:cond delay="indefinite"/>
                      </p:stCondLst>
                      <p:childTnLst>
                        <p:par>
                          <p:cTn id="287" fill="hold">
                            <p:stCondLst>
                              <p:cond delay="0"/>
                            </p:stCondLst>
                            <p:childTnLst>
                              <p:par>
                                <p:cTn id="288" presetID="6" presetClass="entr" presetSubtype="16" fill="hold" nodeType="clickEffect">
                                  <p:stCondLst>
                                    <p:cond delay="0"/>
                                  </p:stCondLst>
                                  <p:childTnLst>
                                    <p:set>
                                      <p:cBhvr>
                                        <p:cTn id="289" dur="1" fill="hold">
                                          <p:stCondLst>
                                            <p:cond delay="0"/>
                                          </p:stCondLst>
                                        </p:cTn>
                                        <p:tgtEl>
                                          <p:spTgt spid="148"/>
                                        </p:tgtEl>
                                        <p:attrNameLst>
                                          <p:attrName>style.visibility</p:attrName>
                                        </p:attrNameLst>
                                      </p:cBhvr>
                                      <p:to>
                                        <p:strVal val="visible"/>
                                      </p:to>
                                    </p:set>
                                    <p:animEffect transition="in" filter="circle(in)">
                                      <p:cBhvr>
                                        <p:cTn id="290" dur="2000"/>
                                        <p:tgtEl>
                                          <p:spTgt spid="148"/>
                                        </p:tgtEl>
                                      </p:cBhvr>
                                    </p:animEffect>
                                  </p:childTnLst>
                                </p:cTn>
                              </p:par>
                            </p:childTnLst>
                          </p:cTn>
                        </p:par>
                      </p:childTnLst>
                    </p:cTn>
                  </p:par>
                  <p:par>
                    <p:cTn id="291" fill="hold">
                      <p:stCondLst>
                        <p:cond delay="indefinite"/>
                      </p:stCondLst>
                      <p:childTnLst>
                        <p:par>
                          <p:cTn id="292" fill="hold">
                            <p:stCondLst>
                              <p:cond delay="0"/>
                            </p:stCondLst>
                            <p:childTnLst>
                              <p:par>
                                <p:cTn id="293" presetID="6" presetClass="entr" presetSubtype="16" fill="hold" nodeType="clickEffect">
                                  <p:stCondLst>
                                    <p:cond delay="0"/>
                                  </p:stCondLst>
                                  <p:childTnLst>
                                    <p:set>
                                      <p:cBhvr>
                                        <p:cTn id="294" dur="1" fill="hold">
                                          <p:stCondLst>
                                            <p:cond delay="0"/>
                                          </p:stCondLst>
                                        </p:cTn>
                                        <p:tgtEl>
                                          <p:spTgt spid="115"/>
                                        </p:tgtEl>
                                        <p:attrNameLst>
                                          <p:attrName>style.visibility</p:attrName>
                                        </p:attrNameLst>
                                      </p:cBhvr>
                                      <p:to>
                                        <p:strVal val="visible"/>
                                      </p:to>
                                    </p:set>
                                    <p:animEffect transition="in" filter="circle(in)">
                                      <p:cBhvr>
                                        <p:cTn id="295" dur="2000"/>
                                        <p:tgtEl>
                                          <p:spTgt spid="115"/>
                                        </p:tgtEl>
                                      </p:cBhvr>
                                    </p:animEffect>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nodeType="clickEffect">
                                  <p:stCondLst>
                                    <p:cond delay="0"/>
                                  </p:stCondLst>
                                  <p:childTnLst>
                                    <p:set>
                                      <p:cBhvr>
                                        <p:cTn id="299" dur="1" fill="hold">
                                          <p:stCondLst>
                                            <p:cond delay="0"/>
                                          </p:stCondLst>
                                        </p:cTn>
                                        <p:tgtEl>
                                          <p:spTgt spid="4"/>
                                        </p:tgtEl>
                                        <p:attrNameLst>
                                          <p:attrName>style.visibility</p:attrName>
                                        </p:attrNameLst>
                                      </p:cBhvr>
                                      <p:to>
                                        <p:strVal val="visible"/>
                                      </p:to>
                                    </p:set>
                                    <p:animEffect transition="in" filter="fade">
                                      <p:cBhvr>
                                        <p:cTn id="300" dur="1000"/>
                                        <p:tgtEl>
                                          <p:spTgt spid="4"/>
                                        </p:tgtEl>
                                      </p:cBhvr>
                                    </p:animEffect>
                                    <p:anim calcmode="lin" valueType="num">
                                      <p:cBhvr>
                                        <p:cTn id="301" dur="1000" fill="hold"/>
                                        <p:tgtEl>
                                          <p:spTgt spid="4"/>
                                        </p:tgtEl>
                                        <p:attrNameLst>
                                          <p:attrName>ppt_x</p:attrName>
                                        </p:attrNameLst>
                                      </p:cBhvr>
                                      <p:tavLst>
                                        <p:tav tm="0">
                                          <p:val>
                                            <p:strVal val="#ppt_x"/>
                                          </p:val>
                                        </p:tav>
                                        <p:tav tm="100000">
                                          <p:val>
                                            <p:strVal val="#ppt_x"/>
                                          </p:val>
                                        </p:tav>
                                      </p:tavLst>
                                    </p:anim>
                                    <p:anim calcmode="lin" valueType="num">
                                      <p:cBhvr>
                                        <p:cTn id="30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42" presetClass="entr" presetSubtype="0" fill="hold" nodeType="clickEffect">
                                  <p:stCondLst>
                                    <p:cond delay="0"/>
                                  </p:stCondLst>
                                  <p:childTnLst>
                                    <p:set>
                                      <p:cBhvr>
                                        <p:cTn id="306" dur="1" fill="hold">
                                          <p:stCondLst>
                                            <p:cond delay="0"/>
                                          </p:stCondLst>
                                        </p:cTn>
                                        <p:tgtEl>
                                          <p:spTgt spid="137"/>
                                        </p:tgtEl>
                                        <p:attrNameLst>
                                          <p:attrName>style.visibility</p:attrName>
                                        </p:attrNameLst>
                                      </p:cBhvr>
                                      <p:to>
                                        <p:strVal val="visible"/>
                                      </p:to>
                                    </p:set>
                                    <p:animEffect transition="in" filter="fade">
                                      <p:cBhvr>
                                        <p:cTn id="307" dur="1000"/>
                                        <p:tgtEl>
                                          <p:spTgt spid="137"/>
                                        </p:tgtEl>
                                      </p:cBhvr>
                                    </p:animEffect>
                                    <p:anim calcmode="lin" valueType="num">
                                      <p:cBhvr>
                                        <p:cTn id="308" dur="1000" fill="hold"/>
                                        <p:tgtEl>
                                          <p:spTgt spid="137"/>
                                        </p:tgtEl>
                                        <p:attrNameLst>
                                          <p:attrName>ppt_x</p:attrName>
                                        </p:attrNameLst>
                                      </p:cBhvr>
                                      <p:tavLst>
                                        <p:tav tm="0">
                                          <p:val>
                                            <p:strVal val="#ppt_x"/>
                                          </p:val>
                                        </p:tav>
                                        <p:tav tm="100000">
                                          <p:val>
                                            <p:strVal val="#ppt_x"/>
                                          </p:val>
                                        </p:tav>
                                      </p:tavLst>
                                    </p:anim>
                                    <p:anim calcmode="lin" valueType="num">
                                      <p:cBhvr>
                                        <p:cTn id="309"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73" grpId="0"/>
      <p:bldP spid="74" grpId="0"/>
      <p:bldP spid="79" grpId="0" animBg="1"/>
      <p:bldP spid="80" grpId="0" animBg="1"/>
      <p:bldP spid="81" grpId="0" animBg="1"/>
      <p:bldP spid="83" grpId="0" animBg="1"/>
      <p:bldP spid="84" grpId="0" animBg="1"/>
      <p:bldP spid="86" grpId="0" animBg="1"/>
      <p:bldP spid="87" grpId="0" animBg="1"/>
      <p:bldP spid="90" grpId="0" animBg="1"/>
      <p:bldP spid="94" grpId="0"/>
      <p:bldP spid="95" grpId="0"/>
      <p:bldP spid="88" grpId="0" animBg="1"/>
      <p:bldP spid="98" grpId="0"/>
      <p:bldP spid="99" grpId="0"/>
      <p:bldP spid="113" grpId="0"/>
      <p:bldP spid="116" grpId="0"/>
      <p:bldP spid="121" grpId="0" animBg="1"/>
      <p:bldP spid="122" grpId="0"/>
      <p:bldP spid="133" grpId="0" animBg="1"/>
      <p:bldP spid="135" grpId="0"/>
      <p:bldP spid="142" grpId="0" animBg="1"/>
      <p:bldP spid="143" grpId="0" animBg="1"/>
      <p:bldP spid="144" grpId="0" animBg="1"/>
      <p:bldP spid="146" grpId="0" animBg="1"/>
      <p:bldP spid="147" grpId="0"/>
      <p:bldP spid="149" grpId="0"/>
      <p:bldP spid="155" grpId="0"/>
      <p:bldP spid="156" grpId="0"/>
      <p:bldP spid="158" grpId="0"/>
      <p:bldP spid="160" grpId="0" animBg="1"/>
      <p:bldP spid="161" grpId="0" animBg="1"/>
      <p:bldP spid="162" grpId="0"/>
      <p:bldP spid="163" grpId="0"/>
      <p:bldP spid="164" grpId="0"/>
      <p:bldP spid="165" grpId="0" animBg="1"/>
      <p:bldP spid="168" grpId="0"/>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Прямая соединительная линия 96"/>
          <p:cNvCxnSpPr/>
          <p:nvPr/>
        </p:nvCxnSpPr>
        <p:spPr>
          <a:xfrm>
            <a:off x="7763591" y="1278247"/>
            <a:ext cx="36000" cy="33336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1929399" y="3069622"/>
            <a:ext cx="7580376" cy="0"/>
          </a:xfrm>
          <a:prstGeom prst="line">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19003" y="2755613"/>
            <a:ext cx="362600" cy="584775"/>
          </a:xfrm>
          <a:prstGeom prst="rect">
            <a:avLst/>
          </a:prstGeom>
          <a:noFill/>
        </p:spPr>
        <p:txBody>
          <a:bodyPr wrap="squar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cxnSp>
        <p:nvCxnSpPr>
          <p:cNvPr id="25" name="Прямая соединительная линия 24"/>
          <p:cNvCxnSpPr/>
          <p:nvPr/>
        </p:nvCxnSpPr>
        <p:spPr>
          <a:xfrm>
            <a:off x="8779586" y="1005841"/>
            <a:ext cx="0" cy="4437017"/>
          </a:xfrm>
          <a:prstGeom prst="line">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806184" y="5218408"/>
            <a:ext cx="816905" cy="523220"/>
          </a:xfrm>
          <a:prstGeom prst="rect">
            <a:avLst/>
          </a:prstGeom>
          <a:noFill/>
        </p:spPr>
        <p:txBody>
          <a:bodyPr wrap="square" rtlCol="0">
            <a:spAutoFit/>
          </a:bodyPr>
          <a:lstStyle/>
          <a:p>
            <a:r>
              <a:rPr lang="en-US" sz="2800" i="1" dirty="0" smtClean="0">
                <a:latin typeface="ISOCPEUR" panose="020B0604020202020204" pitchFamily="34" charset="0"/>
              </a:rPr>
              <a:t>Y </a:t>
            </a:r>
            <a:endParaRPr lang="ru-RU" sz="2800" i="1" dirty="0">
              <a:latin typeface="ISOCPEUR" panose="020B0604020202020204" pitchFamily="34" charset="0"/>
            </a:endParaRPr>
          </a:p>
        </p:txBody>
      </p:sp>
      <p:sp>
        <p:nvSpPr>
          <p:cNvPr id="27" name="TextBox 26"/>
          <p:cNvSpPr txBox="1"/>
          <p:nvPr/>
        </p:nvSpPr>
        <p:spPr>
          <a:xfrm>
            <a:off x="8775422" y="853441"/>
            <a:ext cx="816905" cy="523220"/>
          </a:xfrm>
          <a:prstGeom prst="rect">
            <a:avLst/>
          </a:prstGeom>
          <a:noFill/>
        </p:spPr>
        <p:txBody>
          <a:bodyPr wrap="square" rtlCol="0">
            <a:spAutoFit/>
          </a:bodyPr>
          <a:lstStyle/>
          <a:p>
            <a:r>
              <a:rPr lang="en-US" sz="2800" i="1" dirty="0" smtClean="0">
                <a:latin typeface="ISOCPEUR" panose="020B0604020202020204" pitchFamily="34" charset="0"/>
              </a:rPr>
              <a:t>Z </a:t>
            </a:r>
            <a:endParaRPr lang="ru-RU" sz="2800" i="1" dirty="0">
              <a:latin typeface="ISOCPEUR" panose="020B0604020202020204" pitchFamily="34" charset="0"/>
            </a:endParaRPr>
          </a:p>
        </p:txBody>
      </p:sp>
      <p:sp>
        <p:nvSpPr>
          <p:cNvPr id="28" name="TextBox 27"/>
          <p:cNvSpPr txBox="1"/>
          <p:nvPr/>
        </p:nvSpPr>
        <p:spPr>
          <a:xfrm>
            <a:off x="8730926" y="2964024"/>
            <a:ext cx="816905" cy="523220"/>
          </a:xfrm>
          <a:prstGeom prst="rect">
            <a:avLst/>
          </a:prstGeom>
          <a:noFill/>
        </p:spPr>
        <p:txBody>
          <a:bodyPr wrap="square" rtlCol="0">
            <a:spAutoFit/>
          </a:bodyPr>
          <a:lstStyle/>
          <a:p>
            <a:r>
              <a:rPr lang="en-US" sz="2800" i="1" dirty="0">
                <a:latin typeface="ISOCPEUR" panose="020B0604020202020204" pitchFamily="34" charset="0"/>
              </a:rPr>
              <a:t>0</a:t>
            </a:r>
            <a:r>
              <a:rPr lang="en-US" sz="2800" i="1" dirty="0" smtClean="0">
                <a:latin typeface="ISOCPEUR" panose="020B0604020202020204" pitchFamily="34" charset="0"/>
              </a:rPr>
              <a:t> </a:t>
            </a:r>
            <a:endParaRPr lang="ru-RU" sz="2800" i="1" dirty="0">
              <a:latin typeface="ISOCPEUR" panose="020B0604020202020204" pitchFamily="34" charset="0"/>
            </a:endParaRPr>
          </a:p>
        </p:txBody>
      </p:sp>
      <p:cxnSp>
        <p:nvCxnSpPr>
          <p:cNvPr id="3" name="Прямая соединительная линия 2"/>
          <p:cNvCxnSpPr/>
          <p:nvPr/>
        </p:nvCxnSpPr>
        <p:spPr>
          <a:xfrm>
            <a:off x="3786609" y="3084514"/>
            <a:ext cx="0" cy="27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8222641"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4425098" y="407174"/>
            <a:ext cx="9511" cy="32024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H="1">
            <a:off x="7169412" y="1745844"/>
            <a:ext cx="0" cy="40810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flipV="1">
            <a:off x="8253270" y="1597775"/>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8234752" y="4884641"/>
            <a:ext cx="11837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6784551" y="3084514"/>
            <a:ext cx="0" cy="34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V="1">
            <a:off x="3786609" y="1810177"/>
            <a:ext cx="1943484" cy="12505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a:off x="4443765" y="438172"/>
            <a:ext cx="1291961" cy="13901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flipH="1">
            <a:off x="3765245" y="407174"/>
            <a:ext cx="664295" cy="26773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p:cNvCxnSpPr/>
          <p:nvPr/>
        </p:nvCxnSpPr>
        <p:spPr>
          <a:xfrm flipH="1">
            <a:off x="3787615" y="3588001"/>
            <a:ext cx="648727" cy="22040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5708699" y="1817394"/>
            <a:ext cx="0" cy="48139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6106184" y="3084514"/>
            <a:ext cx="0" cy="7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4434609" y="3609622"/>
            <a:ext cx="1284978" cy="30178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a:stCxn id="129" idx="1"/>
          </p:cNvCxnSpPr>
          <p:nvPr/>
        </p:nvCxnSpPr>
        <p:spPr>
          <a:xfrm flipH="1" flipV="1">
            <a:off x="3778668" y="5778544"/>
            <a:ext cx="1937632" cy="85632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Прямая соединительная линия 48"/>
          <p:cNvCxnSpPr/>
          <p:nvPr/>
        </p:nvCxnSpPr>
        <p:spPr>
          <a:xfrm flipH="1">
            <a:off x="3807974" y="4859293"/>
            <a:ext cx="4956577" cy="89336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8" name="Прямая соединительная линия 57"/>
          <p:cNvCxnSpPr>
            <a:stCxn id="83" idx="2"/>
          </p:cNvCxnSpPr>
          <p:nvPr/>
        </p:nvCxnSpPr>
        <p:spPr>
          <a:xfrm flipH="1">
            <a:off x="3786609" y="2480439"/>
            <a:ext cx="1952509" cy="5793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Прямая соединительная линия 58"/>
          <p:cNvCxnSpPr/>
          <p:nvPr/>
        </p:nvCxnSpPr>
        <p:spPr>
          <a:xfrm flipH="1" flipV="1">
            <a:off x="4425099" y="421986"/>
            <a:ext cx="763576" cy="2197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p:cNvCxnSpPr/>
          <p:nvPr/>
        </p:nvCxnSpPr>
        <p:spPr>
          <a:xfrm flipH="1">
            <a:off x="5700713" y="4855759"/>
            <a:ext cx="3089380" cy="177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5" name="Прямая соединительная линия 74"/>
          <p:cNvCxnSpPr/>
          <p:nvPr/>
        </p:nvCxnSpPr>
        <p:spPr>
          <a:xfrm flipH="1" flipV="1">
            <a:off x="4429540" y="3602065"/>
            <a:ext cx="1458287" cy="44417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6" name="Прямая соединительная линия 75"/>
          <p:cNvCxnSpPr/>
          <p:nvPr/>
        </p:nvCxnSpPr>
        <p:spPr>
          <a:xfrm flipH="1">
            <a:off x="6526068" y="1709828"/>
            <a:ext cx="590641" cy="3511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9" name="Прямая соединительная линия 88"/>
          <p:cNvCxnSpPr/>
          <p:nvPr/>
        </p:nvCxnSpPr>
        <p:spPr>
          <a:xfrm flipH="1">
            <a:off x="6780723" y="3800830"/>
            <a:ext cx="1437938" cy="266347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flipH="1" flipV="1">
            <a:off x="6106184" y="3804680"/>
            <a:ext cx="2116457" cy="988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p:cNvCxnSpPr/>
          <p:nvPr/>
        </p:nvCxnSpPr>
        <p:spPr>
          <a:xfrm flipH="1" flipV="1">
            <a:off x="5182881" y="4901195"/>
            <a:ext cx="1611619" cy="1563105"/>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a:off x="5197953" y="3800830"/>
            <a:ext cx="913232" cy="107169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2" name="Прямая соединительная линия 111"/>
          <p:cNvCxnSpPr/>
          <p:nvPr/>
        </p:nvCxnSpPr>
        <p:spPr>
          <a:xfrm>
            <a:off x="5191245" y="260079"/>
            <a:ext cx="0" cy="79200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7" name="Прямая соединительная линия 116"/>
          <p:cNvCxnSpPr/>
          <p:nvPr/>
        </p:nvCxnSpPr>
        <p:spPr>
          <a:xfrm flipV="1">
            <a:off x="5195983" y="267733"/>
            <a:ext cx="3043849" cy="325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Прямая соединительная линия 117"/>
          <p:cNvCxnSpPr/>
          <p:nvPr/>
        </p:nvCxnSpPr>
        <p:spPr>
          <a:xfrm>
            <a:off x="8222451" y="267733"/>
            <a:ext cx="0" cy="120292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p:nvPr/>
        </p:nvCxnSpPr>
        <p:spPr>
          <a:xfrm>
            <a:off x="6784574" y="267732"/>
            <a:ext cx="0" cy="281678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3" name="Прямая соединительная линия 122"/>
          <p:cNvCxnSpPr/>
          <p:nvPr/>
        </p:nvCxnSpPr>
        <p:spPr>
          <a:xfrm>
            <a:off x="6103864" y="252841"/>
            <a:ext cx="0" cy="2816781"/>
          </a:xfrm>
          <a:prstGeom prst="line">
            <a:avLst/>
          </a:prstGeom>
          <a:ln w="28575">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3540588" y="2702014"/>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5" name="TextBox 124"/>
          <p:cNvSpPr txBox="1"/>
          <p:nvPr/>
        </p:nvSpPr>
        <p:spPr>
          <a:xfrm>
            <a:off x="5113977" y="2709467"/>
            <a:ext cx="644663" cy="461665"/>
          </a:xfrm>
          <a:prstGeom prst="rect">
            <a:avLst/>
          </a:prstGeom>
          <a:noFill/>
        </p:spPr>
        <p:txBody>
          <a:bodyPr wrap="square" rtlCol="0">
            <a:spAutoFit/>
          </a:bodyPr>
          <a:lstStyle/>
          <a:p>
            <a:r>
              <a:rPr lang="en-US" i="1" dirty="0" smtClean="0">
                <a:latin typeface="ISOCPEUR" panose="020B0604020202020204" pitchFamily="34" charset="0"/>
              </a:rPr>
              <a:t>e’</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6" name="TextBox 125"/>
          <p:cNvSpPr txBox="1"/>
          <p:nvPr/>
        </p:nvSpPr>
        <p:spPr>
          <a:xfrm>
            <a:off x="3586375" y="5590517"/>
            <a:ext cx="488509" cy="461665"/>
          </a:xfrm>
          <a:prstGeom prst="rect">
            <a:avLst/>
          </a:prstGeom>
          <a:noFill/>
        </p:spPr>
        <p:txBody>
          <a:bodyPr wrap="square" rtlCol="0">
            <a:spAutoFit/>
          </a:bodyPr>
          <a:lstStyle/>
          <a:p>
            <a:r>
              <a:rPr lang="en-US" i="1" dirty="0" smtClean="0">
                <a:latin typeface="ISOCPEUR" panose="020B0604020202020204" pitchFamily="34" charset="0"/>
              </a:rPr>
              <a:t>a</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7" name="TextBox 126"/>
          <p:cNvSpPr txBox="1"/>
          <p:nvPr/>
        </p:nvSpPr>
        <p:spPr>
          <a:xfrm>
            <a:off x="4201371" y="3289648"/>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8" name="TextBox 127"/>
          <p:cNvSpPr txBox="1"/>
          <p:nvPr/>
        </p:nvSpPr>
        <p:spPr>
          <a:xfrm>
            <a:off x="4161744" y="75109"/>
            <a:ext cx="644663" cy="461665"/>
          </a:xfrm>
          <a:prstGeom prst="rect">
            <a:avLst/>
          </a:prstGeom>
          <a:noFill/>
        </p:spPr>
        <p:txBody>
          <a:bodyPr wrap="square" rtlCol="0">
            <a:spAutoFit/>
          </a:bodyPr>
          <a:lstStyle/>
          <a:p>
            <a:r>
              <a:rPr lang="en-US" i="1" dirty="0" smtClean="0">
                <a:latin typeface="ISOCPEUR" panose="020B0604020202020204" pitchFamily="34" charset="0"/>
              </a:rPr>
              <a:t>b’</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29" name="TextBox 128"/>
          <p:cNvSpPr txBox="1"/>
          <p:nvPr/>
        </p:nvSpPr>
        <p:spPr>
          <a:xfrm>
            <a:off x="5716300" y="6404032"/>
            <a:ext cx="644663" cy="461665"/>
          </a:xfrm>
          <a:prstGeom prst="rect">
            <a:avLst/>
          </a:prstGeom>
          <a:noFill/>
        </p:spPr>
        <p:txBody>
          <a:bodyPr wrap="square" rtlCol="0">
            <a:spAutoFit/>
          </a:bodyPr>
          <a:lstStyle/>
          <a:p>
            <a:r>
              <a:rPr lang="en-US" i="1" dirty="0" smtClean="0">
                <a:latin typeface="ISOCPEUR" panose="020B0604020202020204" pitchFamily="34" charset="0"/>
              </a:rPr>
              <a:t>c</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0" name="TextBox 129"/>
          <p:cNvSpPr txBox="1"/>
          <p:nvPr/>
        </p:nvSpPr>
        <p:spPr>
          <a:xfrm>
            <a:off x="5601974" y="1420883"/>
            <a:ext cx="644663" cy="461665"/>
          </a:xfrm>
          <a:prstGeom prst="rect">
            <a:avLst/>
          </a:prstGeom>
          <a:noFill/>
        </p:spPr>
        <p:txBody>
          <a:bodyPr wrap="square" rtlCol="0">
            <a:spAutoFit/>
          </a:bodyPr>
          <a:lstStyle/>
          <a:p>
            <a:r>
              <a:rPr lang="en-US" i="1" dirty="0">
                <a:latin typeface="ISOCPEUR" panose="020B0604020202020204" pitchFamily="34" charset="0"/>
              </a:rPr>
              <a:t>c</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1" name="TextBox 130"/>
          <p:cNvSpPr txBox="1"/>
          <p:nvPr/>
        </p:nvSpPr>
        <p:spPr>
          <a:xfrm>
            <a:off x="8730926" y="4510595"/>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32" name="TextBox 131"/>
          <p:cNvSpPr txBox="1"/>
          <p:nvPr/>
        </p:nvSpPr>
        <p:spPr>
          <a:xfrm>
            <a:off x="8718372" y="1443714"/>
            <a:ext cx="644663" cy="461665"/>
          </a:xfrm>
          <a:prstGeom prst="rect">
            <a:avLst/>
          </a:prstGeom>
          <a:noFill/>
        </p:spPr>
        <p:txBody>
          <a:bodyPr wrap="square" rtlCol="0">
            <a:spAutoFit/>
          </a:bodyPr>
          <a:lstStyle/>
          <a:p>
            <a:r>
              <a:rPr lang="en-US" i="1" dirty="0" smtClean="0">
                <a:latin typeface="ISOCPEUR" panose="020B0604020202020204" pitchFamily="34" charset="0"/>
              </a:rPr>
              <a:t>d’</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34" name="Прямая соединительная линия 133"/>
          <p:cNvCxnSpPr/>
          <p:nvPr/>
        </p:nvCxnSpPr>
        <p:spPr>
          <a:xfrm flipH="1">
            <a:off x="8223704" y="1745844"/>
            <a:ext cx="0" cy="132377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6" name="Прямая соединительная линия 135"/>
          <p:cNvCxnSpPr/>
          <p:nvPr/>
        </p:nvCxnSpPr>
        <p:spPr>
          <a:xfrm>
            <a:off x="8224073" y="1404113"/>
            <a:ext cx="0" cy="366251"/>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674096" y="355216"/>
            <a:ext cx="1423416" cy="369332"/>
          </a:xfrm>
          <a:prstGeom prst="rect">
            <a:avLst/>
          </a:prstGeom>
          <a:noFill/>
        </p:spPr>
        <p:txBody>
          <a:bodyPr wrap="square" rtlCol="0">
            <a:spAutoFit/>
          </a:bodyPr>
          <a:lstStyle/>
          <a:p>
            <a:r>
              <a:rPr lang="en-US" dirty="0" smtClean="0"/>
              <a:t>A  140  75 00</a:t>
            </a:r>
            <a:endParaRPr lang="ru-RU" dirty="0"/>
          </a:p>
        </p:txBody>
      </p:sp>
      <p:sp>
        <p:nvSpPr>
          <p:cNvPr id="54" name="TextBox 53"/>
          <p:cNvSpPr txBox="1"/>
          <p:nvPr/>
        </p:nvSpPr>
        <p:spPr>
          <a:xfrm>
            <a:off x="10674096" y="682721"/>
            <a:ext cx="1517904" cy="369332"/>
          </a:xfrm>
          <a:prstGeom prst="rect">
            <a:avLst/>
          </a:prstGeom>
          <a:noFill/>
        </p:spPr>
        <p:txBody>
          <a:bodyPr wrap="square" rtlCol="0">
            <a:spAutoFit/>
          </a:bodyPr>
          <a:lstStyle/>
          <a:p>
            <a:r>
              <a:rPr lang="en-US" dirty="0" smtClean="0"/>
              <a:t>B  122   15 75</a:t>
            </a:r>
            <a:endParaRPr lang="ru-RU" dirty="0"/>
          </a:p>
        </p:txBody>
      </p:sp>
      <p:sp>
        <p:nvSpPr>
          <p:cNvPr id="55" name="TextBox 54"/>
          <p:cNvSpPr txBox="1"/>
          <p:nvPr/>
        </p:nvSpPr>
        <p:spPr>
          <a:xfrm>
            <a:off x="10533888" y="977437"/>
            <a:ext cx="1658112" cy="1754326"/>
          </a:xfrm>
          <a:prstGeom prst="rect">
            <a:avLst/>
          </a:prstGeom>
          <a:noFill/>
        </p:spPr>
        <p:txBody>
          <a:bodyPr wrap="square" rtlCol="0">
            <a:spAutoFit/>
          </a:bodyPr>
          <a:lstStyle/>
          <a:p>
            <a:r>
              <a:rPr lang="en-US" dirty="0"/>
              <a:t> </a:t>
            </a:r>
            <a:r>
              <a:rPr lang="uz-Cyrl-UZ" dirty="0" smtClean="0"/>
              <a:t> </a:t>
            </a:r>
            <a:r>
              <a:rPr lang="en-US" dirty="0" smtClean="0"/>
              <a:t> C    85 100 40</a:t>
            </a:r>
            <a:endParaRPr lang="uz-Cyrl-UZ" dirty="0" smtClean="0"/>
          </a:p>
          <a:p>
            <a:r>
              <a:rPr lang="en-US" dirty="0" smtClean="0"/>
              <a:t>   D    0    50  40</a:t>
            </a:r>
          </a:p>
          <a:p>
            <a:r>
              <a:rPr lang="en-US" dirty="0" smtClean="0"/>
              <a:t>   E  100  50    0</a:t>
            </a:r>
          </a:p>
          <a:p>
            <a:r>
              <a:rPr lang="en-US" dirty="0"/>
              <a:t> </a:t>
            </a:r>
            <a:r>
              <a:rPr lang="en-US" dirty="0" smtClean="0"/>
              <a:t>  K    75  20    0  </a:t>
            </a:r>
            <a:endParaRPr lang="uz-Cyrl-UZ" dirty="0" smtClean="0"/>
          </a:p>
          <a:p>
            <a:r>
              <a:rPr lang="en-US" dirty="0" smtClean="0"/>
              <a:t>   G    55   95   0</a:t>
            </a:r>
          </a:p>
          <a:p>
            <a:r>
              <a:rPr lang="en-US" dirty="0"/>
              <a:t> </a:t>
            </a:r>
            <a:r>
              <a:rPr lang="en-US" dirty="0" smtClean="0"/>
              <a:t>  U    15   20   0</a:t>
            </a:r>
            <a:endParaRPr lang="ru-RU" dirty="0"/>
          </a:p>
        </p:txBody>
      </p:sp>
      <p:sp>
        <p:nvSpPr>
          <p:cNvPr id="56" name="TextBox 55"/>
          <p:cNvSpPr txBox="1"/>
          <p:nvPr/>
        </p:nvSpPr>
        <p:spPr>
          <a:xfrm>
            <a:off x="11020327" y="92522"/>
            <a:ext cx="934977" cy="369332"/>
          </a:xfrm>
          <a:prstGeom prst="rect">
            <a:avLst/>
          </a:prstGeom>
          <a:noFill/>
        </p:spPr>
        <p:txBody>
          <a:bodyPr wrap="square" rtlCol="0">
            <a:spAutoFit/>
          </a:bodyPr>
          <a:lstStyle/>
          <a:p>
            <a:r>
              <a:rPr lang="en-US" dirty="0" smtClean="0"/>
              <a:t>x    y   z</a:t>
            </a:r>
            <a:endParaRPr lang="ru-RU" dirty="0"/>
          </a:p>
        </p:txBody>
      </p:sp>
      <p:cxnSp>
        <p:nvCxnSpPr>
          <p:cNvPr id="70" name="Прямая соединительная линия 69"/>
          <p:cNvCxnSpPr/>
          <p:nvPr/>
        </p:nvCxnSpPr>
        <p:spPr>
          <a:xfrm>
            <a:off x="4963189" y="985496"/>
            <a:ext cx="0" cy="392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Прямая соединительная линия 70"/>
          <p:cNvCxnSpPr/>
          <p:nvPr/>
        </p:nvCxnSpPr>
        <p:spPr>
          <a:xfrm flipH="1">
            <a:off x="5754701" y="2478953"/>
            <a:ext cx="3115" cy="2963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94042" y="1631556"/>
            <a:ext cx="409493" cy="461665"/>
          </a:xfrm>
          <a:prstGeom prst="rect">
            <a:avLst/>
          </a:prstGeom>
          <a:noFill/>
        </p:spPr>
        <p:txBody>
          <a:bodyPr wrap="square" rtlCol="0">
            <a:spAutoFit/>
          </a:bodyPr>
          <a:lstStyle/>
          <a:p>
            <a:r>
              <a:rPr lang="en-US" i="1" dirty="0" smtClean="0">
                <a:latin typeface="ISOCPEUR" panose="020B0604020202020204" pitchFamily="34" charset="0"/>
              </a:rPr>
              <a:t>n’</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2" name="TextBox 61"/>
          <p:cNvSpPr txBox="1"/>
          <p:nvPr/>
        </p:nvSpPr>
        <p:spPr>
          <a:xfrm>
            <a:off x="6039989" y="3441389"/>
            <a:ext cx="644663" cy="461665"/>
          </a:xfrm>
          <a:prstGeom prst="rect">
            <a:avLst/>
          </a:prstGeom>
          <a:noFill/>
        </p:spPr>
        <p:txBody>
          <a:bodyPr wrap="square" rtlCol="0">
            <a:spAutoFit/>
          </a:bodyPr>
          <a:lstStyle/>
          <a:p>
            <a:r>
              <a:rPr lang="en-US" i="1" dirty="0">
                <a:latin typeface="ISOCPEUR" panose="020B0604020202020204" pitchFamily="34" charset="0"/>
              </a:rPr>
              <a:t>k</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3" name="TextBox 62"/>
          <p:cNvSpPr txBox="1"/>
          <p:nvPr/>
        </p:nvSpPr>
        <p:spPr>
          <a:xfrm>
            <a:off x="6026337" y="2713850"/>
            <a:ext cx="644663" cy="461665"/>
          </a:xfrm>
          <a:prstGeom prst="rect">
            <a:avLst/>
          </a:prstGeom>
          <a:noFill/>
        </p:spPr>
        <p:txBody>
          <a:bodyPr wrap="square" rtlCol="0">
            <a:spAutoFit/>
          </a:bodyPr>
          <a:lstStyle/>
          <a:p>
            <a:r>
              <a:rPr lang="en-US" i="1" dirty="0">
                <a:latin typeface="ISOCPEUR" panose="020B0604020202020204" pitchFamily="34" charset="0"/>
              </a:rPr>
              <a:t>k</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4" name="TextBox 63"/>
          <p:cNvSpPr txBox="1"/>
          <p:nvPr/>
        </p:nvSpPr>
        <p:spPr>
          <a:xfrm>
            <a:off x="8168725" y="2694870"/>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5" name="TextBox 64"/>
          <p:cNvSpPr txBox="1"/>
          <p:nvPr/>
        </p:nvSpPr>
        <p:spPr>
          <a:xfrm>
            <a:off x="8143697" y="3448859"/>
            <a:ext cx="644663" cy="461665"/>
          </a:xfrm>
          <a:prstGeom prst="rect">
            <a:avLst/>
          </a:prstGeom>
          <a:noFill/>
        </p:spPr>
        <p:txBody>
          <a:bodyPr wrap="square" rtlCol="0">
            <a:spAutoFit/>
          </a:bodyPr>
          <a:lstStyle/>
          <a:p>
            <a:r>
              <a:rPr lang="en-US" i="1" dirty="0" smtClean="0">
                <a:latin typeface="ISOCPEUR" panose="020B0604020202020204" pitchFamily="34" charset="0"/>
              </a:rPr>
              <a:t>u</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6" name="TextBox 65"/>
          <p:cNvSpPr txBox="1"/>
          <p:nvPr/>
        </p:nvSpPr>
        <p:spPr>
          <a:xfrm>
            <a:off x="6744559" y="6219107"/>
            <a:ext cx="644663" cy="461665"/>
          </a:xfrm>
          <a:prstGeom prst="rect">
            <a:avLst/>
          </a:prstGeom>
          <a:noFill/>
        </p:spPr>
        <p:txBody>
          <a:bodyPr wrap="square" rtlCol="0">
            <a:spAutoFit/>
          </a:bodyPr>
          <a:lstStyle/>
          <a:p>
            <a:r>
              <a:rPr lang="en-US" i="1" dirty="0">
                <a:latin typeface="ISOCPEUR" panose="020B0604020202020204" pitchFamily="34" charset="0"/>
              </a:rPr>
              <a:t>q</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67" name="TextBox 66"/>
          <p:cNvSpPr txBox="1"/>
          <p:nvPr/>
        </p:nvSpPr>
        <p:spPr>
          <a:xfrm>
            <a:off x="6717336" y="2675800"/>
            <a:ext cx="644663" cy="461665"/>
          </a:xfrm>
          <a:prstGeom prst="rect">
            <a:avLst/>
          </a:prstGeom>
          <a:noFill/>
        </p:spPr>
        <p:txBody>
          <a:bodyPr wrap="square" rtlCol="0">
            <a:spAutoFit/>
          </a:bodyPr>
          <a:lstStyle/>
          <a:p>
            <a:r>
              <a:rPr lang="en-US" i="1" dirty="0">
                <a:latin typeface="ISOCPEUR" panose="020B0604020202020204" pitchFamily="34" charset="0"/>
              </a:rPr>
              <a:t>q</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77" name="Прямая соединительная линия 76"/>
          <p:cNvCxnSpPr/>
          <p:nvPr/>
        </p:nvCxnSpPr>
        <p:spPr>
          <a:xfrm flipH="1" flipV="1">
            <a:off x="5913507" y="4043302"/>
            <a:ext cx="1921313" cy="54911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flipH="1" flipV="1">
            <a:off x="7799009" y="4579975"/>
            <a:ext cx="934247" cy="2822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12381" y="1612948"/>
            <a:ext cx="594261" cy="461665"/>
          </a:xfrm>
          <a:prstGeom prst="rect">
            <a:avLst/>
          </a:prstGeom>
          <a:noFill/>
        </p:spPr>
        <p:txBody>
          <a:bodyPr wrap="square" rtlCol="0">
            <a:spAutoFit/>
          </a:bodyPr>
          <a:lstStyle/>
          <a:p>
            <a:r>
              <a:rPr lang="en-US" i="1" dirty="0" smtClean="0">
                <a:latin typeface="ISOCPEUR" panose="020B0604020202020204" pitchFamily="34" charset="0"/>
              </a:rPr>
              <a:t>1’</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74" name="TextBox 73"/>
          <p:cNvSpPr txBox="1"/>
          <p:nvPr/>
        </p:nvSpPr>
        <p:spPr>
          <a:xfrm>
            <a:off x="7130641" y="5629946"/>
            <a:ext cx="594261" cy="461665"/>
          </a:xfrm>
          <a:prstGeom prst="rect">
            <a:avLst/>
          </a:prstGeom>
          <a:noFill/>
        </p:spPr>
        <p:txBody>
          <a:bodyPr wrap="square" rtlCol="0">
            <a:spAutoFit/>
          </a:bodyPr>
          <a:lstStyle/>
          <a:p>
            <a:r>
              <a:rPr lang="en-US" i="1" dirty="0" smtClean="0">
                <a:latin typeface="ISOCPEUR" panose="020B0604020202020204" pitchFamily="34" charset="0"/>
              </a:rPr>
              <a:t>1</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79" name="Овал 78"/>
          <p:cNvSpPr/>
          <p:nvPr/>
        </p:nvSpPr>
        <p:spPr>
          <a:xfrm>
            <a:off x="7100657" y="575121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1" name="Овал 80"/>
          <p:cNvSpPr/>
          <p:nvPr/>
        </p:nvSpPr>
        <p:spPr>
          <a:xfrm>
            <a:off x="7745592" y="452685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4" name="Овал 83"/>
          <p:cNvSpPr/>
          <p:nvPr/>
        </p:nvSpPr>
        <p:spPr>
          <a:xfrm>
            <a:off x="5709740" y="5423878"/>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4" name="TextBox 93"/>
          <p:cNvSpPr txBox="1"/>
          <p:nvPr/>
        </p:nvSpPr>
        <p:spPr>
          <a:xfrm>
            <a:off x="7784655" y="4226159"/>
            <a:ext cx="594261" cy="461665"/>
          </a:xfrm>
          <a:prstGeom prst="rect">
            <a:avLst/>
          </a:prstGeom>
          <a:noFill/>
        </p:spPr>
        <p:txBody>
          <a:bodyPr wrap="square" rtlCol="0">
            <a:spAutoFit/>
          </a:bodyPr>
          <a:lstStyle/>
          <a:p>
            <a:r>
              <a:rPr lang="en-US" i="1" dirty="0">
                <a:latin typeface="ISOCPEUR" panose="020B0604020202020204" pitchFamily="34" charset="0"/>
              </a:rPr>
              <a:t>3</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95" name="TextBox 94"/>
          <p:cNvSpPr txBox="1"/>
          <p:nvPr/>
        </p:nvSpPr>
        <p:spPr>
          <a:xfrm>
            <a:off x="7496004" y="4915739"/>
            <a:ext cx="594261" cy="461665"/>
          </a:xfrm>
          <a:prstGeom prst="rect">
            <a:avLst/>
          </a:prstGeom>
          <a:noFill/>
        </p:spPr>
        <p:txBody>
          <a:bodyPr wrap="square" rtlCol="0">
            <a:spAutoFit/>
          </a:bodyPr>
          <a:lstStyle/>
          <a:p>
            <a:r>
              <a:rPr lang="en-US" i="1" dirty="0">
                <a:latin typeface="ISOCPEUR" panose="020B0604020202020204" pitchFamily="34" charset="0"/>
              </a:rPr>
              <a:t>2</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96" name="Прямая соединительная линия 95"/>
          <p:cNvCxnSpPr/>
          <p:nvPr/>
        </p:nvCxnSpPr>
        <p:spPr>
          <a:xfrm flipH="1">
            <a:off x="7546579" y="1978811"/>
            <a:ext cx="0" cy="30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7303452" y="1840727"/>
            <a:ext cx="594261" cy="461665"/>
          </a:xfrm>
          <a:prstGeom prst="rect">
            <a:avLst/>
          </a:prstGeom>
          <a:noFill/>
        </p:spPr>
        <p:txBody>
          <a:bodyPr wrap="square" rtlCol="0">
            <a:spAutoFit/>
          </a:bodyPr>
          <a:lstStyle/>
          <a:p>
            <a:r>
              <a:rPr lang="en-US" i="1" dirty="0" smtClean="0">
                <a:latin typeface="ISOCPEUR" panose="020B0604020202020204" pitchFamily="34" charset="0"/>
              </a:rPr>
              <a:t>2’</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99" name="TextBox 98"/>
          <p:cNvSpPr txBox="1"/>
          <p:nvPr/>
        </p:nvSpPr>
        <p:spPr>
          <a:xfrm>
            <a:off x="7724902" y="965520"/>
            <a:ext cx="594261" cy="461665"/>
          </a:xfrm>
          <a:prstGeom prst="rect">
            <a:avLst/>
          </a:prstGeom>
          <a:noFill/>
        </p:spPr>
        <p:txBody>
          <a:bodyPr wrap="square" rtlCol="0">
            <a:spAutoFit/>
          </a:bodyPr>
          <a:lstStyle/>
          <a:p>
            <a:r>
              <a:rPr lang="en-US" i="1" dirty="0">
                <a:latin typeface="ISOCPEUR" panose="020B0604020202020204" pitchFamily="34" charset="0"/>
              </a:rPr>
              <a:t>3</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00" name="Прямая соединительная линия 99"/>
          <p:cNvCxnSpPr/>
          <p:nvPr/>
        </p:nvCxnSpPr>
        <p:spPr>
          <a:xfrm rot="480000" flipH="1">
            <a:off x="7214109" y="1293204"/>
            <a:ext cx="504000" cy="4577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a:stCxn id="87" idx="7"/>
          </p:cNvCxnSpPr>
          <p:nvPr/>
        </p:nvCxnSpPr>
        <p:spPr>
          <a:xfrm flipH="1">
            <a:off x="7544397" y="1278247"/>
            <a:ext cx="265082" cy="700217"/>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p:nvPr/>
        </p:nvCxnSpPr>
        <p:spPr>
          <a:xfrm flipH="1">
            <a:off x="2556615" y="4881438"/>
            <a:ext cx="652294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Прямая соединительная линия 103"/>
          <p:cNvCxnSpPr/>
          <p:nvPr/>
        </p:nvCxnSpPr>
        <p:spPr>
          <a:xfrm rot="-240000" flipH="1" flipV="1">
            <a:off x="7171266" y="1686909"/>
            <a:ext cx="364159" cy="27884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Прямая соединительная линия 104"/>
          <p:cNvCxnSpPr>
            <a:stCxn id="121" idx="7"/>
          </p:cNvCxnSpPr>
          <p:nvPr/>
        </p:nvCxnSpPr>
        <p:spPr>
          <a:xfrm flipH="1">
            <a:off x="5745075" y="1711602"/>
            <a:ext cx="763829" cy="8050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298531" y="6078838"/>
            <a:ext cx="594261" cy="461665"/>
          </a:xfrm>
          <a:prstGeom prst="rect">
            <a:avLst/>
          </a:prstGeom>
          <a:noFill/>
        </p:spPr>
        <p:txBody>
          <a:bodyPr wrap="square" rtlCol="0">
            <a:spAutoFit/>
          </a:bodyPr>
          <a:lstStyle/>
          <a:p>
            <a:r>
              <a:rPr lang="en-US" i="1" dirty="0">
                <a:latin typeface="ISOCPEUR" panose="020B0604020202020204" pitchFamily="34" charset="0"/>
              </a:rPr>
              <a:t>4</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16" name="TextBox 115"/>
          <p:cNvSpPr txBox="1"/>
          <p:nvPr/>
        </p:nvSpPr>
        <p:spPr>
          <a:xfrm>
            <a:off x="6326428" y="1366948"/>
            <a:ext cx="594261" cy="461665"/>
          </a:xfrm>
          <a:prstGeom prst="rect">
            <a:avLst/>
          </a:prstGeom>
          <a:noFill/>
        </p:spPr>
        <p:txBody>
          <a:bodyPr wrap="square" rtlCol="0">
            <a:spAutoFit/>
          </a:bodyPr>
          <a:lstStyle/>
          <a:p>
            <a:r>
              <a:rPr lang="en-US" dirty="0" smtClean="0"/>
              <a:t>4’</a:t>
            </a:r>
            <a:r>
              <a:rPr lang="en-US" sz="2400" dirty="0" smtClean="0"/>
              <a:t> </a:t>
            </a:r>
            <a:endParaRPr lang="ru-RU" sz="2400" dirty="0"/>
          </a:p>
        </p:txBody>
      </p:sp>
      <p:cxnSp>
        <p:nvCxnSpPr>
          <p:cNvPr id="140" name="Прямая соединительная линия 139"/>
          <p:cNvCxnSpPr/>
          <p:nvPr/>
        </p:nvCxnSpPr>
        <p:spPr>
          <a:xfrm flipH="1">
            <a:off x="5913507" y="833372"/>
            <a:ext cx="0" cy="3216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Прямая соединительная линия 140"/>
          <p:cNvCxnSpPr/>
          <p:nvPr/>
        </p:nvCxnSpPr>
        <p:spPr>
          <a:xfrm>
            <a:off x="6471342" y="1768672"/>
            <a:ext cx="0" cy="4418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Овал 142"/>
          <p:cNvSpPr/>
          <p:nvPr/>
        </p:nvSpPr>
        <p:spPr>
          <a:xfrm>
            <a:off x="5864235" y="3998825"/>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7" name="TextBox 146"/>
          <p:cNvSpPr txBox="1"/>
          <p:nvPr/>
        </p:nvSpPr>
        <p:spPr>
          <a:xfrm>
            <a:off x="5675546" y="2359507"/>
            <a:ext cx="594261" cy="461665"/>
          </a:xfrm>
          <a:prstGeom prst="rect">
            <a:avLst/>
          </a:prstGeom>
          <a:noFill/>
        </p:spPr>
        <p:txBody>
          <a:bodyPr wrap="square" rtlCol="0">
            <a:spAutoFit/>
          </a:bodyPr>
          <a:lstStyle/>
          <a:p>
            <a:r>
              <a:rPr lang="en-US" i="1" dirty="0" smtClean="0">
                <a:latin typeface="ISOCPEUR" panose="020B0604020202020204" pitchFamily="34" charset="0"/>
              </a:rPr>
              <a:t>5’</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49" name="TextBox 148"/>
          <p:cNvSpPr txBox="1"/>
          <p:nvPr/>
        </p:nvSpPr>
        <p:spPr>
          <a:xfrm>
            <a:off x="5687658" y="3578614"/>
            <a:ext cx="594261" cy="461665"/>
          </a:xfrm>
          <a:prstGeom prst="rect">
            <a:avLst/>
          </a:prstGeom>
          <a:noFill/>
        </p:spPr>
        <p:txBody>
          <a:bodyPr wrap="square" rtlCol="0">
            <a:spAutoFit/>
          </a:bodyPr>
          <a:lstStyle/>
          <a:p>
            <a:r>
              <a:rPr lang="en-US" i="1" dirty="0">
                <a:latin typeface="ISOCPEUR" panose="020B0604020202020204" pitchFamily="34" charset="0"/>
              </a:rPr>
              <a:t>8</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15" name="Прямая соединительная линия 114"/>
          <p:cNvCxnSpPr/>
          <p:nvPr/>
        </p:nvCxnSpPr>
        <p:spPr>
          <a:xfrm flipH="1">
            <a:off x="5189748" y="843242"/>
            <a:ext cx="735920" cy="1042768"/>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8" name="Прямая соединительная линия 147"/>
          <p:cNvCxnSpPr>
            <a:stCxn id="121" idx="6"/>
          </p:cNvCxnSpPr>
          <p:nvPr/>
        </p:nvCxnSpPr>
        <p:spPr>
          <a:xfrm flipH="1" flipV="1">
            <a:off x="5181734" y="1079294"/>
            <a:ext cx="1342986" cy="6704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Прямая соединительная линия 151"/>
          <p:cNvCxnSpPr/>
          <p:nvPr/>
        </p:nvCxnSpPr>
        <p:spPr>
          <a:xfrm flipH="1">
            <a:off x="5165758" y="829538"/>
            <a:ext cx="773908" cy="252253"/>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3" name="Прямая соединительная линия 152"/>
          <p:cNvCxnSpPr/>
          <p:nvPr/>
        </p:nvCxnSpPr>
        <p:spPr>
          <a:xfrm flipH="1" flipV="1">
            <a:off x="5175740" y="1892920"/>
            <a:ext cx="625739" cy="5875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2469089" y="4533589"/>
            <a:ext cx="594261" cy="400110"/>
          </a:xfrm>
          <a:prstGeom prst="rect">
            <a:avLst/>
          </a:prstGeom>
          <a:noFill/>
        </p:spPr>
        <p:txBody>
          <a:bodyPr wrap="square" rtlCol="0">
            <a:spAutoFit/>
          </a:bodyPr>
          <a:lstStyle/>
          <a:p>
            <a:r>
              <a:rPr lang="en-US" sz="2000" i="1" dirty="0" smtClean="0">
                <a:solidFill>
                  <a:srgbClr val="FFC000"/>
                </a:solidFill>
                <a:latin typeface="ISOCPEUR" panose="020B0604020202020204" pitchFamily="34" charset="0"/>
              </a:rPr>
              <a:t>P</a:t>
            </a:r>
            <a:r>
              <a:rPr lang="en-US" sz="1400" i="1" dirty="0" smtClean="0">
                <a:solidFill>
                  <a:srgbClr val="FFC000"/>
                </a:solidFill>
                <a:latin typeface="ISOCPEUR" panose="020B0604020202020204" pitchFamily="34" charset="0"/>
              </a:rPr>
              <a:t>H</a:t>
            </a:r>
            <a:endParaRPr lang="ru-RU" sz="1400" i="1" dirty="0">
              <a:solidFill>
                <a:srgbClr val="FFC000"/>
              </a:solidFill>
              <a:latin typeface="ISOCPEUR" panose="020B0604020202020204" pitchFamily="34" charset="0"/>
            </a:endParaRPr>
          </a:p>
        </p:txBody>
      </p:sp>
      <p:sp>
        <p:nvSpPr>
          <p:cNvPr id="156" name="TextBox 155"/>
          <p:cNvSpPr txBox="1"/>
          <p:nvPr/>
        </p:nvSpPr>
        <p:spPr>
          <a:xfrm>
            <a:off x="4951671" y="1532947"/>
            <a:ext cx="594261" cy="461665"/>
          </a:xfrm>
          <a:prstGeom prst="rect">
            <a:avLst/>
          </a:prstGeom>
          <a:noFill/>
        </p:spPr>
        <p:txBody>
          <a:bodyPr wrap="square" rtlCol="0">
            <a:spAutoFit/>
          </a:bodyPr>
          <a:lstStyle/>
          <a:p>
            <a:r>
              <a:rPr lang="en-US" i="1" dirty="0" smtClean="0">
                <a:latin typeface="ISOCPEUR" panose="020B0604020202020204" pitchFamily="34" charset="0"/>
              </a:rPr>
              <a:t>6’</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57" name="TextBox 156"/>
          <p:cNvSpPr txBox="1"/>
          <p:nvPr/>
        </p:nvSpPr>
        <p:spPr>
          <a:xfrm>
            <a:off x="5554147" y="4484844"/>
            <a:ext cx="274179" cy="461665"/>
          </a:xfrm>
          <a:prstGeom prst="rect">
            <a:avLst/>
          </a:prstGeom>
          <a:noFill/>
        </p:spPr>
        <p:txBody>
          <a:bodyPr wrap="square" rtlCol="0">
            <a:spAutoFit/>
          </a:bodyPr>
          <a:lstStyle/>
          <a:p>
            <a:r>
              <a:rPr lang="en-US" sz="2400" dirty="0" smtClean="0"/>
              <a:t> </a:t>
            </a:r>
            <a:endParaRPr lang="ru-RU" sz="2400" dirty="0"/>
          </a:p>
        </p:txBody>
      </p:sp>
      <p:sp>
        <p:nvSpPr>
          <p:cNvPr id="158" name="TextBox 157"/>
          <p:cNvSpPr txBox="1"/>
          <p:nvPr/>
        </p:nvSpPr>
        <p:spPr>
          <a:xfrm>
            <a:off x="5128890" y="676265"/>
            <a:ext cx="594261" cy="461665"/>
          </a:xfrm>
          <a:prstGeom prst="rect">
            <a:avLst/>
          </a:prstGeom>
          <a:noFill/>
        </p:spPr>
        <p:txBody>
          <a:bodyPr wrap="square" rtlCol="0">
            <a:spAutoFit/>
          </a:bodyPr>
          <a:lstStyle/>
          <a:p>
            <a:r>
              <a:rPr lang="en-US" i="1" dirty="0" smtClean="0">
                <a:latin typeface="ISOCPEUR" panose="020B0604020202020204" pitchFamily="34" charset="0"/>
              </a:rPr>
              <a:t>7’</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0" name="Овал 159"/>
          <p:cNvSpPr/>
          <p:nvPr/>
        </p:nvSpPr>
        <p:spPr>
          <a:xfrm>
            <a:off x="4904463" y="4827438"/>
            <a:ext cx="108000" cy="108000"/>
          </a:xfrm>
          <a:prstGeom prst="ellipse">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1" name="Овал 160"/>
          <p:cNvSpPr/>
          <p:nvPr/>
        </p:nvSpPr>
        <p:spPr>
          <a:xfrm>
            <a:off x="3989380" y="4829589"/>
            <a:ext cx="108000" cy="108000"/>
          </a:xfrm>
          <a:prstGeom prst="ellipse">
            <a:avLst/>
          </a:prstGeom>
          <a:solidFill>
            <a:srgbClr val="FFC0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2" name="TextBox 161"/>
          <p:cNvSpPr txBox="1"/>
          <p:nvPr/>
        </p:nvSpPr>
        <p:spPr>
          <a:xfrm>
            <a:off x="4713581" y="4737998"/>
            <a:ext cx="644663" cy="461665"/>
          </a:xfrm>
          <a:prstGeom prst="rect">
            <a:avLst/>
          </a:prstGeom>
          <a:noFill/>
        </p:spPr>
        <p:txBody>
          <a:bodyPr wrap="square" rtlCol="0">
            <a:spAutoFit/>
          </a:bodyPr>
          <a:lstStyle/>
          <a:p>
            <a:r>
              <a:rPr lang="en-US" i="1" dirty="0">
                <a:latin typeface="ISOCPEUR" panose="020B0604020202020204" pitchFamily="34" charset="0"/>
              </a:rPr>
              <a:t>m</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3" name="TextBox 162"/>
          <p:cNvSpPr txBox="1"/>
          <p:nvPr/>
        </p:nvSpPr>
        <p:spPr>
          <a:xfrm>
            <a:off x="3968776" y="4722177"/>
            <a:ext cx="644663" cy="461665"/>
          </a:xfrm>
          <a:prstGeom prst="rect">
            <a:avLst/>
          </a:prstGeom>
          <a:noFill/>
        </p:spPr>
        <p:txBody>
          <a:bodyPr wrap="square" rtlCol="0">
            <a:spAutoFit/>
          </a:bodyPr>
          <a:lstStyle/>
          <a:p>
            <a:r>
              <a:rPr lang="en-US" i="1" dirty="0" smtClean="0">
                <a:latin typeface="ISOCPEUR" panose="020B0604020202020204" pitchFamily="34" charset="0"/>
              </a:rPr>
              <a:t>n</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164" name="TextBox 163"/>
          <p:cNvSpPr txBox="1"/>
          <p:nvPr/>
        </p:nvSpPr>
        <p:spPr>
          <a:xfrm>
            <a:off x="4591447" y="861768"/>
            <a:ext cx="429092" cy="461665"/>
          </a:xfrm>
          <a:prstGeom prst="rect">
            <a:avLst/>
          </a:prstGeom>
          <a:noFill/>
        </p:spPr>
        <p:txBody>
          <a:bodyPr wrap="square" rtlCol="0">
            <a:spAutoFit/>
          </a:bodyPr>
          <a:lstStyle/>
          <a:p>
            <a:r>
              <a:rPr lang="en-US" i="1" dirty="0">
                <a:latin typeface="ISOCPEUR" panose="020B0604020202020204" pitchFamily="34" charset="0"/>
              </a:rPr>
              <a:t>m</a:t>
            </a:r>
            <a:r>
              <a:rPr lang="en-US" i="1" dirty="0" smtClean="0">
                <a:latin typeface="ISOCPEUR" panose="020B0604020202020204" pitchFamily="34" charset="0"/>
              </a:rPr>
              <a:t>’</a:t>
            </a:r>
            <a:r>
              <a:rPr lang="en-US" sz="2400" i="1" dirty="0" smtClean="0">
                <a:latin typeface="ISOCPEUR" panose="020B0604020202020204" pitchFamily="34" charset="0"/>
              </a:rPr>
              <a:t> </a:t>
            </a:r>
            <a:endParaRPr lang="ru-RU" sz="2400" i="1" dirty="0">
              <a:latin typeface="ISOCPEUR" panose="020B0604020202020204" pitchFamily="34" charset="0"/>
            </a:endParaRPr>
          </a:p>
        </p:txBody>
      </p:sp>
      <p:cxnSp>
        <p:nvCxnSpPr>
          <p:cNvPr id="166" name="Прямая соединительная линия 165"/>
          <p:cNvCxnSpPr/>
          <p:nvPr/>
        </p:nvCxnSpPr>
        <p:spPr>
          <a:xfrm flipH="1" flipV="1">
            <a:off x="3563620" y="810831"/>
            <a:ext cx="5281509" cy="79130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7" name="Прямая соединительная линия 166"/>
          <p:cNvCxnSpPr/>
          <p:nvPr/>
        </p:nvCxnSpPr>
        <p:spPr>
          <a:xfrm flipH="1">
            <a:off x="3531811" y="1552566"/>
            <a:ext cx="5658674" cy="49331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5870641" y="459811"/>
            <a:ext cx="594261" cy="461665"/>
          </a:xfrm>
          <a:prstGeom prst="rect">
            <a:avLst/>
          </a:prstGeom>
          <a:noFill/>
        </p:spPr>
        <p:txBody>
          <a:bodyPr wrap="square" rtlCol="0">
            <a:spAutoFit/>
          </a:bodyPr>
          <a:lstStyle/>
          <a:p>
            <a:r>
              <a:rPr lang="en-US" i="1" dirty="0" smtClean="0">
                <a:latin typeface="ISOCPEUR" panose="020B0604020202020204" pitchFamily="34" charset="0"/>
              </a:rPr>
              <a:t>8’</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
        <p:nvSpPr>
          <p:cNvPr id="82" name="Овал 81"/>
          <p:cNvSpPr/>
          <p:nvPr/>
        </p:nvSpPr>
        <p:spPr>
          <a:xfrm>
            <a:off x="5132642" y="482018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4" name="Прямая соединительная линия 153"/>
          <p:cNvCxnSpPr>
            <a:endCxn id="121" idx="2"/>
          </p:cNvCxnSpPr>
          <p:nvPr/>
        </p:nvCxnSpPr>
        <p:spPr>
          <a:xfrm flipV="1">
            <a:off x="5730064" y="1749786"/>
            <a:ext cx="686656" cy="6537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9" name="Прямая соединительная линия 158"/>
          <p:cNvCxnSpPr/>
          <p:nvPr/>
        </p:nvCxnSpPr>
        <p:spPr>
          <a:xfrm flipV="1">
            <a:off x="7538191" y="1606138"/>
            <a:ext cx="1238188" cy="354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0" name="Прямая соединительная линия 169"/>
          <p:cNvCxnSpPr>
            <a:stCxn id="90" idx="6"/>
          </p:cNvCxnSpPr>
          <p:nvPr/>
        </p:nvCxnSpPr>
        <p:spPr>
          <a:xfrm flipV="1">
            <a:off x="7223361" y="1603562"/>
            <a:ext cx="1541190" cy="11111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1" name="Прямая соединительная линия 170"/>
          <p:cNvCxnSpPr/>
          <p:nvPr/>
        </p:nvCxnSpPr>
        <p:spPr>
          <a:xfrm>
            <a:off x="5206055" y="654987"/>
            <a:ext cx="2553237" cy="66430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172" name="Прямая соединительная линия 171"/>
          <p:cNvCxnSpPr/>
          <p:nvPr/>
        </p:nvCxnSpPr>
        <p:spPr>
          <a:xfrm>
            <a:off x="7760225" y="1316438"/>
            <a:ext cx="1019361" cy="282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3" name="Прямая соединительная линия 172"/>
          <p:cNvCxnSpPr/>
          <p:nvPr/>
        </p:nvCxnSpPr>
        <p:spPr>
          <a:xfrm flipV="1">
            <a:off x="5817502" y="1956197"/>
            <a:ext cx="1731834" cy="504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3" name="Овал 82"/>
          <p:cNvSpPr/>
          <p:nvPr/>
        </p:nvSpPr>
        <p:spPr>
          <a:xfrm>
            <a:off x="5739118" y="242643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8" name="Овал 87"/>
          <p:cNvSpPr/>
          <p:nvPr/>
        </p:nvSpPr>
        <p:spPr>
          <a:xfrm>
            <a:off x="7495336" y="190133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74" name="Прямая соединительная линия 173"/>
          <p:cNvCxnSpPr/>
          <p:nvPr/>
        </p:nvCxnSpPr>
        <p:spPr>
          <a:xfrm>
            <a:off x="5191614" y="1031388"/>
            <a:ext cx="2862" cy="1525876"/>
          </a:xfrm>
          <a:prstGeom prst="line">
            <a:avLst/>
          </a:prstGeom>
          <a:ln w="19050">
            <a:solidFill>
              <a:srgbClr val="92D050"/>
            </a:solidFill>
            <a:prstDash val="dash"/>
          </a:ln>
        </p:spPr>
        <p:style>
          <a:lnRef idx="1">
            <a:schemeClr val="accent1"/>
          </a:lnRef>
          <a:fillRef idx="0">
            <a:schemeClr val="accent1"/>
          </a:fillRef>
          <a:effectRef idx="0">
            <a:schemeClr val="accent1"/>
          </a:effectRef>
          <a:fontRef idx="minor">
            <a:schemeClr val="tx1"/>
          </a:fontRef>
        </p:style>
      </p:cxnSp>
      <p:cxnSp>
        <p:nvCxnSpPr>
          <p:cNvPr id="175" name="Прямая соединительная линия 174"/>
          <p:cNvCxnSpPr/>
          <p:nvPr/>
        </p:nvCxnSpPr>
        <p:spPr>
          <a:xfrm flipH="1">
            <a:off x="5187932" y="2621222"/>
            <a:ext cx="5043" cy="47075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5" name="Овал 164"/>
          <p:cNvSpPr/>
          <p:nvPr/>
        </p:nvSpPr>
        <p:spPr>
          <a:xfrm>
            <a:off x="4917550" y="968890"/>
            <a:ext cx="108000" cy="108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6" name="Овал 145"/>
          <p:cNvSpPr/>
          <p:nvPr/>
        </p:nvSpPr>
        <p:spPr>
          <a:xfrm>
            <a:off x="5867353" y="78202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42" name="Овал 141"/>
          <p:cNvSpPr/>
          <p:nvPr/>
        </p:nvSpPr>
        <p:spPr>
          <a:xfrm>
            <a:off x="5132642" y="1848540"/>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1" name="Овал 120"/>
          <p:cNvSpPr/>
          <p:nvPr/>
        </p:nvSpPr>
        <p:spPr>
          <a:xfrm>
            <a:off x="6416720" y="1695786"/>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0" name="Овал 89"/>
          <p:cNvSpPr/>
          <p:nvPr/>
        </p:nvSpPr>
        <p:spPr>
          <a:xfrm>
            <a:off x="7115361" y="1660672"/>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7" name="Овал 86"/>
          <p:cNvSpPr/>
          <p:nvPr/>
        </p:nvSpPr>
        <p:spPr>
          <a:xfrm>
            <a:off x="7717295" y="1262431"/>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0" name="Овал 79"/>
          <p:cNvSpPr/>
          <p:nvPr/>
        </p:nvSpPr>
        <p:spPr>
          <a:xfrm>
            <a:off x="7492579" y="5023921"/>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6" name="Овал 85"/>
          <p:cNvSpPr/>
          <p:nvPr/>
        </p:nvSpPr>
        <p:spPr>
          <a:xfrm>
            <a:off x="6428547" y="6133169"/>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6" name="Прямая соединительная линия 185"/>
          <p:cNvCxnSpPr/>
          <p:nvPr/>
        </p:nvCxnSpPr>
        <p:spPr>
          <a:xfrm flipH="1" flipV="1">
            <a:off x="5158483" y="4912366"/>
            <a:ext cx="1296000" cy="123946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7" name="Прямая соединительная линия 186"/>
          <p:cNvCxnSpPr/>
          <p:nvPr/>
        </p:nvCxnSpPr>
        <p:spPr>
          <a:xfrm flipH="1">
            <a:off x="7151705" y="4599799"/>
            <a:ext cx="664827" cy="12144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8" name="Прямая соединительная линия 187"/>
          <p:cNvCxnSpPr/>
          <p:nvPr/>
        </p:nvCxnSpPr>
        <p:spPr>
          <a:xfrm flipH="1">
            <a:off x="5188843" y="4052825"/>
            <a:ext cx="684000" cy="79555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4" name="TextBox 193"/>
          <p:cNvSpPr txBox="1"/>
          <p:nvPr/>
        </p:nvSpPr>
        <p:spPr>
          <a:xfrm>
            <a:off x="8788360" y="6257044"/>
            <a:ext cx="3367332" cy="523220"/>
          </a:xfrm>
          <a:prstGeom prst="rect">
            <a:avLst/>
          </a:prstGeom>
          <a:noFill/>
        </p:spPr>
        <p:txBody>
          <a:bodyPr wrap="none" rtlCol="0">
            <a:spAutoFit/>
          </a:bodyPr>
          <a:lstStyle/>
          <a:p>
            <a:r>
              <a:rPr lang="ru-RU" sz="2800" dirty="0" smtClean="0"/>
              <a:t>Каримов А.   55-21АТ</a:t>
            </a:r>
            <a:endParaRPr lang="ru-RU" sz="2800" dirty="0"/>
          </a:p>
        </p:txBody>
      </p:sp>
      <mc:AlternateContent xmlns:mc="http://schemas.openxmlformats.org/markup-compatibility/2006" xmlns:a14="http://schemas.microsoft.com/office/drawing/2010/main">
        <mc:Choice Requires="a14">
          <p:sp>
            <p:nvSpPr>
              <p:cNvPr id="195" name="Прямоугольник 194"/>
              <p:cNvSpPr/>
              <p:nvPr/>
            </p:nvSpPr>
            <p:spPr>
              <a:xfrm>
                <a:off x="130723" y="83066"/>
                <a:ext cx="39253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sz="2400" i="1">
                          <a:latin typeface="Cambria Math" panose="02040503050406030204" pitchFamily="18" charset="0"/>
                          <a:ea typeface="Cambria Math" panose="02040503050406030204" pitchFamily="18" charset="0"/>
                        </a:rPr>
                        <m:t>⊘пир</m:t>
                      </m:r>
                      <m:r>
                        <a:rPr lang="en-US" sz="2400" i="1">
                          <a:latin typeface="Cambria Math" panose="02040503050406030204" pitchFamily="18" charset="0"/>
                          <a:ea typeface="Cambria Math" panose="02040503050406030204" pitchFamily="18" charset="0"/>
                        </a:rPr>
                        <m:t>𝐴𝐵𝐶</m:t>
                      </m:r>
                      <m:r>
                        <a:rPr lang="ru-RU" sz="2400" i="1">
                          <a:latin typeface="Cambria Math" panose="02040503050406030204" pitchFamily="18" charset="0"/>
                          <a:ea typeface="Cambria Math" panose="02040503050406030204" pitchFamily="18" charset="0"/>
                        </a:rPr>
                        <m:t>∩⊘пр</m:t>
                      </m:r>
                      <m:r>
                        <a:rPr lang="en-US" sz="2400" i="1">
                          <a:latin typeface="Cambria Math" panose="02040503050406030204" pitchFamily="18" charset="0"/>
                          <a:ea typeface="Cambria Math" panose="02040503050406030204" pitchFamily="18" charset="0"/>
                        </a:rPr>
                        <m:t>𝐷𝐸𝐹</m:t>
                      </m:r>
                      <m:r>
                        <a:rPr lang="ru-RU"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𝐿</m:t>
                      </m:r>
                    </m:oMath>
                  </m:oMathPara>
                </a14:m>
                <a:endParaRPr lang="ru-RU" sz="2400" dirty="0"/>
              </a:p>
            </p:txBody>
          </p:sp>
        </mc:Choice>
        <mc:Fallback xmlns="">
          <p:sp>
            <p:nvSpPr>
              <p:cNvPr id="195" name="Прямоугольник 194"/>
              <p:cNvSpPr>
                <a:spLocks noRot="1" noChangeAspect="1" noMove="1" noResize="1" noEditPoints="1" noAdjustHandles="1" noChangeArrowheads="1" noChangeShapeType="1" noTextEdit="1"/>
              </p:cNvSpPr>
              <p:nvPr/>
            </p:nvSpPr>
            <p:spPr>
              <a:xfrm>
                <a:off x="130723" y="83066"/>
                <a:ext cx="3925370" cy="461665"/>
              </a:xfrm>
              <a:prstGeom prst="rect">
                <a:avLst/>
              </a:prstGeom>
              <a:blipFill>
                <a:blip r:embed="rId2"/>
                <a:stretch>
                  <a:fillRect b="-10667"/>
                </a:stretch>
              </a:blipFill>
            </p:spPr>
            <p:txBody>
              <a:bodyPr/>
              <a:lstStyle/>
              <a:p>
                <a:r>
                  <a:rPr lang="ru-RU">
                    <a:noFill/>
                  </a:rPr>
                  <a:t> </a:t>
                </a:r>
              </a:p>
            </p:txBody>
          </p:sp>
        </mc:Fallback>
      </mc:AlternateContent>
      <p:sp>
        <p:nvSpPr>
          <p:cNvPr id="144" name="Овал 143"/>
          <p:cNvSpPr/>
          <p:nvPr/>
        </p:nvSpPr>
        <p:spPr>
          <a:xfrm>
            <a:off x="5140569" y="1003933"/>
            <a:ext cx="108000" cy="108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3" name="Овал 132"/>
          <p:cNvSpPr/>
          <p:nvPr/>
        </p:nvSpPr>
        <p:spPr>
          <a:xfrm>
            <a:off x="3975097" y="1961049"/>
            <a:ext cx="108000" cy="108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122" name="TextBox 121"/>
              <p:cNvSpPr txBox="1"/>
              <p:nvPr/>
            </p:nvSpPr>
            <p:spPr>
              <a:xfrm>
                <a:off x="4960387" y="4447339"/>
                <a:ext cx="901702" cy="461665"/>
              </a:xfrm>
              <a:prstGeom prst="rect">
                <a:avLst/>
              </a:prstGeom>
              <a:noFill/>
            </p:spPr>
            <p:txBody>
              <a:bodyPr wrap="square" rtlCol="0">
                <a:spAutoFit/>
              </a:bodyPr>
              <a:lstStyle/>
              <a:p>
                <a:r>
                  <a:rPr lang="en-US" i="1" dirty="0" smtClean="0">
                    <a:latin typeface="ISOCPEUR" panose="020B0604020202020204" pitchFamily="34" charset="0"/>
                  </a:rPr>
                  <a:t>6</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uz-Cyrl-UZ" b="0" i="1" dirty="0" smtClean="0">
                        <a:latin typeface="Cambria Math" panose="02040503050406030204" pitchFamily="18" charset="0"/>
                        <a:ea typeface="Cambria Math" panose="02040503050406030204" pitchFamily="18" charset="0"/>
                      </a:rPr>
                      <m:t>7</m:t>
                    </m:r>
                  </m:oMath>
                </a14:m>
                <a:r>
                  <a:rPr lang="en-US" sz="2400" i="1" dirty="0" smtClean="0">
                    <a:latin typeface="ISOCPEUR" panose="020B0604020202020204" pitchFamily="34" charset="0"/>
                  </a:rPr>
                  <a:t> </a:t>
                </a:r>
                <a:endParaRPr lang="ru-RU" sz="2400" i="1" dirty="0">
                  <a:latin typeface="ISOCPEUR" panose="020B0604020202020204" pitchFamily="34" charset="0"/>
                </a:endParaRPr>
              </a:p>
            </p:txBody>
          </p:sp>
        </mc:Choice>
        <mc:Fallback xmlns="">
          <p:sp>
            <p:nvSpPr>
              <p:cNvPr id="122" name="TextBox 121"/>
              <p:cNvSpPr txBox="1">
                <a:spLocks noRot="1" noChangeAspect="1" noMove="1" noResize="1" noEditPoints="1" noAdjustHandles="1" noChangeArrowheads="1" noChangeShapeType="1" noTextEdit="1"/>
              </p:cNvSpPr>
              <p:nvPr/>
            </p:nvSpPr>
            <p:spPr>
              <a:xfrm>
                <a:off x="4960387" y="4447339"/>
                <a:ext cx="901702" cy="461665"/>
              </a:xfrm>
              <a:prstGeom prst="rect">
                <a:avLst/>
              </a:prstGeom>
              <a:blipFill>
                <a:blip r:embed="rId3"/>
                <a:stretch>
                  <a:fillRect l="-6081" b="-17333"/>
                </a:stretch>
              </a:blipFill>
            </p:spPr>
            <p:txBody>
              <a:bodyPr/>
              <a:lstStyle/>
              <a:p>
                <a:r>
                  <a:rPr lang="ru-RU">
                    <a:noFill/>
                  </a:rPr>
                  <a:t> </a:t>
                </a:r>
              </a:p>
            </p:txBody>
          </p:sp>
        </mc:Fallback>
      </mc:AlternateContent>
      <p:sp>
        <p:nvSpPr>
          <p:cNvPr id="135" name="TextBox 134"/>
          <p:cNvSpPr txBox="1"/>
          <p:nvPr/>
        </p:nvSpPr>
        <p:spPr>
          <a:xfrm>
            <a:off x="5670738" y="5364972"/>
            <a:ext cx="594261" cy="461665"/>
          </a:xfrm>
          <a:prstGeom prst="rect">
            <a:avLst/>
          </a:prstGeom>
          <a:noFill/>
        </p:spPr>
        <p:txBody>
          <a:bodyPr wrap="square" rtlCol="0">
            <a:spAutoFit/>
          </a:bodyPr>
          <a:lstStyle/>
          <a:p>
            <a:r>
              <a:rPr lang="en-US" i="1" dirty="0">
                <a:latin typeface="ISOCPEUR" panose="020B0604020202020204" pitchFamily="34" charset="0"/>
              </a:rPr>
              <a:t>5</a:t>
            </a:r>
            <a:r>
              <a:rPr lang="en-US" sz="2400" i="1" dirty="0" smtClean="0">
                <a:latin typeface="ISOCPEUR" panose="020B0604020202020204" pitchFamily="34" charset="0"/>
              </a:rPr>
              <a:t> </a:t>
            </a:r>
            <a:endParaRPr lang="ru-RU" sz="2400" i="1" dirty="0">
              <a:latin typeface="ISOCPEUR" panose="020B0604020202020204" pitchFamily="34" charset="0"/>
            </a:endParaRPr>
          </a:p>
        </p:txBody>
      </p:sp>
    </p:spTree>
    <p:extLst>
      <p:ext uri="{BB962C8B-B14F-4D97-AF65-F5344CB8AC3E}">
        <p14:creationId xmlns:p14="http://schemas.microsoft.com/office/powerpoint/2010/main" val="2782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circle(in)">
                                      <p:cBhvr>
                                        <p:cTn id="7" dur="2000"/>
                                        <p:tgtEl>
                                          <p:spTgt spid="154"/>
                                        </p:tgtEl>
                                      </p:cBhvr>
                                    </p:animEffect>
                                  </p:childTnLst>
                                </p:cTn>
                              </p:par>
                              <p:par>
                                <p:cTn id="8" presetID="6" presetClass="entr" presetSubtype="16"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circle(in)">
                                      <p:cBhvr>
                                        <p:cTn id="10" dur="20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circle(in)">
                                      <p:cBhvr>
                                        <p:cTn id="15" dur="2000"/>
                                        <p:tgtEl>
                                          <p:spTgt spid="170"/>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circle(in)">
                                      <p:cBhvr>
                                        <p:cTn id="20" dur="2000"/>
                                        <p:tgtEl>
                                          <p:spTgt spid="59"/>
                                        </p:tgtEl>
                                      </p:cBhvr>
                                    </p:animEffect>
                                  </p:childTnLst>
                                </p:cTn>
                              </p:par>
                              <p:par>
                                <p:cTn id="21" presetID="6" presetClass="entr" presetSubtype="16"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circle(in)">
                                      <p:cBhvr>
                                        <p:cTn id="23" dur="2000"/>
                                        <p:tgtEl>
                                          <p:spTgt spid="171"/>
                                        </p:tgtEl>
                                      </p:cBhvr>
                                    </p:animEffect>
                                  </p:childTnLst>
                                </p:cTn>
                              </p:par>
                              <p:par>
                                <p:cTn id="24" presetID="6" presetClass="entr" presetSubtype="16"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circle(in)">
                                      <p:cBhvr>
                                        <p:cTn id="26" dur="2000"/>
                                        <p:tgtEl>
                                          <p:spTgt spid="172"/>
                                        </p:tgtEl>
                                      </p:cBhvr>
                                    </p:animEffect>
                                  </p:childTnLst>
                                </p:cTn>
                              </p:par>
                              <p:par>
                                <p:cTn id="27" presetID="6" presetClass="entr" presetSubtype="16"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circle(in)">
                                      <p:cBhvr>
                                        <p:cTn id="29" dur="2000"/>
                                        <p:tgtEl>
                                          <p:spTgt spid="58"/>
                                        </p:tgtEl>
                                      </p:cBhvr>
                                    </p:animEffect>
                                  </p:childTnLst>
                                </p:cTn>
                              </p:par>
                              <p:par>
                                <p:cTn id="30" presetID="6" presetClass="entr" presetSubtype="16" fill="hold" nodeType="with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circle(in)">
                                      <p:cBhvr>
                                        <p:cTn id="32" dur="2000"/>
                                        <p:tgtEl>
                                          <p:spTgt spid="17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152"/>
                                        </p:tgtEl>
                                        <p:attrNameLst>
                                          <p:attrName>style.visibility</p:attrName>
                                        </p:attrNameLst>
                                      </p:cBhvr>
                                      <p:to>
                                        <p:strVal val="visible"/>
                                      </p:to>
                                    </p:set>
                                    <p:animEffect transition="in" filter="circle(in)">
                                      <p:cBhvr>
                                        <p:cTn id="37" dur="2000"/>
                                        <p:tgtEl>
                                          <p:spTgt spid="152"/>
                                        </p:tgtEl>
                                      </p:cBhvr>
                                    </p:animEffect>
                                  </p:childTnLst>
                                </p:cTn>
                              </p:par>
                              <p:par>
                                <p:cTn id="38" presetID="6" presetClass="entr" presetSubtype="16" fill="hold"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circle(in)">
                                      <p:cBhvr>
                                        <p:cTn id="40" dur="2000"/>
                                        <p:tgtEl>
                                          <p:spTgt spid="115"/>
                                        </p:tgtEl>
                                      </p:cBhvr>
                                    </p:animEffect>
                                  </p:childTnLst>
                                </p:cTn>
                              </p:par>
                              <p:par>
                                <p:cTn id="41" presetID="6" presetClass="entr" presetSubtype="16" fill="hold" nodeType="withEffect">
                                  <p:stCondLst>
                                    <p:cond delay="0"/>
                                  </p:stCondLst>
                                  <p:childTnLst>
                                    <p:set>
                                      <p:cBhvr>
                                        <p:cTn id="42" dur="1" fill="hold">
                                          <p:stCondLst>
                                            <p:cond delay="0"/>
                                          </p:stCondLst>
                                        </p:cTn>
                                        <p:tgtEl>
                                          <p:spTgt spid="153"/>
                                        </p:tgtEl>
                                        <p:attrNameLst>
                                          <p:attrName>style.visibility</p:attrName>
                                        </p:attrNameLst>
                                      </p:cBhvr>
                                      <p:to>
                                        <p:strVal val="visible"/>
                                      </p:to>
                                    </p:set>
                                    <p:animEffect transition="in" filter="circle(in)">
                                      <p:cBhvr>
                                        <p:cTn id="43" dur="2000"/>
                                        <p:tgtEl>
                                          <p:spTgt spid="153"/>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12"/>
                                        </p:tgtEl>
                                        <p:attrNameLst>
                                          <p:attrName>style.visibility</p:attrName>
                                        </p:attrNameLst>
                                      </p:cBhvr>
                                      <p:to>
                                        <p:strVal val="visible"/>
                                      </p:to>
                                    </p:set>
                                    <p:animEffect transition="in" filter="circle(in)">
                                      <p:cBhvr>
                                        <p:cTn id="48" dur="2000"/>
                                        <p:tgtEl>
                                          <p:spTgt spid="112"/>
                                        </p:tgtEl>
                                      </p:cBhvr>
                                    </p:animEffect>
                                  </p:childTnLst>
                                </p:cTn>
                              </p:par>
                              <p:par>
                                <p:cTn id="49" presetID="6" presetClass="entr" presetSubtype="16" fill="hold" nodeType="withEffect">
                                  <p:stCondLst>
                                    <p:cond delay="0"/>
                                  </p:stCondLst>
                                  <p:childTnLst>
                                    <p:set>
                                      <p:cBhvr>
                                        <p:cTn id="50" dur="1" fill="hold">
                                          <p:stCondLst>
                                            <p:cond delay="0"/>
                                          </p:stCondLst>
                                        </p:cTn>
                                        <p:tgtEl>
                                          <p:spTgt spid="174"/>
                                        </p:tgtEl>
                                        <p:attrNameLst>
                                          <p:attrName>style.visibility</p:attrName>
                                        </p:attrNameLst>
                                      </p:cBhvr>
                                      <p:to>
                                        <p:strVal val="visible"/>
                                      </p:to>
                                    </p:set>
                                    <p:animEffect transition="in" filter="circle(in)">
                                      <p:cBhvr>
                                        <p:cTn id="51" dur="2000"/>
                                        <p:tgtEl>
                                          <p:spTgt spid="174"/>
                                        </p:tgtEl>
                                      </p:cBhvr>
                                    </p:animEffect>
                                  </p:childTnLst>
                                </p:cTn>
                              </p:par>
                              <p:par>
                                <p:cTn id="52" presetID="6" presetClass="entr" presetSubtype="16" fill="hold" nodeType="withEffect">
                                  <p:stCondLst>
                                    <p:cond delay="0"/>
                                  </p:stCondLst>
                                  <p:childTnLst>
                                    <p:set>
                                      <p:cBhvr>
                                        <p:cTn id="53" dur="1" fill="hold">
                                          <p:stCondLst>
                                            <p:cond delay="0"/>
                                          </p:stCondLst>
                                        </p:cTn>
                                        <p:tgtEl>
                                          <p:spTgt spid="175"/>
                                        </p:tgtEl>
                                        <p:attrNameLst>
                                          <p:attrName>style.visibility</p:attrName>
                                        </p:attrNameLst>
                                      </p:cBhvr>
                                      <p:to>
                                        <p:strVal val="visible"/>
                                      </p:to>
                                    </p:set>
                                    <p:animEffect transition="in" filter="circle(in)">
                                      <p:cBhvr>
                                        <p:cTn id="54" dur="2000"/>
                                        <p:tgtEl>
                                          <p:spTgt spid="175"/>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88"/>
                                        </p:tgtEl>
                                        <p:attrNameLst>
                                          <p:attrName>style.visibility</p:attrName>
                                        </p:attrNameLst>
                                      </p:cBhvr>
                                      <p:to>
                                        <p:strVal val="visible"/>
                                      </p:to>
                                    </p:set>
                                    <p:anim calcmode="lin" valueType="num">
                                      <p:cBhvr additive="base">
                                        <p:cTn id="59" dur="500" fill="hold"/>
                                        <p:tgtEl>
                                          <p:spTgt spid="188"/>
                                        </p:tgtEl>
                                        <p:attrNameLst>
                                          <p:attrName>ppt_x</p:attrName>
                                        </p:attrNameLst>
                                      </p:cBhvr>
                                      <p:tavLst>
                                        <p:tav tm="0">
                                          <p:val>
                                            <p:strVal val="#ppt_x"/>
                                          </p:val>
                                        </p:tav>
                                        <p:tav tm="100000">
                                          <p:val>
                                            <p:strVal val="#ppt_x"/>
                                          </p:val>
                                        </p:tav>
                                      </p:tavLst>
                                    </p:anim>
                                    <p:anim calcmode="lin" valueType="num">
                                      <p:cBhvr additive="base">
                                        <p:cTn id="60" dur="500" fill="hold"/>
                                        <p:tgtEl>
                                          <p:spTgt spid="18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86"/>
                                        </p:tgtEl>
                                        <p:attrNameLst>
                                          <p:attrName>style.visibility</p:attrName>
                                        </p:attrNameLst>
                                      </p:cBhvr>
                                      <p:to>
                                        <p:strVal val="visible"/>
                                      </p:to>
                                    </p:set>
                                    <p:anim calcmode="lin" valueType="num">
                                      <p:cBhvr additive="base">
                                        <p:cTn id="63" dur="500" fill="hold"/>
                                        <p:tgtEl>
                                          <p:spTgt spid="186"/>
                                        </p:tgtEl>
                                        <p:attrNameLst>
                                          <p:attrName>ppt_x</p:attrName>
                                        </p:attrNameLst>
                                      </p:cBhvr>
                                      <p:tavLst>
                                        <p:tav tm="0">
                                          <p:val>
                                            <p:strVal val="#ppt_x"/>
                                          </p:val>
                                        </p:tav>
                                        <p:tav tm="100000">
                                          <p:val>
                                            <p:strVal val="#ppt_x"/>
                                          </p:val>
                                        </p:tav>
                                      </p:tavLst>
                                    </p:anim>
                                    <p:anim calcmode="lin" valueType="num">
                                      <p:cBhvr additive="base">
                                        <p:cTn id="64" dur="500" fill="hold"/>
                                        <p:tgtEl>
                                          <p:spTgt spid="186"/>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87"/>
                                        </p:tgtEl>
                                        <p:attrNameLst>
                                          <p:attrName>style.visibility</p:attrName>
                                        </p:attrNameLst>
                                      </p:cBhvr>
                                      <p:to>
                                        <p:strVal val="visible"/>
                                      </p:to>
                                    </p:set>
                                    <p:anim calcmode="lin" valueType="num">
                                      <p:cBhvr additive="base">
                                        <p:cTn id="67" dur="500" fill="hold"/>
                                        <p:tgtEl>
                                          <p:spTgt spid="187"/>
                                        </p:tgtEl>
                                        <p:attrNameLst>
                                          <p:attrName>ppt_x</p:attrName>
                                        </p:attrNameLst>
                                      </p:cBhvr>
                                      <p:tavLst>
                                        <p:tav tm="0">
                                          <p:val>
                                            <p:strVal val="#ppt_x"/>
                                          </p:val>
                                        </p:tav>
                                        <p:tav tm="100000">
                                          <p:val>
                                            <p:strVal val="#ppt_x"/>
                                          </p:val>
                                        </p:tav>
                                      </p:tavLst>
                                    </p:anim>
                                    <p:anim calcmode="lin" valueType="num">
                                      <p:cBhvr additive="base">
                                        <p:cTn id="68" dur="500" fill="hold"/>
                                        <p:tgtEl>
                                          <p:spTgt spid="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ctrTitle"/>
          </p:nvPr>
        </p:nvSpPr>
        <p:spPr>
          <a:xfrm>
            <a:off x="993648" y="1168083"/>
            <a:ext cx="10204704" cy="2387600"/>
          </a:xfrm>
        </p:spPr>
        <p:txBody>
          <a:bodyPr>
            <a:normAutofit/>
          </a:bodyPr>
          <a:lstStyle/>
          <a:p>
            <a:r>
              <a:rPr lang="uz-Cyrl-UZ" sz="8000" dirty="0" smtClean="0">
                <a:solidFill>
                  <a:srgbClr val="FF0000"/>
                </a:solidFill>
                <a:latin typeface="Times New Roman" panose="02020603050405020304" pitchFamily="18" charset="0"/>
                <a:cs typeface="Times New Roman" panose="02020603050405020304" pitchFamily="18" charset="0"/>
              </a:rPr>
              <a:t>Спасибо за внимани</a:t>
            </a:r>
            <a:r>
              <a:rPr lang="ru-RU" sz="8000" dirty="0" smtClean="0">
                <a:solidFill>
                  <a:srgbClr val="FF0000"/>
                </a:solidFill>
                <a:latin typeface="Times New Roman" panose="02020603050405020304" pitchFamily="18" charset="0"/>
                <a:cs typeface="Times New Roman" panose="02020603050405020304" pitchFamily="18" charset="0"/>
              </a:rPr>
              <a:t>е!</a:t>
            </a:r>
            <a:endParaRPr lang="ru-RU" sz="8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6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306324" y="146304"/>
            <a:ext cx="11745468" cy="2350008"/>
          </a:xfrm>
        </p:spPr>
        <p:txBody>
          <a:bodyPr>
            <a:noAutofit/>
          </a:bodyPr>
          <a:lstStyle/>
          <a:p>
            <a:pPr marL="457200" indent="-457200" algn="just">
              <a:buAutoNum type="arabicPeriod"/>
            </a:pPr>
            <a:r>
              <a:rPr lang="ru-RU" sz="3200" dirty="0" smtClean="0">
                <a:latin typeface="Times New Roman" panose="02020603050405020304" pitchFamily="18" charset="0"/>
                <a:cs typeface="Times New Roman" panose="02020603050405020304" pitchFamily="18" charset="0"/>
              </a:rPr>
              <a:t>Способ </a:t>
            </a:r>
            <a:r>
              <a:rPr lang="ru-RU" sz="3200" dirty="0">
                <a:latin typeface="Times New Roman" panose="02020603050405020304" pitchFamily="18" charset="0"/>
                <a:cs typeface="Times New Roman" panose="02020603050405020304" pitchFamily="18" charset="0"/>
              </a:rPr>
              <a:t>вспомогательных секущих плоскостей </a:t>
            </a:r>
            <a:endParaRPr lang="ru-RU" sz="3200" dirty="0" smtClean="0">
              <a:latin typeface="Times New Roman" panose="02020603050405020304" pitchFamily="18" charset="0"/>
              <a:cs typeface="Times New Roman" panose="02020603050405020304" pitchFamily="18" charset="0"/>
            </a:endParaRPr>
          </a:p>
          <a:p>
            <a:pPr marL="457200" indent="-457200" algn="l">
              <a:buAutoNum type="arabicPeriod"/>
            </a:pP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Способ вспомогательных секущих сфер (шаров) </a:t>
            </a:r>
            <a:endParaRPr lang="ru-RU" sz="3200" dirty="0" smtClean="0">
              <a:latin typeface="Times New Roman" panose="02020603050405020304" pitchFamily="18" charset="0"/>
              <a:cs typeface="Times New Roman" panose="02020603050405020304" pitchFamily="18" charset="0"/>
            </a:endParaRPr>
          </a:p>
          <a:p>
            <a:pPr algn="just"/>
            <a:r>
              <a:rPr lang="ru-RU" sz="3200" dirty="0" smtClean="0">
                <a:latin typeface="Times New Roman" panose="02020603050405020304" pitchFamily="18" charset="0"/>
                <a:cs typeface="Times New Roman" panose="02020603050405020304" pitchFamily="18" charset="0"/>
              </a:rPr>
              <a:t>      Использование </a:t>
            </a:r>
            <a:r>
              <a:rPr lang="ru-RU" sz="3200" dirty="0">
                <a:latin typeface="Times New Roman" panose="02020603050405020304" pitchFamily="18" charset="0"/>
                <a:cs typeface="Times New Roman" panose="02020603050405020304" pitchFamily="18" charset="0"/>
              </a:rPr>
              <a:t>каждого из этих способов зависит от видов данных поверхностей и от их взаимного расположения</a:t>
            </a:r>
            <a:r>
              <a:rPr lang="ru-RU" sz="3200" dirty="0" smtClean="0">
                <a:latin typeface="Times New Roman" panose="02020603050405020304" pitchFamily="18" charset="0"/>
                <a:cs typeface="Times New Roman" panose="02020603050405020304" pitchFamily="18" charset="0"/>
              </a:rPr>
              <a:t>.</a:t>
            </a:r>
          </a:p>
          <a:p>
            <a:r>
              <a:rPr lang="uz-Cyrl-UZ" sz="3600" dirty="0">
                <a:solidFill>
                  <a:srgbClr val="FF0000"/>
                </a:solidFill>
                <a:latin typeface="Times New Roman" panose="02020603050405020304" pitchFamily="18" charset="0"/>
                <a:cs typeface="Times New Roman" panose="02020603050405020304" pitchFamily="18" charset="0"/>
              </a:rPr>
              <a:t> </a:t>
            </a:r>
            <a:r>
              <a:rPr lang="uz-Cyrl-UZ" sz="3600" dirty="0" smtClean="0">
                <a:solidFill>
                  <a:srgbClr val="FF0000"/>
                </a:solidFill>
                <a:latin typeface="Times New Roman" panose="02020603050405020304" pitchFamily="18" charset="0"/>
                <a:cs typeface="Times New Roman" panose="02020603050405020304" pitchFamily="18" charset="0"/>
              </a:rPr>
              <a:t>    </a:t>
            </a:r>
            <a:r>
              <a:rPr lang="ru-RU" sz="3600" b="1" dirty="0" smtClean="0">
                <a:solidFill>
                  <a:srgbClr val="FF0000"/>
                </a:solidFill>
                <a:latin typeface="Times New Roman" panose="02020603050405020304" pitchFamily="18" charset="0"/>
                <a:cs typeface="Times New Roman" panose="02020603050405020304" pitchFamily="18" charset="0"/>
              </a:rPr>
              <a:t>Способ вспомогательных секущих плоскостей.</a:t>
            </a:r>
          </a:p>
          <a:p>
            <a:pPr algn="just"/>
            <a:r>
              <a:rPr lang="ru-RU" sz="3200" dirty="0" smtClean="0">
                <a:latin typeface="Times New Roman" panose="02020603050405020304" pitchFamily="18" charset="0"/>
                <a:cs typeface="Times New Roman" panose="02020603050405020304" pitchFamily="18" charset="0"/>
              </a:rPr>
              <a:t>    Этот способ применяют в случае, если две пересекающиеся поверхности являются многогранниками или одна из них многогранник, другая – поверхность вращения. И в случае, если две поверхности вращения оси их не пересекаются или параллельные.                           Сущность способа вспомогательных секущих плоскостей заключается в следующем:</a:t>
            </a: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1. Заданные две поверхности пересекают вспомогательной плоскостью.</a:t>
            </a: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2936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1836" y="428178"/>
            <a:ext cx="11768328" cy="6001643"/>
          </a:xfrm>
          <a:prstGeom prst="rect">
            <a:avLst/>
          </a:prstGeom>
        </p:spPr>
        <p:txBody>
          <a:bodyPr wrap="square">
            <a:spAutoFit/>
          </a:bodyPr>
          <a:lstStyle/>
          <a:p>
            <a:pPr algn="just"/>
            <a:r>
              <a:rPr lang="ru-RU" sz="3200" dirty="0" smtClean="0">
                <a:latin typeface="Times New Roman" panose="02020603050405020304" pitchFamily="18" charset="0"/>
                <a:cs typeface="Times New Roman" panose="02020603050405020304" pitchFamily="18" charset="0"/>
              </a:rPr>
              <a:t>   2</a:t>
            </a:r>
            <a:r>
              <a:rPr lang="ru-RU" sz="3200" dirty="0">
                <a:latin typeface="Times New Roman" panose="02020603050405020304" pitchFamily="18" charset="0"/>
                <a:cs typeface="Times New Roman" panose="02020603050405020304" pitchFamily="18" charset="0"/>
              </a:rPr>
              <a:t>. Определяют линии пересечения двух поверхностей со вспомогательной плоскостью</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(на каждой из заданных поверхностей в отдельности</a:t>
            </a:r>
            <a:r>
              <a:rPr lang="ru-RU" sz="3200" dirty="0" smtClean="0">
                <a:latin typeface="Times New Roman" panose="02020603050405020304" pitchFamily="18" charset="0"/>
                <a:cs typeface="Times New Roman" panose="02020603050405020304" pitchFamily="18" charset="0"/>
              </a:rPr>
              <a:t>)</a:t>
            </a:r>
          </a:p>
          <a:p>
            <a:pPr algn="just"/>
            <a:r>
              <a:rPr lang="ru-RU" sz="3200" dirty="0" smtClean="0">
                <a:latin typeface="Times New Roman" panose="02020603050405020304" pitchFamily="18" charset="0"/>
                <a:cs typeface="Times New Roman" panose="02020603050405020304" pitchFamily="18" charset="0"/>
              </a:rPr>
              <a:t>    3</a:t>
            </a:r>
            <a:r>
              <a:rPr lang="ru-RU" sz="3200" dirty="0">
                <a:latin typeface="Times New Roman" panose="02020603050405020304" pitchFamily="18" charset="0"/>
                <a:cs typeface="Times New Roman" panose="02020603050405020304" pitchFamily="18" charset="0"/>
              </a:rPr>
              <a:t>. Находят точки пересечения полученных линий, которые и принадлежат искомой проекции линии пересечения двух поверхностей</a:t>
            </a:r>
            <a:r>
              <a:rPr lang="ru-RU" sz="3200" dirty="0" smtClean="0">
                <a:latin typeface="Times New Roman" panose="02020603050405020304" pitchFamily="18" charset="0"/>
                <a:cs typeface="Times New Roman" panose="02020603050405020304" pitchFamily="18" charset="0"/>
              </a:rPr>
              <a:t>.</a:t>
            </a:r>
          </a:p>
          <a:p>
            <a:pPr algn="just"/>
            <a:r>
              <a:rPr lang="uz-Cyrl-UZ" sz="3200" dirty="0">
                <a:latin typeface="Times New Roman" panose="02020603050405020304" pitchFamily="18" charset="0"/>
                <a:cs typeface="Times New Roman" panose="02020603050405020304" pitchFamily="18" charset="0"/>
              </a:rPr>
              <a:t> </a:t>
            </a:r>
            <a:r>
              <a:rPr lang="uz-Cyrl-UZ"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На линии пересечения двух поверхностей, в первую очередь, определяют опорные (характерные) точки, т.е. высшую и низшую, крайнее правую и левую, затем определяют промежуточные точки. Для построения проекции линии пересечения двух поверхностей достаточно определить 7 или 9 точек. Полученные точки соединяют плавно с помощью линейки, лекало.</a:t>
            </a:r>
          </a:p>
        </p:txBody>
      </p:sp>
    </p:spTree>
    <p:extLst>
      <p:ext uri="{BB962C8B-B14F-4D97-AF65-F5344CB8AC3E}">
        <p14:creationId xmlns:p14="http://schemas.microsoft.com/office/powerpoint/2010/main" val="2999132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2024" y="384048"/>
            <a:ext cx="11494008" cy="5016758"/>
          </a:xfrm>
          <a:prstGeom prst="rect">
            <a:avLst/>
          </a:prstGeom>
        </p:spPr>
        <p:txBody>
          <a:bodyPr wrap="square">
            <a:spAutoFit/>
          </a:bodyPr>
          <a:lstStyle/>
          <a:p>
            <a:pPr algn="just"/>
            <a:r>
              <a:rPr lang="ru-RU" sz="3200" dirty="0" smtClean="0">
                <a:latin typeface="Times New Roman" panose="02020603050405020304" pitchFamily="18" charset="0"/>
                <a:cs typeface="Times New Roman" panose="02020603050405020304" pitchFamily="18" charset="0"/>
              </a:rPr>
              <a:t>Наиболее </a:t>
            </a:r>
            <a:r>
              <a:rPr lang="ru-RU" sz="3200" dirty="0">
                <a:latin typeface="Times New Roman" panose="02020603050405020304" pitchFamily="18" charset="0"/>
                <a:cs typeface="Times New Roman" panose="02020603050405020304" pitchFamily="18" charset="0"/>
              </a:rPr>
              <a:t>просты случаи взаимного пересечения поверхностей, когда одна из </a:t>
            </a:r>
            <a:r>
              <a:rPr lang="ru-RU" sz="3200" dirty="0" smtClean="0">
                <a:latin typeface="Times New Roman" panose="02020603050405020304" pitchFamily="18" charset="0"/>
                <a:cs typeface="Times New Roman" panose="02020603050405020304" pitchFamily="18" charset="0"/>
              </a:rPr>
              <a:t>них является </a:t>
            </a:r>
            <a:r>
              <a:rPr lang="ru-RU" sz="3200" dirty="0">
                <a:latin typeface="Times New Roman" panose="02020603050405020304" pitchFamily="18" charset="0"/>
                <a:cs typeface="Times New Roman" panose="02020603050405020304" pitchFamily="18" charset="0"/>
              </a:rPr>
              <a:t>проецирующей, </a:t>
            </a:r>
            <a:r>
              <a:rPr lang="ru-RU" sz="3200" dirty="0" err="1">
                <a:latin typeface="Times New Roman" panose="02020603050405020304" pitchFamily="18" charset="0"/>
                <a:cs typeface="Times New Roman" panose="02020603050405020304" pitchFamily="18" charset="0"/>
              </a:rPr>
              <a:t>т.е</a:t>
            </a:r>
            <a:r>
              <a:rPr lang="ru-RU" sz="3200" dirty="0">
                <a:latin typeface="Times New Roman" panose="02020603050405020304" pitchFamily="18" charset="0"/>
                <a:cs typeface="Times New Roman" panose="02020603050405020304" pitchFamily="18" charset="0"/>
              </a:rPr>
              <a:t> прямолинейные образующей этой поверхности (призмы, цилиндра) перпендикулярны какой либо плоскости проекции</a:t>
            </a:r>
            <a:r>
              <a:rPr lang="ru-RU" sz="3200" dirty="0" smtClean="0">
                <a:latin typeface="Times New Roman" panose="02020603050405020304" pitchFamily="18" charset="0"/>
                <a:cs typeface="Times New Roman" panose="02020603050405020304" pitchFamily="18" charset="0"/>
              </a:rPr>
              <a:t>.</a:t>
            </a:r>
          </a:p>
          <a:p>
            <a:pPr algn="just"/>
            <a:r>
              <a:rPr lang="uz-Cyrl-UZ" sz="3200" dirty="0">
                <a:latin typeface="Times New Roman" panose="02020603050405020304" pitchFamily="18" charset="0"/>
                <a:cs typeface="Times New Roman" panose="02020603050405020304" pitchFamily="18" charset="0"/>
              </a:rPr>
              <a:t> </a:t>
            </a:r>
            <a:r>
              <a:rPr lang="uz-Cyrl-UZ" sz="3200" dirty="0" smtClean="0">
                <a:latin typeface="Times New Roman" panose="02020603050405020304" pitchFamily="18" charset="0"/>
                <a:cs typeface="Times New Roman" panose="02020603050405020304" pitchFamily="18" charset="0"/>
              </a:rPr>
              <a:t>  </a:t>
            </a:r>
          </a:p>
          <a:p>
            <a:pPr algn="just"/>
            <a:r>
              <a:rPr lang="uz-Cyrl-UZ" sz="3200" dirty="0" smtClean="0">
                <a:latin typeface="Times New Roman" panose="02020603050405020304" pitchFamily="18" charset="0"/>
                <a:cs typeface="Times New Roman" panose="02020603050405020304" pitchFamily="18" charset="0"/>
              </a:rPr>
              <a:t> </a:t>
            </a:r>
            <a:r>
              <a:rPr lang="ru-RU" sz="3200" dirty="0" smtClean="0">
                <a:solidFill>
                  <a:srgbClr val="FF0000"/>
                </a:solidFill>
                <a:latin typeface="Times New Roman" panose="02020603050405020304" pitchFamily="18" charset="0"/>
                <a:cs typeface="Times New Roman" panose="02020603050405020304" pitchFamily="18" charset="0"/>
              </a:rPr>
              <a:t>Пример: </a:t>
            </a:r>
            <a:r>
              <a:rPr lang="ru-RU" sz="3200" dirty="0" smtClean="0">
                <a:latin typeface="Times New Roman" panose="02020603050405020304" pitchFamily="18" charset="0"/>
                <a:cs typeface="Times New Roman" panose="02020603050405020304" pitchFamily="18" charset="0"/>
              </a:rPr>
              <a:t>Построить проекции линии пересечения прямого кругового конуса вращения с прямой призмой (рис.131). Эта задача является </a:t>
            </a:r>
            <a:r>
              <a:rPr lang="ru-RU" sz="3200" dirty="0" err="1" smtClean="0">
                <a:latin typeface="Times New Roman" panose="02020603050405020304" pitchFamily="18" charset="0"/>
                <a:cs typeface="Times New Roman" panose="02020603050405020304" pitchFamily="18" charset="0"/>
              </a:rPr>
              <a:t>домашне</a:t>
            </a:r>
            <a:r>
              <a:rPr lang="ru-RU" sz="3200" dirty="0" smtClean="0">
                <a:latin typeface="Times New Roman" panose="02020603050405020304" pitchFamily="18" charset="0"/>
                <a:cs typeface="Times New Roman" panose="02020603050405020304" pitchFamily="18" charset="0"/>
              </a:rPr>
              <a:t>-графической работой (эпюр 9) студентов. Исходные чертежи, согласно варианта, студенты берут с наглядного стенда кафедры.</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199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Прямая соединительная линия 69"/>
          <p:cNvCxnSpPr/>
          <p:nvPr/>
        </p:nvCxnSpPr>
        <p:spPr>
          <a:xfrm flipH="1">
            <a:off x="3769184" y="4118631"/>
            <a:ext cx="46508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Равнобедренный треугольник 1"/>
          <p:cNvSpPr/>
          <p:nvPr/>
        </p:nvSpPr>
        <p:spPr>
          <a:xfrm>
            <a:off x="4296000" y="549000"/>
            <a:ext cx="3600000" cy="28800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уга 3"/>
          <p:cNvSpPr/>
          <p:nvPr/>
        </p:nvSpPr>
        <p:spPr>
          <a:xfrm rot="8280000">
            <a:off x="4296001" y="2309485"/>
            <a:ext cx="3600000" cy="3600000"/>
          </a:xfrm>
          <a:prstGeom prst="arc">
            <a:avLst>
              <a:gd name="adj1" fmla="val 16383992"/>
              <a:gd name="adj2" fmla="val 20972204"/>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2" name="Прямая соединительная линия 11"/>
          <p:cNvCxnSpPr/>
          <p:nvPr/>
        </p:nvCxnSpPr>
        <p:spPr>
          <a:xfrm>
            <a:off x="6455250" y="1753592"/>
            <a:ext cx="748005" cy="137657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flipV="1">
            <a:off x="4993727" y="3127065"/>
            <a:ext cx="2217187" cy="100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a:off x="4993727" y="1753592"/>
            <a:ext cx="1465526" cy="139272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4307091" y="3432096"/>
            <a:ext cx="3600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4296000" y="4118631"/>
            <a:ext cx="363342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2" idx="0"/>
            <a:endCxn id="2" idx="2"/>
          </p:cNvCxnSpPr>
          <p:nvPr/>
        </p:nvCxnSpPr>
        <p:spPr>
          <a:xfrm flipH="1">
            <a:off x="4296000" y="549000"/>
            <a:ext cx="1800000" cy="288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2" idx="0"/>
            <a:endCxn id="2" idx="4"/>
          </p:cNvCxnSpPr>
          <p:nvPr/>
        </p:nvCxnSpPr>
        <p:spPr>
          <a:xfrm>
            <a:off x="6096000" y="549000"/>
            <a:ext cx="1800000" cy="288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7886947" y="3276600"/>
            <a:ext cx="0" cy="9958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flipH="1" flipV="1">
            <a:off x="4292206" y="3058021"/>
            <a:ext cx="0" cy="10941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flipV="1">
            <a:off x="6102942" y="419315"/>
            <a:ext cx="0" cy="320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H="1">
            <a:off x="7212717" y="2929792"/>
            <a:ext cx="0" cy="33647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flipH="1">
            <a:off x="4995686" y="2976563"/>
            <a:ext cx="0" cy="33480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flipV="1">
            <a:off x="7219125" y="5349240"/>
            <a:ext cx="0" cy="95276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a:xfrm flipV="1">
            <a:off x="4998749" y="5401056"/>
            <a:ext cx="3795" cy="9082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flipV="1">
            <a:off x="4994242" y="6311243"/>
            <a:ext cx="2232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flipV="1">
            <a:off x="6451669" y="5517371"/>
            <a:ext cx="1582" cy="78177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flipH="1">
            <a:off x="6454003" y="1713021"/>
            <a:ext cx="1185" cy="39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6094617" y="3929999"/>
            <a:ext cx="0" cy="255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a:off x="3838264" y="565527"/>
            <a:ext cx="1136" cy="284800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Дуга 61"/>
          <p:cNvSpPr/>
          <p:nvPr/>
        </p:nvSpPr>
        <p:spPr>
          <a:xfrm rot="5400000">
            <a:off x="4289952" y="2309297"/>
            <a:ext cx="3600000" cy="3600000"/>
          </a:xfrm>
          <a:prstGeom prst="arc">
            <a:avLst>
              <a:gd name="adj1" fmla="val 16200000"/>
              <a:gd name="adj2" fmla="val 5445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5" name="Дуга 64"/>
          <p:cNvSpPr/>
          <p:nvPr/>
        </p:nvSpPr>
        <p:spPr>
          <a:xfrm rot="10437422">
            <a:off x="4322136" y="2344048"/>
            <a:ext cx="3600000" cy="3600000"/>
          </a:xfrm>
          <a:prstGeom prst="arc">
            <a:avLst>
              <a:gd name="adj1" fmla="val 18827400"/>
              <a:gd name="adj2" fmla="val 455818"/>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6" name="Дуга 65"/>
          <p:cNvSpPr/>
          <p:nvPr/>
        </p:nvSpPr>
        <p:spPr>
          <a:xfrm rot="5220241">
            <a:off x="4318521" y="2287915"/>
            <a:ext cx="3600000" cy="3600000"/>
          </a:xfrm>
          <a:prstGeom prst="arc">
            <a:avLst>
              <a:gd name="adj1" fmla="val 16494173"/>
              <a:gd name="adj2" fmla="val 19513711"/>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71" name="Прямая соединительная линия 70"/>
          <p:cNvCxnSpPr/>
          <p:nvPr/>
        </p:nvCxnSpPr>
        <p:spPr>
          <a:xfrm flipH="1">
            <a:off x="3710291" y="341258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p:nvPr/>
        </p:nvCxnSpPr>
        <p:spPr>
          <a:xfrm flipH="1" flipV="1">
            <a:off x="3729163" y="548999"/>
            <a:ext cx="2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p:nvPr/>
        </p:nvCxnSpPr>
        <p:spPr>
          <a:xfrm flipH="1" flipV="1">
            <a:off x="6447679" y="1760882"/>
            <a:ext cx="19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Прямая соединительная линия 83"/>
          <p:cNvCxnSpPr/>
          <p:nvPr/>
        </p:nvCxnSpPr>
        <p:spPr>
          <a:xfrm flipH="1">
            <a:off x="7215571" y="3126601"/>
            <a:ext cx="15909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Прямая соединительная линия 84"/>
          <p:cNvCxnSpPr/>
          <p:nvPr/>
        </p:nvCxnSpPr>
        <p:spPr>
          <a:xfrm>
            <a:off x="8260080" y="1769110"/>
            <a:ext cx="0" cy="136800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Прямая соединительная линия 85"/>
          <p:cNvCxnSpPr/>
          <p:nvPr/>
        </p:nvCxnSpPr>
        <p:spPr>
          <a:xfrm>
            <a:off x="7907672" y="3422258"/>
            <a:ext cx="949059" cy="164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rot="16200000">
            <a:off x="3496676" y="1808658"/>
            <a:ext cx="399468" cy="369332"/>
          </a:xfrm>
          <a:prstGeom prst="rect">
            <a:avLst/>
          </a:prstGeom>
          <a:noFill/>
        </p:spPr>
        <p:txBody>
          <a:bodyPr wrap="none" rtlCol="0">
            <a:spAutoFit/>
          </a:bodyPr>
          <a:lstStyle/>
          <a:p>
            <a:r>
              <a:rPr lang="uz-Cyrl-UZ" i="1" dirty="0" smtClean="0">
                <a:latin typeface="ISOCPEUR" panose="020B0604020202020204" pitchFamily="34" charset="0"/>
              </a:rPr>
              <a:t>80</a:t>
            </a:r>
            <a:endParaRPr lang="ru-RU" i="1" dirty="0">
              <a:latin typeface="ISOCPEUR" panose="020B0604020202020204" pitchFamily="34" charset="0"/>
            </a:endParaRPr>
          </a:p>
        </p:txBody>
      </p:sp>
      <p:cxnSp>
        <p:nvCxnSpPr>
          <p:cNvPr id="92" name="Прямая соединительная линия 91"/>
          <p:cNvCxnSpPr/>
          <p:nvPr/>
        </p:nvCxnSpPr>
        <p:spPr>
          <a:xfrm flipV="1">
            <a:off x="4285269" y="6673702"/>
            <a:ext cx="3600000"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a:off x="7874254" y="4146656"/>
            <a:ext cx="40824" cy="26179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flipH="1">
            <a:off x="4296699" y="4099722"/>
            <a:ext cx="0" cy="27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5807138" y="6316594"/>
            <a:ext cx="591608" cy="369332"/>
          </a:xfrm>
          <a:prstGeom prst="rect">
            <a:avLst/>
          </a:prstGeom>
          <a:noFill/>
        </p:spPr>
        <p:txBody>
          <a:bodyPr wrap="square" rtlCol="0">
            <a:spAutoFit/>
          </a:bodyPr>
          <a:lstStyle/>
          <a:p>
            <a:r>
              <a:rPr lang="uz-Cyrl-UZ" i="1" dirty="0" smtClean="0">
                <a:latin typeface="ISOCPEUR" panose="020B0604020202020204" pitchFamily="34" charset="0"/>
              </a:rPr>
              <a:t>100</a:t>
            </a:r>
            <a:endParaRPr lang="ru-RU"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107" name="TextBox 106"/>
              <p:cNvSpPr txBox="1"/>
              <p:nvPr/>
            </p:nvSpPr>
            <p:spPr>
              <a:xfrm>
                <a:off x="5625763" y="6347259"/>
                <a:ext cx="3222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i="1" dirty="0">
                  <a:latin typeface="ISOCPEUR" panose="020B0604020202020204" pitchFamily="34" charset="0"/>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5625763" y="6347259"/>
                <a:ext cx="322204" cy="276999"/>
              </a:xfrm>
              <a:prstGeom prst="rect">
                <a:avLst/>
              </a:prstGeom>
              <a:blipFill>
                <a:blip r:embed="rId2"/>
                <a:stretch>
                  <a:fillRect l="-16981" r="-16981" b="-26087"/>
                </a:stretch>
              </a:blipFill>
            </p:spPr>
            <p:txBody>
              <a:bodyPr/>
              <a:lstStyle/>
              <a:p>
                <a:r>
                  <a:rPr lang="ru-RU">
                    <a:noFill/>
                  </a:rPr>
                  <a:t> </a:t>
                </a:r>
              </a:p>
            </p:txBody>
          </p:sp>
        </mc:Fallback>
      </mc:AlternateContent>
      <p:cxnSp>
        <p:nvCxnSpPr>
          <p:cNvPr id="127" name="Прямая соединительная линия 126"/>
          <p:cNvCxnSpPr/>
          <p:nvPr/>
        </p:nvCxnSpPr>
        <p:spPr>
          <a:xfrm>
            <a:off x="8730591" y="3132201"/>
            <a:ext cx="0" cy="28800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a:stCxn id="2" idx="4"/>
            <a:endCxn id="2" idx="4"/>
          </p:cNvCxnSpPr>
          <p:nvPr/>
        </p:nvCxnSpPr>
        <p:spPr>
          <a:xfrm>
            <a:off x="7896000" y="3429000"/>
            <a:ext cx="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rot="16200000">
            <a:off x="7923457" y="2228971"/>
            <a:ext cx="399468" cy="369332"/>
          </a:xfrm>
          <a:prstGeom prst="rect">
            <a:avLst/>
          </a:prstGeom>
          <a:noFill/>
        </p:spPr>
        <p:txBody>
          <a:bodyPr wrap="none" rtlCol="0">
            <a:spAutoFit/>
          </a:bodyPr>
          <a:lstStyle/>
          <a:p>
            <a:r>
              <a:rPr lang="uz-Cyrl-UZ" i="1" dirty="0" smtClean="0">
                <a:latin typeface="ISOCPEUR" panose="020B0604020202020204" pitchFamily="34" charset="0"/>
              </a:rPr>
              <a:t>35</a:t>
            </a:r>
            <a:endParaRPr lang="ru-RU" i="1" dirty="0">
              <a:latin typeface="ISOCPEUR" panose="020B0604020202020204" pitchFamily="34" charset="0"/>
            </a:endParaRPr>
          </a:p>
        </p:txBody>
      </p:sp>
      <p:cxnSp>
        <p:nvCxnSpPr>
          <p:cNvPr id="148" name="Прямая соединительная линия 147"/>
          <p:cNvCxnSpPr/>
          <p:nvPr/>
        </p:nvCxnSpPr>
        <p:spPr>
          <a:xfrm flipH="1">
            <a:off x="6454595" y="5030350"/>
            <a:ext cx="756000"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Прямая соединительная линия 148"/>
          <p:cNvCxnSpPr/>
          <p:nvPr/>
        </p:nvCxnSpPr>
        <p:spPr>
          <a:xfrm flipH="1" flipV="1">
            <a:off x="4997853" y="4641704"/>
            <a:ext cx="2196000"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rot="16200000">
            <a:off x="8352493" y="3091535"/>
            <a:ext cx="369012" cy="369332"/>
          </a:xfrm>
          <a:prstGeom prst="rect">
            <a:avLst/>
          </a:prstGeom>
          <a:noFill/>
        </p:spPr>
        <p:txBody>
          <a:bodyPr wrap="none" rtlCol="0">
            <a:spAutoFit/>
          </a:bodyPr>
          <a:lstStyle/>
          <a:p>
            <a:r>
              <a:rPr lang="uz-Cyrl-UZ" i="1" dirty="0" smtClean="0">
                <a:latin typeface="ISOCPEUR" panose="020B0604020202020204" pitchFamily="34" charset="0"/>
              </a:rPr>
              <a:t>10</a:t>
            </a:r>
            <a:endParaRPr lang="ru-RU" i="1" dirty="0">
              <a:latin typeface="ISOCPEUR" panose="020B0604020202020204" pitchFamily="34" charset="0"/>
            </a:endParaRPr>
          </a:p>
        </p:txBody>
      </p:sp>
      <p:sp>
        <p:nvSpPr>
          <p:cNvPr id="159" name="TextBox 158"/>
          <p:cNvSpPr txBox="1"/>
          <p:nvPr/>
        </p:nvSpPr>
        <p:spPr>
          <a:xfrm>
            <a:off x="5581137" y="4305062"/>
            <a:ext cx="399468" cy="369332"/>
          </a:xfrm>
          <a:prstGeom prst="rect">
            <a:avLst/>
          </a:prstGeom>
          <a:noFill/>
        </p:spPr>
        <p:txBody>
          <a:bodyPr wrap="none" rtlCol="0">
            <a:spAutoFit/>
          </a:bodyPr>
          <a:lstStyle/>
          <a:p>
            <a:r>
              <a:rPr lang="uz-Cyrl-UZ" i="1" dirty="0" smtClean="0">
                <a:latin typeface="ISOCPEUR" panose="020B0604020202020204" pitchFamily="34" charset="0"/>
              </a:rPr>
              <a:t>60</a:t>
            </a:r>
            <a:endParaRPr lang="ru-RU" i="1" dirty="0">
              <a:latin typeface="ISOCPEUR" panose="020B0604020202020204" pitchFamily="34" charset="0"/>
            </a:endParaRPr>
          </a:p>
        </p:txBody>
      </p:sp>
      <p:sp>
        <p:nvSpPr>
          <p:cNvPr id="162" name="TextBox 161"/>
          <p:cNvSpPr txBox="1"/>
          <p:nvPr/>
        </p:nvSpPr>
        <p:spPr>
          <a:xfrm>
            <a:off x="6684043" y="4661018"/>
            <a:ext cx="399468" cy="369332"/>
          </a:xfrm>
          <a:prstGeom prst="rect">
            <a:avLst/>
          </a:prstGeom>
          <a:noFill/>
        </p:spPr>
        <p:txBody>
          <a:bodyPr wrap="none" rtlCol="0">
            <a:spAutoFit/>
          </a:bodyPr>
          <a:lstStyle/>
          <a:p>
            <a:r>
              <a:rPr lang="uz-Cyrl-UZ" i="1" dirty="0" smtClean="0">
                <a:latin typeface="ISOCPEUR" panose="020B0604020202020204" pitchFamily="34" charset="0"/>
              </a:rPr>
              <a:t>22</a:t>
            </a:r>
            <a:endParaRPr lang="ru-RU" i="1" dirty="0">
              <a:latin typeface="ISOCPEUR" panose="020B0604020202020204" pitchFamily="34" charset="0"/>
            </a:endParaRPr>
          </a:p>
        </p:txBody>
      </p:sp>
      <p:cxnSp>
        <p:nvCxnSpPr>
          <p:cNvPr id="163" name="Прямая соединительная линия 162"/>
          <p:cNvCxnSpPr/>
          <p:nvPr/>
        </p:nvCxnSpPr>
        <p:spPr>
          <a:xfrm flipH="1" flipV="1">
            <a:off x="3829468" y="3420661"/>
            <a:ext cx="0" cy="72000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Прямая соединительная линия 164"/>
          <p:cNvCxnSpPr/>
          <p:nvPr/>
        </p:nvCxnSpPr>
        <p:spPr>
          <a:xfrm>
            <a:off x="3702244" y="4109297"/>
            <a:ext cx="5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rot="16200000" flipH="1">
            <a:off x="3344186" y="3442237"/>
            <a:ext cx="617663" cy="369332"/>
          </a:xfrm>
          <a:prstGeom prst="rect">
            <a:avLst/>
          </a:prstGeom>
          <a:noFill/>
        </p:spPr>
        <p:txBody>
          <a:bodyPr wrap="square" rtlCol="0">
            <a:spAutoFit/>
          </a:bodyPr>
          <a:lstStyle/>
          <a:p>
            <a:r>
              <a:rPr lang="uz-Cyrl-UZ" i="1" dirty="0" smtClean="0">
                <a:latin typeface="ISOCPEUR" panose="020B0604020202020204" pitchFamily="34" charset="0"/>
              </a:rPr>
              <a:t>20</a:t>
            </a:r>
            <a:endParaRPr lang="ru-RU" i="1" dirty="0">
              <a:latin typeface="ISOCPEUR" panose="020B0604020202020204" pitchFamily="34" charset="0"/>
            </a:endParaRPr>
          </a:p>
        </p:txBody>
      </p:sp>
      <p:sp>
        <p:nvSpPr>
          <p:cNvPr id="50" name="Прямоугольник 49"/>
          <p:cNvSpPr/>
          <p:nvPr/>
        </p:nvSpPr>
        <p:spPr>
          <a:xfrm>
            <a:off x="1502230" y="6183482"/>
            <a:ext cx="1770642" cy="525411"/>
          </a:xfrm>
          <a:prstGeom prst="rect">
            <a:avLst/>
          </a:prstGeom>
        </p:spPr>
        <p:txBody>
          <a:bodyPr wrap="square">
            <a:spAutoFit/>
          </a:bodyPr>
          <a:lstStyle/>
          <a:p>
            <a:r>
              <a:rPr lang="ru-RU" sz="2800" i="1" dirty="0" smtClean="0">
                <a:solidFill>
                  <a:srgbClr val="C00000"/>
                </a:solidFill>
                <a:latin typeface="ISOCPEUR" panose="020B0604020202020204" pitchFamily="34" charset="0"/>
              </a:rPr>
              <a:t>Рис. 131</a:t>
            </a:r>
            <a:endParaRPr lang="ru-RU" sz="2800" i="1" dirty="0">
              <a:solidFill>
                <a:srgbClr val="C00000"/>
              </a:solidFill>
              <a:latin typeface="ISOCPEUR" panose="020B0604020202020204" pitchFamily="34" charset="0"/>
            </a:endParaRPr>
          </a:p>
        </p:txBody>
      </p:sp>
    </p:spTree>
    <p:extLst>
      <p:ext uri="{BB962C8B-B14F-4D97-AF65-F5344CB8AC3E}">
        <p14:creationId xmlns:p14="http://schemas.microsoft.com/office/powerpoint/2010/main" val="2588882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Box 124"/>
          <p:cNvSpPr txBox="1"/>
          <p:nvPr/>
        </p:nvSpPr>
        <p:spPr>
          <a:xfrm rot="18475409">
            <a:off x="6627879" y="4454411"/>
            <a:ext cx="354584"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r>
              <a:rPr lang="en-US" sz="1100" i="1" dirty="0" smtClean="0">
                <a:solidFill>
                  <a:srgbClr val="FFC000"/>
                </a:solidFill>
                <a:latin typeface="ISOCPEUR" panose="020B0604020202020204" pitchFamily="34" charset="0"/>
              </a:rPr>
              <a:t>1</a:t>
            </a:r>
            <a:endParaRPr lang="ru-RU" sz="1100" i="1" dirty="0">
              <a:solidFill>
                <a:srgbClr val="FFC000"/>
              </a:solidFill>
              <a:latin typeface="ISOCPEUR" panose="020B0604020202020204" pitchFamily="34" charset="0"/>
            </a:endParaRPr>
          </a:p>
        </p:txBody>
      </p:sp>
      <p:cxnSp>
        <p:nvCxnSpPr>
          <p:cNvPr id="70" name="Прямая соединительная линия 69"/>
          <p:cNvCxnSpPr/>
          <p:nvPr/>
        </p:nvCxnSpPr>
        <p:spPr>
          <a:xfrm flipH="1">
            <a:off x="3837623" y="4118631"/>
            <a:ext cx="46508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3743325" y="3417094"/>
            <a:ext cx="4343400" cy="11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Равнобедренный треугольник 1"/>
          <p:cNvSpPr/>
          <p:nvPr/>
        </p:nvSpPr>
        <p:spPr>
          <a:xfrm>
            <a:off x="4296000" y="549000"/>
            <a:ext cx="3600000" cy="28800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уга 3"/>
          <p:cNvSpPr/>
          <p:nvPr/>
        </p:nvSpPr>
        <p:spPr>
          <a:xfrm rot="8280000">
            <a:off x="4296001" y="2309485"/>
            <a:ext cx="3600000" cy="3600000"/>
          </a:xfrm>
          <a:prstGeom prst="arc">
            <a:avLst>
              <a:gd name="adj1" fmla="val 16383992"/>
              <a:gd name="adj2" fmla="val 20972204"/>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2" name="Прямая соединительная линия 11"/>
          <p:cNvCxnSpPr/>
          <p:nvPr/>
        </p:nvCxnSpPr>
        <p:spPr>
          <a:xfrm>
            <a:off x="6455250" y="1753592"/>
            <a:ext cx="792000" cy="122535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5029200" y="2971800"/>
            <a:ext cx="23409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a:off x="5021609" y="1753592"/>
            <a:ext cx="1437644" cy="121820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a:stCxn id="2" idx="2"/>
            <a:endCxn id="2" idx="4"/>
          </p:cNvCxnSpPr>
          <p:nvPr/>
        </p:nvCxnSpPr>
        <p:spPr>
          <a:xfrm>
            <a:off x="4296000" y="3429000"/>
            <a:ext cx="3600000"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4296000" y="4118631"/>
            <a:ext cx="3633424"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stCxn id="2" idx="0"/>
            <a:endCxn id="2" idx="2"/>
          </p:cNvCxnSpPr>
          <p:nvPr/>
        </p:nvCxnSpPr>
        <p:spPr>
          <a:xfrm flipH="1">
            <a:off x="4296000" y="549000"/>
            <a:ext cx="1800000" cy="288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2" idx="0"/>
            <a:endCxn id="2" idx="4"/>
          </p:cNvCxnSpPr>
          <p:nvPr/>
        </p:nvCxnSpPr>
        <p:spPr>
          <a:xfrm>
            <a:off x="6096000" y="549000"/>
            <a:ext cx="1800000" cy="288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a:off x="7886947" y="3276600"/>
            <a:ext cx="0" cy="9958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Прямая соединительная линия 40"/>
          <p:cNvCxnSpPr/>
          <p:nvPr/>
        </p:nvCxnSpPr>
        <p:spPr>
          <a:xfrm flipH="1" flipV="1">
            <a:off x="4292206" y="3058021"/>
            <a:ext cx="0" cy="10941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Прямая соединительная линия 41"/>
          <p:cNvCxnSpPr/>
          <p:nvPr/>
        </p:nvCxnSpPr>
        <p:spPr>
          <a:xfrm flipV="1">
            <a:off x="6096000" y="329185"/>
            <a:ext cx="0" cy="327355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H="1">
            <a:off x="7241985" y="2955705"/>
            <a:ext cx="0" cy="33647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flipH="1">
            <a:off x="5025404" y="2976563"/>
            <a:ext cx="0" cy="33480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flipV="1">
            <a:off x="7235889" y="5367528"/>
            <a:ext cx="0" cy="95276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a:xfrm flipV="1">
            <a:off x="5015513" y="5437632"/>
            <a:ext cx="3795" cy="9082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flipV="1">
            <a:off x="5007196" y="6317339"/>
            <a:ext cx="2232000" cy="2985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Прямая соединительная линия 62"/>
          <p:cNvCxnSpPr/>
          <p:nvPr/>
        </p:nvCxnSpPr>
        <p:spPr>
          <a:xfrm flipV="1">
            <a:off x="3671788" y="1755765"/>
            <a:ext cx="3765630" cy="37637"/>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flipV="1">
            <a:off x="6455987" y="5524229"/>
            <a:ext cx="1582" cy="78177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flipH="1">
            <a:off x="6454003" y="1713021"/>
            <a:ext cx="1185" cy="39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a:off x="6094617" y="3929999"/>
            <a:ext cx="0" cy="255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Дуга 61"/>
          <p:cNvSpPr/>
          <p:nvPr/>
        </p:nvSpPr>
        <p:spPr>
          <a:xfrm rot="5400000">
            <a:off x="4289952" y="2309297"/>
            <a:ext cx="3600000" cy="3600000"/>
          </a:xfrm>
          <a:prstGeom prst="arc">
            <a:avLst>
              <a:gd name="adj1" fmla="val 16200000"/>
              <a:gd name="adj2" fmla="val 544532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5" name="Дуга 64"/>
          <p:cNvSpPr/>
          <p:nvPr/>
        </p:nvSpPr>
        <p:spPr>
          <a:xfrm rot="10437422">
            <a:off x="4322136" y="2344048"/>
            <a:ext cx="3600000" cy="3600000"/>
          </a:xfrm>
          <a:prstGeom prst="arc">
            <a:avLst>
              <a:gd name="adj1" fmla="val 18827400"/>
              <a:gd name="adj2" fmla="val 455818"/>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6" name="Дуга 65"/>
          <p:cNvSpPr/>
          <p:nvPr/>
        </p:nvSpPr>
        <p:spPr>
          <a:xfrm rot="5220241">
            <a:off x="4307091" y="2287915"/>
            <a:ext cx="3600000" cy="3600000"/>
          </a:xfrm>
          <a:prstGeom prst="arc">
            <a:avLst>
              <a:gd name="adj1" fmla="val 16494173"/>
              <a:gd name="adj2" fmla="val 19513711"/>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71" name="Прямая соединительная линия 70"/>
          <p:cNvCxnSpPr/>
          <p:nvPr/>
        </p:nvCxnSpPr>
        <p:spPr>
          <a:xfrm flipH="1">
            <a:off x="5481730" y="2544593"/>
            <a:ext cx="19749" cy="27513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Прямая соединительная линия 71"/>
          <p:cNvCxnSpPr/>
          <p:nvPr/>
        </p:nvCxnSpPr>
        <p:spPr>
          <a:xfrm flipH="1">
            <a:off x="6099475" y="2080772"/>
            <a:ext cx="0" cy="2952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Овал 4"/>
          <p:cNvSpPr/>
          <p:nvPr/>
        </p:nvSpPr>
        <p:spPr>
          <a:xfrm>
            <a:off x="6419626" y="1710226"/>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6424376" y="4755341"/>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7203022" y="5044101"/>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6930447" y="4986696"/>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p:cNvSpPr/>
          <p:nvPr/>
        </p:nvSpPr>
        <p:spPr>
          <a:xfrm>
            <a:off x="6058247" y="5029904"/>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p:cNvSpPr/>
          <p:nvPr/>
        </p:nvSpPr>
        <p:spPr>
          <a:xfrm>
            <a:off x="5441918" y="5174725"/>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5" name="Прямая соединительная линия 74"/>
          <p:cNvCxnSpPr/>
          <p:nvPr/>
        </p:nvCxnSpPr>
        <p:spPr>
          <a:xfrm flipH="1">
            <a:off x="5415803" y="4109297"/>
            <a:ext cx="696910" cy="360390"/>
          </a:xfrm>
          <a:prstGeom prst="line">
            <a:avLst/>
          </a:prstGeom>
          <a:ln w="127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8071" y="1462866"/>
            <a:ext cx="428322" cy="400110"/>
          </a:xfrm>
          <a:prstGeom prst="rect">
            <a:avLst/>
          </a:prstGeom>
          <a:noFill/>
        </p:spPr>
        <p:txBody>
          <a:bodyPr wrap="none" rtlCol="0">
            <a:spAutoFit/>
          </a:bodyPr>
          <a:lstStyle/>
          <a:p>
            <a:r>
              <a:rPr lang="en-US" sz="2000" i="1" dirty="0">
                <a:solidFill>
                  <a:srgbClr val="FFC000"/>
                </a:solidFill>
                <a:latin typeface="ISOCPEUR" panose="020B0604020202020204" pitchFamily="34" charset="0"/>
              </a:rPr>
              <a:t>T</a:t>
            </a:r>
            <a:r>
              <a:rPr lang="en-US" sz="1400" i="1" dirty="0" smtClean="0">
                <a:solidFill>
                  <a:srgbClr val="FFC000"/>
                </a:solidFill>
                <a:latin typeface="ISOCPEUR" panose="020B0604020202020204" pitchFamily="34" charset="0"/>
              </a:rPr>
              <a:t>V</a:t>
            </a:r>
            <a:endParaRPr lang="ru-RU" sz="1400" i="1" dirty="0">
              <a:solidFill>
                <a:srgbClr val="FFC000"/>
              </a:solidFill>
              <a:latin typeface="ISOCPEUR" panose="020B0604020202020204" pitchFamily="34" charset="0"/>
            </a:endParaRPr>
          </a:p>
        </p:txBody>
      </p:sp>
      <p:sp>
        <p:nvSpPr>
          <p:cNvPr id="9" name="TextBox 8"/>
          <p:cNvSpPr txBox="1"/>
          <p:nvPr/>
        </p:nvSpPr>
        <p:spPr>
          <a:xfrm>
            <a:off x="6331887" y="1401231"/>
            <a:ext cx="301686" cy="338554"/>
          </a:xfrm>
          <a:prstGeom prst="rect">
            <a:avLst/>
          </a:prstGeom>
          <a:noFill/>
        </p:spPr>
        <p:txBody>
          <a:bodyPr wrap="none" rtlCol="0">
            <a:spAutoFit/>
          </a:bodyPr>
          <a:lstStyle/>
          <a:p>
            <a:r>
              <a:rPr lang="en-US" sz="1600" i="1" dirty="0" smtClean="0">
                <a:latin typeface="ISOCPEUR" panose="020B0604020202020204" pitchFamily="34" charset="0"/>
              </a:rPr>
              <a:t>1’</a:t>
            </a:r>
            <a:endParaRPr lang="ru-RU" sz="1600" i="1" dirty="0">
              <a:latin typeface="ISOCPEUR" panose="020B0604020202020204" pitchFamily="34" charset="0"/>
            </a:endParaRPr>
          </a:p>
        </p:txBody>
      </p:sp>
      <p:sp>
        <p:nvSpPr>
          <p:cNvPr id="76" name="Правая фигурная скобка 75"/>
          <p:cNvSpPr/>
          <p:nvPr/>
        </p:nvSpPr>
        <p:spPr>
          <a:xfrm rot="5400000">
            <a:off x="5187198" y="2412152"/>
            <a:ext cx="324000" cy="1512000"/>
          </a:xfrm>
          <a:prstGeom prst="rightBrace">
            <a:avLst>
              <a:gd name="adj1" fmla="val 8333"/>
              <a:gd name="adj2" fmla="val 48333"/>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7" name="Правая фигурная скобка 76"/>
          <p:cNvSpPr/>
          <p:nvPr/>
        </p:nvSpPr>
        <p:spPr>
          <a:xfrm rot="5400000">
            <a:off x="5294238" y="2093736"/>
            <a:ext cx="324000" cy="1260000"/>
          </a:xfrm>
          <a:prstGeom prst="rightBrace">
            <a:avLst>
              <a:gd name="adj1" fmla="val 8333"/>
              <a:gd name="adj2" fmla="val 47219"/>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8" name="Правая фигурная скобка 77"/>
          <p:cNvSpPr/>
          <p:nvPr/>
        </p:nvSpPr>
        <p:spPr>
          <a:xfrm rot="5400000">
            <a:off x="5504457" y="1717584"/>
            <a:ext cx="252000" cy="964388"/>
          </a:xfrm>
          <a:prstGeom prst="rightBrace">
            <a:avLst>
              <a:gd name="adj1" fmla="val 8333"/>
              <a:gd name="adj2" fmla="val 48333"/>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9" name="Правая фигурная скобка 78"/>
          <p:cNvSpPr/>
          <p:nvPr/>
        </p:nvSpPr>
        <p:spPr>
          <a:xfrm rot="5400000">
            <a:off x="5586664" y="1543764"/>
            <a:ext cx="225863" cy="736842"/>
          </a:xfrm>
          <a:prstGeom prst="rightBrace">
            <a:avLst>
              <a:gd name="adj1" fmla="val 0"/>
              <a:gd name="adj2" fmla="val 47647"/>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5399647" y="1755765"/>
            <a:ext cx="402674" cy="369332"/>
          </a:xfrm>
          <a:prstGeom prst="rect">
            <a:avLst/>
          </a:prstGeom>
          <a:noFill/>
        </p:spPr>
        <p:txBody>
          <a:bodyPr wrap="none" rtlCol="0">
            <a:spAutoFit/>
          </a:bodyPr>
          <a:lstStyle/>
          <a:p>
            <a:r>
              <a:rPr lang="en-US" i="1" dirty="0" smtClean="0">
                <a:solidFill>
                  <a:srgbClr val="FF0000"/>
                </a:solidFill>
                <a:latin typeface="ISOCPEUR" panose="020B0604020202020204" pitchFamily="34" charset="0"/>
              </a:rPr>
              <a:t>R’</a:t>
            </a:r>
            <a:endParaRPr lang="ru-RU" i="1" dirty="0">
              <a:solidFill>
                <a:srgbClr val="FF0000"/>
              </a:solidFill>
              <a:latin typeface="ISOCPEUR" panose="020B0604020202020204" pitchFamily="34" charset="0"/>
            </a:endParaRPr>
          </a:p>
        </p:txBody>
      </p:sp>
      <p:sp>
        <p:nvSpPr>
          <p:cNvPr id="15" name="Дуга 14"/>
          <p:cNvSpPr/>
          <p:nvPr/>
        </p:nvSpPr>
        <p:spPr>
          <a:xfrm rot="5400000">
            <a:off x="5008643" y="2980962"/>
            <a:ext cx="2088000" cy="2088000"/>
          </a:xfrm>
          <a:prstGeom prst="arc">
            <a:avLst>
              <a:gd name="adj1" fmla="val 16649592"/>
              <a:gd name="adj2" fmla="val 4730577"/>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3" name="Дуга 82"/>
          <p:cNvSpPr/>
          <p:nvPr/>
        </p:nvSpPr>
        <p:spPr>
          <a:xfrm rot="5400000">
            <a:off x="4578205" y="2605908"/>
            <a:ext cx="3024000" cy="3024000"/>
          </a:xfrm>
          <a:prstGeom prst="arc">
            <a:avLst>
              <a:gd name="adj1" fmla="val 16200000"/>
              <a:gd name="adj2" fmla="val 5252389"/>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4" name="Дуга 83"/>
          <p:cNvSpPr/>
          <p:nvPr/>
        </p:nvSpPr>
        <p:spPr>
          <a:xfrm rot="5400000">
            <a:off x="4829822" y="2855676"/>
            <a:ext cx="2520000" cy="2520000"/>
          </a:xfrm>
          <a:prstGeom prst="arc">
            <a:avLst>
              <a:gd name="adj1" fmla="val 16364727"/>
              <a:gd name="adj2" fmla="val 4332318"/>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85" name="Дуга 84"/>
          <p:cNvSpPr/>
          <p:nvPr/>
        </p:nvSpPr>
        <p:spPr>
          <a:xfrm rot="5400000">
            <a:off x="5292775" y="3299063"/>
            <a:ext cx="1584000" cy="1584000"/>
          </a:xfrm>
          <a:prstGeom prst="arc">
            <a:avLst>
              <a:gd name="adj1" fmla="val 15429843"/>
              <a:gd name="adj2" fmla="val 5931649"/>
            </a:avLst>
          </a:prstGeom>
          <a:ln w="127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86" name="Прямая соединительная линия 85"/>
          <p:cNvCxnSpPr/>
          <p:nvPr/>
        </p:nvCxnSpPr>
        <p:spPr>
          <a:xfrm flipH="1">
            <a:off x="5414926" y="4124970"/>
            <a:ext cx="685804" cy="737148"/>
          </a:xfrm>
          <a:prstGeom prst="line">
            <a:avLst/>
          </a:prstGeom>
          <a:ln w="127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Прямая соединительная линия 86"/>
          <p:cNvCxnSpPr/>
          <p:nvPr/>
        </p:nvCxnSpPr>
        <p:spPr>
          <a:xfrm rot="-5040000" flipH="1">
            <a:off x="6720027" y="3575225"/>
            <a:ext cx="34891" cy="1260000"/>
          </a:xfrm>
          <a:prstGeom prst="line">
            <a:avLst/>
          </a:prstGeom>
          <a:ln w="127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Прямая соединительная линия 87"/>
          <p:cNvCxnSpPr/>
          <p:nvPr/>
        </p:nvCxnSpPr>
        <p:spPr>
          <a:xfrm>
            <a:off x="6115105" y="4128904"/>
            <a:ext cx="1385962" cy="559975"/>
          </a:xfrm>
          <a:prstGeom prst="line">
            <a:avLst/>
          </a:prstGeom>
          <a:ln w="127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rot="19975242">
            <a:off x="5431555" y="4087789"/>
            <a:ext cx="309700"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endParaRPr lang="ru-RU" i="1" dirty="0">
              <a:solidFill>
                <a:srgbClr val="FFC000"/>
              </a:solidFill>
              <a:latin typeface="ISOCPEUR" panose="020B0604020202020204" pitchFamily="34" charset="0"/>
            </a:endParaRPr>
          </a:p>
        </p:txBody>
      </p:sp>
      <p:sp>
        <p:nvSpPr>
          <p:cNvPr id="91" name="TextBox 90"/>
          <p:cNvSpPr txBox="1"/>
          <p:nvPr/>
        </p:nvSpPr>
        <p:spPr>
          <a:xfrm>
            <a:off x="4982996" y="3108933"/>
            <a:ext cx="381836"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r>
              <a:rPr lang="en-US" sz="1100" i="1" dirty="0" smtClean="0">
                <a:solidFill>
                  <a:srgbClr val="FFC000"/>
                </a:solidFill>
                <a:latin typeface="ISOCPEUR" panose="020B0604020202020204" pitchFamily="34" charset="0"/>
              </a:rPr>
              <a:t>3</a:t>
            </a:r>
            <a:endParaRPr lang="ru-RU" sz="1100" i="1" dirty="0">
              <a:solidFill>
                <a:srgbClr val="FFC000"/>
              </a:solidFill>
              <a:latin typeface="ISOCPEUR" panose="020B0604020202020204" pitchFamily="34" charset="0"/>
            </a:endParaRPr>
          </a:p>
        </p:txBody>
      </p:sp>
      <p:sp>
        <p:nvSpPr>
          <p:cNvPr id="92" name="TextBox 91"/>
          <p:cNvSpPr txBox="1"/>
          <p:nvPr/>
        </p:nvSpPr>
        <p:spPr>
          <a:xfrm>
            <a:off x="5213137" y="2151392"/>
            <a:ext cx="409086"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r>
              <a:rPr lang="en-US" sz="1100" i="1" dirty="0" smtClean="0">
                <a:solidFill>
                  <a:srgbClr val="FFC000"/>
                </a:solidFill>
                <a:latin typeface="ISOCPEUR" panose="020B0604020202020204" pitchFamily="34" charset="0"/>
              </a:rPr>
              <a:t>1</a:t>
            </a:r>
            <a:endParaRPr lang="ru-RU" sz="1100" i="1" dirty="0">
              <a:solidFill>
                <a:srgbClr val="FFC000"/>
              </a:solidFill>
              <a:latin typeface="ISOCPEUR" panose="020B0604020202020204" pitchFamily="34" charset="0"/>
            </a:endParaRPr>
          </a:p>
        </p:txBody>
      </p:sp>
      <p:sp>
        <p:nvSpPr>
          <p:cNvPr id="93" name="TextBox 92"/>
          <p:cNvSpPr txBox="1"/>
          <p:nvPr/>
        </p:nvSpPr>
        <p:spPr>
          <a:xfrm>
            <a:off x="6376391" y="4388076"/>
            <a:ext cx="253596" cy="338554"/>
          </a:xfrm>
          <a:prstGeom prst="rect">
            <a:avLst/>
          </a:prstGeom>
          <a:noFill/>
        </p:spPr>
        <p:txBody>
          <a:bodyPr wrap="none" rtlCol="0">
            <a:spAutoFit/>
          </a:bodyPr>
          <a:lstStyle/>
          <a:p>
            <a:r>
              <a:rPr lang="en-US" sz="1600" i="1" dirty="0" smtClean="0">
                <a:latin typeface="ISOCPEUR" panose="020B0604020202020204" pitchFamily="34" charset="0"/>
              </a:rPr>
              <a:t>1</a:t>
            </a:r>
            <a:endParaRPr lang="ru-RU" sz="1600" i="1" dirty="0">
              <a:latin typeface="ISOCPEUR" panose="020B0604020202020204" pitchFamily="34" charset="0"/>
            </a:endParaRPr>
          </a:p>
        </p:txBody>
      </p:sp>
      <p:sp>
        <p:nvSpPr>
          <p:cNvPr id="95" name="TextBox 94"/>
          <p:cNvSpPr txBox="1"/>
          <p:nvPr/>
        </p:nvSpPr>
        <p:spPr>
          <a:xfrm>
            <a:off x="5995079" y="1728798"/>
            <a:ext cx="343364" cy="338554"/>
          </a:xfrm>
          <a:prstGeom prst="rect">
            <a:avLst/>
          </a:prstGeom>
          <a:noFill/>
        </p:spPr>
        <p:txBody>
          <a:bodyPr wrap="none" rtlCol="0">
            <a:spAutoFit/>
          </a:bodyPr>
          <a:lstStyle/>
          <a:p>
            <a:r>
              <a:rPr lang="ru-RU" sz="1600" i="1" dirty="0">
                <a:latin typeface="ISOCPEUR" panose="020B0604020202020204" pitchFamily="34" charset="0"/>
              </a:rPr>
              <a:t>7</a:t>
            </a:r>
            <a:r>
              <a:rPr lang="en-US" sz="1600" i="1" dirty="0" smtClean="0">
                <a:latin typeface="ISOCPEUR" panose="020B0604020202020204" pitchFamily="34" charset="0"/>
              </a:rPr>
              <a:t>’</a:t>
            </a:r>
            <a:endParaRPr lang="ru-RU" sz="1600" i="1" dirty="0">
              <a:latin typeface="ISOCPEUR" panose="020B0604020202020204" pitchFamily="34" charset="0"/>
            </a:endParaRPr>
          </a:p>
        </p:txBody>
      </p:sp>
      <p:cxnSp>
        <p:nvCxnSpPr>
          <p:cNvPr id="99" name="Прямая соединительная линия 98"/>
          <p:cNvCxnSpPr/>
          <p:nvPr/>
        </p:nvCxnSpPr>
        <p:spPr>
          <a:xfrm flipV="1">
            <a:off x="3763761" y="2029282"/>
            <a:ext cx="3946595" cy="4948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3716503" y="1726717"/>
            <a:ext cx="487634" cy="400110"/>
          </a:xfrm>
          <a:prstGeom prst="rect">
            <a:avLst/>
          </a:prstGeom>
          <a:noFill/>
        </p:spPr>
        <p:txBody>
          <a:bodyPr wrap="none" rtlCol="0">
            <a:spAutoFit/>
          </a:bodyPr>
          <a:lstStyle/>
          <a:p>
            <a:r>
              <a:rPr lang="en-US" sz="2000" i="1" dirty="0" smtClean="0">
                <a:solidFill>
                  <a:srgbClr val="FFC000"/>
                </a:solidFill>
                <a:latin typeface="ISOCPEUR" panose="020B0604020202020204" pitchFamily="34" charset="0"/>
              </a:rPr>
              <a:t>T</a:t>
            </a:r>
            <a:r>
              <a:rPr lang="en-US" sz="1400" i="1" dirty="0" smtClean="0">
                <a:solidFill>
                  <a:srgbClr val="FFC000"/>
                </a:solidFill>
                <a:latin typeface="ISOCPEUR" panose="020B0604020202020204" pitchFamily="34" charset="0"/>
              </a:rPr>
              <a:t>V1</a:t>
            </a:r>
            <a:endParaRPr lang="ru-RU" sz="1400" i="1" dirty="0">
              <a:solidFill>
                <a:srgbClr val="FFC000"/>
              </a:solidFill>
              <a:latin typeface="ISOCPEUR" panose="020B0604020202020204" pitchFamily="34" charset="0"/>
            </a:endParaRPr>
          </a:p>
        </p:txBody>
      </p:sp>
      <p:sp>
        <p:nvSpPr>
          <p:cNvPr id="101" name="TextBox 100"/>
          <p:cNvSpPr txBox="1"/>
          <p:nvPr/>
        </p:nvSpPr>
        <p:spPr>
          <a:xfrm>
            <a:off x="6589198" y="1742219"/>
            <a:ext cx="340158" cy="338554"/>
          </a:xfrm>
          <a:prstGeom prst="rect">
            <a:avLst/>
          </a:prstGeom>
          <a:noFill/>
        </p:spPr>
        <p:txBody>
          <a:bodyPr wrap="none" rtlCol="0">
            <a:spAutoFit/>
          </a:bodyPr>
          <a:lstStyle/>
          <a:p>
            <a:r>
              <a:rPr lang="en-US" sz="1600" i="1" dirty="0" smtClean="0">
                <a:latin typeface="ISOCPEUR" panose="020B0604020202020204" pitchFamily="34" charset="0"/>
              </a:rPr>
              <a:t>2’</a:t>
            </a:r>
            <a:endParaRPr lang="ru-RU" sz="1600" i="1" dirty="0">
              <a:latin typeface="ISOCPEUR" panose="020B0604020202020204" pitchFamily="34" charset="0"/>
            </a:endParaRPr>
          </a:p>
        </p:txBody>
      </p:sp>
      <p:sp>
        <p:nvSpPr>
          <p:cNvPr id="103" name="TextBox 102"/>
          <p:cNvSpPr txBox="1"/>
          <p:nvPr/>
        </p:nvSpPr>
        <p:spPr>
          <a:xfrm>
            <a:off x="7174701" y="4944019"/>
            <a:ext cx="293670" cy="338554"/>
          </a:xfrm>
          <a:prstGeom prst="rect">
            <a:avLst/>
          </a:prstGeom>
          <a:noFill/>
        </p:spPr>
        <p:txBody>
          <a:bodyPr wrap="none" rtlCol="0">
            <a:spAutoFit/>
          </a:bodyPr>
          <a:lstStyle/>
          <a:p>
            <a:r>
              <a:rPr lang="en-US" sz="1600" i="1" dirty="0" smtClean="0">
                <a:latin typeface="ISOCPEUR" panose="020B0604020202020204" pitchFamily="34" charset="0"/>
              </a:rPr>
              <a:t>4</a:t>
            </a:r>
            <a:endParaRPr lang="ru-RU" sz="1600" i="1" dirty="0">
              <a:latin typeface="ISOCPEUR" panose="020B0604020202020204" pitchFamily="34" charset="0"/>
            </a:endParaRPr>
          </a:p>
        </p:txBody>
      </p:sp>
      <p:sp>
        <p:nvSpPr>
          <p:cNvPr id="104" name="TextBox 103"/>
          <p:cNvSpPr txBox="1"/>
          <p:nvPr/>
        </p:nvSpPr>
        <p:spPr>
          <a:xfrm>
            <a:off x="5432143" y="2477380"/>
            <a:ext cx="343364" cy="338554"/>
          </a:xfrm>
          <a:prstGeom prst="rect">
            <a:avLst/>
          </a:prstGeom>
          <a:noFill/>
        </p:spPr>
        <p:txBody>
          <a:bodyPr wrap="none" rtlCol="0">
            <a:spAutoFit/>
          </a:bodyPr>
          <a:lstStyle/>
          <a:p>
            <a:r>
              <a:rPr lang="ru-RU" sz="1600" i="1" dirty="0">
                <a:latin typeface="ISOCPEUR" panose="020B0604020202020204" pitchFamily="34" charset="0"/>
              </a:rPr>
              <a:t>6</a:t>
            </a:r>
            <a:r>
              <a:rPr lang="en-US" sz="1600" i="1" dirty="0" smtClean="0">
                <a:latin typeface="ISOCPEUR" panose="020B0604020202020204" pitchFamily="34" charset="0"/>
              </a:rPr>
              <a:t>’</a:t>
            </a:r>
            <a:endParaRPr lang="ru-RU" sz="1600" i="1" dirty="0">
              <a:latin typeface="ISOCPEUR" panose="020B0604020202020204" pitchFamily="34" charset="0"/>
            </a:endParaRPr>
          </a:p>
        </p:txBody>
      </p:sp>
      <p:sp>
        <p:nvSpPr>
          <p:cNvPr id="105" name="TextBox 104"/>
          <p:cNvSpPr txBox="1"/>
          <p:nvPr/>
        </p:nvSpPr>
        <p:spPr>
          <a:xfrm>
            <a:off x="6556813" y="4087789"/>
            <a:ext cx="381836" cy="369332"/>
          </a:xfrm>
          <a:prstGeom prst="rect">
            <a:avLst/>
          </a:prstGeom>
          <a:noFill/>
        </p:spPr>
        <p:txBody>
          <a:bodyPr wrap="none" rtlCol="0">
            <a:spAutoFit/>
          </a:bodyPr>
          <a:lstStyle/>
          <a:p>
            <a:r>
              <a:rPr lang="en-US" dirty="0" smtClean="0">
                <a:solidFill>
                  <a:srgbClr val="FFC000"/>
                </a:solidFill>
              </a:rPr>
              <a:t>R</a:t>
            </a:r>
            <a:r>
              <a:rPr lang="en-US" sz="1100" dirty="0" smtClean="0">
                <a:solidFill>
                  <a:srgbClr val="FFC000"/>
                </a:solidFill>
              </a:rPr>
              <a:t>2</a:t>
            </a:r>
            <a:endParaRPr lang="ru-RU" sz="1100" dirty="0">
              <a:solidFill>
                <a:srgbClr val="FFC000"/>
              </a:solidFill>
            </a:endParaRPr>
          </a:p>
        </p:txBody>
      </p:sp>
      <p:sp>
        <p:nvSpPr>
          <p:cNvPr id="106" name="TextBox 105"/>
          <p:cNvSpPr txBox="1"/>
          <p:nvPr/>
        </p:nvSpPr>
        <p:spPr>
          <a:xfrm>
            <a:off x="5428396" y="2649010"/>
            <a:ext cx="428322"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r>
              <a:rPr lang="en-US" sz="1100" i="1" dirty="0">
                <a:solidFill>
                  <a:srgbClr val="FFC000"/>
                </a:solidFill>
                <a:latin typeface="ISOCPEUR" panose="020B0604020202020204" pitchFamily="34" charset="0"/>
              </a:rPr>
              <a:t>2</a:t>
            </a:r>
            <a:endParaRPr lang="ru-RU" sz="1100" i="1" dirty="0">
              <a:solidFill>
                <a:srgbClr val="FFC000"/>
              </a:solidFill>
              <a:latin typeface="ISOCPEUR" panose="020B0604020202020204" pitchFamily="34" charset="0"/>
            </a:endParaRPr>
          </a:p>
        </p:txBody>
      </p:sp>
      <p:sp>
        <p:nvSpPr>
          <p:cNvPr id="107" name="TextBox 106"/>
          <p:cNvSpPr txBox="1"/>
          <p:nvPr/>
        </p:nvSpPr>
        <p:spPr>
          <a:xfrm>
            <a:off x="7222224" y="4319547"/>
            <a:ext cx="381836" cy="369332"/>
          </a:xfrm>
          <a:prstGeom prst="rect">
            <a:avLst/>
          </a:prstGeom>
          <a:noFill/>
        </p:spPr>
        <p:txBody>
          <a:bodyPr wrap="none" rtlCol="0">
            <a:spAutoFit/>
          </a:bodyPr>
          <a:lstStyle/>
          <a:p>
            <a:r>
              <a:rPr lang="en-US" dirty="0" smtClean="0">
                <a:solidFill>
                  <a:srgbClr val="FFC000"/>
                </a:solidFill>
              </a:rPr>
              <a:t>R</a:t>
            </a:r>
            <a:r>
              <a:rPr lang="en-US" sz="1100" dirty="0">
                <a:solidFill>
                  <a:srgbClr val="FFC000"/>
                </a:solidFill>
              </a:rPr>
              <a:t>3</a:t>
            </a:r>
            <a:endParaRPr lang="ru-RU" sz="1100" dirty="0">
              <a:solidFill>
                <a:srgbClr val="FFC000"/>
              </a:solidFill>
            </a:endParaRPr>
          </a:p>
        </p:txBody>
      </p:sp>
      <p:cxnSp>
        <p:nvCxnSpPr>
          <p:cNvPr id="108" name="Прямая соединительная линия 107"/>
          <p:cNvCxnSpPr/>
          <p:nvPr/>
        </p:nvCxnSpPr>
        <p:spPr>
          <a:xfrm>
            <a:off x="6973558" y="2499169"/>
            <a:ext cx="0" cy="252352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Прямая соединительная линия 109"/>
          <p:cNvCxnSpPr/>
          <p:nvPr/>
        </p:nvCxnSpPr>
        <p:spPr>
          <a:xfrm>
            <a:off x="6643613" y="2074972"/>
            <a:ext cx="0" cy="28049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6009643" y="5005448"/>
            <a:ext cx="298480" cy="338554"/>
          </a:xfrm>
          <a:prstGeom prst="rect">
            <a:avLst/>
          </a:prstGeom>
          <a:noFill/>
        </p:spPr>
        <p:txBody>
          <a:bodyPr wrap="none" rtlCol="0">
            <a:spAutoFit/>
          </a:bodyPr>
          <a:lstStyle/>
          <a:p>
            <a:r>
              <a:rPr lang="ru-RU" sz="1600" i="1" dirty="0">
                <a:latin typeface="ISOCPEUR" panose="020B0604020202020204" pitchFamily="34" charset="0"/>
              </a:rPr>
              <a:t>7</a:t>
            </a:r>
          </a:p>
        </p:txBody>
      </p:sp>
      <p:sp>
        <p:nvSpPr>
          <p:cNvPr id="114" name="Овал 113"/>
          <p:cNvSpPr/>
          <p:nvPr/>
        </p:nvSpPr>
        <p:spPr>
          <a:xfrm>
            <a:off x="6608462" y="4853620"/>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5" name="TextBox 114"/>
          <p:cNvSpPr txBox="1"/>
          <p:nvPr/>
        </p:nvSpPr>
        <p:spPr>
          <a:xfrm>
            <a:off x="6490309" y="4856125"/>
            <a:ext cx="288862" cy="338554"/>
          </a:xfrm>
          <a:prstGeom prst="rect">
            <a:avLst/>
          </a:prstGeom>
          <a:noFill/>
        </p:spPr>
        <p:txBody>
          <a:bodyPr wrap="none" rtlCol="0">
            <a:spAutoFit/>
          </a:bodyPr>
          <a:lstStyle/>
          <a:p>
            <a:r>
              <a:rPr lang="en-US" sz="1600" dirty="0" smtClean="0"/>
              <a:t>2</a:t>
            </a:r>
            <a:endParaRPr lang="ru-RU" sz="1600" dirty="0"/>
          </a:p>
        </p:txBody>
      </p:sp>
      <p:sp>
        <p:nvSpPr>
          <p:cNvPr id="118" name="TextBox 117"/>
          <p:cNvSpPr txBox="1"/>
          <p:nvPr/>
        </p:nvSpPr>
        <p:spPr>
          <a:xfrm>
            <a:off x="3797195" y="2241966"/>
            <a:ext cx="511679" cy="400110"/>
          </a:xfrm>
          <a:prstGeom prst="rect">
            <a:avLst/>
          </a:prstGeom>
          <a:noFill/>
        </p:spPr>
        <p:txBody>
          <a:bodyPr wrap="none" rtlCol="0">
            <a:spAutoFit/>
          </a:bodyPr>
          <a:lstStyle/>
          <a:p>
            <a:r>
              <a:rPr lang="en-US" sz="2000" i="1" dirty="0" smtClean="0">
                <a:solidFill>
                  <a:srgbClr val="FFC000"/>
                </a:solidFill>
                <a:latin typeface="ISOCPEUR" panose="020B0604020202020204" pitchFamily="34" charset="0"/>
              </a:rPr>
              <a:t>T</a:t>
            </a:r>
            <a:r>
              <a:rPr lang="en-US" sz="1400" i="1" dirty="0" smtClean="0">
                <a:solidFill>
                  <a:srgbClr val="FFC000"/>
                </a:solidFill>
                <a:latin typeface="ISOCPEUR" panose="020B0604020202020204" pitchFamily="34" charset="0"/>
              </a:rPr>
              <a:t>V2</a:t>
            </a:r>
            <a:endParaRPr lang="ru-RU" sz="1400" i="1" dirty="0">
              <a:solidFill>
                <a:srgbClr val="FFC000"/>
              </a:solidFill>
              <a:latin typeface="ISOCPEUR" panose="020B0604020202020204" pitchFamily="34" charset="0"/>
            </a:endParaRPr>
          </a:p>
        </p:txBody>
      </p:sp>
      <p:cxnSp>
        <p:nvCxnSpPr>
          <p:cNvPr id="119" name="Прямая соединительная линия 118"/>
          <p:cNvCxnSpPr/>
          <p:nvPr/>
        </p:nvCxnSpPr>
        <p:spPr>
          <a:xfrm flipV="1">
            <a:off x="3721954" y="2971800"/>
            <a:ext cx="4364771" cy="714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788271" y="2653581"/>
            <a:ext cx="566205" cy="400110"/>
          </a:xfrm>
          <a:prstGeom prst="rect">
            <a:avLst/>
          </a:prstGeom>
          <a:noFill/>
        </p:spPr>
        <p:txBody>
          <a:bodyPr wrap="square" rtlCol="0">
            <a:spAutoFit/>
          </a:bodyPr>
          <a:lstStyle/>
          <a:p>
            <a:r>
              <a:rPr lang="en-US" sz="2000" i="1" dirty="0" smtClean="0">
                <a:solidFill>
                  <a:srgbClr val="FFC000"/>
                </a:solidFill>
                <a:latin typeface="ISOCPEUR" panose="020B0604020202020204" pitchFamily="34" charset="0"/>
              </a:rPr>
              <a:t>T</a:t>
            </a:r>
            <a:r>
              <a:rPr lang="en-US" sz="1400" i="1" dirty="0" smtClean="0">
                <a:solidFill>
                  <a:srgbClr val="FFC000"/>
                </a:solidFill>
                <a:latin typeface="ISOCPEUR" panose="020B0604020202020204" pitchFamily="34" charset="0"/>
              </a:rPr>
              <a:t>V3</a:t>
            </a:r>
            <a:endParaRPr lang="ru-RU" sz="1400" i="1" dirty="0">
              <a:solidFill>
                <a:srgbClr val="FFC000"/>
              </a:solidFill>
              <a:latin typeface="ISOCPEUR" panose="020B0604020202020204" pitchFamily="34" charset="0"/>
            </a:endParaRPr>
          </a:p>
        </p:txBody>
      </p:sp>
      <p:sp>
        <p:nvSpPr>
          <p:cNvPr id="121" name="TextBox 120"/>
          <p:cNvSpPr txBox="1"/>
          <p:nvPr/>
        </p:nvSpPr>
        <p:spPr>
          <a:xfrm>
            <a:off x="6873848" y="2256470"/>
            <a:ext cx="340158" cy="338554"/>
          </a:xfrm>
          <a:prstGeom prst="rect">
            <a:avLst/>
          </a:prstGeom>
          <a:noFill/>
        </p:spPr>
        <p:txBody>
          <a:bodyPr wrap="none" rtlCol="0">
            <a:spAutoFit/>
          </a:bodyPr>
          <a:lstStyle/>
          <a:p>
            <a:r>
              <a:rPr lang="en-US" sz="1600" i="1" dirty="0" smtClean="0">
                <a:latin typeface="ISOCPEUR" panose="020B0604020202020204" pitchFamily="34" charset="0"/>
              </a:rPr>
              <a:t>3’</a:t>
            </a:r>
            <a:endParaRPr lang="ru-RU" sz="1600" i="1" dirty="0">
              <a:latin typeface="ISOCPEUR" panose="020B0604020202020204" pitchFamily="34" charset="0"/>
            </a:endParaRPr>
          </a:p>
        </p:txBody>
      </p:sp>
      <p:sp>
        <p:nvSpPr>
          <p:cNvPr id="122" name="TextBox 121"/>
          <p:cNvSpPr txBox="1"/>
          <p:nvPr/>
        </p:nvSpPr>
        <p:spPr>
          <a:xfrm>
            <a:off x="6938649" y="4748281"/>
            <a:ext cx="280846" cy="338554"/>
          </a:xfrm>
          <a:prstGeom prst="rect">
            <a:avLst/>
          </a:prstGeom>
          <a:noFill/>
        </p:spPr>
        <p:txBody>
          <a:bodyPr wrap="none" rtlCol="0">
            <a:spAutoFit/>
          </a:bodyPr>
          <a:lstStyle/>
          <a:p>
            <a:r>
              <a:rPr lang="en-US" sz="1600" i="1" dirty="0" smtClean="0">
                <a:latin typeface="ISOCPEUR" panose="020B0604020202020204" pitchFamily="34" charset="0"/>
              </a:rPr>
              <a:t>3</a:t>
            </a:r>
            <a:endParaRPr lang="ru-RU" sz="1600" i="1" dirty="0">
              <a:latin typeface="ISOCPEUR" panose="020B0604020202020204" pitchFamily="34" charset="0"/>
            </a:endParaRPr>
          </a:p>
        </p:txBody>
      </p:sp>
      <p:sp>
        <p:nvSpPr>
          <p:cNvPr id="123" name="TextBox 122"/>
          <p:cNvSpPr txBox="1"/>
          <p:nvPr/>
        </p:nvSpPr>
        <p:spPr>
          <a:xfrm>
            <a:off x="5242060" y="4879944"/>
            <a:ext cx="298480" cy="338554"/>
          </a:xfrm>
          <a:prstGeom prst="rect">
            <a:avLst/>
          </a:prstGeom>
          <a:noFill/>
        </p:spPr>
        <p:txBody>
          <a:bodyPr wrap="none" rtlCol="0">
            <a:spAutoFit/>
          </a:bodyPr>
          <a:lstStyle/>
          <a:p>
            <a:r>
              <a:rPr lang="ru-RU" sz="1600" i="1" dirty="0">
                <a:latin typeface="ISOCPEUR" panose="020B0604020202020204" pitchFamily="34" charset="0"/>
              </a:rPr>
              <a:t>6</a:t>
            </a:r>
          </a:p>
        </p:txBody>
      </p:sp>
      <p:sp>
        <p:nvSpPr>
          <p:cNvPr id="124" name="TextBox 123"/>
          <p:cNvSpPr txBox="1"/>
          <p:nvPr/>
        </p:nvSpPr>
        <p:spPr>
          <a:xfrm rot="18475409">
            <a:off x="5633711" y="4423676"/>
            <a:ext cx="354584" cy="369332"/>
          </a:xfrm>
          <a:prstGeom prst="rect">
            <a:avLst/>
          </a:prstGeom>
          <a:noFill/>
        </p:spPr>
        <p:txBody>
          <a:bodyPr wrap="none" rtlCol="0">
            <a:spAutoFit/>
          </a:bodyPr>
          <a:lstStyle/>
          <a:p>
            <a:r>
              <a:rPr lang="en-US" i="1" dirty="0" smtClean="0">
                <a:solidFill>
                  <a:srgbClr val="FFC000"/>
                </a:solidFill>
                <a:latin typeface="ISOCPEUR" panose="020B0604020202020204" pitchFamily="34" charset="0"/>
              </a:rPr>
              <a:t>R</a:t>
            </a:r>
            <a:r>
              <a:rPr lang="en-US" sz="1100" i="1" dirty="0" smtClean="0">
                <a:solidFill>
                  <a:srgbClr val="FFC000"/>
                </a:solidFill>
                <a:latin typeface="ISOCPEUR" panose="020B0604020202020204" pitchFamily="34" charset="0"/>
              </a:rPr>
              <a:t>1</a:t>
            </a:r>
            <a:endParaRPr lang="ru-RU" sz="1100" i="1" dirty="0">
              <a:solidFill>
                <a:srgbClr val="FFC000"/>
              </a:solidFill>
              <a:latin typeface="ISOCPEUR" panose="020B0604020202020204" pitchFamily="34" charset="0"/>
            </a:endParaRPr>
          </a:p>
        </p:txBody>
      </p:sp>
      <p:sp>
        <p:nvSpPr>
          <p:cNvPr id="126" name="Овал 125"/>
          <p:cNvSpPr/>
          <p:nvPr/>
        </p:nvSpPr>
        <p:spPr>
          <a:xfrm>
            <a:off x="4988915" y="5143981"/>
            <a:ext cx="72000" cy="72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TextBox 127"/>
          <p:cNvSpPr txBox="1"/>
          <p:nvPr/>
        </p:nvSpPr>
        <p:spPr>
          <a:xfrm>
            <a:off x="4924546" y="4894822"/>
            <a:ext cx="298480" cy="338554"/>
          </a:xfrm>
          <a:prstGeom prst="rect">
            <a:avLst/>
          </a:prstGeom>
          <a:noFill/>
        </p:spPr>
        <p:txBody>
          <a:bodyPr wrap="none" rtlCol="0">
            <a:spAutoFit/>
          </a:bodyPr>
          <a:lstStyle/>
          <a:p>
            <a:r>
              <a:rPr lang="ru-RU" sz="1600" i="1" dirty="0">
                <a:latin typeface="ISOCPEUR" panose="020B0604020202020204" pitchFamily="34" charset="0"/>
              </a:rPr>
              <a:t>5</a:t>
            </a:r>
          </a:p>
        </p:txBody>
      </p:sp>
      <p:sp>
        <p:nvSpPr>
          <p:cNvPr id="130" name="Дуга 129"/>
          <p:cNvSpPr/>
          <p:nvPr/>
        </p:nvSpPr>
        <p:spPr>
          <a:xfrm rot="5400000">
            <a:off x="4592100" y="2605908"/>
            <a:ext cx="3024000" cy="3024000"/>
          </a:xfrm>
          <a:prstGeom prst="arc">
            <a:avLst>
              <a:gd name="adj1" fmla="val 18549275"/>
              <a:gd name="adj2" fmla="val 2819941"/>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олилиния 30"/>
          <p:cNvSpPr/>
          <p:nvPr/>
        </p:nvSpPr>
        <p:spPr>
          <a:xfrm>
            <a:off x="5006828" y="4780232"/>
            <a:ext cx="1460678" cy="421763"/>
          </a:xfrm>
          <a:custGeom>
            <a:avLst/>
            <a:gdLst>
              <a:gd name="connsiteX0" fmla="*/ 1460678 w 1460678"/>
              <a:gd name="connsiteY0" fmla="*/ 0 h 421763"/>
              <a:gd name="connsiteX1" fmla="*/ 1280338 w 1460678"/>
              <a:gd name="connsiteY1" fmla="*/ 193040 h 421763"/>
              <a:gd name="connsiteX2" fmla="*/ 1008558 w 1460678"/>
              <a:gd name="connsiteY2" fmla="*/ 327660 h 421763"/>
              <a:gd name="connsiteX3" fmla="*/ 886638 w 1460678"/>
              <a:gd name="connsiteY3" fmla="*/ 360680 h 421763"/>
              <a:gd name="connsiteX4" fmla="*/ 635178 w 1460678"/>
              <a:gd name="connsiteY4" fmla="*/ 414020 h 421763"/>
              <a:gd name="connsiteX5" fmla="*/ 464998 w 1460678"/>
              <a:gd name="connsiteY5" fmla="*/ 421640 h 421763"/>
              <a:gd name="connsiteX6" fmla="*/ 183058 w 1460678"/>
              <a:gd name="connsiteY6" fmla="*/ 416560 h 421763"/>
              <a:gd name="connsiteX7" fmla="*/ 7798 w 1460678"/>
              <a:gd name="connsiteY7" fmla="*/ 391160 h 421763"/>
              <a:gd name="connsiteX8" fmla="*/ 30658 w 1460678"/>
              <a:gd name="connsiteY8" fmla="*/ 393700 h 421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0678" h="421763">
                <a:moveTo>
                  <a:pt x="1460678" y="0"/>
                </a:moveTo>
                <a:cubicBezTo>
                  <a:pt x="1408184" y="69215"/>
                  <a:pt x="1355691" y="138430"/>
                  <a:pt x="1280338" y="193040"/>
                </a:cubicBezTo>
                <a:cubicBezTo>
                  <a:pt x="1204985" y="247650"/>
                  <a:pt x="1074175" y="299720"/>
                  <a:pt x="1008558" y="327660"/>
                </a:cubicBezTo>
                <a:cubicBezTo>
                  <a:pt x="942941" y="355600"/>
                  <a:pt x="948868" y="346287"/>
                  <a:pt x="886638" y="360680"/>
                </a:cubicBezTo>
                <a:cubicBezTo>
                  <a:pt x="824408" y="375073"/>
                  <a:pt x="705451" y="403860"/>
                  <a:pt x="635178" y="414020"/>
                </a:cubicBezTo>
                <a:cubicBezTo>
                  <a:pt x="564905" y="424180"/>
                  <a:pt x="540351" y="421217"/>
                  <a:pt x="464998" y="421640"/>
                </a:cubicBezTo>
                <a:cubicBezTo>
                  <a:pt x="389645" y="422063"/>
                  <a:pt x="259258" y="421640"/>
                  <a:pt x="183058" y="416560"/>
                </a:cubicBezTo>
                <a:cubicBezTo>
                  <a:pt x="106858" y="411480"/>
                  <a:pt x="33198" y="394970"/>
                  <a:pt x="7798" y="391160"/>
                </a:cubicBezTo>
                <a:cubicBezTo>
                  <a:pt x="-17602" y="387350"/>
                  <a:pt x="26848" y="394547"/>
                  <a:pt x="30658" y="39370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32"/>
          <p:cNvSpPr/>
          <p:nvPr/>
        </p:nvSpPr>
        <p:spPr>
          <a:xfrm>
            <a:off x="6477000" y="4813300"/>
            <a:ext cx="774700" cy="281940"/>
          </a:xfrm>
          <a:custGeom>
            <a:avLst/>
            <a:gdLst>
              <a:gd name="connsiteX0" fmla="*/ 0 w 774700"/>
              <a:gd name="connsiteY0" fmla="*/ 0 h 281940"/>
              <a:gd name="connsiteX1" fmla="*/ 40640 w 774700"/>
              <a:gd name="connsiteY1" fmla="*/ 33020 h 281940"/>
              <a:gd name="connsiteX2" fmla="*/ 139700 w 774700"/>
              <a:gd name="connsiteY2" fmla="*/ 88900 h 281940"/>
              <a:gd name="connsiteX3" fmla="*/ 259080 w 774700"/>
              <a:gd name="connsiteY3" fmla="*/ 137160 h 281940"/>
              <a:gd name="connsiteX4" fmla="*/ 411480 w 774700"/>
              <a:gd name="connsiteY4" fmla="*/ 195580 h 281940"/>
              <a:gd name="connsiteX5" fmla="*/ 774700 w 774700"/>
              <a:gd name="connsiteY5" fmla="*/ 281940 h 28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700" h="281940">
                <a:moveTo>
                  <a:pt x="0" y="0"/>
                </a:moveTo>
                <a:cubicBezTo>
                  <a:pt x="8678" y="9101"/>
                  <a:pt x="17357" y="18203"/>
                  <a:pt x="40640" y="33020"/>
                </a:cubicBezTo>
                <a:cubicBezTo>
                  <a:pt x="63923" y="47837"/>
                  <a:pt x="103293" y="71543"/>
                  <a:pt x="139700" y="88900"/>
                </a:cubicBezTo>
                <a:cubicBezTo>
                  <a:pt x="176107" y="106257"/>
                  <a:pt x="259080" y="137160"/>
                  <a:pt x="259080" y="137160"/>
                </a:cubicBezTo>
                <a:cubicBezTo>
                  <a:pt x="304377" y="154940"/>
                  <a:pt x="325543" y="171450"/>
                  <a:pt x="411480" y="195580"/>
                </a:cubicBezTo>
                <a:cubicBezTo>
                  <a:pt x="497417" y="219710"/>
                  <a:pt x="717127" y="271357"/>
                  <a:pt x="774700" y="28194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6614741" y="200877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6066053" y="2021761"/>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6" name="Прямая соединительная линия 95"/>
          <p:cNvCxnSpPr/>
          <p:nvPr/>
        </p:nvCxnSpPr>
        <p:spPr>
          <a:xfrm flipV="1">
            <a:off x="3865938" y="2499169"/>
            <a:ext cx="4030062" cy="8494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4" name="Овал 93"/>
          <p:cNvSpPr/>
          <p:nvPr/>
        </p:nvSpPr>
        <p:spPr>
          <a:xfrm>
            <a:off x="6930887" y="250197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Овал 58"/>
          <p:cNvSpPr/>
          <p:nvPr/>
        </p:nvSpPr>
        <p:spPr>
          <a:xfrm>
            <a:off x="5459743" y="2537391"/>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единительная линия 20"/>
          <p:cNvCxnSpPr/>
          <p:nvPr/>
        </p:nvCxnSpPr>
        <p:spPr>
          <a:xfrm flipV="1">
            <a:off x="4987304" y="2964657"/>
            <a:ext cx="2269666" cy="1190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Прямая соединительная линия 96"/>
          <p:cNvCxnSpPr/>
          <p:nvPr/>
        </p:nvCxnSpPr>
        <p:spPr>
          <a:xfrm flipV="1">
            <a:off x="6452249" y="4831904"/>
            <a:ext cx="0" cy="90828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8" name="Прямая соединительная линия 97"/>
          <p:cNvCxnSpPr/>
          <p:nvPr/>
        </p:nvCxnSpPr>
        <p:spPr>
          <a:xfrm flipV="1">
            <a:off x="7236377" y="5113972"/>
            <a:ext cx="0" cy="3442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2" name="Прямая соединительная линия 101"/>
          <p:cNvCxnSpPr/>
          <p:nvPr/>
        </p:nvCxnSpPr>
        <p:spPr>
          <a:xfrm flipV="1">
            <a:off x="5018739" y="5224735"/>
            <a:ext cx="0" cy="24947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09" name="Прямоугольник 108"/>
          <p:cNvSpPr/>
          <p:nvPr/>
        </p:nvSpPr>
        <p:spPr>
          <a:xfrm>
            <a:off x="1619794" y="6183482"/>
            <a:ext cx="1653077" cy="525411"/>
          </a:xfrm>
          <a:prstGeom prst="rect">
            <a:avLst/>
          </a:prstGeom>
        </p:spPr>
        <p:txBody>
          <a:bodyPr wrap="square">
            <a:spAutoFit/>
          </a:bodyPr>
          <a:lstStyle/>
          <a:p>
            <a:r>
              <a:rPr lang="ru-RU" sz="2800" i="1" dirty="0" smtClean="0">
                <a:solidFill>
                  <a:srgbClr val="C00000"/>
                </a:solidFill>
                <a:latin typeface="ISOCPEUR" panose="020B0604020202020204" pitchFamily="34" charset="0"/>
              </a:rPr>
              <a:t>Рис. 131</a:t>
            </a:r>
            <a:endParaRPr lang="ru-RU" sz="2800" i="1" dirty="0">
              <a:solidFill>
                <a:srgbClr val="C00000"/>
              </a:solidFill>
              <a:latin typeface="ISOCPEUR" panose="020B0604020202020204" pitchFamily="34" charset="0"/>
            </a:endParaRPr>
          </a:p>
        </p:txBody>
      </p:sp>
      <p:sp>
        <p:nvSpPr>
          <p:cNvPr id="111" name="TextBox 110"/>
          <p:cNvSpPr txBox="1"/>
          <p:nvPr/>
        </p:nvSpPr>
        <p:spPr>
          <a:xfrm>
            <a:off x="4713940" y="2712963"/>
            <a:ext cx="343364" cy="338554"/>
          </a:xfrm>
          <a:prstGeom prst="rect">
            <a:avLst/>
          </a:prstGeom>
          <a:noFill/>
        </p:spPr>
        <p:txBody>
          <a:bodyPr wrap="none" rtlCol="0">
            <a:spAutoFit/>
          </a:bodyPr>
          <a:lstStyle/>
          <a:p>
            <a:r>
              <a:rPr lang="ru-RU" sz="1600" i="1" dirty="0">
                <a:latin typeface="ISOCPEUR" panose="020B0604020202020204" pitchFamily="34" charset="0"/>
              </a:rPr>
              <a:t>5</a:t>
            </a:r>
            <a:r>
              <a:rPr lang="en-US" sz="1600" i="1" dirty="0" smtClean="0">
                <a:latin typeface="ISOCPEUR" panose="020B0604020202020204" pitchFamily="34" charset="0"/>
              </a:rPr>
              <a:t>’</a:t>
            </a:r>
            <a:endParaRPr lang="ru-RU" sz="1600" i="1" dirty="0">
              <a:latin typeface="ISOCPEUR" panose="020B0604020202020204" pitchFamily="34" charset="0"/>
            </a:endParaRPr>
          </a:p>
        </p:txBody>
      </p:sp>
      <p:sp>
        <p:nvSpPr>
          <p:cNvPr id="112" name="TextBox 111"/>
          <p:cNvSpPr txBox="1"/>
          <p:nvPr/>
        </p:nvSpPr>
        <p:spPr>
          <a:xfrm>
            <a:off x="7171556" y="2674154"/>
            <a:ext cx="343364" cy="338554"/>
          </a:xfrm>
          <a:prstGeom prst="rect">
            <a:avLst/>
          </a:prstGeom>
          <a:noFill/>
        </p:spPr>
        <p:txBody>
          <a:bodyPr wrap="none" rtlCol="0">
            <a:spAutoFit/>
          </a:bodyPr>
          <a:lstStyle/>
          <a:p>
            <a:r>
              <a:rPr lang="en-US" sz="1600" i="1" dirty="0" smtClean="0">
                <a:latin typeface="ISOCPEUR" panose="020B0604020202020204" pitchFamily="34" charset="0"/>
              </a:rPr>
              <a:t>4’</a:t>
            </a:r>
            <a:endParaRPr lang="ru-RU" sz="1600" i="1" dirty="0">
              <a:latin typeface="ISOCPEUR" panose="020B0604020202020204" pitchFamily="34" charset="0"/>
            </a:endParaRPr>
          </a:p>
        </p:txBody>
      </p:sp>
      <p:sp>
        <p:nvSpPr>
          <p:cNvPr id="116" name="Овал 115"/>
          <p:cNvSpPr/>
          <p:nvPr/>
        </p:nvSpPr>
        <p:spPr>
          <a:xfrm>
            <a:off x="4979683" y="2918391"/>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Овал 116"/>
          <p:cNvSpPr/>
          <p:nvPr/>
        </p:nvSpPr>
        <p:spPr>
          <a:xfrm>
            <a:off x="7203189" y="2925092"/>
            <a:ext cx="72000" cy="72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7006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Effect transition="in" filter="fade">
                                      <p:cBhvr>
                                        <p:cTn id="27" dur="1000"/>
                                        <p:tgtEl>
                                          <p:spTgt spid="79"/>
                                        </p:tgtEl>
                                      </p:cBhvr>
                                    </p:animEffect>
                                    <p:anim calcmode="lin" valueType="num">
                                      <p:cBhvr>
                                        <p:cTn id="28" dur="1000" fill="hold"/>
                                        <p:tgtEl>
                                          <p:spTgt spid="79"/>
                                        </p:tgtEl>
                                        <p:attrNameLst>
                                          <p:attrName>ppt_x</p:attrName>
                                        </p:attrNameLst>
                                      </p:cBhvr>
                                      <p:tavLst>
                                        <p:tav tm="0">
                                          <p:val>
                                            <p:strVal val="#ppt_x"/>
                                          </p:val>
                                        </p:tav>
                                        <p:tav tm="100000">
                                          <p:val>
                                            <p:strVal val="#ppt_x"/>
                                          </p:val>
                                        </p:tav>
                                      </p:tavLst>
                                    </p:anim>
                                    <p:anim calcmode="lin" valueType="num">
                                      <p:cBhvr>
                                        <p:cTn id="29"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anim calcmode="lin" valueType="num">
                                      <p:cBhvr>
                                        <p:cTn id="42" dur="1000" fill="hold"/>
                                        <p:tgtEl>
                                          <p:spTgt spid="46"/>
                                        </p:tgtEl>
                                        <p:attrNameLst>
                                          <p:attrName>ppt_x</p:attrName>
                                        </p:attrNameLst>
                                      </p:cBhvr>
                                      <p:tavLst>
                                        <p:tav tm="0">
                                          <p:val>
                                            <p:strVal val="#ppt_x"/>
                                          </p:val>
                                        </p:tav>
                                        <p:tav tm="100000">
                                          <p:val>
                                            <p:strVal val="#ppt_x"/>
                                          </p:val>
                                        </p:tav>
                                      </p:tavLst>
                                    </p:anim>
                                    <p:anim calcmode="lin" valueType="num">
                                      <p:cBhvr>
                                        <p:cTn id="4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9"/>
                                        </p:tgtEl>
                                        <p:attrNameLst>
                                          <p:attrName>style.visibility</p:attrName>
                                        </p:attrNameLst>
                                      </p:cBhvr>
                                      <p:to>
                                        <p:strVal val="visible"/>
                                      </p:to>
                                    </p:set>
                                    <p:animEffect transition="in" filter="fade">
                                      <p:cBhvr>
                                        <p:cTn id="48" dur="1000"/>
                                        <p:tgtEl>
                                          <p:spTgt spid="89"/>
                                        </p:tgtEl>
                                      </p:cBhvr>
                                    </p:animEffect>
                                    <p:anim calcmode="lin" valueType="num">
                                      <p:cBhvr>
                                        <p:cTn id="49" dur="1000" fill="hold"/>
                                        <p:tgtEl>
                                          <p:spTgt spid="89"/>
                                        </p:tgtEl>
                                        <p:attrNameLst>
                                          <p:attrName>ppt_x</p:attrName>
                                        </p:attrNameLst>
                                      </p:cBhvr>
                                      <p:tavLst>
                                        <p:tav tm="0">
                                          <p:val>
                                            <p:strVal val="#ppt_x"/>
                                          </p:val>
                                        </p:tav>
                                        <p:tav tm="100000">
                                          <p:val>
                                            <p:strVal val="#ppt_x"/>
                                          </p:val>
                                        </p:tav>
                                      </p:tavLst>
                                    </p:anim>
                                    <p:anim calcmode="lin" valueType="num">
                                      <p:cBhvr>
                                        <p:cTn id="50" dur="1000" fill="hold"/>
                                        <p:tgtEl>
                                          <p:spTgt spid="89"/>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animEffect transition="in" filter="fade">
                                      <p:cBhvr>
                                        <p:cTn id="53" dur="1000"/>
                                        <p:tgtEl>
                                          <p:spTgt spid="75"/>
                                        </p:tgtEl>
                                      </p:cBhvr>
                                    </p:animEffect>
                                    <p:anim calcmode="lin" valueType="num">
                                      <p:cBhvr>
                                        <p:cTn id="54" dur="1000" fill="hold"/>
                                        <p:tgtEl>
                                          <p:spTgt spid="75"/>
                                        </p:tgtEl>
                                        <p:attrNameLst>
                                          <p:attrName>ppt_x</p:attrName>
                                        </p:attrNameLst>
                                      </p:cBhvr>
                                      <p:tavLst>
                                        <p:tav tm="0">
                                          <p:val>
                                            <p:strVal val="#ppt_x"/>
                                          </p:val>
                                        </p:tav>
                                        <p:tav tm="100000">
                                          <p:val>
                                            <p:strVal val="#ppt_x"/>
                                          </p:val>
                                        </p:tav>
                                      </p:tavLst>
                                    </p:anim>
                                    <p:anim calcmode="lin" valueType="num">
                                      <p:cBhvr>
                                        <p:cTn id="55"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85"/>
                                        </p:tgtEl>
                                        <p:attrNameLst>
                                          <p:attrName>style.visibility</p:attrName>
                                        </p:attrNameLst>
                                      </p:cBhvr>
                                      <p:to>
                                        <p:strVal val="visible"/>
                                      </p:to>
                                    </p:set>
                                    <p:animEffect transition="in" filter="fade">
                                      <p:cBhvr>
                                        <p:cTn id="60" dur="1000"/>
                                        <p:tgtEl>
                                          <p:spTgt spid="85"/>
                                        </p:tgtEl>
                                      </p:cBhvr>
                                    </p:animEffect>
                                    <p:anim calcmode="lin" valueType="num">
                                      <p:cBhvr>
                                        <p:cTn id="61" dur="1000" fill="hold"/>
                                        <p:tgtEl>
                                          <p:spTgt spid="85"/>
                                        </p:tgtEl>
                                        <p:attrNameLst>
                                          <p:attrName>ppt_x</p:attrName>
                                        </p:attrNameLst>
                                      </p:cBhvr>
                                      <p:tavLst>
                                        <p:tav tm="0">
                                          <p:val>
                                            <p:strVal val="#ppt_x"/>
                                          </p:val>
                                        </p:tav>
                                        <p:tav tm="100000">
                                          <p:val>
                                            <p:strVal val="#ppt_x"/>
                                          </p:val>
                                        </p:tav>
                                      </p:tavLst>
                                    </p:anim>
                                    <p:anim calcmode="lin" valueType="num">
                                      <p:cBhvr>
                                        <p:cTn id="62"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93"/>
                                        </p:tgtEl>
                                        <p:attrNameLst>
                                          <p:attrName>style.visibility</p:attrName>
                                        </p:attrNameLst>
                                      </p:cBhvr>
                                      <p:to>
                                        <p:strVal val="visible"/>
                                      </p:to>
                                    </p:set>
                                    <p:animEffect transition="in" filter="fade">
                                      <p:cBhvr>
                                        <p:cTn id="72" dur="1000"/>
                                        <p:tgtEl>
                                          <p:spTgt spid="93"/>
                                        </p:tgtEl>
                                      </p:cBhvr>
                                    </p:animEffect>
                                    <p:anim calcmode="lin" valueType="num">
                                      <p:cBhvr>
                                        <p:cTn id="73" dur="1000" fill="hold"/>
                                        <p:tgtEl>
                                          <p:spTgt spid="93"/>
                                        </p:tgtEl>
                                        <p:attrNameLst>
                                          <p:attrName>ppt_x</p:attrName>
                                        </p:attrNameLst>
                                      </p:cBhvr>
                                      <p:tavLst>
                                        <p:tav tm="0">
                                          <p:val>
                                            <p:strVal val="#ppt_x"/>
                                          </p:val>
                                        </p:tav>
                                        <p:tav tm="100000">
                                          <p:val>
                                            <p:strVal val="#ppt_x"/>
                                          </p:val>
                                        </p:tav>
                                      </p:tavLst>
                                    </p:anim>
                                    <p:anim calcmode="lin" valueType="num">
                                      <p:cBhvr>
                                        <p:cTn id="74"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20"/>
                                        </p:tgtEl>
                                        <p:attrNameLst>
                                          <p:attrName>style.visibility</p:attrName>
                                        </p:attrNameLst>
                                      </p:cBhvr>
                                      <p:to>
                                        <p:strVal val="visible"/>
                                      </p:to>
                                    </p:set>
                                    <p:animEffect transition="in" filter="fade">
                                      <p:cBhvr>
                                        <p:cTn id="79" dur="1000"/>
                                        <p:tgtEl>
                                          <p:spTgt spid="120"/>
                                        </p:tgtEl>
                                      </p:cBhvr>
                                    </p:animEffect>
                                    <p:anim calcmode="lin" valueType="num">
                                      <p:cBhvr>
                                        <p:cTn id="80" dur="1000" fill="hold"/>
                                        <p:tgtEl>
                                          <p:spTgt spid="120"/>
                                        </p:tgtEl>
                                        <p:attrNameLst>
                                          <p:attrName>ppt_x</p:attrName>
                                        </p:attrNameLst>
                                      </p:cBhvr>
                                      <p:tavLst>
                                        <p:tav tm="0">
                                          <p:val>
                                            <p:strVal val="#ppt_x"/>
                                          </p:val>
                                        </p:tav>
                                        <p:tav tm="100000">
                                          <p:val>
                                            <p:strVal val="#ppt_x"/>
                                          </p:val>
                                        </p:tav>
                                      </p:tavLst>
                                    </p:anim>
                                    <p:anim calcmode="lin" valueType="num">
                                      <p:cBhvr>
                                        <p:cTn id="81" dur="1000" fill="hold"/>
                                        <p:tgtEl>
                                          <p:spTgt spid="120"/>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19"/>
                                        </p:tgtEl>
                                        <p:attrNameLst>
                                          <p:attrName>style.visibility</p:attrName>
                                        </p:attrNameLst>
                                      </p:cBhvr>
                                      <p:to>
                                        <p:strVal val="visible"/>
                                      </p:to>
                                    </p:set>
                                    <p:animEffect transition="in" filter="fade">
                                      <p:cBhvr>
                                        <p:cTn id="84" dur="1000"/>
                                        <p:tgtEl>
                                          <p:spTgt spid="119"/>
                                        </p:tgtEl>
                                      </p:cBhvr>
                                    </p:animEffect>
                                    <p:anim calcmode="lin" valueType="num">
                                      <p:cBhvr>
                                        <p:cTn id="85" dur="1000" fill="hold"/>
                                        <p:tgtEl>
                                          <p:spTgt spid="119"/>
                                        </p:tgtEl>
                                        <p:attrNameLst>
                                          <p:attrName>ppt_x</p:attrName>
                                        </p:attrNameLst>
                                      </p:cBhvr>
                                      <p:tavLst>
                                        <p:tav tm="0">
                                          <p:val>
                                            <p:strVal val="#ppt_x"/>
                                          </p:val>
                                        </p:tav>
                                        <p:tav tm="100000">
                                          <p:val>
                                            <p:strVal val="#ppt_x"/>
                                          </p:val>
                                        </p:tav>
                                      </p:tavLst>
                                    </p:anim>
                                    <p:anim calcmode="lin" valueType="num">
                                      <p:cBhvr>
                                        <p:cTn id="86" dur="1000" fill="hold"/>
                                        <p:tgtEl>
                                          <p:spTgt spid="11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7"/>
                                        </p:tgtEl>
                                        <p:attrNameLst>
                                          <p:attrName>style.visibility</p:attrName>
                                        </p:attrNameLst>
                                      </p:cBhvr>
                                      <p:to>
                                        <p:strVal val="visible"/>
                                      </p:to>
                                    </p:set>
                                    <p:animEffect transition="in" filter="fade">
                                      <p:cBhvr>
                                        <p:cTn id="91" dur="1000"/>
                                        <p:tgtEl>
                                          <p:spTgt spid="117"/>
                                        </p:tgtEl>
                                      </p:cBhvr>
                                    </p:animEffect>
                                    <p:anim calcmode="lin" valueType="num">
                                      <p:cBhvr>
                                        <p:cTn id="92" dur="1000" fill="hold"/>
                                        <p:tgtEl>
                                          <p:spTgt spid="117"/>
                                        </p:tgtEl>
                                        <p:attrNameLst>
                                          <p:attrName>ppt_x</p:attrName>
                                        </p:attrNameLst>
                                      </p:cBhvr>
                                      <p:tavLst>
                                        <p:tav tm="0">
                                          <p:val>
                                            <p:strVal val="#ppt_x"/>
                                          </p:val>
                                        </p:tav>
                                        <p:tav tm="100000">
                                          <p:val>
                                            <p:strVal val="#ppt_x"/>
                                          </p:val>
                                        </p:tav>
                                      </p:tavLst>
                                    </p:anim>
                                    <p:anim calcmode="lin" valueType="num">
                                      <p:cBhvr>
                                        <p:cTn id="93" dur="1000" fill="hold"/>
                                        <p:tgtEl>
                                          <p:spTgt spid="117"/>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fade">
                                      <p:cBhvr>
                                        <p:cTn id="96" dur="1000"/>
                                        <p:tgtEl>
                                          <p:spTgt spid="112"/>
                                        </p:tgtEl>
                                      </p:cBhvr>
                                    </p:animEffect>
                                    <p:anim calcmode="lin" valueType="num">
                                      <p:cBhvr>
                                        <p:cTn id="97" dur="1000" fill="hold"/>
                                        <p:tgtEl>
                                          <p:spTgt spid="112"/>
                                        </p:tgtEl>
                                        <p:attrNameLst>
                                          <p:attrName>ppt_x</p:attrName>
                                        </p:attrNameLst>
                                      </p:cBhvr>
                                      <p:tavLst>
                                        <p:tav tm="0">
                                          <p:val>
                                            <p:strVal val="#ppt_x"/>
                                          </p:val>
                                        </p:tav>
                                        <p:tav tm="100000">
                                          <p:val>
                                            <p:strVal val="#ppt_x"/>
                                          </p:val>
                                        </p:tav>
                                      </p:tavLst>
                                    </p:anim>
                                    <p:anim calcmode="lin" valueType="num">
                                      <p:cBhvr>
                                        <p:cTn id="98" dur="1000" fill="hold"/>
                                        <p:tgtEl>
                                          <p:spTgt spid="112"/>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16"/>
                                        </p:tgtEl>
                                        <p:attrNameLst>
                                          <p:attrName>style.visibility</p:attrName>
                                        </p:attrNameLst>
                                      </p:cBhvr>
                                      <p:to>
                                        <p:strVal val="visible"/>
                                      </p:to>
                                    </p:set>
                                    <p:animEffect transition="in" filter="fade">
                                      <p:cBhvr>
                                        <p:cTn id="101" dur="1000"/>
                                        <p:tgtEl>
                                          <p:spTgt spid="116"/>
                                        </p:tgtEl>
                                      </p:cBhvr>
                                    </p:animEffect>
                                    <p:anim calcmode="lin" valueType="num">
                                      <p:cBhvr>
                                        <p:cTn id="102" dur="1000" fill="hold"/>
                                        <p:tgtEl>
                                          <p:spTgt spid="116"/>
                                        </p:tgtEl>
                                        <p:attrNameLst>
                                          <p:attrName>ppt_x</p:attrName>
                                        </p:attrNameLst>
                                      </p:cBhvr>
                                      <p:tavLst>
                                        <p:tav tm="0">
                                          <p:val>
                                            <p:strVal val="#ppt_x"/>
                                          </p:val>
                                        </p:tav>
                                        <p:tav tm="100000">
                                          <p:val>
                                            <p:strVal val="#ppt_x"/>
                                          </p:val>
                                        </p:tav>
                                      </p:tavLst>
                                    </p:anim>
                                    <p:anim calcmode="lin" valueType="num">
                                      <p:cBhvr>
                                        <p:cTn id="103" dur="1000" fill="hold"/>
                                        <p:tgtEl>
                                          <p:spTgt spid="116"/>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11"/>
                                        </p:tgtEl>
                                        <p:attrNameLst>
                                          <p:attrName>style.visibility</p:attrName>
                                        </p:attrNameLst>
                                      </p:cBhvr>
                                      <p:to>
                                        <p:strVal val="visible"/>
                                      </p:to>
                                    </p:set>
                                    <p:animEffect transition="in" filter="fade">
                                      <p:cBhvr>
                                        <p:cTn id="106" dur="1000"/>
                                        <p:tgtEl>
                                          <p:spTgt spid="111"/>
                                        </p:tgtEl>
                                      </p:cBhvr>
                                    </p:animEffect>
                                    <p:anim calcmode="lin" valueType="num">
                                      <p:cBhvr>
                                        <p:cTn id="107" dur="1000" fill="hold"/>
                                        <p:tgtEl>
                                          <p:spTgt spid="111"/>
                                        </p:tgtEl>
                                        <p:attrNameLst>
                                          <p:attrName>ppt_x</p:attrName>
                                        </p:attrNameLst>
                                      </p:cBhvr>
                                      <p:tavLst>
                                        <p:tav tm="0">
                                          <p:val>
                                            <p:strVal val="#ppt_x"/>
                                          </p:val>
                                        </p:tav>
                                        <p:tav tm="100000">
                                          <p:val>
                                            <p:strVal val="#ppt_x"/>
                                          </p:val>
                                        </p:tav>
                                      </p:tavLst>
                                    </p:anim>
                                    <p:anim calcmode="lin" valueType="num">
                                      <p:cBhvr>
                                        <p:cTn id="108"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76"/>
                                        </p:tgtEl>
                                        <p:attrNameLst>
                                          <p:attrName>style.visibility</p:attrName>
                                        </p:attrNameLst>
                                      </p:cBhvr>
                                      <p:to>
                                        <p:strVal val="visible"/>
                                      </p:to>
                                    </p:set>
                                    <p:animEffect transition="in" filter="fade">
                                      <p:cBhvr>
                                        <p:cTn id="113" dur="1000"/>
                                        <p:tgtEl>
                                          <p:spTgt spid="76"/>
                                        </p:tgtEl>
                                      </p:cBhvr>
                                    </p:animEffect>
                                    <p:anim calcmode="lin" valueType="num">
                                      <p:cBhvr>
                                        <p:cTn id="114" dur="1000" fill="hold"/>
                                        <p:tgtEl>
                                          <p:spTgt spid="76"/>
                                        </p:tgtEl>
                                        <p:attrNameLst>
                                          <p:attrName>ppt_x</p:attrName>
                                        </p:attrNameLst>
                                      </p:cBhvr>
                                      <p:tavLst>
                                        <p:tav tm="0">
                                          <p:val>
                                            <p:strVal val="#ppt_x"/>
                                          </p:val>
                                        </p:tav>
                                        <p:tav tm="100000">
                                          <p:val>
                                            <p:strVal val="#ppt_x"/>
                                          </p:val>
                                        </p:tav>
                                      </p:tavLst>
                                    </p:anim>
                                    <p:anim calcmode="lin" valueType="num">
                                      <p:cBhvr>
                                        <p:cTn id="115" dur="1000" fill="hold"/>
                                        <p:tgtEl>
                                          <p:spTgt spid="76"/>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91"/>
                                        </p:tgtEl>
                                        <p:attrNameLst>
                                          <p:attrName>style.visibility</p:attrName>
                                        </p:attrNameLst>
                                      </p:cBhvr>
                                      <p:to>
                                        <p:strVal val="visible"/>
                                      </p:to>
                                    </p:set>
                                    <p:animEffect transition="in" filter="fade">
                                      <p:cBhvr>
                                        <p:cTn id="118" dur="1000"/>
                                        <p:tgtEl>
                                          <p:spTgt spid="91"/>
                                        </p:tgtEl>
                                      </p:cBhvr>
                                    </p:animEffect>
                                    <p:anim calcmode="lin" valueType="num">
                                      <p:cBhvr>
                                        <p:cTn id="119" dur="1000" fill="hold"/>
                                        <p:tgtEl>
                                          <p:spTgt spid="91"/>
                                        </p:tgtEl>
                                        <p:attrNameLst>
                                          <p:attrName>ppt_x</p:attrName>
                                        </p:attrNameLst>
                                      </p:cBhvr>
                                      <p:tavLst>
                                        <p:tav tm="0">
                                          <p:val>
                                            <p:strVal val="#ppt_x"/>
                                          </p:val>
                                        </p:tav>
                                        <p:tav tm="100000">
                                          <p:val>
                                            <p:strVal val="#ppt_x"/>
                                          </p:val>
                                        </p:tav>
                                      </p:tavLst>
                                    </p:anim>
                                    <p:anim calcmode="lin" valueType="num">
                                      <p:cBhvr>
                                        <p:cTn id="120"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45"/>
                                        </p:tgtEl>
                                        <p:attrNameLst>
                                          <p:attrName>style.visibility</p:attrName>
                                        </p:attrNameLst>
                                      </p:cBhvr>
                                      <p:to>
                                        <p:strVal val="visible"/>
                                      </p:to>
                                    </p:set>
                                    <p:animEffect transition="in" filter="fade">
                                      <p:cBhvr>
                                        <p:cTn id="125" dur="1000"/>
                                        <p:tgtEl>
                                          <p:spTgt spid="45"/>
                                        </p:tgtEl>
                                      </p:cBhvr>
                                    </p:animEffect>
                                    <p:anim calcmode="lin" valueType="num">
                                      <p:cBhvr>
                                        <p:cTn id="126" dur="1000" fill="hold"/>
                                        <p:tgtEl>
                                          <p:spTgt spid="45"/>
                                        </p:tgtEl>
                                        <p:attrNameLst>
                                          <p:attrName>ppt_x</p:attrName>
                                        </p:attrNameLst>
                                      </p:cBhvr>
                                      <p:tavLst>
                                        <p:tav tm="0">
                                          <p:val>
                                            <p:strVal val="#ppt_x"/>
                                          </p:val>
                                        </p:tav>
                                        <p:tav tm="100000">
                                          <p:val>
                                            <p:strVal val="#ppt_x"/>
                                          </p:val>
                                        </p:tav>
                                      </p:tavLst>
                                    </p:anim>
                                    <p:anim calcmode="lin" valueType="num">
                                      <p:cBhvr>
                                        <p:cTn id="127" dur="1000" fill="hold"/>
                                        <p:tgtEl>
                                          <p:spTgt spid="45"/>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fade">
                                      <p:cBhvr>
                                        <p:cTn id="130" dur="1000"/>
                                        <p:tgtEl>
                                          <p:spTgt spid="43"/>
                                        </p:tgtEl>
                                      </p:cBhvr>
                                    </p:animEffect>
                                    <p:anim calcmode="lin" valueType="num">
                                      <p:cBhvr>
                                        <p:cTn id="131" dur="1000" fill="hold"/>
                                        <p:tgtEl>
                                          <p:spTgt spid="43"/>
                                        </p:tgtEl>
                                        <p:attrNameLst>
                                          <p:attrName>ppt_x</p:attrName>
                                        </p:attrNameLst>
                                      </p:cBhvr>
                                      <p:tavLst>
                                        <p:tav tm="0">
                                          <p:val>
                                            <p:strVal val="#ppt_x"/>
                                          </p:val>
                                        </p:tav>
                                        <p:tav tm="100000">
                                          <p:val>
                                            <p:strVal val="#ppt_x"/>
                                          </p:val>
                                        </p:tav>
                                      </p:tavLst>
                                    </p:anim>
                                    <p:anim calcmode="lin" valueType="num">
                                      <p:cBhvr>
                                        <p:cTn id="13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88"/>
                                        </p:tgtEl>
                                        <p:attrNameLst>
                                          <p:attrName>style.visibility</p:attrName>
                                        </p:attrNameLst>
                                      </p:cBhvr>
                                      <p:to>
                                        <p:strVal val="visible"/>
                                      </p:to>
                                    </p:set>
                                    <p:animEffect transition="in" filter="fade">
                                      <p:cBhvr>
                                        <p:cTn id="137" dur="1000"/>
                                        <p:tgtEl>
                                          <p:spTgt spid="88"/>
                                        </p:tgtEl>
                                      </p:cBhvr>
                                    </p:animEffect>
                                    <p:anim calcmode="lin" valueType="num">
                                      <p:cBhvr>
                                        <p:cTn id="138" dur="1000" fill="hold"/>
                                        <p:tgtEl>
                                          <p:spTgt spid="88"/>
                                        </p:tgtEl>
                                        <p:attrNameLst>
                                          <p:attrName>ppt_x</p:attrName>
                                        </p:attrNameLst>
                                      </p:cBhvr>
                                      <p:tavLst>
                                        <p:tav tm="0">
                                          <p:val>
                                            <p:strVal val="#ppt_x"/>
                                          </p:val>
                                        </p:tav>
                                        <p:tav tm="100000">
                                          <p:val>
                                            <p:strVal val="#ppt_x"/>
                                          </p:val>
                                        </p:tav>
                                      </p:tavLst>
                                    </p:anim>
                                    <p:anim calcmode="lin" valueType="num">
                                      <p:cBhvr>
                                        <p:cTn id="139" dur="1000" fill="hold"/>
                                        <p:tgtEl>
                                          <p:spTgt spid="88"/>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107"/>
                                        </p:tgtEl>
                                        <p:attrNameLst>
                                          <p:attrName>style.visibility</p:attrName>
                                        </p:attrNameLst>
                                      </p:cBhvr>
                                      <p:to>
                                        <p:strVal val="visible"/>
                                      </p:to>
                                    </p:set>
                                    <p:animEffect transition="in" filter="fade">
                                      <p:cBhvr>
                                        <p:cTn id="142" dur="1000"/>
                                        <p:tgtEl>
                                          <p:spTgt spid="107"/>
                                        </p:tgtEl>
                                      </p:cBhvr>
                                    </p:animEffect>
                                    <p:anim calcmode="lin" valueType="num">
                                      <p:cBhvr>
                                        <p:cTn id="143" dur="1000" fill="hold"/>
                                        <p:tgtEl>
                                          <p:spTgt spid="107"/>
                                        </p:tgtEl>
                                        <p:attrNameLst>
                                          <p:attrName>ppt_x</p:attrName>
                                        </p:attrNameLst>
                                      </p:cBhvr>
                                      <p:tavLst>
                                        <p:tav tm="0">
                                          <p:val>
                                            <p:strVal val="#ppt_x"/>
                                          </p:val>
                                        </p:tav>
                                        <p:tav tm="100000">
                                          <p:val>
                                            <p:strVal val="#ppt_x"/>
                                          </p:val>
                                        </p:tav>
                                      </p:tavLst>
                                    </p:anim>
                                    <p:anim calcmode="lin" valueType="num">
                                      <p:cBhvr>
                                        <p:cTn id="144"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fade">
                                      <p:cBhvr>
                                        <p:cTn id="149" dur="1000"/>
                                        <p:tgtEl>
                                          <p:spTgt spid="83"/>
                                        </p:tgtEl>
                                      </p:cBhvr>
                                    </p:animEffect>
                                    <p:anim calcmode="lin" valueType="num">
                                      <p:cBhvr>
                                        <p:cTn id="150" dur="1000" fill="hold"/>
                                        <p:tgtEl>
                                          <p:spTgt spid="83"/>
                                        </p:tgtEl>
                                        <p:attrNameLst>
                                          <p:attrName>ppt_x</p:attrName>
                                        </p:attrNameLst>
                                      </p:cBhvr>
                                      <p:tavLst>
                                        <p:tav tm="0">
                                          <p:val>
                                            <p:strVal val="#ppt_x"/>
                                          </p:val>
                                        </p:tav>
                                        <p:tav tm="100000">
                                          <p:val>
                                            <p:strVal val="#ppt_x"/>
                                          </p:val>
                                        </p:tav>
                                      </p:tavLst>
                                    </p:anim>
                                    <p:anim calcmode="lin" valueType="num">
                                      <p:cBhvr>
                                        <p:cTn id="151"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2" presetClass="entr" presetSubtype="0" fill="hold" grpId="0" nodeType="clickEffect">
                                  <p:stCondLst>
                                    <p:cond delay="0"/>
                                  </p:stCondLst>
                                  <p:childTnLst>
                                    <p:set>
                                      <p:cBhvr>
                                        <p:cTn id="155" dur="1" fill="hold">
                                          <p:stCondLst>
                                            <p:cond delay="0"/>
                                          </p:stCondLst>
                                        </p:cTn>
                                        <p:tgtEl>
                                          <p:spTgt spid="126"/>
                                        </p:tgtEl>
                                        <p:attrNameLst>
                                          <p:attrName>style.visibility</p:attrName>
                                        </p:attrNameLst>
                                      </p:cBhvr>
                                      <p:to>
                                        <p:strVal val="visible"/>
                                      </p:to>
                                    </p:set>
                                    <p:animEffect transition="in" filter="fade">
                                      <p:cBhvr>
                                        <p:cTn id="156" dur="1000"/>
                                        <p:tgtEl>
                                          <p:spTgt spid="126"/>
                                        </p:tgtEl>
                                      </p:cBhvr>
                                    </p:animEffect>
                                    <p:anim calcmode="lin" valueType="num">
                                      <p:cBhvr>
                                        <p:cTn id="157" dur="1000" fill="hold"/>
                                        <p:tgtEl>
                                          <p:spTgt spid="126"/>
                                        </p:tgtEl>
                                        <p:attrNameLst>
                                          <p:attrName>ppt_x</p:attrName>
                                        </p:attrNameLst>
                                      </p:cBhvr>
                                      <p:tavLst>
                                        <p:tav tm="0">
                                          <p:val>
                                            <p:strVal val="#ppt_x"/>
                                          </p:val>
                                        </p:tav>
                                        <p:tav tm="100000">
                                          <p:val>
                                            <p:strVal val="#ppt_x"/>
                                          </p:val>
                                        </p:tav>
                                      </p:tavLst>
                                    </p:anim>
                                    <p:anim calcmode="lin" valueType="num">
                                      <p:cBhvr>
                                        <p:cTn id="158"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42" presetClass="entr" presetSubtype="0" fill="hold" grpId="0" nodeType="click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1000"/>
                                        <p:tgtEl>
                                          <p:spTgt spid="54"/>
                                        </p:tgtEl>
                                      </p:cBhvr>
                                    </p:animEffect>
                                    <p:anim calcmode="lin" valueType="num">
                                      <p:cBhvr>
                                        <p:cTn id="164" dur="1000" fill="hold"/>
                                        <p:tgtEl>
                                          <p:spTgt spid="54"/>
                                        </p:tgtEl>
                                        <p:attrNameLst>
                                          <p:attrName>ppt_x</p:attrName>
                                        </p:attrNameLst>
                                      </p:cBhvr>
                                      <p:tavLst>
                                        <p:tav tm="0">
                                          <p:val>
                                            <p:strVal val="#ppt_x"/>
                                          </p:val>
                                        </p:tav>
                                        <p:tav tm="100000">
                                          <p:val>
                                            <p:strVal val="#ppt_x"/>
                                          </p:val>
                                        </p:tav>
                                      </p:tavLst>
                                    </p:anim>
                                    <p:anim calcmode="lin" valueType="num">
                                      <p:cBhvr>
                                        <p:cTn id="165"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103"/>
                                        </p:tgtEl>
                                        <p:attrNameLst>
                                          <p:attrName>style.visibility</p:attrName>
                                        </p:attrNameLst>
                                      </p:cBhvr>
                                      <p:to>
                                        <p:strVal val="visible"/>
                                      </p:to>
                                    </p:set>
                                    <p:animEffect transition="in" filter="fade">
                                      <p:cBhvr>
                                        <p:cTn id="170" dur="1000"/>
                                        <p:tgtEl>
                                          <p:spTgt spid="103"/>
                                        </p:tgtEl>
                                      </p:cBhvr>
                                    </p:animEffect>
                                    <p:anim calcmode="lin" valueType="num">
                                      <p:cBhvr>
                                        <p:cTn id="171" dur="1000" fill="hold"/>
                                        <p:tgtEl>
                                          <p:spTgt spid="103"/>
                                        </p:tgtEl>
                                        <p:attrNameLst>
                                          <p:attrName>ppt_x</p:attrName>
                                        </p:attrNameLst>
                                      </p:cBhvr>
                                      <p:tavLst>
                                        <p:tav tm="0">
                                          <p:val>
                                            <p:strVal val="#ppt_x"/>
                                          </p:val>
                                        </p:tav>
                                        <p:tav tm="100000">
                                          <p:val>
                                            <p:strVal val="#ppt_x"/>
                                          </p:val>
                                        </p:tav>
                                      </p:tavLst>
                                    </p:anim>
                                    <p:anim calcmode="lin" valueType="num">
                                      <p:cBhvr>
                                        <p:cTn id="172" dur="1000" fill="hold"/>
                                        <p:tgtEl>
                                          <p:spTgt spid="103"/>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128"/>
                                        </p:tgtEl>
                                        <p:attrNameLst>
                                          <p:attrName>style.visibility</p:attrName>
                                        </p:attrNameLst>
                                      </p:cBhvr>
                                      <p:to>
                                        <p:strVal val="visible"/>
                                      </p:to>
                                    </p:set>
                                    <p:animEffect transition="in" filter="fade">
                                      <p:cBhvr>
                                        <p:cTn id="175" dur="1000"/>
                                        <p:tgtEl>
                                          <p:spTgt spid="128"/>
                                        </p:tgtEl>
                                      </p:cBhvr>
                                    </p:animEffect>
                                    <p:anim calcmode="lin" valueType="num">
                                      <p:cBhvr>
                                        <p:cTn id="176" dur="1000" fill="hold"/>
                                        <p:tgtEl>
                                          <p:spTgt spid="128"/>
                                        </p:tgtEl>
                                        <p:attrNameLst>
                                          <p:attrName>ppt_x</p:attrName>
                                        </p:attrNameLst>
                                      </p:cBhvr>
                                      <p:tavLst>
                                        <p:tav tm="0">
                                          <p:val>
                                            <p:strVal val="#ppt_x"/>
                                          </p:val>
                                        </p:tav>
                                        <p:tav tm="100000">
                                          <p:val>
                                            <p:strVal val="#ppt_x"/>
                                          </p:val>
                                        </p:tav>
                                      </p:tavLst>
                                    </p:anim>
                                    <p:anim calcmode="lin" valueType="num">
                                      <p:cBhvr>
                                        <p:cTn id="177"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42" presetClass="entr" presetSubtype="0" fill="hold" nodeType="clickEffect">
                                  <p:stCondLst>
                                    <p:cond delay="0"/>
                                  </p:stCondLst>
                                  <p:childTnLst>
                                    <p:set>
                                      <p:cBhvr>
                                        <p:cTn id="181" dur="1" fill="hold">
                                          <p:stCondLst>
                                            <p:cond delay="0"/>
                                          </p:stCondLst>
                                        </p:cTn>
                                        <p:tgtEl>
                                          <p:spTgt spid="99"/>
                                        </p:tgtEl>
                                        <p:attrNameLst>
                                          <p:attrName>style.visibility</p:attrName>
                                        </p:attrNameLst>
                                      </p:cBhvr>
                                      <p:to>
                                        <p:strVal val="visible"/>
                                      </p:to>
                                    </p:set>
                                    <p:animEffect transition="in" filter="fade">
                                      <p:cBhvr>
                                        <p:cTn id="182" dur="1000"/>
                                        <p:tgtEl>
                                          <p:spTgt spid="99"/>
                                        </p:tgtEl>
                                      </p:cBhvr>
                                    </p:animEffect>
                                    <p:anim calcmode="lin" valueType="num">
                                      <p:cBhvr>
                                        <p:cTn id="183" dur="1000" fill="hold"/>
                                        <p:tgtEl>
                                          <p:spTgt spid="99"/>
                                        </p:tgtEl>
                                        <p:attrNameLst>
                                          <p:attrName>ppt_x</p:attrName>
                                        </p:attrNameLst>
                                      </p:cBhvr>
                                      <p:tavLst>
                                        <p:tav tm="0">
                                          <p:val>
                                            <p:strVal val="#ppt_x"/>
                                          </p:val>
                                        </p:tav>
                                        <p:tav tm="100000">
                                          <p:val>
                                            <p:strVal val="#ppt_x"/>
                                          </p:val>
                                        </p:tav>
                                      </p:tavLst>
                                    </p:anim>
                                    <p:anim calcmode="lin" valueType="num">
                                      <p:cBhvr>
                                        <p:cTn id="184" dur="1000" fill="hold"/>
                                        <p:tgtEl>
                                          <p:spTgt spid="99"/>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1000"/>
                                        <p:tgtEl>
                                          <p:spTgt spid="100"/>
                                        </p:tgtEl>
                                      </p:cBhvr>
                                    </p:animEffect>
                                    <p:anim calcmode="lin" valueType="num">
                                      <p:cBhvr>
                                        <p:cTn id="188" dur="1000" fill="hold"/>
                                        <p:tgtEl>
                                          <p:spTgt spid="100"/>
                                        </p:tgtEl>
                                        <p:attrNameLst>
                                          <p:attrName>ppt_x</p:attrName>
                                        </p:attrNameLst>
                                      </p:cBhvr>
                                      <p:tavLst>
                                        <p:tav tm="0">
                                          <p:val>
                                            <p:strVal val="#ppt_x"/>
                                          </p:val>
                                        </p:tav>
                                        <p:tav tm="100000">
                                          <p:val>
                                            <p:strVal val="#ppt_x"/>
                                          </p:val>
                                        </p:tav>
                                      </p:tavLst>
                                    </p:anim>
                                    <p:anim calcmode="lin" valueType="num">
                                      <p:cBhvr>
                                        <p:cTn id="18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42" presetClass="entr" presetSubtype="0" fill="hold" grpId="0" nodeType="clickEffect">
                                  <p:stCondLst>
                                    <p:cond delay="0"/>
                                  </p:stCondLst>
                                  <p:childTnLst>
                                    <p:set>
                                      <p:cBhvr>
                                        <p:cTn id="193" dur="1" fill="hold">
                                          <p:stCondLst>
                                            <p:cond delay="0"/>
                                          </p:stCondLst>
                                        </p:cTn>
                                        <p:tgtEl>
                                          <p:spTgt spid="40"/>
                                        </p:tgtEl>
                                        <p:attrNameLst>
                                          <p:attrName>style.visibility</p:attrName>
                                        </p:attrNameLst>
                                      </p:cBhvr>
                                      <p:to>
                                        <p:strVal val="visible"/>
                                      </p:to>
                                    </p:set>
                                    <p:animEffect transition="in" filter="fade">
                                      <p:cBhvr>
                                        <p:cTn id="194" dur="1000"/>
                                        <p:tgtEl>
                                          <p:spTgt spid="40"/>
                                        </p:tgtEl>
                                      </p:cBhvr>
                                    </p:animEffect>
                                    <p:anim calcmode="lin" valueType="num">
                                      <p:cBhvr>
                                        <p:cTn id="195" dur="1000" fill="hold"/>
                                        <p:tgtEl>
                                          <p:spTgt spid="40"/>
                                        </p:tgtEl>
                                        <p:attrNameLst>
                                          <p:attrName>ppt_x</p:attrName>
                                        </p:attrNameLst>
                                      </p:cBhvr>
                                      <p:tavLst>
                                        <p:tav tm="0">
                                          <p:val>
                                            <p:strVal val="#ppt_x"/>
                                          </p:val>
                                        </p:tav>
                                        <p:tav tm="100000">
                                          <p:val>
                                            <p:strVal val="#ppt_x"/>
                                          </p:val>
                                        </p:tav>
                                      </p:tavLst>
                                    </p:anim>
                                    <p:anim calcmode="lin" valueType="num">
                                      <p:cBhvr>
                                        <p:cTn id="196" dur="1000" fill="hold"/>
                                        <p:tgtEl>
                                          <p:spTgt spid="40"/>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fade">
                                      <p:cBhvr>
                                        <p:cTn id="199" dur="1000"/>
                                        <p:tgtEl>
                                          <p:spTgt spid="49"/>
                                        </p:tgtEl>
                                      </p:cBhvr>
                                    </p:animEffect>
                                    <p:anim calcmode="lin" valueType="num">
                                      <p:cBhvr>
                                        <p:cTn id="200" dur="1000" fill="hold"/>
                                        <p:tgtEl>
                                          <p:spTgt spid="49"/>
                                        </p:tgtEl>
                                        <p:attrNameLst>
                                          <p:attrName>ppt_x</p:attrName>
                                        </p:attrNameLst>
                                      </p:cBhvr>
                                      <p:tavLst>
                                        <p:tav tm="0">
                                          <p:val>
                                            <p:strVal val="#ppt_x"/>
                                          </p:val>
                                        </p:tav>
                                        <p:tav tm="100000">
                                          <p:val>
                                            <p:strVal val="#ppt_x"/>
                                          </p:val>
                                        </p:tav>
                                      </p:tavLst>
                                    </p:anim>
                                    <p:anim calcmode="lin" valueType="num">
                                      <p:cBhvr>
                                        <p:cTn id="201" dur="1000" fill="hold"/>
                                        <p:tgtEl>
                                          <p:spTgt spid="49"/>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101"/>
                                        </p:tgtEl>
                                        <p:attrNameLst>
                                          <p:attrName>style.visibility</p:attrName>
                                        </p:attrNameLst>
                                      </p:cBhvr>
                                      <p:to>
                                        <p:strVal val="visible"/>
                                      </p:to>
                                    </p:set>
                                    <p:animEffect transition="in" filter="fade">
                                      <p:cBhvr>
                                        <p:cTn id="204" dur="1000"/>
                                        <p:tgtEl>
                                          <p:spTgt spid="101"/>
                                        </p:tgtEl>
                                      </p:cBhvr>
                                    </p:animEffect>
                                    <p:anim calcmode="lin" valueType="num">
                                      <p:cBhvr>
                                        <p:cTn id="205" dur="1000" fill="hold"/>
                                        <p:tgtEl>
                                          <p:spTgt spid="101"/>
                                        </p:tgtEl>
                                        <p:attrNameLst>
                                          <p:attrName>ppt_x</p:attrName>
                                        </p:attrNameLst>
                                      </p:cBhvr>
                                      <p:tavLst>
                                        <p:tav tm="0">
                                          <p:val>
                                            <p:strVal val="#ppt_x"/>
                                          </p:val>
                                        </p:tav>
                                        <p:tav tm="100000">
                                          <p:val>
                                            <p:strVal val="#ppt_x"/>
                                          </p:val>
                                        </p:tav>
                                      </p:tavLst>
                                    </p:anim>
                                    <p:anim calcmode="lin" valueType="num">
                                      <p:cBhvr>
                                        <p:cTn id="206" dur="1000" fill="hold"/>
                                        <p:tgtEl>
                                          <p:spTgt spid="101"/>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95"/>
                                        </p:tgtEl>
                                        <p:attrNameLst>
                                          <p:attrName>style.visibility</p:attrName>
                                        </p:attrNameLst>
                                      </p:cBhvr>
                                      <p:to>
                                        <p:strVal val="visible"/>
                                      </p:to>
                                    </p:set>
                                    <p:animEffect transition="in" filter="fade">
                                      <p:cBhvr>
                                        <p:cTn id="209" dur="1000"/>
                                        <p:tgtEl>
                                          <p:spTgt spid="95"/>
                                        </p:tgtEl>
                                      </p:cBhvr>
                                    </p:animEffect>
                                    <p:anim calcmode="lin" valueType="num">
                                      <p:cBhvr>
                                        <p:cTn id="210" dur="1000" fill="hold"/>
                                        <p:tgtEl>
                                          <p:spTgt spid="95"/>
                                        </p:tgtEl>
                                        <p:attrNameLst>
                                          <p:attrName>ppt_x</p:attrName>
                                        </p:attrNameLst>
                                      </p:cBhvr>
                                      <p:tavLst>
                                        <p:tav tm="0">
                                          <p:val>
                                            <p:strVal val="#ppt_x"/>
                                          </p:val>
                                        </p:tav>
                                        <p:tav tm="100000">
                                          <p:val>
                                            <p:strVal val="#ppt_x"/>
                                          </p:val>
                                        </p:tav>
                                      </p:tavLst>
                                    </p:anim>
                                    <p:anim calcmode="lin" valueType="num">
                                      <p:cBhvr>
                                        <p:cTn id="21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92"/>
                                        </p:tgtEl>
                                        <p:attrNameLst>
                                          <p:attrName>style.visibility</p:attrName>
                                        </p:attrNameLst>
                                      </p:cBhvr>
                                      <p:to>
                                        <p:strVal val="visible"/>
                                      </p:to>
                                    </p:set>
                                    <p:animEffect transition="in" filter="fade">
                                      <p:cBhvr>
                                        <p:cTn id="216" dur="1000"/>
                                        <p:tgtEl>
                                          <p:spTgt spid="92"/>
                                        </p:tgtEl>
                                      </p:cBhvr>
                                    </p:animEffect>
                                    <p:anim calcmode="lin" valueType="num">
                                      <p:cBhvr>
                                        <p:cTn id="217" dur="1000" fill="hold"/>
                                        <p:tgtEl>
                                          <p:spTgt spid="92"/>
                                        </p:tgtEl>
                                        <p:attrNameLst>
                                          <p:attrName>ppt_x</p:attrName>
                                        </p:attrNameLst>
                                      </p:cBhvr>
                                      <p:tavLst>
                                        <p:tav tm="0">
                                          <p:val>
                                            <p:strVal val="#ppt_x"/>
                                          </p:val>
                                        </p:tav>
                                        <p:tav tm="100000">
                                          <p:val>
                                            <p:strVal val="#ppt_x"/>
                                          </p:val>
                                        </p:tav>
                                      </p:tavLst>
                                    </p:anim>
                                    <p:anim calcmode="lin" valueType="num">
                                      <p:cBhvr>
                                        <p:cTn id="218" dur="1000" fill="hold"/>
                                        <p:tgtEl>
                                          <p:spTgt spid="92"/>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78"/>
                                        </p:tgtEl>
                                        <p:attrNameLst>
                                          <p:attrName>style.visibility</p:attrName>
                                        </p:attrNameLst>
                                      </p:cBhvr>
                                      <p:to>
                                        <p:strVal val="visible"/>
                                      </p:to>
                                    </p:set>
                                    <p:animEffect transition="in" filter="fade">
                                      <p:cBhvr>
                                        <p:cTn id="221" dur="1000"/>
                                        <p:tgtEl>
                                          <p:spTgt spid="78"/>
                                        </p:tgtEl>
                                      </p:cBhvr>
                                    </p:animEffect>
                                    <p:anim calcmode="lin" valueType="num">
                                      <p:cBhvr>
                                        <p:cTn id="222" dur="1000" fill="hold"/>
                                        <p:tgtEl>
                                          <p:spTgt spid="78"/>
                                        </p:tgtEl>
                                        <p:attrNameLst>
                                          <p:attrName>ppt_x</p:attrName>
                                        </p:attrNameLst>
                                      </p:cBhvr>
                                      <p:tavLst>
                                        <p:tav tm="0">
                                          <p:val>
                                            <p:strVal val="#ppt_x"/>
                                          </p:val>
                                        </p:tav>
                                        <p:tav tm="100000">
                                          <p:val>
                                            <p:strVal val="#ppt_x"/>
                                          </p:val>
                                        </p:tav>
                                      </p:tavLst>
                                    </p:anim>
                                    <p:anim calcmode="lin" valueType="num">
                                      <p:cBhvr>
                                        <p:cTn id="22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grpId="0" nodeType="click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fade">
                                      <p:cBhvr>
                                        <p:cTn id="228" dur="1000"/>
                                        <p:tgtEl>
                                          <p:spTgt spid="124"/>
                                        </p:tgtEl>
                                      </p:cBhvr>
                                    </p:animEffect>
                                    <p:anim calcmode="lin" valueType="num">
                                      <p:cBhvr>
                                        <p:cTn id="229" dur="1000" fill="hold"/>
                                        <p:tgtEl>
                                          <p:spTgt spid="124"/>
                                        </p:tgtEl>
                                        <p:attrNameLst>
                                          <p:attrName>ppt_x</p:attrName>
                                        </p:attrNameLst>
                                      </p:cBhvr>
                                      <p:tavLst>
                                        <p:tav tm="0">
                                          <p:val>
                                            <p:strVal val="#ppt_x"/>
                                          </p:val>
                                        </p:tav>
                                        <p:tav tm="100000">
                                          <p:val>
                                            <p:strVal val="#ppt_x"/>
                                          </p:val>
                                        </p:tav>
                                      </p:tavLst>
                                    </p:anim>
                                    <p:anim calcmode="lin" valueType="num">
                                      <p:cBhvr>
                                        <p:cTn id="230" dur="1000" fill="hold"/>
                                        <p:tgtEl>
                                          <p:spTgt spid="124"/>
                                        </p:tgtEl>
                                        <p:attrNameLst>
                                          <p:attrName>ppt_y</p:attrName>
                                        </p:attrNameLst>
                                      </p:cBhvr>
                                      <p:tavLst>
                                        <p:tav tm="0">
                                          <p:val>
                                            <p:strVal val="#ppt_y+.1"/>
                                          </p:val>
                                        </p:tav>
                                        <p:tav tm="100000">
                                          <p:val>
                                            <p:strVal val="#ppt_y"/>
                                          </p:val>
                                        </p:tav>
                                      </p:tavLst>
                                    </p:anim>
                                  </p:childTnLst>
                                </p:cTn>
                              </p:par>
                              <p:par>
                                <p:cTn id="231" presetID="42" presetClass="entr" presetSubtype="0" fill="hold"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1000"/>
                                        <p:tgtEl>
                                          <p:spTgt spid="86"/>
                                        </p:tgtEl>
                                      </p:cBhvr>
                                    </p:animEffect>
                                    <p:anim calcmode="lin" valueType="num">
                                      <p:cBhvr>
                                        <p:cTn id="234" dur="1000" fill="hold"/>
                                        <p:tgtEl>
                                          <p:spTgt spid="86"/>
                                        </p:tgtEl>
                                        <p:attrNameLst>
                                          <p:attrName>ppt_x</p:attrName>
                                        </p:attrNameLst>
                                      </p:cBhvr>
                                      <p:tavLst>
                                        <p:tav tm="0">
                                          <p:val>
                                            <p:strVal val="#ppt_x"/>
                                          </p:val>
                                        </p:tav>
                                        <p:tav tm="100000">
                                          <p:val>
                                            <p:strVal val="#ppt_x"/>
                                          </p:val>
                                        </p:tav>
                                      </p:tavLst>
                                    </p:anim>
                                    <p:anim calcmode="lin" valueType="num">
                                      <p:cBhvr>
                                        <p:cTn id="235"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42" presetClass="entr" presetSubtype="0" fill="hold" grpId="0" nodeType="clickEffect">
                                  <p:stCondLst>
                                    <p:cond delay="0"/>
                                  </p:stCondLst>
                                  <p:childTnLst>
                                    <p:set>
                                      <p:cBhvr>
                                        <p:cTn id="239" dur="1" fill="hold">
                                          <p:stCondLst>
                                            <p:cond delay="0"/>
                                          </p:stCondLst>
                                        </p:cTn>
                                        <p:tgtEl>
                                          <p:spTgt spid="15"/>
                                        </p:tgtEl>
                                        <p:attrNameLst>
                                          <p:attrName>style.visibility</p:attrName>
                                        </p:attrNameLst>
                                      </p:cBhvr>
                                      <p:to>
                                        <p:strVal val="visible"/>
                                      </p:to>
                                    </p:set>
                                    <p:animEffect transition="in" filter="fade">
                                      <p:cBhvr>
                                        <p:cTn id="240" dur="1000"/>
                                        <p:tgtEl>
                                          <p:spTgt spid="15"/>
                                        </p:tgtEl>
                                      </p:cBhvr>
                                    </p:animEffect>
                                    <p:anim calcmode="lin" valueType="num">
                                      <p:cBhvr>
                                        <p:cTn id="241" dur="1000" fill="hold"/>
                                        <p:tgtEl>
                                          <p:spTgt spid="15"/>
                                        </p:tgtEl>
                                        <p:attrNameLst>
                                          <p:attrName>ppt_x</p:attrName>
                                        </p:attrNameLst>
                                      </p:cBhvr>
                                      <p:tavLst>
                                        <p:tav tm="0">
                                          <p:val>
                                            <p:strVal val="#ppt_x"/>
                                          </p:val>
                                        </p:tav>
                                        <p:tav tm="100000">
                                          <p:val>
                                            <p:strVal val="#ppt_x"/>
                                          </p:val>
                                        </p:tav>
                                      </p:tavLst>
                                    </p:anim>
                                    <p:anim calcmode="lin" valueType="num">
                                      <p:cBhvr>
                                        <p:cTn id="242" dur="1000" fill="hold"/>
                                        <p:tgtEl>
                                          <p:spTgt spid="15"/>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125"/>
                                        </p:tgtEl>
                                        <p:attrNameLst>
                                          <p:attrName>style.visibility</p:attrName>
                                        </p:attrNameLst>
                                      </p:cBhvr>
                                      <p:to>
                                        <p:strVal val="visible"/>
                                      </p:to>
                                    </p:set>
                                    <p:animEffect transition="in" filter="fade">
                                      <p:cBhvr>
                                        <p:cTn id="245" dur="1000"/>
                                        <p:tgtEl>
                                          <p:spTgt spid="125"/>
                                        </p:tgtEl>
                                      </p:cBhvr>
                                    </p:animEffect>
                                    <p:anim calcmode="lin" valueType="num">
                                      <p:cBhvr>
                                        <p:cTn id="246" dur="1000" fill="hold"/>
                                        <p:tgtEl>
                                          <p:spTgt spid="125"/>
                                        </p:tgtEl>
                                        <p:attrNameLst>
                                          <p:attrName>ppt_x</p:attrName>
                                        </p:attrNameLst>
                                      </p:cBhvr>
                                      <p:tavLst>
                                        <p:tav tm="0">
                                          <p:val>
                                            <p:strVal val="#ppt_x"/>
                                          </p:val>
                                        </p:tav>
                                        <p:tav tm="100000">
                                          <p:val>
                                            <p:strVal val="#ppt_x"/>
                                          </p:val>
                                        </p:tav>
                                      </p:tavLst>
                                    </p:anim>
                                    <p:anim calcmode="lin" valueType="num">
                                      <p:cBhvr>
                                        <p:cTn id="247"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nodeType="clickEffect">
                                  <p:stCondLst>
                                    <p:cond delay="0"/>
                                  </p:stCondLst>
                                  <p:childTnLst>
                                    <p:set>
                                      <p:cBhvr>
                                        <p:cTn id="251" dur="1" fill="hold">
                                          <p:stCondLst>
                                            <p:cond delay="0"/>
                                          </p:stCondLst>
                                        </p:cTn>
                                        <p:tgtEl>
                                          <p:spTgt spid="72"/>
                                        </p:tgtEl>
                                        <p:attrNameLst>
                                          <p:attrName>style.visibility</p:attrName>
                                        </p:attrNameLst>
                                      </p:cBhvr>
                                      <p:to>
                                        <p:strVal val="visible"/>
                                      </p:to>
                                    </p:set>
                                    <p:animEffect transition="in" filter="fade">
                                      <p:cBhvr>
                                        <p:cTn id="252" dur="1000"/>
                                        <p:tgtEl>
                                          <p:spTgt spid="72"/>
                                        </p:tgtEl>
                                      </p:cBhvr>
                                    </p:animEffect>
                                    <p:anim calcmode="lin" valueType="num">
                                      <p:cBhvr>
                                        <p:cTn id="253" dur="1000" fill="hold"/>
                                        <p:tgtEl>
                                          <p:spTgt spid="72"/>
                                        </p:tgtEl>
                                        <p:attrNameLst>
                                          <p:attrName>ppt_x</p:attrName>
                                        </p:attrNameLst>
                                      </p:cBhvr>
                                      <p:tavLst>
                                        <p:tav tm="0">
                                          <p:val>
                                            <p:strVal val="#ppt_x"/>
                                          </p:val>
                                        </p:tav>
                                        <p:tav tm="100000">
                                          <p:val>
                                            <p:strVal val="#ppt_x"/>
                                          </p:val>
                                        </p:tav>
                                      </p:tavLst>
                                    </p:anim>
                                    <p:anim calcmode="lin" valueType="num">
                                      <p:cBhvr>
                                        <p:cTn id="254" dur="1000" fill="hold"/>
                                        <p:tgtEl>
                                          <p:spTgt spid="72"/>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fade">
                                      <p:cBhvr>
                                        <p:cTn id="257" dur="1000"/>
                                        <p:tgtEl>
                                          <p:spTgt spid="110"/>
                                        </p:tgtEl>
                                      </p:cBhvr>
                                    </p:animEffect>
                                    <p:anim calcmode="lin" valueType="num">
                                      <p:cBhvr>
                                        <p:cTn id="258" dur="1000" fill="hold"/>
                                        <p:tgtEl>
                                          <p:spTgt spid="110"/>
                                        </p:tgtEl>
                                        <p:attrNameLst>
                                          <p:attrName>ppt_x</p:attrName>
                                        </p:attrNameLst>
                                      </p:cBhvr>
                                      <p:tavLst>
                                        <p:tav tm="0">
                                          <p:val>
                                            <p:strVal val="#ppt_x"/>
                                          </p:val>
                                        </p:tav>
                                        <p:tav tm="100000">
                                          <p:val>
                                            <p:strVal val="#ppt_x"/>
                                          </p:val>
                                        </p:tav>
                                      </p:tavLst>
                                    </p:anim>
                                    <p:anim calcmode="lin" valueType="num">
                                      <p:cBhvr>
                                        <p:cTn id="25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42" presetClass="entr" presetSubtype="0" fill="hold" grpId="0" nodeType="clickEffect">
                                  <p:stCondLst>
                                    <p:cond delay="0"/>
                                  </p:stCondLst>
                                  <p:childTnLst>
                                    <p:set>
                                      <p:cBhvr>
                                        <p:cTn id="263" dur="1" fill="hold">
                                          <p:stCondLst>
                                            <p:cond delay="0"/>
                                          </p:stCondLst>
                                        </p:cTn>
                                        <p:tgtEl>
                                          <p:spTgt spid="57"/>
                                        </p:tgtEl>
                                        <p:attrNameLst>
                                          <p:attrName>style.visibility</p:attrName>
                                        </p:attrNameLst>
                                      </p:cBhvr>
                                      <p:to>
                                        <p:strVal val="visible"/>
                                      </p:to>
                                    </p:set>
                                    <p:animEffect transition="in" filter="fade">
                                      <p:cBhvr>
                                        <p:cTn id="264" dur="1000"/>
                                        <p:tgtEl>
                                          <p:spTgt spid="57"/>
                                        </p:tgtEl>
                                      </p:cBhvr>
                                    </p:animEffect>
                                    <p:anim calcmode="lin" valueType="num">
                                      <p:cBhvr>
                                        <p:cTn id="265" dur="1000" fill="hold"/>
                                        <p:tgtEl>
                                          <p:spTgt spid="57"/>
                                        </p:tgtEl>
                                        <p:attrNameLst>
                                          <p:attrName>ppt_x</p:attrName>
                                        </p:attrNameLst>
                                      </p:cBhvr>
                                      <p:tavLst>
                                        <p:tav tm="0">
                                          <p:val>
                                            <p:strVal val="#ppt_x"/>
                                          </p:val>
                                        </p:tav>
                                        <p:tav tm="100000">
                                          <p:val>
                                            <p:strVal val="#ppt_x"/>
                                          </p:val>
                                        </p:tav>
                                      </p:tavLst>
                                    </p:anim>
                                    <p:anim calcmode="lin" valueType="num">
                                      <p:cBhvr>
                                        <p:cTn id="266" dur="1000" fill="hold"/>
                                        <p:tgtEl>
                                          <p:spTgt spid="57"/>
                                        </p:tgtEl>
                                        <p:attrNameLst>
                                          <p:attrName>ppt_y</p:attrName>
                                        </p:attrNameLst>
                                      </p:cBhvr>
                                      <p:tavLst>
                                        <p:tav tm="0">
                                          <p:val>
                                            <p:strVal val="#ppt_y+.1"/>
                                          </p:val>
                                        </p:tav>
                                        <p:tav tm="100000">
                                          <p:val>
                                            <p:strVal val="#ppt_y"/>
                                          </p:val>
                                        </p:tav>
                                      </p:tavLst>
                                    </p:anim>
                                  </p:childTnLst>
                                </p:cTn>
                              </p:par>
                              <p:par>
                                <p:cTn id="267" presetID="42" presetClass="entr" presetSubtype="0" fill="hold" grpId="0" nodeType="withEffect">
                                  <p:stCondLst>
                                    <p:cond delay="0"/>
                                  </p:stCondLst>
                                  <p:childTnLst>
                                    <p:set>
                                      <p:cBhvr>
                                        <p:cTn id="268" dur="1" fill="hold">
                                          <p:stCondLst>
                                            <p:cond delay="0"/>
                                          </p:stCondLst>
                                        </p:cTn>
                                        <p:tgtEl>
                                          <p:spTgt spid="114"/>
                                        </p:tgtEl>
                                        <p:attrNameLst>
                                          <p:attrName>style.visibility</p:attrName>
                                        </p:attrNameLst>
                                      </p:cBhvr>
                                      <p:to>
                                        <p:strVal val="visible"/>
                                      </p:to>
                                    </p:set>
                                    <p:animEffect transition="in" filter="fade">
                                      <p:cBhvr>
                                        <p:cTn id="269" dur="1000"/>
                                        <p:tgtEl>
                                          <p:spTgt spid="114"/>
                                        </p:tgtEl>
                                      </p:cBhvr>
                                    </p:animEffect>
                                    <p:anim calcmode="lin" valueType="num">
                                      <p:cBhvr>
                                        <p:cTn id="270" dur="1000" fill="hold"/>
                                        <p:tgtEl>
                                          <p:spTgt spid="114"/>
                                        </p:tgtEl>
                                        <p:attrNameLst>
                                          <p:attrName>ppt_x</p:attrName>
                                        </p:attrNameLst>
                                      </p:cBhvr>
                                      <p:tavLst>
                                        <p:tav tm="0">
                                          <p:val>
                                            <p:strVal val="#ppt_x"/>
                                          </p:val>
                                        </p:tav>
                                        <p:tav tm="100000">
                                          <p:val>
                                            <p:strVal val="#ppt_x"/>
                                          </p:val>
                                        </p:tav>
                                      </p:tavLst>
                                    </p:anim>
                                    <p:anim calcmode="lin" valueType="num">
                                      <p:cBhvr>
                                        <p:cTn id="271"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42" presetClass="entr" presetSubtype="0" fill="hold" grpId="0" nodeType="clickEffect">
                                  <p:stCondLst>
                                    <p:cond delay="0"/>
                                  </p:stCondLst>
                                  <p:childTnLst>
                                    <p:set>
                                      <p:cBhvr>
                                        <p:cTn id="275" dur="1" fill="hold">
                                          <p:stCondLst>
                                            <p:cond delay="0"/>
                                          </p:stCondLst>
                                        </p:cTn>
                                        <p:tgtEl>
                                          <p:spTgt spid="113"/>
                                        </p:tgtEl>
                                        <p:attrNameLst>
                                          <p:attrName>style.visibility</p:attrName>
                                        </p:attrNameLst>
                                      </p:cBhvr>
                                      <p:to>
                                        <p:strVal val="visible"/>
                                      </p:to>
                                    </p:set>
                                    <p:animEffect transition="in" filter="fade">
                                      <p:cBhvr>
                                        <p:cTn id="276" dur="1000"/>
                                        <p:tgtEl>
                                          <p:spTgt spid="113"/>
                                        </p:tgtEl>
                                      </p:cBhvr>
                                    </p:animEffect>
                                    <p:anim calcmode="lin" valueType="num">
                                      <p:cBhvr>
                                        <p:cTn id="277" dur="1000" fill="hold"/>
                                        <p:tgtEl>
                                          <p:spTgt spid="113"/>
                                        </p:tgtEl>
                                        <p:attrNameLst>
                                          <p:attrName>ppt_x</p:attrName>
                                        </p:attrNameLst>
                                      </p:cBhvr>
                                      <p:tavLst>
                                        <p:tav tm="0">
                                          <p:val>
                                            <p:strVal val="#ppt_x"/>
                                          </p:val>
                                        </p:tav>
                                        <p:tav tm="100000">
                                          <p:val>
                                            <p:strVal val="#ppt_x"/>
                                          </p:val>
                                        </p:tav>
                                      </p:tavLst>
                                    </p:anim>
                                    <p:anim calcmode="lin" valueType="num">
                                      <p:cBhvr>
                                        <p:cTn id="278" dur="1000" fill="hold"/>
                                        <p:tgtEl>
                                          <p:spTgt spid="113"/>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115"/>
                                        </p:tgtEl>
                                        <p:attrNameLst>
                                          <p:attrName>style.visibility</p:attrName>
                                        </p:attrNameLst>
                                      </p:cBhvr>
                                      <p:to>
                                        <p:strVal val="visible"/>
                                      </p:to>
                                    </p:set>
                                    <p:animEffect transition="in" filter="fade">
                                      <p:cBhvr>
                                        <p:cTn id="281" dur="1000"/>
                                        <p:tgtEl>
                                          <p:spTgt spid="115"/>
                                        </p:tgtEl>
                                      </p:cBhvr>
                                    </p:animEffect>
                                    <p:anim calcmode="lin" valueType="num">
                                      <p:cBhvr>
                                        <p:cTn id="282" dur="1000" fill="hold"/>
                                        <p:tgtEl>
                                          <p:spTgt spid="115"/>
                                        </p:tgtEl>
                                        <p:attrNameLst>
                                          <p:attrName>ppt_x</p:attrName>
                                        </p:attrNameLst>
                                      </p:cBhvr>
                                      <p:tavLst>
                                        <p:tav tm="0">
                                          <p:val>
                                            <p:strVal val="#ppt_x"/>
                                          </p:val>
                                        </p:tav>
                                        <p:tav tm="100000">
                                          <p:val>
                                            <p:strVal val="#ppt_x"/>
                                          </p:val>
                                        </p:tav>
                                      </p:tavLst>
                                    </p:anim>
                                    <p:anim calcmode="lin" valueType="num">
                                      <p:cBhvr>
                                        <p:cTn id="283"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284" fill="hold">
                      <p:stCondLst>
                        <p:cond delay="indefinite"/>
                      </p:stCondLst>
                      <p:childTnLst>
                        <p:par>
                          <p:cTn id="285" fill="hold">
                            <p:stCondLst>
                              <p:cond delay="0"/>
                            </p:stCondLst>
                            <p:childTnLst>
                              <p:par>
                                <p:cTn id="286" presetID="42" presetClass="entr" presetSubtype="0" fill="hold" nodeType="clickEffect">
                                  <p:stCondLst>
                                    <p:cond delay="0"/>
                                  </p:stCondLst>
                                  <p:childTnLst>
                                    <p:set>
                                      <p:cBhvr>
                                        <p:cTn id="287" dur="1" fill="hold">
                                          <p:stCondLst>
                                            <p:cond delay="0"/>
                                          </p:stCondLst>
                                        </p:cTn>
                                        <p:tgtEl>
                                          <p:spTgt spid="96"/>
                                        </p:tgtEl>
                                        <p:attrNameLst>
                                          <p:attrName>style.visibility</p:attrName>
                                        </p:attrNameLst>
                                      </p:cBhvr>
                                      <p:to>
                                        <p:strVal val="visible"/>
                                      </p:to>
                                    </p:set>
                                    <p:animEffect transition="in" filter="fade">
                                      <p:cBhvr>
                                        <p:cTn id="288" dur="1000"/>
                                        <p:tgtEl>
                                          <p:spTgt spid="96"/>
                                        </p:tgtEl>
                                      </p:cBhvr>
                                    </p:animEffect>
                                    <p:anim calcmode="lin" valueType="num">
                                      <p:cBhvr>
                                        <p:cTn id="289" dur="1000" fill="hold"/>
                                        <p:tgtEl>
                                          <p:spTgt spid="96"/>
                                        </p:tgtEl>
                                        <p:attrNameLst>
                                          <p:attrName>ppt_x</p:attrName>
                                        </p:attrNameLst>
                                      </p:cBhvr>
                                      <p:tavLst>
                                        <p:tav tm="0">
                                          <p:val>
                                            <p:strVal val="#ppt_x"/>
                                          </p:val>
                                        </p:tav>
                                        <p:tav tm="100000">
                                          <p:val>
                                            <p:strVal val="#ppt_x"/>
                                          </p:val>
                                        </p:tav>
                                      </p:tavLst>
                                    </p:anim>
                                    <p:anim calcmode="lin" valueType="num">
                                      <p:cBhvr>
                                        <p:cTn id="290" dur="1000" fill="hold"/>
                                        <p:tgtEl>
                                          <p:spTgt spid="96"/>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118"/>
                                        </p:tgtEl>
                                        <p:attrNameLst>
                                          <p:attrName>style.visibility</p:attrName>
                                        </p:attrNameLst>
                                      </p:cBhvr>
                                      <p:to>
                                        <p:strVal val="visible"/>
                                      </p:to>
                                    </p:set>
                                    <p:animEffect transition="in" filter="fade">
                                      <p:cBhvr>
                                        <p:cTn id="293" dur="1000"/>
                                        <p:tgtEl>
                                          <p:spTgt spid="118"/>
                                        </p:tgtEl>
                                      </p:cBhvr>
                                    </p:animEffect>
                                    <p:anim calcmode="lin" valueType="num">
                                      <p:cBhvr>
                                        <p:cTn id="294" dur="1000" fill="hold"/>
                                        <p:tgtEl>
                                          <p:spTgt spid="118"/>
                                        </p:tgtEl>
                                        <p:attrNameLst>
                                          <p:attrName>ppt_x</p:attrName>
                                        </p:attrNameLst>
                                      </p:cBhvr>
                                      <p:tavLst>
                                        <p:tav tm="0">
                                          <p:val>
                                            <p:strVal val="#ppt_x"/>
                                          </p:val>
                                        </p:tav>
                                        <p:tav tm="100000">
                                          <p:val>
                                            <p:strVal val="#ppt_x"/>
                                          </p:val>
                                        </p:tav>
                                      </p:tavLst>
                                    </p:anim>
                                    <p:anim calcmode="lin" valueType="num">
                                      <p:cBhvr>
                                        <p:cTn id="295"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59"/>
                                        </p:tgtEl>
                                        <p:attrNameLst>
                                          <p:attrName>style.visibility</p:attrName>
                                        </p:attrNameLst>
                                      </p:cBhvr>
                                      <p:to>
                                        <p:strVal val="visible"/>
                                      </p:to>
                                    </p:set>
                                    <p:animEffect transition="in" filter="fade">
                                      <p:cBhvr>
                                        <p:cTn id="300" dur="1000"/>
                                        <p:tgtEl>
                                          <p:spTgt spid="59"/>
                                        </p:tgtEl>
                                      </p:cBhvr>
                                    </p:animEffect>
                                    <p:anim calcmode="lin" valueType="num">
                                      <p:cBhvr>
                                        <p:cTn id="301" dur="1000" fill="hold"/>
                                        <p:tgtEl>
                                          <p:spTgt spid="59"/>
                                        </p:tgtEl>
                                        <p:attrNameLst>
                                          <p:attrName>ppt_x</p:attrName>
                                        </p:attrNameLst>
                                      </p:cBhvr>
                                      <p:tavLst>
                                        <p:tav tm="0">
                                          <p:val>
                                            <p:strVal val="#ppt_x"/>
                                          </p:val>
                                        </p:tav>
                                        <p:tav tm="100000">
                                          <p:val>
                                            <p:strVal val="#ppt_x"/>
                                          </p:val>
                                        </p:tav>
                                      </p:tavLst>
                                    </p:anim>
                                    <p:anim calcmode="lin" valueType="num">
                                      <p:cBhvr>
                                        <p:cTn id="302" dur="1000" fill="hold"/>
                                        <p:tgtEl>
                                          <p:spTgt spid="59"/>
                                        </p:tgtEl>
                                        <p:attrNameLst>
                                          <p:attrName>ppt_y</p:attrName>
                                        </p:attrNameLst>
                                      </p:cBhvr>
                                      <p:tavLst>
                                        <p:tav tm="0">
                                          <p:val>
                                            <p:strVal val="#ppt_y+.1"/>
                                          </p:val>
                                        </p:tav>
                                        <p:tav tm="100000">
                                          <p:val>
                                            <p:strVal val="#ppt_y"/>
                                          </p:val>
                                        </p:tav>
                                      </p:tavLst>
                                    </p:anim>
                                  </p:childTnLst>
                                </p:cTn>
                              </p:par>
                              <p:par>
                                <p:cTn id="303" presetID="42" presetClass="entr" presetSubtype="0" fill="hold" grpId="0" nodeType="withEffect">
                                  <p:stCondLst>
                                    <p:cond delay="0"/>
                                  </p:stCondLst>
                                  <p:childTnLst>
                                    <p:set>
                                      <p:cBhvr>
                                        <p:cTn id="304" dur="1" fill="hold">
                                          <p:stCondLst>
                                            <p:cond delay="0"/>
                                          </p:stCondLst>
                                        </p:cTn>
                                        <p:tgtEl>
                                          <p:spTgt spid="94"/>
                                        </p:tgtEl>
                                        <p:attrNameLst>
                                          <p:attrName>style.visibility</p:attrName>
                                        </p:attrNameLst>
                                      </p:cBhvr>
                                      <p:to>
                                        <p:strVal val="visible"/>
                                      </p:to>
                                    </p:set>
                                    <p:animEffect transition="in" filter="fade">
                                      <p:cBhvr>
                                        <p:cTn id="305" dur="1000"/>
                                        <p:tgtEl>
                                          <p:spTgt spid="94"/>
                                        </p:tgtEl>
                                      </p:cBhvr>
                                    </p:animEffect>
                                    <p:anim calcmode="lin" valueType="num">
                                      <p:cBhvr>
                                        <p:cTn id="306" dur="1000" fill="hold"/>
                                        <p:tgtEl>
                                          <p:spTgt spid="94"/>
                                        </p:tgtEl>
                                        <p:attrNameLst>
                                          <p:attrName>ppt_x</p:attrName>
                                        </p:attrNameLst>
                                      </p:cBhvr>
                                      <p:tavLst>
                                        <p:tav tm="0">
                                          <p:val>
                                            <p:strVal val="#ppt_x"/>
                                          </p:val>
                                        </p:tav>
                                        <p:tav tm="100000">
                                          <p:val>
                                            <p:strVal val="#ppt_x"/>
                                          </p:val>
                                        </p:tav>
                                      </p:tavLst>
                                    </p:anim>
                                    <p:anim calcmode="lin" valueType="num">
                                      <p:cBhvr>
                                        <p:cTn id="307"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08" fill="hold">
                      <p:stCondLst>
                        <p:cond delay="indefinite"/>
                      </p:stCondLst>
                      <p:childTnLst>
                        <p:par>
                          <p:cTn id="309" fill="hold">
                            <p:stCondLst>
                              <p:cond delay="0"/>
                            </p:stCondLst>
                            <p:childTnLst>
                              <p:par>
                                <p:cTn id="310" presetID="42" presetClass="entr" presetSubtype="0" fill="hold" grpId="0" nodeType="clickEffect">
                                  <p:stCondLst>
                                    <p:cond delay="0"/>
                                  </p:stCondLst>
                                  <p:childTnLst>
                                    <p:set>
                                      <p:cBhvr>
                                        <p:cTn id="311" dur="1" fill="hold">
                                          <p:stCondLst>
                                            <p:cond delay="0"/>
                                          </p:stCondLst>
                                        </p:cTn>
                                        <p:tgtEl>
                                          <p:spTgt spid="121"/>
                                        </p:tgtEl>
                                        <p:attrNameLst>
                                          <p:attrName>style.visibility</p:attrName>
                                        </p:attrNameLst>
                                      </p:cBhvr>
                                      <p:to>
                                        <p:strVal val="visible"/>
                                      </p:to>
                                    </p:set>
                                    <p:animEffect transition="in" filter="fade">
                                      <p:cBhvr>
                                        <p:cTn id="312" dur="1000"/>
                                        <p:tgtEl>
                                          <p:spTgt spid="121"/>
                                        </p:tgtEl>
                                      </p:cBhvr>
                                    </p:animEffect>
                                    <p:anim calcmode="lin" valueType="num">
                                      <p:cBhvr>
                                        <p:cTn id="313" dur="1000" fill="hold"/>
                                        <p:tgtEl>
                                          <p:spTgt spid="121"/>
                                        </p:tgtEl>
                                        <p:attrNameLst>
                                          <p:attrName>ppt_x</p:attrName>
                                        </p:attrNameLst>
                                      </p:cBhvr>
                                      <p:tavLst>
                                        <p:tav tm="0">
                                          <p:val>
                                            <p:strVal val="#ppt_x"/>
                                          </p:val>
                                        </p:tav>
                                        <p:tav tm="100000">
                                          <p:val>
                                            <p:strVal val="#ppt_x"/>
                                          </p:val>
                                        </p:tav>
                                      </p:tavLst>
                                    </p:anim>
                                    <p:anim calcmode="lin" valueType="num">
                                      <p:cBhvr>
                                        <p:cTn id="314" dur="1000" fill="hold"/>
                                        <p:tgtEl>
                                          <p:spTgt spid="121"/>
                                        </p:tgtEl>
                                        <p:attrNameLst>
                                          <p:attrName>ppt_y</p:attrName>
                                        </p:attrNameLst>
                                      </p:cBhvr>
                                      <p:tavLst>
                                        <p:tav tm="0">
                                          <p:val>
                                            <p:strVal val="#ppt_y+.1"/>
                                          </p:val>
                                        </p:tav>
                                        <p:tav tm="100000">
                                          <p:val>
                                            <p:strVal val="#ppt_y"/>
                                          </p:val>
                                        </p:tav>
                                      </p:tavLst>
                                    </p:anim>
                                  </p:childTnLst>
                                </p:cTn>
                              </p:par>
                              <p:par>
                                <p:cTn id="315" presetID="42" presetClass="entr" presetSubtype="0" fill="hold" grpId="0" nodeType="withEffect">
                                  <p:stCondLst>
                                    <p:cond delay="0"/>
                                  </p:stCondLst>
                                  <p:childTnLst>
                                    <p:set>
                                      <p:cBhvr>
                                        <p:cTn id="316" dur="1" fill="hold">
                                          <p:stCondLst>
                                            <p:cond delay="0"/>
                                          </p:stCondLst>
                                        </p:cTn>
                                        <p:tgtEl>
                                          <p:spTgt spid="104"/>
                                        </p:tgtEl>
                                        <p:attrNameLst>
                                          <p:attrName>style.visibility</p:attrName>
                                        </p:attrNameLst>
                                      </p:cBhvr>
                                      <p:to>
                                        <p:strVal val="visible"/>
                                      </p:to>
                                    </p:set>
                                    <p:animEffect transition="in" filter="fade">
                                      <p:cBhvr>
                                        <p:cTn id="317" dur="1000"/>
                                        <p:tgtEl>
                                          <p:spTgt spid="104"/>
                                        </p:tgtEl>
                                      </p:cBhvr>
                                    </p:animEffect>
                                    <p:anim calcmode="lin" valueType="num">
                                      <p:cBhvr>
                                        <p:cTn id="318" dur="1000" fill="hold"/>
                                        <p:tgtEl>
                                          <p:spTgt spid="104"/>
                                        </p:tgtEl>
                                        <p:attrNameLst>
                                          <p:attrName>ppt_x</p:attrName>
                                        </p:attrNameLst>
                                      </p:cBhvr>
                                      <p:tavLst>
                                        <p:tav tm="0">
                                          <p:val>
                                            <p:strVal val="#ppt_x"/>
                                          </p:val>
                                        </p:tav>
                                        <p:tav tm="100000">
                                          <p:val>
                                            <p:strVal val="#ppt_x"/>
                                          </p:val>
                                        </p:tav>
                                      </p:tavLst>
                                    </p:anim>
                                    <p:anim calcmode="lin" valueType="num">
                                      <p:cBhvr>
                                        <p:cTn id="319"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320" fill="hold">
                      <p:stCondLst>
                        <p:cond delay="indefinite"/>
                      </p:stCondLst>
                      <p:childTnLst>
                        <p:par>
                          <p:cTn id="321" fill="hold">
                            <p:stCondLst>
                              <p:cond delay="0"/>
                            </p:stCondLst>
                            <p:childTnLst>
                              <p:par>
                                <p:cTn id="322" presetID="42" presetClass="entr" presetSubtype="0" fill="hold" grpId="0" nodeType="clickEffect">
                                  <p:stCondLst>
                                    <p:cond delay="0"/>
                                  </p:stCondLst>
                                  <p:childTnLst>
                                    <p:set>
                                      <p:cBhvr>
                                        <p:cTn id="323" dur="1" fill="hold">
                                          <p:stCondLst>
                                            <p:cond delay="0"/>
                                          </p:stCondLst>
                                        </p:cTn>
                                        <p:tgtEl>
                                          <p:spTgt spid="77"/>
                                        </p:tgtEl>
                                        <p:attrNameLst>
                                          <p:attrName>style.visibility</p:attrName>
                                        </p:attrNameLst>
                                      </p:cBhvr>
                                      <p:to>
                                        <p:strVal val="visible"/>
                                      </p:to>
                                    </p:set>
                                    <p:animEffect transition="in" filter="fade">
                                      <p:cBhvr>
                                        <p:cTn id="324" dur="1000"/>
                                        <p:tgtEl>
                                          <p:spTgt spid="77"/>
                                        </p:tgtEl>
                                      </p:cBhvr>
                                    </p:animEffect>
                                    <p:anim calcmode="lin" valueType="num">
                                      <p:cBhvr>
                                        <p:cTn id="325" dur="1000" fill="hold"/>
                                        <p:tgtEl>
                                          <p:spTgt spid="77"/>
                                        </p:tgtEl>
                                        <p:attrNameLst>
                                          <p:attrName>ppt_x</p:attrName>
                                        </p:attrNameLst>
                                      </p:cBhvr>
                                      <p:tavLst>
                                        <p:tav tm="0">
                                          <p:val>
                                            <p:strVal val="#ppt_x"/>
                                          </p:val>
                                        </p:tav>
                                        <p:tav tm="100000">
                                          <p:val>
                                            <p:strVal val="#ppt_x"/>
                                          </p:val>
                                        </p:tav>
                                      </p:tavLst>
                                    </p:anim>
                                    <p:anim calcmode="lin" valueType="num">
                                      <p:cBhvr>
                                        <p:cTn id="326" dur="1000" fill="hold"/>
                                        <p:tgtEl>
                                          <p:spTgt spid="77"/>
                                        </p:tgtEl>
                                        <p:attrNameLst>
                                          <p:attrName>ppt_y</p:attrName>
                                        </p:attrNameLst>
                                      </p:cBhvr>
                                      <p:tavLst>
                                        <p:tav tm="0">
                                          <p:val>
                                            <p:strVal val="#ppt_y+.1"/>
                                          </p:val>
                                        </p:tav>
                                        <p:tav tm="100000">
                                          <p:val>
                                            <p:strVal val="#ppt_y"/>
                                          </p:val>
                                        </p:tav>
                                      </p:tavLst>
                                    </p:anim>
                                  </p:childTnLst>
                                </p:cTn>
                              </p:par>
                              <p:par>
                                <p:cTn id="327" presetID="42" presetClass="entr" presetSubtype="0" fill="hold" grpId="0" nodeType="withEffect">
                                  <p:stCondLst>
                                    <p:cond delay="0"/>
                                  </p:stCondLst>
                                  <p:childTnLst>
                                    <p:set>
                                      <p:cBhvr>
                                        <p:cTn id="328" dur="1" fill="hold">
                                          <p:stCondLst>
                                            <p:cond delay="0"/>
                                          </p:stCondLst>
                                        </p:cTn>
                                        <p:tgtEl>
                                          <p:spTgt spid="106"/>
                                        </p:tgtEl>
                                        <p:attrNameLst>
                                          <p:attrName>style.visibility</p:attrName>
                                        </p:attrNameLst>
                                      </p:cBhvr>
                                      <p:to>
                                        <p:strVal val="visible"/>
                                      </p:to>
                                    </p:set>
                                    <p:animEffect transition="in" filter="fade">
                                      <p:cBhvr>
                                        <p:cTn id="329" dur="1000"/>
                                        <p:tgtEl>
                                          <p:spTgt spid="106"/>
                                        </p:tgtEl>
                                      </p:cBhvr>
                                    </p:animEffect>
                                    <p:anim calcmode="lin" valueType="num">
                                      <p:cBhvr>
                                        <p:cTn id="330" dur="1000" fill="hold"/>
                                        <p:tgtEl>
                                          <p:spTgt spid="106"/>
                                        </p:tgtEl>
                                        <p:attrNameLst>
                                          <p:attrName>ppt_x</p:attrName>
                                        </p:attrNameLst>
                                      </p:cBhvr>
                                      <p:tavLst>
                                        <p:tav tm="0">
                                          <p:val>
                                            <p:strVal val="#ppt_x"/>
                                          </p:val>
                                        </p:tav>
                                        <p:tav tm="100000">
                                          <p:val>
                                            <p:strVal val="#ppt_x"/>
                                          </p:val>
                                        </p:tav>
                                      </p:tavLst>
                                    </p:anim>
                                    <p:anim calcmode="lin" valueType="num">
                                      <p:cBhvr>
                                        <p:cTn id="331"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32" fill="hold">
                      <p:stCondLst>
                        <p:cond delay="indefinite"/>
                      </p:stCondLst>
                      <p:childTnLst>
                        <p:par>
                          <p:cTn id="333" fill="hold">
                            <p:stCondLst>
                              <p:cond delay="0"/>
                            </p:stCondLst>
                            <p:childTnLst>
                              <p:par>
                                <p:cTn id="334" presetID="42" presetClass="entr" presetSubtype="0" fill="hold" nodeType="clickEffect">
                                  <p:stCondLst>
                                    <p:cond delay="0"/>
                                  </p:stCondLst>
                                  <p:childTnLst>
                                    <p:set>
                                      <p:cBhvr>
                                        <p:cTn id="335" dur="1" fill="hold">
                                          <p:stCondLst>
                                            <p:cond delay="0"/>
                                          </p:stCondLst>
                                        </p:cTn>
                                        <p:tgtEl>
                                          <p:spTgt spid="71"/>
                                        </p:tgtEl>
                                        <p:attrNameLst>
                                          <p:attrName>style.visibility</p:attrName>
                                        </p:attrNameLst>
                                      </p:cBhvr>
                                      <p:to>
                                        <p:strVal val="visible"/>
                                      </p:to>
                                    </p:set>
                                    <p:animEffect transition="in" filter="fade">
                                      <p:cBhvr>
                                        <p:cTn id="336" dur="1000"/>
                                        <p:tgtEl>
                                          <p:spTgt spid="71"/>
                                        </p:tgtEl>
                                      </p:cBhvr>
                                    </p:animEffect>
                                    <p:anim calcmode="lin" valueType="num">
                                      <p:cBhvr>
                                        <p:cTn id="337" dur="1000" fill="hold"/>
                                        <p:tgtEl>
                                          <p:spTgt spid="71"/>
                                        </p:tgtEl>
                                        <p:attrNameLst>
                                          <p:attrName>ppt_x</p:attrName>
                                        </p:attrNameLst>
                                      </p:cBhvr>
                                      <p:tavLst>
                                        <p:tav tm="0">
                                          <p:val>
                                            <p:strVal val="#ppt_x"/>
                                          </p:val>
                                        </p:tav>
                                        <p:tav tm="100000">
                                          <p:val>
                                            <p:strVal val="#ppt_x"/>
                                          </p:val>
                                        </p:tav>
                                      </p:tavLst>
                                    </p:anim>
                                    <p:anim calcmode="lin" valueType="num">
                                      <p:cBhvr>
                                        <p:cTn id="338" dur="1000" fill="hold"/>
                                        <p:tgtEl>
                                          <p:spTgt spid="71"/>
                                        </p:tgtEl>
                                        <p:attrNameLst>
                                          <p:attrName>ppt_y</p:attrName>
                                        </p:attrNameLst>
                                      </p:cBhvr>
                                      <p:tavLst>
                                        <p:tav tm="0">
                                          <p:val>
                                            <p:strVal val="#ppt_y+.1"/>
                                          </p:val>
                                        </p:tav>
                                        <p:tav tm="100000">
                                          <p:val>
                                            <p:strVal val="#ppt_y"/>
                                          </p:val>
                                        </p:tav>
                                      </p:tavLst>
                                    </p:anim>
                                  </p:childTnLst>
                                </p:cTn>
                              </p:par>
                              <p:par>
                                <p:cTn id="339" presetID="42" presetClass="entr" presetSubtype="0" fill="hold" nodeType="withEffect">
                                  <p:stCondLst>
                                    <p:cond delay="0"/>
                                  </p:stCondLst>
                                  <p:childTnLst>
                                    <p:set>
                                      <p:cBhvr>
                                        <p:cTn id="340" dur="1" fill="hold">
                                          <p:stCondLst>
                                            <p:cond delay="0"/>
                                          </p:stCondLst>
                                        </p:cTn>
                                        <p:tgtEl>
                                          <p:spTgt spid="108"/>
                                        </p:tgtEl>
                                        <p:attrNameLst>
                                          <p:attrName>style.visibility</p:attrName>
                                        </p:attrNameLst>
                                      </p:cBhvr>
                                      <p:to>
                                        <p:strVal val="visible"/>
                                      </p:to>
                                    </p:set>
                                    <p:animEffect transition="in" filter="fade">
                                      <p:cBhvr>
                                        <p:cTn id="341" dur="1000"/>
                                        <p:tgtEl>
                                          <p:spTgt spid="108"/>
                                        </p:tgtEl>
                                      </p:cBhvr>
                                    </p:animEffect>
                                    <p:anim calcmode="lin" valueType="num">
                                      <p:cBhvr>
                                        <p:cTn id="342" dur="1000" fill="hold"/>
                                        <p:tgtEl>
                                          <p:spTgt spid="108"/>
                                        </p:tgtEl>
                                        <p:attrNameLst>
                                          <p:attrName>ppt_x</p:attrName>
                                        </p:attrNameLst>
                                      </p:cBhvr>
                                      <p:tavLst>
                                        <p:tav tm="0">
                                          <p:val>
                                            <p:strVal val="#ppt_x"/>
                                          </p:val>
                                        </p:tav>
                                        <p:tav tm="100000">
                                          <p:val>
                                            <p:strVal val="#ppt_x"/>
                                          </p:val>
                                        </p:tav>
                                      </p:tavLst>
                                    </p:anim>
                                    <p:anim calcmode="lin" valueType="num">
                                      <p:cBhvr>
                                        <p:cTn id="343"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presetID="42" presetClass="entr" presetSubtype="0" fill="hold" grpId="0" nodeType="clickEffect">
                                  <p:stCondLst>
                                    <p:cond delay="0"/>
                                  </p:stCondLst>
                                  <p:childTnLst>
                                    <p:set>
                                      <p:cBhvr>
                                        <p:cTn id="347" dur="1" fill="hold">
                                          <p:stCondLst>
                                            <p:cond delay="0"/>
                                          </p:stCondLst>
                                        </p:cTn>
                                        <p:tgtEl>
                                          <p:spTgt spid="105"/>
                                        </p:tgtEl>
                                        <p:attrNameLst>
                                          <p:attrName>style.visibility</p:attrName>
                                        </p:attrNameLst>
                                      </p:cBhvr>
                                      <p:to>
                                        <p:strVal val="visible"/>
                                      </p:to>
                                    </p:set>
                                    <p:animEffect transition="in" filter="fade">
                                      <p:cBhvr>
                                        <p:cTn id="348" dur="1000"/>
                                        <p:tgtEl>
                                          <p:spTgt spid="105"/>
                                        </p:tgtEl>
                                      </p:cBhvr>
                                    </p:animEffect>
                                    <p:anim calcmode="lin" valueType="num">
                                      <p:cBhvr>
                                        <p:cTn id="349" dur="1000" fill="hold"/>
                                        <p:tgtEl>
                                          <p:spTgt spid="105"/>
                                        </p:tgtEl>
                                        <p:attrNameLst>
                                          <p:attrName>ppt_x</p:attrName>
                                        </p:attrNameLst>
                                      </p:cBhvr>
                                      <p:tavLst>
                                        <p:tav tm="0">
                                          <p:val>
                                            <p:strVal val="#ppt_x"/>
                                          </p:val>
                                        </p:tav>
                                        <p:tav tm="100000">
                                          <p:val>
                                            <p:strVal val="#ppt_x"/>
                                          </p:val>
                                        </p:tav>
                                      </p:tavLst>
                                    </p:anim>
                                    <p:anim calcmode="lin" valueType="num">
                                      <p:cBhvr>
                                        <p:cTn id="350" dur="1000" fill="hold"/>
                                        <p:tgtEl>
                                          <p:spTgt spid="105"/>
                                        </p:tgtEl>
                                        <p:attrNameLst>
                                          <p:attrName>ppt_y</p:attrName>
                                        </p:attrNameLst>
                                      </p:cBhvr>
                                      <p:tavLst>
                                        <p:tav tm="0">
                                          <p:val>
                                            <p:strVal val="#ppt_y+.1"/>
                                          </p:val>
                                        </p:tav>
                                        <p:tav tm="100000">
                                          <p:val>
                                            <p:strVal val="#ppt_y"/>
                                          </p:val>
                                        </p:tav>
                                      </p:tavLst>
                                    </p:anim>
                                  </p:childTnLst>
                                </p:cTn>
                              </p:par>
                              <p:par>
                                <p:cTn id="351" presetID="42" presetClass="entr" presetSubtype="0" fill="hold" nodeType="withEffect">
                                  <p:stCondLst>
                                    <p:cond delay="0"/>
                                  </p:stCondLst>
                                  <p:childTnLst>
                                    <p:set>
                                      <p:cBhvr>
                                        <p:cTn id="352" dur="1" fill="hold">
                                          <p:stCondLst>
                                            <p:cond delay="0"/>
                                          </p:stCondLst>
                                        </p:cTn>
                                        <p:tgtEl>
                                          <p:spTgt spid="87"/>
                                        </p:tgtEl>
                                        <p:attrNameLst>
                                          <p:attrName>style.visibility</p:attrName>
                                        </p:attrNameLst>
                                      </p:cBhvr>
                                      <p:to>
                                        <p:strVal val="visible"/>
                                      </p:to>
                                    </p:set>
                                    <p:animEffect transition="in" filter="fade">
                                      <p:cBhvr>
                                        <p:cTn id="353" dur="1000"/>
                                        <p:tgtEl>
                                          <p:spTgt spid="87"/>
                                        </p:tgtEl>
                                      </p:cBhvr>
                                    </p:animEffect>
                                    <p:anim calcmode="lin" valueType="num">
                                      <p:cBhvr>
                                        <p:cTn id="354" dur="1000" fill="hold"/>
                                        <p:tgtEl>
                                          <p:spTgt spid="87"/>
                                        </p:tgtEl>
                                        <p:attrNameLst>
                                          <p:attrName>ppt_x</p:attrName>
                                        </p:attrNameLst>
                                      </p:cBhvr>
                                      <p:tavLst>
                                        <p:tav tm="0">
                                          <p:val>
                                            <p:strVal val="#ppt_x"/>
                                          </p:val>
                                        </p:tav>
                                        <p:tav tm="100000">
                                          <p:val>
                                            <p:strVal val="#ppt_x"/>
                                          </p:val>
                                        </p:tav>
                                      </p:tavLst>
                                    </p:anim>
                                    <p:anim calcmode="lin" valueType="num">
                                      <p:cBhvr>
                                        <p:cTn id="355"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356" fill="hold">
                      <p:stCondLst>
                        <p:cond delay="indefinite"/>
                      </p:stCondLst>
                      <p:childTnLst>
                        <p:par>
                          <p:cTn id="357" fill="hold">
                            <p:stCondLst>
                              <p:cond delay="0"/>
                            </p:stCondLst>
                            <p:childTnLst>
                              <p:par>
                                <p:cTn id="358" presetID="42" presetClass="entr" presetSubtype="0" fill="hold" grpId="0" nodeType="clickEffect">
                                  <p:stCondLst>
                                    <p:cond delay="0"/>
                                  </p:stCondLst>
                                  <p:childTnLst>
                                    <p:set>
                                      <p:cBhvr>
                                        <p:cTn id="359" dur="1" fill="hold">
                                          <p:stCondLst>
                                            <p:cond delay="0"/>
                                          </p:stCondLst>
                                        </p:cTn>
                                        <p:tgtEl>
                                          <p:spTgt spid="84"/>
                                        </p:tgtEl>
                                        <p:attrNameLst>
                                          <p:attrName>style.visibility</p:attrName>
                                        </p:attrNameLst>
                                      </p:cBhvr>
                                      <p:to>
                                        <p:strVal val="visible"/>
                                      </p:to>
                                    </p:set>
                                    <p:animEffect transition="in" filter="fade">
                                      <p:cBhvr>
                                        <p:cTn id="360" dur="1000"/>
                                        <p:tgtEl>
                                          <p:spTgt spid="84"/>
                                        </p:tgtEl>
                                      </p:cBhvr>
                                    </p:animEffect>
                                    <p:anim calcmode="lin" valueType="num">
                                      <p:cBhvr>
                                        <p:cTn id="361" dur="1000" fill="hold"/>
                                        <p:tgtEl>
                                          <p:spTgt spid="84"/>
                                        </p:tgtEl>
                                        <p:attrNameLst>
                                          <p:attrName>ppt_x</p:attrName>
                                        </p:attrNameLst>
                                      </p:cBhvr>
                                      <p:tavLst>
                                        <p:tav tm="0">
                                          <p:val>
                                            <p:strVal val="#ppt_x"/>
                                          </p:val>
                                        </p:tav>
                                        <p:tav tm="100000">
                                          <p:val>
                                            <p:strVal val="#ppt_x"/>
                                          </p:val>
                                        </p:tav>
                                      </p:tavLst>
                                    </p:anim>
                                    <p:anim calcmode="lin" valueType="num">
                                      <p:cBhvr>
                                        <p:cTn id="362"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363" fill="hold">
                      <p:stCondLst>
                        <p:cond delay="indefinite"/>
                      </p:stCondLst>
                      <p:childTnLst>
                        <p:par>
                          <p:cTn id="364" fill="hold">
                            <p:stCondLst>
                              <p:cond delay="0"/>
                            </p:stCondLst>
                            <p:childTnLst>
                              <p:par>
                                <p:cTn id="365" presetID="42" presetClass="entr" presetSubtype="0" fill="hold" grpId="0" nodeType="clickEffect">
                                  <p:stCondLst>
                                    <p:cond delay="0"/>
                                  </p:stCondLst>
                                  <p:childTnLst>
                                    <p:set>
                                      <p:cBhvr>
                                        <p:cTn id="366" dur="1" fill="hold">
                                          <p:stCondLst>
                                            <p:cond delay="0"/>
                                          </p:stCondLst>
                                        </p:cTn>
                                        <p:tgtEl>
                                          <p:spTgt spid="55"/>
                                        </p:tgtEl>
                                        <p:attrNameLst>
                                          <p:attrName>style.visibility</p:attrName>
                                        </p:attrNameLst>
                                      </p:cBhvr>
                                      <p:to>
                                        <p:strVal val="visible"/>
                                      </p:to>
                                    </p:set>
                                    <p:animEffect transition="in" filter="fade">
                                      <p:cBhvr>
                                        <p:cTn id="367" dur="1000"/>
                                        <p:tgtEl>
                                          <p:spTgt spid="55"/>
                                        </p:tgtEl>
                                      </p:cBhvr>
                                    </p:animEffect>
                                    <p:anim calcmode="lin" valueType="num">
                                      <p:cBhvr>
                                        <p:cTn id="368" dur="1000" fill="hold"/>
                                        <p:tgtEl>
                                          <p:spTgt spid="55"/>
                                        </p:tgtEl>
                                        <p:attrNameLst>
                                          <p:attrName>ppt_x</p:attrName>
                                        </p:attrNameLst>
                                      </p:cBhvr>
                                      <p:tavLst>
                                        <p:tav tm="0">
                                          <p:val>
                                            <p:strVal val="#ppt_x"/>
                                          </p:val>
                                        </p:tav>
                                        <p:tav tm="100000">
                                          <p:val>
                                            <p:strVal val="#ppt_x"/>
                                          </p:val>
                                        </p:tav>
                                      </p:tavLst>
                                    </p:anim>
                                    <p:anim calcmode="lin" valueType="num">
                                      <p:cBhvr>
                                        <p:cTn id="369" dur="1000" fill="hold"/>
                                        <p:tgtEl>
                                          <p:spTgt spid="55"/>
                                        </p:tgtEl>
                                        <p:attrNameLst>
                                          <p:attrName>ppt_y</p:attrName>
                                        </p:attrNameLst>
                                      </p:cBhvr>
                                      <p:tavLst>
                                        <p:tav tm="0">
                                          <p:val>
                                            <p:strVal val="#ppt_y+.1"/>
                                          </p:val>
                                        </p:tav>
                                        <p:tav tm="100000">
                                          <p:val>
                                            <p:strVal val="#ppt_y"/>
                                          </p:val>
                                        </p:tav>
                                      </p:tavLst>
                                    </p:anim>
                                  </p:childTnLst>
                                </p:cTn>
                              </p:par>
                              <p:par>
                                <p:cTn id="370" presetID="42" presetClass="entr" presetSubtype="0" fill="hold" grpId="0" nodeType="withEffect">
                                  <p:stCondLst>
                                    <p:cond delay="0"/>
                                  </p:stCondLst>
                                  <p:childTnLst>
                                    <p:set>
                                      <p:cBhvr>
                                        <p:cTn id="371" dur="1" fill="hold">
                                          <p:stCondLst>
                                            <p:cond delay="0"/>
                                          </p:stCondLst>
                                        </p:cTn>
                                        <p:tgtEl>
                                          <p:spTgt spid="58"/>
                                        </p:tgtEl>
                                        <p:attrNameLst>
                                          <p:attrName>style.visibility</p:attrName>
                                        </p:attrNameLst>
                                      </p:cBhvr>
                                      <p:to>
                                        <p:strVal val="visible"/>
                                      </p:to>
                                    </p:set>
                                    <p:animEffect transition="in" filter="fade">
                                      <p:cBhvr>
                                        <p:cTn id="372" dur="1000"/>
                                        <p:tgtEl>
                                          <p:spTgt spid="58"/>
                                        </p:tgtEl>
                                      </p:cBhvr>
                                    </p:animEffect>
                                    <p:anim calcmode="lin" valueType="num">
                                      <p:cBhvr>
                                        <p:cTn id="373" dur="1000" fill="hold"/>
                                        <p:tgtEl>
                                          <p:spTgt spid="58"/>
                                        </p:tgtEl>
                                        <p:attrNameLst>
                                          <p:attrName>ppt_x</p:attrName>
                                        </p:attrNameLst>
                                      </p:cBhvr>
                                      <p:tavLst>
                                        <p:tav tm="0">
                                          <p:val>
                                            <p:strVal val="#ppt_x"/>
                                          </p:val>
                                        </p:tav>
                                        <p:tav tm="100000">
                                          <p:val>
                                            <p:strVal val="#ppt_x"/>
                                          </p:val>
                                        </p:tav>
                                      </p:tavLst>
                                    </p:anim>
                                    <p:anim calcmode="lin" valueType="num">
                                      <p:cBhvr>
                                        <p:cTn id="37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75" fill="hold">
                      <p:stCondLst>
                        <p:cond delay="indefinite"/>
                      </p:stCondLst>
                      <p:childTnLst>
                        <p:par>
                          <p:cTn id="376" fill="hold">
                            <p:stCondLst>
                              <p:cond delay="0"/>
                            </p:stCondLst>
                            <p:childTnLst>
                              <p:par>
                                <p:cTn id="377" presetID="42" presetClass="entr" presetSubtype="0" fill="hold" grpId="0" nodeType="clickEffect">
                                  <p:stCondLst>
                                    <p:cond delay="0"/>
                                  </p:stCondLst>
                                  <p:childTnLst>
                                    <p:set>
                                      <p:cBhvr>
                                        <p:cTn id="378" dur="1" fill="hold">
                                          <p:stCondLst>
                                            <p:cond delay="0"/>
                                          </p:stCondLst>
                                        </p:cTn>
                                        <p:tgtEl>
                                          <p:spTgt spid="123"/>
                                        </p:tgtEl>
                                        <p:attrNameLst>
                                          <p:attrName>style.visibility</p:attrName>
                                        </p:attrNameLst>
                                      </p:cBhvr>
                                      <p:to>
                                        <p:strVal val="visible"/>
                                      </p:to>
                                    </p:set>
                                    <p:animEffect transition="in" filter="fade">
                                      <p:cBhvr>
                                        <p:cTn id="379" dur="1000"/>
                                        <p:tgtEl>
                                          <p:spTgt spid="123"/>
                                        </p:tgtEl>
                                      </p:cBhvr>
                                    </p:animEffect>
                                    <p:anim calcmode="lin" valueType="num">
                                      <p:cBhvr>
                                        <p:cTn id="380" dur="1000" fill="hold"/>
                                        <p:tgtEl>
                                          <p:spTgt spid="123"/>
                                        </p:tgtEl>
                                        <p:attrNameLst>
                                          <p:attrName>ppt_x</p:attrName>
                                        </p:attrNameLst>
                                      </p:cBhvr>
                                      <p:tavLst>
                                        <p:tav tm="0">
                                          <p:val>
                                            <p:strVal val="#ppt_x"/>
                                          </p:val>
                                        </p:tav>
                                        <p:tav tm="100000">
                                          <p:val>
                                            <p:strVal val="#ppt_x"/>
                                          </p:val>
                                        </p:tav>
                                      </p:tavLst>
                                    </p:anim>
                                    <p:anim calcmode="lin" valueType="num">
                                      <p:cBhvr>
                                        <p:cTn id="381" dur="1000" fill="hold"/>
                                        <p:tgtEl>
                                          <p:spTgt spid="123"/>
                                        </p:tgtEl>
                                        <p:attrNameLst>
                                          <p:attrName>ppt_y</p:attrName>
                                        </p:attrNameLst>
                                      </p:cBhvr>
                                      <p:tavLst>
                                        <p:tav tm="0">
                                          <p:val>
                                            <p:strVal val="#ppt_y+.1"/>
                                          </p:val>
                                        </p:tav>
                                        <p:tav tm="100000">
                                          <p:val>
                                            <p:strVal val="#ppt_y"/>
                                          </p:val>
                                        </p:tav>
                                      </p:tavLst>
                                    </p:anim>
                                  </p:childTnLst>
                                </p:cTn>
                              </p:par>
                              <p:par>
                                <p:cTn id="382" presetID="42" presetClass="entr" presetSubtype="0" fill="hold" grpId="0" nodeType="withEffect">
                                  <p:stCondLst>
                                    <p:cond delay="0"/>
                                  </p:stCondLst>
                                  <p:childTnLst>
                                    <p:set>
                                      <p:cBhvr>
                                        <p:cTn id="383" dur="1" fill="hold">
                                          <p:stCondLst>
                                            <p:cond delay="0"/>
                                          </p:stCondLst>
                                        </p:cTn>
                                        <p:tgtEl>
                                          <p:spTgt spid="122"/>
                                        </p:tgtEl>
                                        <p:attrNameLst>
                                          <p:attrName>style.visibility</p:attrName>
                                        </p:attrNameLst>
                                      </p:cBhvr>
                                      <p:to>
                                        <p:strVal val="visible"/>
                                      </p:to>
                                    </p:set>
                                    <p:animEffect transition="in" filter="fade">
                                      <p:cBhvr>
                                        <p:cTn id="384" dur="1000"/>
                                        <p:tgtEl>
                                          <p:spTgt spid="122"/>
                                        </p:tgtEl>
                                      </p:cBhvr>
                                    </p:animEffect>
                                    <p:anim calcmode="lin" valueType="num">
                                      <p:cBhvr>
                                        <p:cTn id="385" dur="1000" fill="hold"/>
                                        <p:tgtEl>
                                          <p:spTgt spid="122"/>
                                        </p:tgtEl>
                                        <p:attrNameLst>
                                          <p:attrName>ppt_x</p:attrName>
                                        </p:attrNameLst>
                                      </p:cBhvr>
                                      <p:tavLst>
                                        <p:tav tm="0">
                                          <p:val>
                                            <p:strVal val="#ppt_x"/>
                                          </p:val>
                                        </p:tav>
                                        <p:tav tm="100000">
                                          <p:val>
                                            <p:strVal val="#ppt_x"/>
                                          </p:val>
                                        </p:tav>
                                      </p:tavLst>
                                    </p:anim>
                                    <p:anim calcmode="lin" valueType="num">
                                      <p:cBhvr>
                                        <p:cTn id="386"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387" fill="hold">
                      <p:stCondLst>
                        <p:cond delay="indefinite"/>
                      </p:stCondLst>
                      <p:childTnLst>
                        <p:par>
                          <p:cTn id="388" fill="hold">
                            <p:stCondLst>
                              <p:cond delay="0"/>
                            </p:stCondLst>
                            <p:childTnLst>
                              <p:par>
                                <p:cTn id="389" presetID="42" presetClass="entr" presetSubtype="0" fill="hold" grpId="0" nodeType="clickEffect">
                                  <p:stCondLst>
                                    <p:cond delay="0"/>
                                  </p:stCondLst>
                                  <p:childTnLst>
                                    <p:set>
                                      <p:cBhvr>
                                        <p:cTn id="390" dur="1" fill="hold">
                                          <p:stCondLst>
                                            <p:cond delay="0"/>
                                          </p:stCondLst>
                                        </p:cTn>
                                        <p:tgtEl>
                                          <p:spTgt spid="31"/>
                                        </p:tgtEl>
                                        <p:attrNameLst>
                                          <p:attrName>style.visibility</p:attrName>
                                        </p:attrNameLst>
                                      </p:cBhvr>
                                      <p:to>
                                        <p:strVal val="visible"/>
                                      </p:to>
                                    </p:set>
                                    <p:animEffect transition="in" filter="fade">
                                      <p:cBhvr>
                                        <p:cTn id="391" dur="1000"/>
                                        <p:tgtEl>
                                          <p:spTgt spid="31"/>
                                        </p:tgtEl>
                                      </p:cBhvr>
                                    </p:animEffect>
                                    <p:anim calcmode="lin" valueType="num">
                                      <p:cBhvr>
                                        <p:cTn id="392" dur="1000" fill="hold"/>
                                        <p:tgtEl>
                                          <p:spTgt spid="31"/>
                                        </p:tgtEl>
                                        <p:attrNameLst>
                                          <p:attrName>ppt_x</p:attrName>
                                        </p:attrNameLst>
                                      </p:cBhvr>
                                      <p:tavLst>
                                        <p:tav tm="0">
                                          <p:val>
                                            <p:strVal val="#ppt_x"/>
                                          </p:val>
                                        </p:tav>
                                        <p:tav tm="100000">
                                          <p:val>
                                            <p:strVal val="#ppt_x"/>
                                          </p:val>
                                        </p:tav>
                                      </p:tavLst>
                                    </p:anim>
                                    <p:anim calcmode="lin" valueType="num">
                                      <p:cBhvr>
                                        <p:cTn id="393" dur="1000" fill="hold"/>
                                        <p:tgtEl>
                                          <p:spTgt spid="31"/>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33"/>
                                        </p:tgtEl>
                                        <p:attrNameLst>
                                          <p:attrName>style.visibility</p:attrName>
                                        </p:attrNameLst>
                                      </p:cBhvr>
                                      <p:to>
                                        <p:strVal val="visible"/>
                                      </p:to>
                                    </p:set>
                                    <p:animEffect transition="in" filter="fade">
                                      <p:cBhvr>
                                        <p:cTn id="396" dur="1000"/>
                                        <p:tgtEl>
                                          <p:spTgt spid="33"/>
                                        </p:tgtEl>
                                      </p:cBhvr>
                                    </p:animEffect>
                                    <p:anim calcmode="lin" valueType="num">
                                      <p:cBhvr>
                                        <p:cTn id="397" dur="1000" fill="hold"/>
                                        <p:tgtEl>
                                          <p:spTgt spid="33"/>
                                        </p:tgtEl>
                                        <p:attrNameLst>
                                          <p:attrName>ppt_x</p:attrName>
                                        </p:attrNameLst>
                                      </p:cBhvr>
                                      <p:tavLst>
                                        <p:tav tm="0">
                                          <p:val>
                                            <p:strVal val="#ppt_x"/>
                                          </p:val>
                                        </p:tav>
                                        <p:tav tm="100000">
                                          <p:val>
                                            <p:strVal val="#ppt_x"/>
                                          </p:val>
                                        </p:tav>
                                      </p:tavLst>
                                    </p:anim>
                                    <p:anim calcmode="lin" valueType="num">
                                      <p:cBhvr>
                                        <p:cTn id="39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99" fill="hold">
                      <p:stCondLst>
                        <p:cond delay="indefinite"/>
                      </p:stCondLst>
                      <p:childTnLst>
                        <p:par>
                          <p:cTn id="400" fill="hold">
                            <p:stCondLst>
                              <p:cond delay="0"/>
                            </p:stCondLst>
                            <p:childTnLst>
                              <p:par>
                                <p:cTn id="401" presetID="42" presetClass="entr" presetSubtype="0" fill="hold" grpId="0" nodeType="clickEffect">
                                  <p:stCondLst>
                                    <p:cond delay="0"/>
                                  </p:stCondLst>
                                  <p:childTnLst>
                                    <p:set>
                                      <p:cBhvr>
                                        <p:cTn id="402" dur="1" fill="hold">
                                          <p:stCondLst>
                                            <p:cond delay="0"/>
                                          </p:stCondLst>
                                        </p:cTn>
                                        <p:tgtEl>
                                          <p:spTgt spid="130"/>
                                        </p:tgtEl>
                                        <p:attrNameLst>
                                          <p:attrName>style.visibility</p:attrName>
                                        </p:attrNameLst>
                                      </p:cBhvr>
                                      <p:to>
                                        <p:strVal val="visible"/>
                                      </p:to>
                                    </p:set>
                                    <p:animEffect transition="in" filter="fade">
                                      <p:cBhvr>
                                        <p:cTn id="403" dur="1000"/>
                                        <p:tgtEl>
                                          <p:spTgt spid="130"/>
                                        </p:tgtEl>
                                      </p:cBhvr>
                                    </p:animEffect>
                                    <p:anim calcmode="lin" valueType="num">
                                      <p:cBhvr>
                                        <p:cTn id="404" dur="1000" fill="hold"/>
                                        <p:tgtEl>
                                          <p:spTgt spid="130"/>
                                        </p:tgtEl>
                                        <p:attrNameLst>
                                          <p:attrName>ppt_x</p:attrName>
                                        </p:attrNameLst>
                                      </p:cBhvr>
                                      <p:tavLst>
                                        <p:tav tm="0">
                                          <p:val>
                                            <p:strVal val="#ppt_x"/>
                                          </p:val>
                                        </p:tav>
                                        <p:tav tm="100000">
                                          <p:val>
                                            <p:strVal val="#ppt_x"/>
                                          </p:val>
                                        </p:tav>
                                      </p:tavLst>
                                    </p:anim>
                                    <p:anim calcmode="lin" valueType="num">
                                      <p:cBhvr>
                                        <p:cTn id="405"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presetID="42" presetClass="entr" presetSubtype="0" fill="hold" nodeType="clickEffect">
                                  <p:stCondLst>
                                    <p:cond delay="0"/>
                                  </p:stCondLst>
                                  <p:childTnLst>
                                    <p:set>
                                      <p:cBhvr>
                                        <p:cTn id="409" dur="1" fill="hold">
                                          <p:stCondLst>
                                            <p:cond delay="0"/>
                                          </p:stCondLst>
                                        </p:cTn>
                                        <p:tgtEl>
                                          <p:spTgt spid="52"/>
                                        </p:tgtEl>
                                        <p:attrNameLst>
                                          <p:attrName>style.visibility</p:attrName>
                                        </p:attrNameLst>
                                      </p:cBhvr>
                                      <p:to>
                                        <p:strVal val="visible"/>
                                      </p:to>
                                    </p:set>
                                    <p:animEffect transition="in" filter="fade">
                                      <p:cBhvr>
                                        <p:cTn id="410" dur="1000"/>
                                        <p:tgtEl>
                                          <p:spTgt spid="52"/>
                                        </p:tgtEl>
                                      </p:cBhvr>
                                    </p:animEffect>
                                    <p:anim calcmode="lin" valueType="num">
                                      <p:cBhvr>
                                        <p:cTn id="411" dur="1000" fill="hold"/>
                                        <p:tgtEl>
                                          <p:spTgt spid="52"/>
                                        </p:tgtEl>
                                        <p:attrNameLst>
                                          <p:attrName>ppt_x</p:attrName>
                                        </p:attrNameLst>
                                      </p:cBhvr>
                                      <p:tavLst>
                                        <p:tav tm="0">
                                          <p:val>
                                            <p:strVal val="#ppt_x"/>
                                          </p:val>
                                        </p:tav>
                                        <p:tav tm="100000">
                                          <p:val>
                                            <p:strVal val="#ppt_x"/>
                                          </p:val>
                                        </p:tav>
                                      </p:tavLst>
                                    </p:anim>
                                    <p:anim calcmode="lin" valueType="num">
                                      <p:cBhvr>
                                        <p:cTn id="412" dur="1000" fill="hold"/>
                                        <p:tgtEl>
                                          <p:spTgt spid="52"/>
                                        </p:tgtEl>
                                        <p:attrNameLst>
                                          <p:attrName>ppt_y</p:attrName>
                                        </p:attrNameLst>
                                      </p:cBhvr>
                                      <p:tavLst>
                                        <p:tav tm="0">
                                          <p:val>
                                            <p:strVal val="#ppt_y+.1"/>
                                          </p:val>
                                        </p:tav>
                                        <p:tav tm="100000">
                                          <p:val>
                                            <p:strVal val="#ppt_y"/>
                                          </p:val>
                                        </p:tav>
                                      </p:tavLst>
                                    </p:anim>
                                  </p:childTnLst>
                                </p:cTn>
                              </p:par>
                              <p:par>
                                <p:cTn id="413" presetID="42" presetClass="entr" presetSubtype="0" fill="hold" nodeType="withEffect">
                                  <p:stCondLst>
                                    <p:cond delay="0"/>
                                  </p:stCondLst>
                                  <p:childTnLst>
                                    <p:set>
                                      <p:cBhvr>
                                        <p:cTn id="414" dur="1" fill="hold">
                                          <p:stCondLst>
                                            <p:cond delay="0"/>
                                          </p:stCondLst>
                                        </p:cTn>
                                        <p:tgtEl>
                                          <p:spTgt spid="102"/>
                                        </p:tgtEl>
                                        <p:attrNameLst>
                                          <p:attrName>style.visibility</p:attrName>
                                        </p:attrNameLst>
                                      </p:cBhvr>
                                      <p:to>
                                        <p:strVal val="visible"/>
                                      </p:to>
                                    </p:set>
                                    <p:animEffect transition="in" filter="fade">
                                      <p:cBhvr>
                                        <p:cTn id="415" dur="1000"/>
                                        <p:tgtEl>
                                          <p:spTgt spid="102"/>
                                        </p:tgtEl>
                                      </p:cBhvr>
                                    </p:animEffect>
                                    <p:anim calcmode="lin" valueType="num">
                                      <p:cBhvr>
                                        <p:cTn id="416" dur="1000" fill="hold"/>
                                        <p:tgtEl>
                                          <p:spTgt spid="102"/>
                                        </p:tgtEl>
                                        <p:attrNameLst>
                                          <p:attrName>ppt_x</p:attrName>
                                        </p:attrNameLst>
                                      </p:cBhvr>
                                      <p:tavLst>
                                        <p:tav tm="0">
                                          <p:val>
                                            <p:strVal val="#ppt_x"/>
                                          </p:val>
                                        </p:tav>
                                        <p:tav tm="100000">
                                          <p:val>
                                            <p:strVal val="#ppt_x"/>
                                          </p:val>
                                        </p:tav>
                                      </p:tavLst>
                                    </p:anim>
                                    <p:anim calcmode="lin" valueType="num">
                                      <p:cBhvr>
                                        <p:cTn id="417" dur="1000" fill="hold"/>
                                        <p:tgtEl>
                                          <p:spTgt spid="102"/>
                                        </p:tgtEl>
                                        <p:attrNameLst>
                                          <p:attrName>ppt_y</p:attrName>
                                        </p:attrNameLst>
                                      </p:cBhvr>
                                      <p:tavLst>
                                        <p:tav tm="0">
                                          <p:val>
                                            <p:strVal val="#ppt_y+.1"/>
                                          </p:val>
                                        </p:tav>
                                        <p:tav tm="100000">
                                          <p:val>
                                            <p:strVal val="#ppt_y"/>
                                          </p:val>
                                        </p:tav>
                                      </p:tavLst>
                                    </p:anim>
                                  </p:childTnLst>
                                </p:cTn>
                              </p:par>
                              <p:par>
                                <p:cTn id="418" presetID="42" presetClass="entr" presetSubtype="0" fill="hold" nodeType="withEffect">
                                  <p:stCondLst>
                                    <p:cond delay="0"/>
                                  </p:stCondLst>
                                  <p:childTnLst>
                                    <p:set>
                                      <p:cBhvr>
                                        <p:cTn id="419" dur="1" fill="hold">
                                          <p:stCondLst>
                                            <p:cond delay="0"/>
                                          </p:stCondLst>
                                        </p:cTn>
                                        <p:tgtEl>
                                          <p:spTgt spid="51"/>
                                        </p:tgtEl>
                                        <p:attrNameLst>
                                          <p:attrName>style.visibility</p:attrName>
                                        </p:attrNameLst>
                                      </p:cBhvr>
                                      <p:to>
                                        <p:strVal val="visible"/>
                                      </p:to>
                                    </p:set>
                                    <p:animEffect transition="in" filter="fade">
                                      <p:cBhvr>
                                        <p:cTn id="420" dur="1000"/>
                                        <p:tgtEl>
                                          <p:spTgt spid="51"/>
                                        </p:tgtEl>
                                      </p:cBhvr>
                                    </p:animEffect>
                                    <p:anim calcmode="lin" valueType="num">
                                      <p:cBhvr>
                                        <p:cTn id="421" dur="1000" fill="hold"/>
                                        <p:tgtEl>
                                          <p:spTgt spid="51"/>
                                        </p:tgtEl>
                                        <p:attrNameLst>
                                          <p:attrName>ppt_x</p:attrName>
                                        </p:attrNameLst>
                                      </p:cBhvr>
                                      <p:tavLst>
                                        <p:tav tm="0">
                                          <p:val>
                                            <p:strVal val="#ppt_x"/>
                                          </p:val>
                                        </p:tav>
                                        <p:tav tm="100000">
                                          <p:val>
                                            <p:strVal val="#ppt_x"/>
                                          </p:val>
                                        </p:tav>
                                      </p:tavLst>
                                    </p:anim>
                                    <p:anim calcmode="lin" valueType="num">
                                      <p:cBhvr>
                                        <p:cTn id="422" dur="1000" fill="hold"/>
                                        <p:tgtEl>
                                          <p:spTgt spid="51"/>
                                        </p:tgtEl>
                                        <p:attrNameLst>
                                          <p:attrName>ppt_y</p:attrName>
                                        </p:attrNameLst>
                                      </p:cBhvr>
                                      <p:tavLst>
                                        <p:tav tm="0">
                                          <p:val>
                                            <p:strVal val="#ppt_y+.1"/>
                                          </p:val>
                                        </p:tav>
                                        <p:tav tm="100000">
                                          <p:val>
                                            <p:strVal val="#ppt_y"/>
                                          </p:val>
                                        </p:tav>
                                      </p:tavLst>
                                    </p:anim>
                                  </p:childTnLst>
                                </p:cTn>
                              </p:par>
                              <p:par>
                                <p:cTn id="423" presetID="42" presetClass="entr" presetSubtype="0" fill="hold" nodeType="withEffect">
                                  <p:stCondLst>
                                    <p:cond delay="0"/>
                                  </p:stCondLst>
                                  <p:childTnLst>
                                    <p:set>
                                      <p:cBhvr>
                                        <p:cTn id="424" dur="1" fill="hold">
                                          <p:stCondLst>
                                            <p:cond delay="0"/>
                                          </p:stCondLst>
                                        </p:cTn>
                                        <p:tgtEl>
                                          <p:spTgt spid="98"/>
                                        </p:tgtEl>
                                        <p:attrNameLst>
                                          <p:attrName>style.visibility</p:attrName>
                                        </p:attrNameLst>
                                      </p:cBhvr>
                                      <p:to>
                                        <p:strVal val="visible"/>
                                      </p:to>
                                    </p:set>
                                    <p:animEffect transition="in" filter="fade">
                                      <p:cBhvr>
                                        <p:cTn id="425" dur="1000"/>
                                        <p:tgtEl>
                                          <p:spTgt spid="98"/>
                                        </p:tgtEl>
                                      </p:cBhvr>
                                    </p:animEffect>
                                    <p:anim calcmode="lin" valueType="num">
                                      <p:cBhvr>
                                        <p:cTn id="426" dur="1000" fill="hold"/>
                                        <p:tgtEl>
                                          <p:spTgt spid="98"/>
                                        </p:tgtEl>
                                        <p:attrNameLst>
                                          <p:attrName>ppt_x</p:attrName>
                                        </p:attrNameLst>
                                      </p:cBhvr>
                                      <p:tavLst>
                                        <p:tav tm="0">
                                          <p:val>
                                            <p:strVal val="#ppt_x"/>
                                          </p:val>
                                        </p:tav>
                                        <p:tav tm="100000">
                                          <p:val>
                                            <p:strVal val="#ppt_x"/>
                                          </p:val>
                                        </p:tav>
                                      </p:tavLst>
                                    </p:anim>
                                    <p:anim calcmode="lin" valueType="num">
                                      <p:cBhvr>
                                        <p:cTn id="427" dur="1000" fill="hold"/>
                                        <p:tgtEl>
                                          <p:spTgt spid="98"/>
                                        </p:tgtEl>
                                        <p:attrNameLst>
                                          <p:attrName>ppt_y</p:attrName>
                                        </p:attrNameLst>
                                      </p:cBhvr>
                                      <p:tavLst>
                                        <p:tav tm="0">
                                          <p:val>
                                            <p:strVal val="#ppt_y+.1"/>
                                          </p:val>
                                        </p:tav>
                                        <p:tav tm="100000">
                                          <p:val>
                                            <p:strVal val="#ppt_y"/>
                                          </p:val>
                                        </p:tav>
                                      </p:tavLst>
                                    </p:anim>
                                  </p:childTnLst>
                                </p:cTn>
                              </p:par>
                              <p:par>
                                <p:cTn id="428" presetID="42" presetClass="entr" presetSubtype="0" fill="hold" nodeType="withEffect">
                                  <p:stCondLst>
                                    <p:cond delay="0"/>
                                  </p:stCondLst>
                                  <p:childTnLst>
                                    <p:set>
                                      <p:cBhvr>
                                        <p:cTn id="429" dur="1" fill="hold">
                                          <p:stCondLst>
                                            <p:cond delay="0"/>
                                          </p:stCondLst>
                                        </p:cTn>
                                        <p:tgtEl>
                                          <p:spTgt spid="97"/>
                                        </p:tgtEl>
                                        <p:attrNameLst>
                                          <p:attrName>style.visibility</p:attrName>
                                        </p:attrNameLst>
                                      </p:cBhvr>
                                      <p:to>
                                        <p:strVal val="visible"/>
                                      </p:to>
                                    </p:set>
                                    <p:animEffect transition="in" filter="fade">
                                      <p:cBhvr>
                                        <p:cTn id="430" dur="1000"/>
                                        <p:tgtEl>
                                          <p:spTgt spid="97"/>
                                        </p:tgtEl>
                                      </p:cBhvr>
                                    </p:animEffect>
                                    <p:anim calcmode="lin" valueType="num">
                                      <p:cBhvr>
                                        <p:cTn id="431" dur="1000" fill="hold"/>
                                        <p:tgtEl>
                                          <p:spTgt spid="97"/>
                                        </p:tgtEl>
                                        <p:attrNameLst>
                                          <p:attrName>ppt_x</p:attrName>
                                        </p:attrNameLst>
                                      </p:cBhvr>
                                      <p:tavLst>
                                        <p:tav tm="0">
                                          <p:val>
                                            <p:strVal val="#ppt_x"/>
                                          </p:val>
                                        </p:tav>
                                        <p:tav tm="100000">
                                          <p:val>
                                            <p:strVal val="#ppt_x"/>
                                          </p:val>
                                        </p:tav>
                                      </p:tavLst>
                                    </p:anim>
                                    <p:anim calcmode="lin" valueType="num">
                                      <p:cBhvr>
                                        <p:cTn id="432" dur="1000" fill="hold"/>
                                        <p:tgtEl>
                                          <p:spTgt spid="97"/>
                                        </p:tgtEl>
                                        <p:attrNameLst>
                                          <p:attrName>ppt_y</p:attrName>
                                        </p:attrNameLst>
                                      </p:cBhvr>
                                      <p:tavLst>
                                        <p:tav tm="0">
                                          <p:val>
                                            <p:strVal val="#ppt_y+.1"/>
                                          </p:val>
                                        </p:tav>
                                        <p:tav tm="100000">
                                          <p:val>
                                            <p:strVal val="#ppt_y"/>
                                          </p:val>
                                        </p:tav>
                                      </p:tavLst>
                                    </p:anim>
                                  </p:childTnLst>
                                </p:cTn>
                              </p:par>
                              <p:par>
                                <p:cTn id="433" presetID="42" presetClass="entr" presetSubtype="0" fill="hold" nodeType="withEffect">
                                  <p:stCondLst>
                                    <p:cond delay="0"/>
                                  </p:stCondLst>
                                  <p:childTnLst>
                                    <p:set>
                                      <p:cBhvr>
                                        <p:cTn id="434" dur="1" fill="hold">
                                          <p:stCondLst>
                                            <p:cond delay="0"/>
                                          </p:stCondLst>
                                        </p:cTn>
                                        <p:tgtEl>
                                          <p:spTgt spid="64"/>
                                        </p:tgtEl>
                                        <p:attrNameLst>
                                          <p:attrName>style.visibility</p:attrName>
                                        </p:attrNameLst>
                                      </p:cBhvr>
                                      <p:to>
                                        <p:strVal val="visible"/>
                                      </p:to>
                                    </p:set>
                                    <p:animEffect transition="in" filter="fade">
                                      <p:cBhvr>
                                        <p:cTn id="435" dur="1000"/>
                                        <p:tgtEl>
                                          <p:spTgt spid="64"/>
                                        </p:tgtEl>
                                      </p:cBhvr>
                                    </p:animEffect>
                                    <p:anim calcmode="lin" valueType="num">
                                      <p:cBhvr>
                                        <p:cTn id="436" dur="1000" fill="hold"/>
                                        <p:tgtEl>
                                          <p:spTgt spid="64"/>
                                        </p:tgtEl>
                                        <p:attrNameLst>
                                          <p:attrName>ppt_x</p:attrName>
                                        </p:attrNameLst>
                                      </p:cBhvr>
                                      <p:tavLst>
                                        <p:tav tm="0">
                                          <p:val>
                                            <p:strVal val="#ppt_x"/>
                                          </p:val>
                                        </p:tav>
                                        <p:tav tm="100000">
                                          <p:val>
                                            <p:strVal val="#ppt_x"/>
                                          </p:val>
                                        </p:tav>
                                      </p:tavLst>
                                    </p:anim>
                                    <p:anim calcmode="lin" valueType="num">
                                      <p:cBhvr>
                                        <p:cTn id="437" dur="1000" fill="hold"/>
                                        <p:tgtEl>
                                          <p:spTgt spid="64"/>
                                        </p:tgtEl>
                                        <p:attrNameLst>
                                          <p:attrName>ppt_y</p:attrName>
                                        </p:attrNameLst>
                                      </p:cBhvr>
                                      <p:tavLst>
                                        <p:tav tm="0">
                                          <p:val>
                                            <p:strVal val="#ppt_y+.1"/>
                                          </p:val>
                                        </p:tav>
                                        <p:tav tm="100000">
                                          <p:val>
                                            <p:strVal val="#ppt_y"/>
                                          </p:val>
                                        </p:tav>
                                      </p:tavLst>
                                    </p:anim>
                                  </p:childTnLst>
                                </p:cTn>
                              </p:par>
                              <p:par>
                                <p:cTn id="438" presetID="42" presetClass="entr" presetSubtype="0" fill="hold" nodeType="withEffect">
                                  <p:stCondLst>
                                    <p:cond delay="0"/>
                                  </p:stCondLst>
                                  <p:childTnLst>
                                    <p:set>
                                      <p:cBhvr>
                                        <p:cTn id="439" dur="1" fill="hold">
                                          <p:stCondLst>
                                            <p:cond delay="0"/>
                                          </p:stCondLst>
                                        </p:cTn>
                                        <p:tgtEl>
                                          <p:spTgt spid="53"/>
                                        </p:tgtEl>
                                        <p:attrNameLst>
                                          <p:attrName>style.visibility</p:attrName>
                                        </p:attrNameLst>
                                      </p:cBhvr>
                                      <p:to>
                                        <p:strVal val="visible"/>
                                      </p:to>
                                    </p:set>
                                    <p:animEffect transition="in" filter="fade">
                                      <p:cBhvr>
                                        <p:cTn id="440" dur="1000"/>
                                        <p:tgtEl>
                                          <p:spTgt spid="53"/>
                                        </p:tgtEl>
                                      </p:cBhvr>
                                    </p:animEffect>
                                    <p:anim calcmode="lin" valueType="num">
                                      <p:cBhvr>
                                        <p:cTn id="441" dur="1000" fill="hold"/>
                                        <p:tgtEl>
                                          <p:spTgt spid="53"/>
                                        </p:tgtEl>
                                        <p:attrNameLst>
                                          <p:attrName>ppt_x</p:attrName>
                                        </p:attrNameLst>
                                      </p:cBhvr>
                                      <p:tavLst>
                                        <p:tav tm="0">
                                          <p:val>
                                            <p:strVal val="#ppt_x"/>
                                          </p:val>
                                        </p:tav>
                                        <p:tav tm="100000">
                                          <p:val>
                                            <p:strVal val="#ppt_x"/>
                                          </p:val>
                                        </p:tav>
                                      </p:tavLst>
                                    </p:anim>
                                    <p:anim calcmode="lin" valueType="num">
                                      <p:cBhvr>
                                        <p:cTn id="442"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p:bldP spid="5" grpId="0" animBg="1"/>
      <p:bldP spid="50" grpId="0" animBg="1"/>
      <p:bldP spid="54" grpId="0" animBg="1"/>
      <p:bldP spid="55" grpId="0" animBg="1"/>
      <p:bldP spid="57" grpId="0" animBg="1"/>
      <p:bldP spid="58" grpId="0" animBg="1"/>
      <p:bldP spid="8" grpId="0"/>
      <p:bldP spid="9" grpId="0"/>
      <p:bldP spid="76" grpId="0" animBg="1"/>
      <p:bldP spid="77" grpId="0" animBg="1"/>
      <p:bldP spid="78" grpId="0" animBg="1"/>
      <p:bldP spid="79" grpId="0" animBg="1"/>
      <p:bldP spid="13" grpId="0"/>
      <p:bldP spid="15" grpId="0" animBg="1"/>
      <p:bldP spid="83" grpId="0" animBg="1"/>
      <p:bldP spid="84" grpId="0" animBg="1"/>
      <p:bldP spid="85" grpId="0" animBg="1"/>
      <p:bldP spid="89" grpId="0"/>
      <p:bldP spid="91" grpId="0"/>
      <p:bldP spid="92" grpId="0"/>
      <p:bldP spid="93" grpId="0"/>
      <p:bldP spid="95" grpId="0"/>
      <p:bldP spid="100" grpId="0"/>
      <p:bldP spid="101" grpId="0"/>
      <p:bldP spid="103" grpId="0"/>
      <p:bldP spid="104" grpId="0"/>
      <p:bldP spid="105" grpId="0"/>
      <p:bldP spid="106" grpId="0"/>
      <p:bldP spid="107" grpId="0"/>
      <p:bldP spid="113" grpId="0"/>
      <p:bldP spid="114" grpId="0" animBg="1"/>
      <p:bldP spid="115" grpId="0"/>
      <p:bldP spid="118" grpId="0"/>
      <p:bldP spid="120" grpId="0"/>
      <p:bldP spid="121" grpId="0"/>
      <p:bldP spid="122" grpId="0"/>
      <p:bldP spid="123" grpId="0"/>
      <p:bldP spid="124" grpId="0"/>
      <p:bldP spid="126" grpId="0" animBg="1"/>
      <p:bldP spid="128" grpId="0"/>
      <p:bldP spid="130" grpId="0" animBg="1"/>
      <p:bldP spid="31" grpId="0" animBg="1"/>
      <p:bldP spid="33" grpId="0" animBg="1"/>
      <p:bldP spid="40" grpId="0" animBg="1"/>
      <p:bldP spid="49" grpId="0" animBg="1"/>
      <p:bldP spid="94" grpId="0" animBg="1"/>
      <p:bldP spid="59" grpId="0" animBg="1"/>
      <p:bldP spid="111" grpId="0"/>
      <p:bldP spid="112" grpId="0"/>
      <p:bldP spid="116" grpId="0" animBg="1"/>
      <p:bldP spid="1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8600" y="-36343"/>
            <a:ext cx="11667744" cy="954107"/>
          </a:xfrm>
          <a:prstGeom prst="rect">
            <a:avLst/>
          </a:prstGeom>
        </p:spPr>
        <p:txBody>
          <a:bodyPr wrap="square">
            <a:spAutoFit/>
          </a:bodyPr>
          <a:lstStyle/>
          <a:p>
            <a:r>
              <a:rPr lang="ru-RU" sz="2800" dirty="0" smtClean="0">
                <a:solidFill>
                  <a:srgbClr val="FF0000"/>
                </a:solidFill>
                <a:latin typeface="Times New Roman" panose="02020603050405020304" pitchFamily="18" charset="0"/>
                <a:cs typeface="Times New Roman" panose="02020603050405020304" pitchFamily="18" charset="0"/>
              </a:rPr>
              <a:t>    Пример</a:t>
            </a:r>
            <a:r>
              <a:rPr lang="ru-RU" sz="2800" dirty="0">
                <a:solidFill>
                  <a:srgbClr val="FF0000"/>
                </a:solidFill>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Построить проекции линии пересечения полусферы с цилиндром вращения (рис.132).</a:t>
            </a:r>
          </a:p>
        </p:txBody>
      </p:sp>
      <p:sp>
        <p:nvSpPr>
          <p:cNvPr id="3" name="Прямоугольник 2"/>
          <p:cNvSpPr/>
          <p:nvPr/>
        </p:nvSpPr>
        <p:spPr>
          <a:xfrm>
            <a:off x="4728755" y="6197463"/>
            <a:ext cx="1802090" cy="525411"/>
          </a:xfrm>
          <a:prstGeom prst="rect">
            <a:avLst/>
          </a:prstGeom>
        </p:spPr>
        <p:txBody>
          <a:bodyPr wrap="square">
            <a:spAutoFit/>
          </a:bodyPr>
          <a:lstStyle/>
          <a:p>
            <a:r>
              <a:rPr lang="ru-RU" sz="2800" i="1" dirty="0" smtClean="0">
                <a:solidFill>
                  <a:srgbClr val="C00000"/>
                </a:solidFill>
                <a:latin typeface="ISOCPEUR" panose="020B0604020202020204" pitchFamily="34" charset="0"/>
                <a:cs typeface="Times New Roman" panose="02020603050405020304" pitchFamily="18" charset="0"/>
              </a:rPr>
              <a:t>Рис. 132</a:t>
            </a:r>
            <a:endParaRPr lang="ru-RU" sz="2800" i="1" dirty="0">
              <a:solidFill>
                <a:srgbClr val="C00000"/>
              </a:solidFill>
              <a:latin typeface="ISOCPEUR" panose="020B0604020202020204" pitchFamily="34" charset="0"/>
              <a:cs typeface="Times New Roman" panose="02020603050405020304" pitchFamily="18" charset="0"/>
            </a:endParaRPr>
          </a:p>
        </p:txBody>
      </p:sp>
      <p:sp>
        <p:nvSpPr>
          <p:cNvPr id="9" name="Прямоугольник 8"/>
          <p:cNvSpPr/>
          <p:nvPr/>
        </p:nvSpPr>
        <p:spPr>
          <a:xfrm>
            <a:off x="6704280" y="565843"/>
            <a:ext cx="2160000" cy="2448000"/>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Дуга 9"/>
          <p:cNvSpPr/>
          <p:nvPr/>
        </p:nvSpPr>
        <p:spPr>
          <a:xfrm flipH="1" flipV="1">
            <a:off x="7225288" y="1449508"/>
            <a:ext cx="3168000" cy="3168000"/>
          </a:xfrm>
          <a:prstGeom prst="arc">
            <a:avLst>
              <a:gd name="adj1" fmla="val 36420"/>
              <a:gd name="adj2" fmla="val 10725585"/>
            </a:avLst>
          </a:prstGeom>
          <a:solidFill>
            <a:schemeClr val="bg1"/>
          </a:solidFill>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Овал 11"/>
          <p:cNvSpPr/>
          <p:nvPr/>
        </p:nvSpPr>
        <p:spPr>
          <a:xfrm>
            <a:off x="7225791" y="3292169"/>
            <a:ext cx="3168000" cy="31680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flipH="1">
            <a:off x="4982163" y="3036993"/>
            <a:ext cx="6990735" cy="0"/>
          </a:xfrm>
          <a:prstGeom prst="line">
            <a:avLst/>
          </a:prstGeom>
          <a:ln w="28575"/>
        </p:spPr>
        <p:style>
          <a:lnRef idx="1">
            <a:schemeClr val="dk1"/>
          </a:lnRef>
          <a:fillRef idx="0">
            <a:schemeClr val="dk1"/>
          </a:fillRef>
          <a:effectRef idx="0">
            <a:schemeClr val="dk1"/>
          </a:effectRef>
          <a:fontRef idx="minor">
            <a:schemeClr val="tx1"/>
          </a:fontRef>
        </p:style>
      </p:cxnSp>
      <p:sp>
        <p:nvSpPr>
          <p:cNvPr id="17" name="Дуга 16"/>
          <p:cNvSpPr/>
          <p:nvPr/>
        </p:nvSpPr>
        <p:spPr>
          <a:xfrm flipH="1" flipV="1">
            <a:off x="7177383" y="3282667"/>
            <a:ext cx="3168000" cy="3168000"/>
          </a:xfrm>
          <a:prstGeom prst="arc">
            <a:avLst>
              <a:gd name="adj1" fmla="val 17090127"/>
              <a:gd name="adj2" fmla="val 702124"/>
            </a:avLst>
          </a:prstGeom>
          <a:solidFill>
            <a:schemeClr val="bg1"/>
          </a:solidFill>
          <a:ln w="28575">
            <a:solidFill>
              <a:srgbClr val="0070C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Овал 15"/>
          <p:cNvSpPr/>
          <p:nvPr/>
        </p:nvSpPr>
        <p:spPr>
          <a:xfrm>
            <a:off x="6704280" y="4430439"/>
            <a:ext cx="2160000" cy="21600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Прямая соединительная линия 17"/>
          <p:cNvCxnSpPr/>
          <p:nvPr/>
        </p:nvCxnSpPr>
        <p:spPr>
          <a:xfrm flipH="1">
            <a:off x="8864280" y="1449508"/>
            <a:ext cx="0" cy="162000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632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9897" y="565843"/>
            <a:ext cx="2160000" cy="2448000"/>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Дуга 3"/>
          <p:cNvSpPr/>
          <p:nvPr/>
        </p:nvSpPr>
        <p:spPr>
          <a:xfrm flipH="1" flipV="1">
            <a:off x="4840905" y="1449508"/>
            <a:ext cx="3168000" cy="3168000"/>
          </a:xfrm>
          <a:prstGeom prst="arc">
            <a:avLst>
              <a:gd name="adj1" fmla="val 36420"/>
              <a:gd name="adj2" fmla="val 10725585"/>
            </a:avLst>
          </a:prstGeom>
          <a:solidFill>
            <a:schemeClr val="bg1"/>
          </a:solidFill>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 name="Овал 1"/>
          <p:cNvSpPr/>
          <p:nvPr/>
        </p:nvSpPr>
        <p:spPr>
          <a:xfrm>
            <a:off x="4841408" y="3292169"/>
            <a:ext cx="3168000" cy="31680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p:nvPr/>
        </p:nvCxnSpPr>
        <p:spPr>
          <a:xfrm flipV="1">
            <a:off x="6211453" y="6369741"/>
            <a:ext cx="97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Дуга 23"/>
          <p:cNvSpPr/>
          <p:nvPr/>
        </p:nvSpPr>
        <p:spPr>
          <a:xfrm flipH="1" flipV="1">
            <a:off x="4783298" y="1423405"/>
            <a:ext cx="3168000" cy="3168000"/>
          </a:xfrm>
          <a:prstGeom prst="arc">
            <a:avLst>
              <a:gd name="adj1" fmla="val 21598288"/>
              <a:gd name="adj2" fmla="val 5677946"/>
            </a:avLst>
          </a:prstGeom>
          <a:solidFill>
            <a:schemeClr val="bg1"/>
          </a:solidFill>
          <a:ln w="28575">
            <a:solidFill>
              <a:srgbClr val="0070C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9" name="Дуга 28"/>
          <p:cNvSpPr/>
          <p:nvPr/>
        </p:nvSpPr>
        <p:spPr>
          <a:xfrm flipH="1" flipV="1">
            <a:off x="4812950" y="3291311"/>
            <a:ext cx="3168000" cy="3168000"/>
          </a:xfrm>
          <a:prstGeom prst="arc">
            <a:avLst>
              <a:gd name="adj1" fmla="val 17090127"/>
              <a:gd name="adj2" fmla="val 702124"/>
            </a:avLst>
          </a:prstGeom>
          <a:solidFill>
            <a:schemeClr val="bg1"/>
          </a:solidFill>
          <a:ln w="28575">
            <a:solidFill>
              <a:srgbClr val="0070C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3" name="Прямая соединительная линия 12"/>
          <p:cNvCxnSpPr/>
          <p:nvPr/>
        </p:nvCxnSpPr>
        <p:spPr>
          <a:xfrm>
            <a:off x="4584807" y="4877058"/>
            <a:ext cx="3580785" cy="0"/>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V="1">
            <a:off x="4059936" y="5568696"/>
            <a:ext cx="2468880" cy="36576"/>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a:off x="5352684" y="4322781"/>
            <a:ext cx="18114" cy="2479721"/>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p:cNvCxnSpPr/>
          <p:nvPr/>
        </p:nvCxnSpPr>
        <p:spPr>
          <a:xfrm>
            <a:off x="4866866" y="2998606"/>
            <a:ext cx="734" cy="1591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887887" y="6370722"/>
            <a:ext cx="261610" cy="369332"/>
          </a:xfrm>
          <a:prstGeom prst="rect">
            <a:avLst/>
          </a:prstGeom>
          <a:noFill/>
        </p:spPr>
        <p:txBody>
          <a:bodyPr wrap="none" rtlCol="0">
            <a:spAutoFit/>
          </a:bodyPr>
          <a:lstStyle/>
          <a:p>
            <a:r>
              <a:rPr lang="uz-Cyrl-UZ" b="1" i="1" dirty="0" smtClean="0">
                <a:latin typeface="ISOCPEUR" panose="020B0604020202020204" pitchFamily="34" charset="0"/>
              </a:rPr>
              <a:t>1</a:t>
            </a:r>
            <a:endParaRPr lang="ru-RU" b="1" i="1" dirty="0">
              <a:latin typeface="ISOCPEUR" panose="020B0604020202020204" pitchFamily="34" charset="0"/>
            </a:endParaRPr>
          </a:p>
        </p:txBody>
      </p:sp>
      <p:cxnSp>
        <p:nvCxnSpPr>
          <p:cNvPr id="55" name="Прямая соединительная линия 54"/>
          <p:cNvCxnSpPr/>
          <p:nvPr/>
        </p:nvCxnSpPr>
        <p:spPr>
          <a:xfrm>
            <a:off x="6012830" y="3034496"/>
            <a:ext cx="0" cy="338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Дуга 60"/>
          <p:cNvSpPr/>
          <p:nvPr/>
        </p:nvSpPr>
        <p:spPr>
          <a:xfrm flipH="1" flipV="1">
            <a:off x="4940828" y="1552986"/>
            <a:ext cx="2988000" cy="2988000"/>
          </a:xfrm>
          <a:prstGeom prst="arc">
            <a:avLst>
              <a:gd name="adj1" fmla="val 4948237"/>
              <a:gd name="adj2" fmla="val 10725585"/>
            </a:avLst>
          </a:prstGeom>
          <a:solidFill>
            <a:schemeClr val="bg1"/>
          </a:solid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62" name="Прямая соединительная линия 61"/>
          <p:cNvCxnSpPr/>
          <p:nvPr/>
        </p:nvCxnSpPr>
        <p:spPr>
          <a:xfrm flipH="1">
            <a:off x="4840211" y="6271803"/>
            <a:ext cx="4248000" cy="16425"/>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66" name="Прямая соединительная линия 65"/>
          <p:cNvCxnSpPr/>
          <p:nvPr/>
        </p:nvCxnSpPr>
        <p:spPr>
          <a:xfrm flipH="1">
            <a:off x="4763373" y="6062550"/>
            <a:ext cx="4320000" cy="24131"/>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sp>
        <p:nvSpPr>
          <p:cNvPr id="69" name="Дуга 68"/>
          <p:cNvSpPr/>
          <p:nvPr/>
        </p:nvSpPr>
        <p:spPr>
          <a:xfrm flipH="1" flipV="1">
            <a:off x="5018970" y="1748303"/>
            <a:ext cx="2664000" cy="2664000"/>
          </a:xfrm>
          <a:prstGeom prst="arc">
            <a:avLst>
              <a:gd name="adj1" fmla="val 5541916"/>
              <a:gd name="adj2" fmla="val 10725585"/>
            </a:avLst>
          </a:prstGeom>
          <a:solidFill>
            <a:schemeClr val="bg1"/>
          </a:solid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7" name="TextBox 76"/>
          <p:cNvSpPr txBox="1"/>
          <p:nvPr/>
        </p:nvSpPr>
        <p:spPr>
          <a:xfrm>
            <a:off x="5968561" y="1747848"/>
            <a:ext cx="360996" cy="369332"/>
          </a:xfrm>
          <a:prstGeom prst="rect">
            <a:avLst/>
          </a:prstGeom>
          <a:noFill/>
        </p:spPr>
        <p:txBody>
          <a:bodyPr wrap="none" rtlCol="0">
            <a:spAutoFit/>
          </a:bodyPr>
          <a:lstStyle/>
          <a:p>
            <a:r>
              <a:rPr lang="ru-RU" i="1" dirty="0" smtClean="0">
                <a:latin typeface="ISOCPEUR" panose="020B0604020202020204" pitchFamily="34" charset="0"/>
              </a:rPr>
              <a:t>3</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78" name="TextBox 77"/>
          <p:cNvSpPr txBox="1"/>
          <p:nvPr/>
        </p:nvSpPr>
        <p:spPr>
          <a:xfrm>
            <a:off x="4553446" y="2997200"/>
            <a:ext cx="364202" cy="369332"/>
          </a:xfrm>
          <a:prstGeom prst="rect">
            <a:avLst/>
          </a:prstGeom>
          <a:noFill/>
        </p:spPr>
        <p:txBody>
          <a:bodyPr wrap="none" rtlCol="0">
            <a:spAutoFit/>
          </a:bodyPr>
          <a:lstStyle/>
          <a:p>
            <a:r>
              <a:rPr lang="ru-RU" i="1" dirty="0" smtClean="0">
                <a:latin typeface="ISOCPEUR" panose="020B0604020202020204" pitchFamily="34" charset="0"/>
              </a:rPr>
              <a:t>9</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80" name="TextBox 79"/>
          <p:cNvSpPr txBox="1"/>
          <p:nvPr/>
        </p:nvSpPr>
        <p:spPr>
          <a:xfrm>
            <a:off x="4475003" y="4450712"/>
            <a:ext cx="312906" cy="369332"/>
          </a:xfrm>
          <a:prstGeom prst="rect">
            <a:avLst/>
          </a:prstGeom>
          <a:noFill/>
        </p:spPr>
        <p:txBody>
          <a:bodyPr wrap="none" rtlCol="0">
            <a:spAutoFit/>
          </a:bodyPr>
          <a:lstStyle/>
          <a:p>
            <a:r>
              <a:rPr lang="ru-RU" b="1" i="1" dirty="0">
                <a:latin typeface="ISOCPEUR" panose="020B0604020202020204" pitchFamily="34" charset="0"/>
              </a:rPr>
              <a:t>9</a:t>
            </a:r>
          </a:p>
        </p:txBody>
      </p:sp>
      <p:sp>
        <p:nvSpPr>
          <p:cNvPr id="84" name="TextBox 83"/>
          <p:cNvSpPr txBox="1"/>
          <p:nvPr/>
        </p:nvSpPr>
        <p:spPr>
          <a:xfrm>
            <a:off x="5276175" y="1797522"/>
            <a:ext cx="346570" cy="369332"/>
          </a:xfrm>
          <a:prstGeom prst="rect">
            <a:avLst/>
          </a:prstGeom>
          <a:noFill/>
        </p:spPr>
        <p:txBody>
          <a:bodyPr wrap="none" rtlCol="0">
            <a:spAutoFit/>
          </a:bodyPr>
          <a:lstStyle/>
          <a:p>
            <a:r>
              <a:rPr lang="uz-Cyrl-UZ" i="1" dirty="0">
                <a:latin typeface="ISOCPEUR" panose="020B0604020202020204" pitchFamily="34" charset="0"/>
              </a:rPr>
              <a:t>7</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85" name="TextBox 84"/>
          <p:cNvSpPr txBox="1"/>
          <p:nvPr/>
        </p:nvSpPr>
        <p:spPr>
          <a:xfrm>
            <a:off x="6098301" y="5692335"/>
            <a:ext cx="312906" cy="369332"/>
          </a:xfrm>
          <a:prstGeom prst="rect">
            <a:avLst/>
          </a:prstGeom>
          <a:noFill/>
        </p:spPr>
        <p:txBody>
          <a:bodyPr wrap="none" rtlCol="0">
            <a:spAutoFit/>
          </a:bodyPr>
          <a:lstStyle/>
          <a:p>
            <a:r>
              <a:rPr lang="ru-RU" b="1" i="1" dirty="0">
                <a:latin typeface="ISOCPEUR" panose="020B0604020202020204" pitchFamily="34" charset="0"/>
              </a:rPr>
              <a:t>3</a:t>
            </a:r>
          </a:p>
        </p:txBody>
      </p:sp>
      <p:sp>
        <p:nvSpPr>
          <p:cNvPr id="93" name="TextBox 92"/>
          <p:cNvSpPr txBox="1"/>
          <p:nvPr/>
        </p:nvSpPr>
        <p:spPr>
          <a:xfrm>
            <a:off x="5982085" y="1505067"/>
            <a:ext cx="439544" cy="369332"/>
          </a:xfrm>
          <a:prstGeom prst="rect">
            <a:avLst/>
          </a:prstGeom>
          <a:noFill/>
        </p:spPr>
        <p:txBody>
          <a:bodyPr wrap="none" rtlCol="0">
            <a:spAutoFit/>
          </a:bodyPr>
          <a:lstStyle/>
          <a:p>
            <a:r>
              <a:rPr lang="ru-RU" i="1" dirty="0" smtClean="0">
                <a:latin typeface="ISOCPEUR" panose="020B0604020202020204" pitchFamily="34" charset="0"/>
              </a:rPr>
              <a:t>5</a:t>
            </a:r>
            <a:r>
              <a:rPr lang="en-US" i="1" dirty="0" smtClean="0">
                <a:latin typeface="ISOCPEUR" panose="020B0604020202020204" pitchFamily="34" charset="0"/>
              </a:rPr>
              <a:t>’</a:t>
            </a:r>
            <a:r>
              <a:rPr lang="uz-Cyrl-UZ" i="1" dirty="0" smtClean="0">
                <a:latin typeface="ISOCPEUR" panose="020B0604020202020204" pitchFamily="34" charset="0"/>
              </a:rPr>
              <a:t> </a:t>
            </a:r>
            <a:endParaRPr lang="ru-RU" i="1" dirty="0">
              <a:latin typeface="ISOCPEUR" panose="020B0604020202020204" pitchFamily="34" charset="0"/>
            </a:endParaRPr>
          </a:p>
        </p:txBody>
      </p:sp>
      <p:sp>
        <p:nvSpPr>
          <p:cNvPr id="95" name="TextBox 94"/>
          <p:cNvSpPr txBox="1"/>
          <p:nvPr/>
        </p:nvSpPr>
        <p:spPr>
          <a:xfrm>
            <a:off x="6079161" y="5032015"/>
            <a:ext cx="312906" cy="369332"/>
          </a:xfrm>
          <a:prstGeom prst="rect">
            <a:avLst/>
          </a:prstGeom>
          <a:noFill/>
        </p:spPr>
        <p:txBody>
          <a:bodyPr wrap="none" rtlCol="0">
            <a:spAutoFit/>
          </a:bodyPr>
          <a:lstStyle/>
          <a:p>
            <a:r>
              <a:rPr lang="uz-Cyrl-UZ" b="1" i="1" dirty="0">
                <a:latin typeface="ISOCPEUR" panose="020B0604020202020204" pitchFamily="34" charset="0"/>
              </a:rPr>
              <a:t>5</a:t>
            </a:r>
            <a:endParaRPr lang="ru-RU" b="1" i="1" dirty="0">
              <a:latin typeface="ISOCPEUR" panose="020B0604020202020204" pitchFamily="34" charset="0"/>
            </a:endParaRPr>
          </a:p>
        </p:txBody>
      </p:sp>
      <p:cxnSp>
        <p:nvCxnSpPr>
          <p:cNvPr id="99" name="Прямая соединительная линия 98"/>
          <p:cNvCxnSpPr/>
          <p:nvPr/>
        </p:nvCxnSpPr>
        <p:spPr>
          <a:xfrm flipH="1">
            <a:off x="5338912" y="441833"/>
            <a:ext cx="0" cy="2736000"/>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100" name="Дуга 99"/>
          <p:cNvSpPr/>
          <p:nvPr/>
        </p:nvSpPr>
        <p:spPr>
          <a:xfrm flipH="1" flipV="1">
            <a:off x="5125750" y="1942734"/>
            <a:ext cx="2304000" cy="2304000"/>
          </a:xfrm>
          <a:prstGeom prst="arc">
            <a:avLst>
              <a:gd name="adj1" fmla="val 5541916"/>
              <a:gd name="adj2" fmla="val 10725585"/>
            </a:avLst>
          </a:prstGeom>
          <a:solidFill>
            <a:schemeClr val="bg1"/>
          </a:solid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68" name="Прямая соединительная линия 67"/>
          <p:cNvCxnSpPr/>
          <p:nvPr/>
        </p:nvCxnSpPr>
        <p:spPr>
          <a:xfrm>
            <a:off x="6473645" y="3190862"/>
            <a:ext cx="9046" cy="3474509"/>
          </a:xfrm>
          <a:prstGeom prst="line">
            <a:avLst/>
          </a:prstGeom>
          <a:ln w="12700">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3" name="Прямая соединительная линия 2"/>
          <p:cNvCxnSpPr/>
          <p:nvPr/>
        </p:nvCxnSpPr>
        <p:spPr>
          <a:xfrm flipH="1">
            <a:off x="2597780" y="3036993"/>
            <a:ext cx="6990735" cy="0"/>
          </a:xfrm>
          <a:prstGeom prst="line">
            <a:avLst/>
          </a:prstGeom>
          <a:ln w="28575"/>
        </p:spPr>
        <p:style>
          <a:lnRef idx="1">
            <a:schemeClr val="dk1"/>
          </a:lnRef>
          <a:fillRef idx="0">
            <a:schemeClr val="dk1"/>
          </a:fillRef>
          <a:effectRef idx="0">
            <a:schemeClr val="dk1"/>
          </a:effectRef>
          <a:fontRef idx="minor">
            <a:schemeClr val="tx1"/>
          </a:fontRef>
        </p:style>
      </p:cxnSp>
      <p:sp>
        <p:nvSpPr>
          <p:cNvPr id="81" name="Дуга 80"/>
          <p:cNvSpPr/>
          <p:nvPr/>
        </p:nvSpPr>
        <p:spPr>
          <a:xfrm flipH="1" flipV="1">
            <a:off x="5293529" y="2296629"/>
            <a:ext cx="1759587" cy="1464863"/>
          </a:xfrm>
          <a:prstGeom prst="arc">
            <a:avLst>
              <a:gd name="adj1" fmla="val 4881691"/>
              <a:gd name="adj2" fmla="val 10725585"/>
            </a:avLst>
          </a:prstGeom>
          <a:solidFill>
            <a:schemeClr val="bg1"/>
          </a:solidFill>
          <a:ln w="127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65" name="Прямая соединительная линия 64"/>
          <p:cNvCxnSpPr/>
          <p:nvPr/>
        </p:nvCxnSpPr>
        <p:spPr>
          <a:xfrm flipH="1">
            <a:off x="6188888" y="2317680"/>
            <a:ext cx="0" cy="39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Прямая соединительная линия 63"/>
          <p:cNvCxnSpPr/>
          <p:nvPr/>
        </p:nvCxnSpPr>
        <p:spPr>
          <a:xfrm flipH="1">
            <a:off x="4631409" y="5085557"/>
            <a:ext cx="4568243"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63" name="Прямая соединительная линия 62"/>
          <p:cNvCxnSpPr/>
          <p:nvPr/>
        </p:nvCxnSpPr>
        <p:spPr>
          <a:xfrm flipH="1">
            <a:off x="4859716" y="5565760"/>
            <a:ext cx="4284000" cy="31676"/>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5793548" y="2136750"/>
            <a:ext cx="364202" cy="369332"/>
          </a:xfrm>
          <a:prstGeom prst="rect">
            <a:avLst/>
          </a:prstGeom>
          <a:noFill/>
        </p:spPr>
        <p:txBody>
          <a:bodyPr wrap="none" rtlCol="0">
            <a:spAutoFit/>
          </a:bodyPr>
          <a:lstStyle/>
          <a:p>
            <a:r>
              <a:rPr lang="ru-RU" i="1" dirty="0" smtClean="0">
                <a:latin typeface="ISOCPEUR" panose="020B0604020202020204" pitchFamily="34" charset="0"/>
              </a:rPr>
              <a:t>2</a:t>
            </a:r>
            <a:r>
              <a:rPr lang="en-US" i="1" dirty="0" smtClean="0">
                <a:latin typeface="ISOCPEUR" panose="020B0604020202020204" pitchFamily="34" charset="0"/>
              </a:rPr>
              <a:t>’</a:t>
            </a:r>
            <a:endParaRPr lang="ru-RU" i="1" dirty="0">
              <a:latin typeface="ISOCPEUR" panose="020B0604020202020204" pitchFamily="34" charset="0"/>
            </a:endParaRPr>
          </a:p>
        </p:txBody>
      </p:sp>
      <p:cxnSp>
        <p:nvCxnSpPr>
          <p:cNvPr id="70" name="Прямая соединительная линия 69"/>
          <p:cNvCxnSpPr/>
          <p:nvPr/>
        </p:nvCxnSpPr>
        <p:spPr>
          <a:xfrm flipH="1">
            <a:off x="4367285" y="4495012"/>
            <a:ext cx="478800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82" name="Прямая соединительная линия 81"/>
          <p:cNvCxnSpPr/>
          <p:nvPr/>
        </p:nvCxnSpPr>
        <p:spPr>
          <a:xfrm flipH="1">
            <a:off x="6458927" y="1442169"/>
            <a:ext cx="0" cy="1620000"/>
          </a:xfrm>
          <a:prstGeom prst="line">
            <a:avLst/>
          </a:prstGeom>
          <a:ln w="28575">
            <a:solidFill>
              <a:srgbClr val="0070C0"/>
            </a:solidFill>
            <a:prstDash val="dash"/>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6409958" y="5265913"/>
            <a:ext cx="312906" cy="369332"/>
          </a:xfrm>
          <a:prstGeom prst="rect">
            <a:avLst/>
          </a:prstGeom>
          <a:noFill/>
        </p:spPr>
        <p:txBody>
          <a:bodyPr wrap="none" rtlCol="0">
            <a:spAutoFit/>
          </a:bodyPr>
          <a:lstStyle/>
          <a:p>
            <a:r>
              <a:rPr lang="uz-Cyrl-UZ" b="1" i="1" dirty="0">
                <a:latin typeface="ISOCPEUR" panose="020B0604020202020204" pitchFamily="34" charset="0"/>
              </a:rPr>
              <a:t>4</a:t>
            </a:r>
            <a:endParaRPr lang="ru-RU" b="1" i="1" dirty="0">
              <a:latin typeface="ISOCPEUR" panose="020B0604020202020204" pitchFamily="34" charset="0"/>
            </a:endParaRPr>
          </a:p>
        </p:txBody>
      </p:sp>
      <p:sp>
        <p:nvSpPr>
          <p:cNvPr id="96" name="TextBox 95"/>
          <p:cNvSpPr txBox="1"/>
          <p:nvPr/>
        </p:nvSpPr>
        <p:spPr>
          <a:xfrm>
            <a:off x="5306353" y="4159614"/>
            <a:ext cx="292068" cy="369332"/>
          </a:xfrm>
          <a:prstGeom prst="rect">
            <a:avLst/>
          </a:prstGeom>
          <a:noFill/>
        </p:spPr>
        <p:txBody>
          <a:bodyPr wrap="none" rtlCol="0">
            <a:spAutoFit/>
          </a:bodyPr>
          <a:lstStyle/>
          <a:p>
            <a:r>
              <a:rPr lang="uz-Cyrl-UZ" b="1" i="1" dirty="0">
                <a:latin typeface="ISOCPEUR" panose="020B0604020202020204" pitchFamily="34" charset="0"/>
              </a:rPr>
              <a:t>7</a:t>
            </a:r>
            <a:endParaRPr lang="ru-RU" b="1" i="1" dirty="0">
              <a:latin typeface="ISOCPEUR" panose="020B0604020202020204" pitchFamily="34" charset="0"/>
            </a:endParaRPr>
          </a:p>
        </p:txBody>
      </p:sp>
      <p:sp>
        <p:nvSpPr>
          <p:cNvPr id="11" name="Полилиния 10"/>
          <p:cNvSpPr/>
          <p:nvPr/>
        </p:nvSpPr>
        <p:spPr>
          <a:xfrm>
            <a:off x="4859621" y="1536528"/>
            <a:ext cx="1581150" cy="1527840"/>
          </a:xfrm>
          <a:custGeom>
            <a:avLst/>
            <a:gdLst>
              <a:gd name="connsiteX0" fmla="*/ 0 w 1581150"/>
              <a:gd name="connsiteY0" fmla="*/ 1527840 h 1527840"/>
              <a:gd name="connsiteX1" fmla="*/ 118110 w 1581150"/>
              <a:gd name="connsiteY1" fmla="*/ 834420 h 1527840"/>
              <a:gd name="connsiteX2" fmla="*/ 480060 w 1581150"/>
              <a:gd name="connsiteY2" fmla="*/ 384840 h 1527840"/>
              <a:gd name="connsiteX3" fmla="*/ 960120 w 1581150"/>
              <a:gd name="connsiteY3" fmla="*/ 60990 h 1527840"/>
              <a:gd name="connsiteX4" fmla="*/ 1440180 w 1581150"/>
              <a:gd name="connsiteY4" fmla="*/ 11460 h 1527840"/>
              <a:gd name="connsiteX5" fmla="*/ 1581150 w 1581150"/>
              <a:gd name="connsiteY5" fmla="*/ 201960 h 152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1150" h="1527840">
                <a:moveTo>
                  <a:pt x="0" y="1527840"/>
                </a:moveTo>
                <a:cubicBezTo>
                  <a:pt x="19050" y="1276380"/>
                  <a:pt x="38100" y="1024920"/>
                  <a:pt x="118110" y="834420"/>
                </a:cubicBezTo>
                <a:cubicBezTo>
                  <a:pt x="198120" y="643920"/>
                  <a:pt x="339725" y="513745"/>
                  <a:pt x="480060" y="384840"/>
                </a:cubicBezTo>
                <a:cubicBezTo>
                  <a:pt x="620395" y="255935"/>
                  <a:pt x="800100" y="123220"/>
                  <a:pt x="960120" y="60990"/>
                </a:cubicBezTo>
                <a:cubicBezTo>
                  <a:pt x="1120140" y="-1240"/>
                  <a:pt x="1336675" y="-12035"/>
                  <a:pt x="1440180" y="11460"/>
                </a:cubicBezTo>
                <a:cubicBezTo>
                  <a:pt x="1543685" y="34955"/>
                  <a:pt x="1562417" y="118457"/>
                  <a:pt x="1581150" y="201960"/>
                </a:cubicBezTo>
              </a:path>
            </a:pathLst>
          </a:cu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11"/>
          <p:cNvSpPr/>
          <p:nvPr/>
        </p:nvSpPr>
        <p:spPr>
          <a:xfrm>
            <a:off x="5981581" y="1788373"/>
            <a:ext cx="430519" cy="1266623"/>
          </a:xfrm>
          <a:custGeom>
            <a:avLst/>
            <a:gdLst>
              <a:gd name="connsiteX0" fmla="*/ 449580 w 449580"/>
              <a:gd name="connsiteY0" fmla="*/ 0 h 1329690"/>
              <a:gd name="connsiteX1" fmla="*/ 308610 w 449580"/>
              <a:gd name="connsiteY1" fmla="*/ 259080 h 1329690"/>
              <a:gd name="connsiteX2" fmla="*/ 194310 w 449580"/>
              <a:gd name="connsiteY2" fmla="*/ 613410 h 1329690"/>
              <a:gd name="connsiteX3" fmla="*/ 0 w 449580"/>
              <a:gd name="connsiteY3" fmla="*/ 1329690 h 1329690"/>
            </a:gdLst>
            <a:ahLst/>
            <a:cxnLst>
              <a:cxn ang="0">
                <a:pos x="connsiteX0" y="connsiteY0"/>
              </a:cxn>
              <a:cxn ang="0">
                <a:pos x="connsiteX1" y="connsiteY1"/>
              </a:cxn>
              <a:cxn ang="0">
                <a:pos x="connsiteX2" y="connsiteY2"/>
              </a:cxn>
              <a:cxn ang="0">
                <a:pos x="connsiteX3" y="connsiteY3"/>
              </a:cxn>
            </a:cxnLst>
            <a:rect l="l" t="t" r="r" b="b"/>
            <a:pathLst>
              <a:path w="449580" h="1329690">
                <a:moveTo>
                  <a:pt x="449580" y="0"/>
                </a:moveTo>
                <a:cubicBezTo>
                  <a:pt x="400367" y="78422"/>
                  <a:pt x="351155" y="156845"/>
                  <a:pt x="308610" y="259080"/>
                </a:cubicBezTo>
                <a:cubicBezTo>
                  <a:pt x="266065" y="361315"/>
                  <a:pt x="245745" y="434975"/>
                  <a:pt x="194310" y="613410"/>
                </a:cubicBezTo>
                <a:cubicBezTo>
                  <a:pt x="142875" y="791845"/>
                  <a:pt x="71437" y="1060767"/>
                  <a:pt x="0" y="1329690"/>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Овал 74"/>
          <p:cNvSpPr/>
          <p:nvPr/>
        </p:nvSpPr>
        <p:spPr>
          <a:xfrm>
            <a:off x="6136575" y="2257249"/>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51" name="Овал 50"/>
          <p:cNvSpPr/>
          <p:nvPr/>
        </p:nvSpPr>
        <p:spPr>
          <a:xfrm>
            <a:off x="5941056" y="2978924"/>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57" name="Овал 56"/>
          <p:cNvSpPr/>
          <p:nvPr/>
        </p:nvSpPr>
        <p:spPr>
          <a:xfrm>
            <a:off x="6245281" y="1479255"/>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47" name="Овал 46"/>
          <p:cNvSpPr/>
          <p:nvPr/>
        </p:nvSpPr>
        <p:spPr>
          <a:xfrm>
            <a:off x="4805716" y="2970276"/>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7" name="Овал 86"/>
          <p:cNvSpPr/>
          <p:nvPr/>
        </p:nvSpPr>
        <p:spPr>
          <a:xfrm>
            <a:off x="5291228" y="1857380"/>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7" name="TextBox 96"/>
          <p:cNvSpPr txBox="1"/>
          <p:nvPr/>
        </p:nvSpPr>
        <p:spPr>
          <a:xfrm>
            <a:off x="8932205" y="6177285"/>
            <a:ext cx="648974" cy="523220"/>
          </a:xfrm>
          <a:prstGeom prst="rect">
            <a:avLst/>
          </a:prstGeom>
          <a:noFill/>
        </p:spPr>
        <p:txBody>
          <a:bodyPr wrap="square" rtlCol="0">
            <a:spAutoFit/>
          </a:bodyPr>
          <a:lstStyle/>
          <a:p>
            <a:r>
              <a:rPr lang="en-US" sz="2400" b="1" i="1" dirty="0">
                <a:solidFill>
                  <a:srgbClr val="00B050"/>
                </a:solidFill>
                <a:latin typeface="ISOCPEUR" panose="020B0604020202020204" pitchFamily="34" charset="0"/>
              </a:rPr>
              <a:t>P</a:t>
            </a:r>
            <a:r>
              <a:rPr lang="en-US" b="1" i="1" dirty="0" smtClean="0">
                <a:solidFill>
                  <a:srgbClr val="00B050"/>
                </a:solidFill>
                <a:latin typeface="ISOCPEUR" panose="020B0604020202020204" pitchFamily="34" charset="0"/>
              </a:rPr>
              <a:t>H</a:t>
            </a:r>
            <a:r>
              <a:rPr lang="en-US" sz="2800" i="1" dirty="0" smtClean="0">
                <a:solidFill>
                  <a:srgbClr val="00B050"/>
                </a:solidFill>
                <a:latin typeface="ISOCPEUR" panose="020B0604020202020204" pitchFamily="34" charset="0"/>
              </a:rPr>
              <a:t> </a:t>
            </a:r>
            <a:endParaRPr lang="ru-RU" sz="2800" i="1" dirty="0">
              <a:solidFill>
                <a:srgbClr val="00B050"/>
              </a:solidFill>
              <a:latin typeface="ISOCPEUR" panose="020B0604020202020204" pitchFamily="34" charset="0"/>
            </a:endParaRPr>
          </a:p>
        </p:txBody>
      </p:sp>
      <p:sp>
        <p:nvSpPr>
          <p:cNvPr id="98" name="TextBox 97"/>
          <p:cNvSpPr txBox="1"/>
          <p:nvPr/>
        </p:nvSpPr>
        <p:spPr>
          <a:xfrm>
            <a:off x="8745541" y="5037182"/>
            <a:ext cx="675663" cy="523220"/>
          </a:xfrm>
          <a:prstGeom prst="rect">
            <a:avLst/>
          </a:prstGeom>
          <a:noFill/>
        </p:spPr>
        <p:txBody>
          <a:bodyPr wrap="square" rtlCol="0">
            <a:spAutoFit/>
          </a:bodyPr>
          <a:lstStyle/>
          <a:p>
            <a:r>
              <a:rPr lang="en-US" sz="2400" b="1" i="1" dirty="0">
                <a:solidFill>
                  <a:srgbClr val="00B050"/>
                </a:solidFill>
                <a:latin typeface="ISOCPEUR" panose="020B0604020202020204" pitchFamily="34" charset="0"/>
              </a:rPr>
              <a:t>Q</a:t>
            </a:r>
            <a:r>
              <a:rPr lang="en-US" b="1" i="1" dirty="0" smtClean="0">
                <a:solidFill>
                  <a:srgbClr val="00B050"/>
                </a:solidFill>
                <a:latin typeface="ISOCPEUR" panose="020B0604020202020204" pitchFamily="34" charset="0"/>
              </a:rPr>
              <a:t>H</a:t>
            </a:r>
            <a:r>
              <a:rPr lang="en-US" sz="2800" i="1" dirty="0" smtClean="0">
                <a:solidFill>
                  <a:srgbClr val="00B050"/>
                </a:solidFill>
                <a:latin typeface="ISOCPEUR" panose="020B0604020202020204" pitchFamily="34" charset="0"/>
              </a:rPr>
              <a:t> </a:t>
            </a:r>
            <a:endParaRPr lang="ru-RU" sz="2800" i="1" dirty="0">
              <a:solidFill>
                <a:srgbClr val="00B050"/>
              </a:solidFill>
              <a:latin typeface="ISOCPEUR" panose="020B0604020202020204" pitchFamily="34" charset="0"/>
            </a:endParaRPr>
          </a:p>
        </p:txBody>
      </p:sp>
      <p:sp>
        <p:nvSpPr>
          <p:cNvPr id="101" name="TextBox 100"/>
          <p:cNvSpPr txBox="1"/>
          <p:nvPr/>
        </p:nvSpPr>
        <p:spPr>
          <a:xfrm>
            <a:off x="8857628" y="4025667"/>
            <a:ext cx="672664" cy="523220"/>
          </a:xfrm>
          <a:prstGeom prst="rect">
            <a:avLst/>
          </a:prstGeom>
          <a:noFill/>
        </p:spPr>
        <p:txBody>
          <a:bodyPr wrap="square" rtlCol="0">
            <a:spAutoFit/>
          </a:bodyPr>
          <a:lstStyle/>
          <a:p>
            <a:r>
              <a:rPr lang="en-US" sz="2400" b="1" i="1" dirty="0" smtClean="0">
                <a:solidFill>
                  <a:srgbClr val="00B050"/>
                </a:solidFill>
                <a:latin typeface="ISOCPEUR" panose="020B0604020202020204" pitchFamily="34" charset="0"/>
              </a:rPr>
              <a:t>R</a:t>
            </a:r>
            <a:r>
              <a:rPr lang="en-US" b="1" i="1" dirty="0" smtClean="0">
                <a:solidFill>
                  <a:srgbClr val="00B050"/>
                </a:solidFill>
                <a:latin typeface="ISOCPEUR" panose="020B0604020202020204" pitchFamily="34" charset="0"/>
              </a:rPr>
              <a:t>H</a:t>
            </a:r>
            <a:r>
              <a:rPr lang="en-US" sz="2800" i="1" dirty="0" smtClean="0">
                <a:solidFill>
                  <a:srgbClr val="00B050"/>
                </a:solidFill>
                <a:latin typeface="ISOCPEUR" panose="020B0604020202020204" pitchFamily="34" charset="0"/>
              </a:rPr>
              <a:t> </a:t>
            </a:r>
            <a:endParaRPr lang="ru-RU" sz="2800" i="1" dirty="0">
              <a:solidFill>
                <a:srgbClr val="00B050"/>
              </a:solidFill>
              <a:latin typeface="ISOCPEUR" panose="020B0604020202020204" pitchFamily="34" charset="0"/>
            </a:endParaRPr>
          </a:p>
        </p:txBody>
      </p:sp>
      <p:sp>
        <p:nvSpPr>
          <p:cNvPr id="18" name="Овал 17"/>
          <p:cNvSpPr/>
          <p:nvPr/>
        </p:nvSpPr>
        <p:spPr>
          <a:xfrm>
            <a:off x="4287177" y="4491105"/>
            <a:ext cx="2160000" cy="216000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5964692" y="6357865"/>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p:cNvSpPr/>
          <p:nvPr/>
        </p:nvSpPr>
        <p:spPr>
          <a:xfrm>
            <a:off x="6135656" y="6219214"/>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3" name="Овал 72"/>
          <p:cNvSpPr/>
          <p:nvPr/>
        </p:nvSpPr>
        <p:spPr>
          <a:xfrm>
            <a:off x="6406107" y="5524607"/>
            <a:ext cx="102349" cy="104757"/>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52" name="Овал 51"/>
          <p:cNvSpPr/>
          <p:nvPr/>
        </p:nvSpPr>
        <p:spPr>
          <a:xfrm>
            <a:off x="4781804" y="4535750"/>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6" name="Овал 85"/>
          <p:cNvSpPr/>
          <p:nvPr/>
        </p:nvSpPr>
        <p:spPr>
          <a:xfrm>
            <a:off x="5306381" y="4407588"/>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67" name="Прямая соединительная линия 66"/>
          <p:cNvCxnSpPr/>
          <p:nvPr/>
        </p:nvCxnSpPr>
        <p:spPr>
          <a:xfrm>
            <a:off x="6309001" y="1930156"/>
            <a:ext cx="36000" cy="4156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Овал 59"/>
          <p:cNvSpPr/>
          <p:nvPr/>
        </p:nvSpPr>
        <p:spPr>
          <a:xfrm>
            <a:off x="6288025" y="6016480"/>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0" name="Овал 89"/>
          <p:cNvSpPr/>
          <p:nvPr/>
        </p:nvSpPr>
        <p:spPr>
          <a:xfrm>
            <a:off x="6299938" y="5028891"/>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9" name="Овал 88"/>
          <p:cNvSpPr/>
          <p:nvPr/>
        </p:nvSpPr>
        <p:spPr>
          <a:xfrm>
            <a:off x="6262705" y="1914340"/>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cxnSp>
        <p:nvCxnSpPr>
          <p:cNvPr id="102" name="Прямая соединительная линия 101"/>
          <p:cNvCxnSpPr/>
          <p:nvPr/>
        </p:nvCxnSpPr>
        <p:spPr>
          <a:xfrm>
            <a:off x="6311473" y="1538487"/>
            <a:ext cx="0" cy="435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Прямая соединительная линия 102"/>
          <p:cNvCxnSpPr>
            <a:stCxn id="87" idx="4"/>
          </p:cNvCxnSpPr>
          <p:nvPr/>
        </p:nvCxnSpPr>
        <p:spPr>
          <a:xfrm>
            <a:off x="5345228" y="1965380"/>
            <a:ext cx="18215" cy="2531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1601583" y="6236906"/>
            <a:ext cx="1964046" cy="525411"/>
          </a:xfrm>
          <a:prstGeom prst="rect">
            <a:avLst/>
          </a:prstGeom>
        </p:spPr>
        <p:txBody>
          <a:bodyPr wrap="square">
            <a:spAutoFit/>
          </a:bodyPr>
          <a:lstStyle/>
          <a:p>
            <a:r>
              <a:rPr lang="ru-RU" sz="2800" i="1" dirty="0" smtClean="0">
                <a:solidFill>
                  <a:srgbClr val="C00000"/>
                </a:solidFill>
                <a:latin typeface="ISOCPEUR" panose="020B0604020202020204" pitchFamily="34" charset="0"/>
              </a:rPr>
              <a:t>Рис. 132</a:t>
            </a:r>
            <a:endParaRPr lang="ru-RU" sz="2800" i="1" dirty="0">
              <a:solidFill>
                <a:srgbClr val="C00000"/>
              </a:solidFill>
              <a:latin typeface="ISOCPEUR" panose="020B0604020202020204" pitchFamily="34" charset="0"/>
            </a:endParaRPr>
          </a:p>
        </p:txBody>
      </p:sp>
      <p:cxnSp>
        <p:nvCxnSpPr>
          <p:cNvPr id="25" name="Прямая соединительная линия 24"/>
          <p:cNvCxnSpPr/>
          <p:nvPr/>
        </p:nvCxnSpPr>
        <p:spPr>
          <a:xfrm>
            <a:off x="6469553" y="1422795"/>
            <a:ext cx="0" cy="29086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4" name="Овал 73"/>
          <p:cNvSpPr/>
          <p:nvPr/>
        </p:nvSpPr>
        <p:spPr>
          <a:xfrm>
            <a:off x="6393263" y="1692409"/>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91" name="TextBox 90"/>
          <p:cNvSpPr txBox="1"/>
          <p:nvPr/>
        </p:nvSpPr>
        <p:spPr>
          <a:xfrm rot="507349">
            <a:off x="6416898" y="1484215"/>
            <a:ext cx="364202" cy="369332"/>
          </a:xfrm>
          <a:prstGeom prst="rect">
            <a:avLst/>
          </a:prstGeom>
          <a:noFill/>
        </p:spPr>
        <p:txBody>
          <a:bodyPr wrap="none" rtlCol="0">
            <a:spAutoFit/>
          </a:bodyPr>
          <a:lstStyle/>
          <a:p>
            <a:r>
              <a:rPr lang="uz-Cyrl-UZ" i="1" dirty="0" smtClean="0">
                <a:latin typeface="ISOCPEUR" panose="020B0604020202020204" pitchFamily="34" charset="0"/>
              </a:rPr>
              <a:t>4</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53" name="TextBox 52"/>
          <p:cNvSpPr txBox="1"/>
          <p:nvPr/>
        </p:nvSpPr>
        <p:spPr>
          <a:xfrm>
            <a:off x="5683162" y="3025096"/>
            <a:ext cx="316112" cy="369332"/>
          </a:xfrm>
          <a:prstGeom prst="rect">
            <a:avLst/>
          </a:prstGeom>
          <a:noFill/>
        </p:spPr>
        <p:txBody>
          <a:bodyPr wrap="none" rtlCol="0">
            <a:spAutoFit/>
          </a:bodyPr>
          <a:lstStyle/>
          <a:p>
            <a:r>
              <a:rPr lang="uz-Cyrl-UZ" i="1" dirty="0" smtClean="0">
                <a:latin typeface="ISOCPEUR" panose="020B0604020202020204" pitchFamily="34" charset="0"/>
              </a:rPr>
              <a:t>1</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79" name="TextBox 78"/>
          <p:cNvSpPr txBox="1"/>
          <p:nvPr/>
        </p:nvSpPr>
        <p:spPr>
          <a:xfrm>
            <a:off x="5903621" y="5984026"/>
            <a:ext cx="312906" cy="369332"/>
          </a:xfrm>
          <a:prstGeom prst="rect">
            <a:avLst/>
          </a:prstGeom>
          <a:noFill/>
        </p:spPr>
        <p:txBody>
          <a:bodyPr wrap="none" rtlCol="0">
            <a:spAutoFit/>
          </a:bodyPr>
          <a:lstStyle/>
          <a:p>
            <a:r>
              <a:rPr lang="ru-RU" b="1" i="1" dirty="0">
                <a:latin typeface="ISOCPEUR" panose="020B0604020202020204" pitchFamily="34" charset="0"/>
              </a:rPr>
              <a:t>2</a:t>
            </a:r>
          </a:p>
        </p:txBody>
      </p:sp>
      <p:cxnSp>
        <p:nvCxnSpPr>
          <p:cNvPr id="71" name="Прямая соединительная линия 70"/>
          <p:cNvCxnSpPr/>
          <p:nvPr/>
        </p:nvCxnSpPr>
        <p:spPr>
          <a:xfrm flipH="1" flipV="1">
            <a:off x="4940829" y="4589750"/>
            <a:ext cx="4214456" cy="92"/>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sp>
        <p:nvSpPr>
          <p:cNvPr id="72" name="Овал 71"/>
          <p:cNvSpPr/>
          <p:nvPr/>
        </p:nvSpPr>
        <p:spPr>
          <a:xfrm>
            <a:off x="4935046" y="4511149"/>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76" name="Овал 75"/>
          <p:cNvSpPr/>
          <p:nvPr/>
        </p:nvSpPr>
        <p:spPr>
          <a:xfrm>
            <a:off x="5762802" y="4521001"/>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83" name="TextBox 82"/>
          <p:cNvSpPr txBox="1"/>
          <p:nvPr/>
        </p:nvSpPr>
        <p:spPr>
          <a:xfrm>
            <a:off x="4825665" y="4545453"/>
            <a:ext cx="312906" cy="369332"/>
          </a:xfrm>
          <a:prstGeom prst="rect">
            <a:avLst/>
          </a:prstGeom>
          <a:noFill/>
        </p:spPr>
        <p:txBody>
          <a:bodyPr wrap="none" rtlCol="0">
            <a:spAutoFit/>
          </a:bodyPr>
          <a:lstStyle/>
          <a:p>
            <a:r>
              <a:rPr lang="uz-Cyrl-UZ" b="1" i="1" dirty="0" smtClean="0">
                <a:latin typeface="ISOCPEUR" panose="020B0604020202020204" pitchFamily="34" charset="0"/>
              </a:rPr>
              <a:t>8</a:t>
            </a:r>
            <a:endParaRPr lang="ru-RU" b="1" i="1" dirty="0">
              <a:latin typeface="ISOCPEUR" panose="020B0604020202020204" pitchFamily="34" charset="0"/>
            </a:endParaRPr>
          </a:p>
        </p:txBody>
      </p:sp>
      <p:sp>
        <p:nvSpPr>
          <p:cNvPr id="88" name="TextBox 87"/>
          <p:cNvSpPr txBox="1"/>
          <p:nvPr/>
        </p:nvSpPr>
        <p:spPr>
          <a:xfrm>
            <a:off x="5613096" y="4557813"/>
            <a:ext cx="312906" cy="369332"/>
          </a:xfrm>
          <a:prstGeom prst="rect">
            <a:avLst/>
          </a:prstGeom>
          <a:noFill/>
        </p:spPr>
        <p:txBody>
          <a:bodyPr wrap="none" rtlCol="0">
            <a:spAutoFit/>
          </a:bodyPr>
          <a:lstStyle/>
          <a:p>
            <a:r>
              <a:rPr lang="uz-Cyrl-UZ" b="1" i="1" dirty="0" smtClean="0">
                <a:latin typeface="ISOCPEUR" panose="020B0604020202020204" pitchFamily="34" charset="0"/>
              </a:rPr>
              <a:t>6</a:t>
            </a:r>
            <a:endParaRPr lang="ru-RU" b="1" i="1" dirty="0">
              <a:latin typeface="ISOCPEUR" panose="020B0604020202020204" pitchFamily="34" charset="0"/>
            </a:endParaRPr>
          </a:p>
        </p:txBody>
      </p:sp>
      <p:cxnSp>
        <p:nvCxnSpPr>
          <p:cNvPr id="105" name="Прямая соединительная линия 104"/>
          <p:cNvCxnSpPr/>
          <p:nvPr/>
        </p:nvCxnSpPr>
        <p:spPr>
          <a:xfrm flipH="1">
            <a:off x="5816802" y="1585529"/>
            <a:ext cx="12498" cy="3031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Прямая соединительная линия 105"/>
          <p:cNvCxnSpPr/>
          <p:nvPr/>
        </p:nvCxnSpPr>
        <p:spPr>
          <a:xfrm flipH="1">
            <a:off x="4964434" y="2414588"/>
            <a:ext cx="7616" cy="214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Овал 106"/>
          <p:cNvSpPr/>
          <p:nvPr/>
        </p:nvSpPr>
        <p:spPr>
          <a:xfrm>
            <a:off x="4930319" y="2364569"/>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8" name="Овал 107"/>
          <p:cNvSpPr/>
          <p:nvPr/>
        </p:nvSpPr>
        <p:spPr>
          <a:xfrm>
            <a:off x="5787516" y="1575717"/>
            <a:ext cx="108000" cy="1080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bg1"/>
              </a:solidFill>
            </a:endParaRPr>
          </a:p>
        </p:txBody>
      </p:sp>
      <p:sp>
        <p:nvSpPr>
          <p:cNvPr id="109" name="TextBox 108"/>
          <p:cNvSpPr txBox="1"/>
          <p:nvPr/>
        </p:nvSpPr>
        <p:spPr>
          <a:xfrm>
            <a:off x="5507067" y="1621626"/>
            <a:ext cx="364202" cy="369332"/>
          </a:xfrm>
          <a:prstGeom prst="rect">
            <a:avLst/>
          </a:prstGeom>
          <a:noFill/>
        </p:spPr>
        <p:txBody>
          <a:bodyPr wrap="none" rtlCol="0">
            <a:spAutoFit/>
          </a:bodyPr>
          <a:lstStyle/>
          <a:p>
            <a:r>
              <a:rPr lang="uz-Cyrl-UZ" i="1" dirty="0" smtClean="0">
                <a:latin typeface="ISOCPEUR" panose="020B0604020202020204" pitchFamily="34" charset="0"/>
              </a:rPr>
              <a:t>6</a:t>
            </a:r>
            <a:r>
              <a:rPr lang="en-US" i="1" dirty="0" smtClean="0">
                <a:latin typeface="ISOCPEUR" panose="020B0604020202020204" pitchFamily="34" charset="0"/>
              </a:rPr>
              <a:t>’</a:t>
            </a:r>
            <a:endParaRPr lang="ru-RU" i="1" dirty="0">
              <a:latin typeface="ISOCPEUR" panose="020B0604020202020204" pitchFamily="34" charset="0"/>
            </a:endParaRPr>
          </a:p>
        </p:txBody>
      </p:sp>
      <p:sp>
        <p:nvSpPr>
          <p:cNvPr id="110" name="TextBox 109"/>
          <p:cNvSpPr txBox="1"/>
          <p:nvPr/>
        </p:nvSpPr>
        <p:spPr>
          <a:xfrm>
            <a:off x="4912730" y="2343903"/>
            <a:ext cx="364202" cy="369332"/>
          </a:xfrm>
          <a:prstGeom prst="rect">
            <a:avLst/>
          </a:prstGeom>
          <a:noFill/>
        </p:spPr>
        <p:txBody>
          <a:bodyPr wrap="none" rtlCol="0">
            <a:spAutoFit/>
          </a:bodyPr>
          <a:lstStyle/>
          <a:p>
            <a:r>
              <a:rPr lang="uz-Cyrl-UZ" i="1" dirty="0" smtClean="0">
                <a:latin typeface="ISOCPEUR" panose="020B0604020202020204" pitchFamily="34" charset="0"/>
              </a:rPr>
              <a:t>8</a:t>
            </a:r>
            <a:r>
              <a:rPr lang="en-US" i="1" dirty="0" smtClean="0">
                <a:latin typeface="ISOCPEUR" panose="020B0604020202020204" pitchFamily="34" charset="0"/>
              </a:rPr>
              <a:t>’</a:t>
            </a:r>
            <a:endParaRPr lang="ru-RU" i="1" dirty="0">
              <a:latin typeface="ISOCPEUR" panose="020B0604020202020204" pitchFamily="34" charset="0"/>
            </a:endParaRPr>
          </a:p>
        </p:txBody>
      </p:sp>
    </p:spTree>
    <p:extLst>
      <p:ext uri="{BB962C8B-B14F-4D97-AF65-F5344CB8AC3E}">
        <p14:creationId xmlns:p14="http://schemas.microsoft.com/office/powerpoint/2010/main" val="48854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fade">
                                      <p:cBhvr>
                                        <p:cTn id="14" dur="1000"/>
                                        <p:tgtEl>
                                          <p:spTgt spid="54"/>
                                        </p:tgtEl>
                                      </p:cBhvr>
                                    </p:animEffect>
                                    <p:anim calcmode="lin" valueType="num">
                                      <p:cBhvr>
                                        <p:cTn id="15" dur="1000" fill="hold"/>
                                        <p:tgtEl>
                                          <p:spTgt spid="54"/>
                                        </p:tgtEl>
                                        <p:attrNameLst>
                                          <p:attrName>ppt_x</p:attrName>
                                        </p:attrNameLst>
                                      </p:cBhvr>
                                      <p:tavLst>
                                        <p:tav tm="0">
                                          <p:val>
                                            <p:strVal val="#ppt_x"/>
                                          </p:val>
                                        </p:tav>
                                        <p:tav tm="100000">
                                          <p:val>
                                            <p:strVal val="#ppt_x"/>
                                          </p:val>
                                        </p:tav>
                                      </p:tavLst>
                                    </p:anim>
                                    <p:anim calcmode="lin" valueType="num">
                                      <p:cBhvr>
                                        <p:cTn id="1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1000"/>
                                        <p:tgtEl>
                                          <p:spTgt spid="55"/>
                                        </p:tgtEl>
                                      </p:cBhvr>
                                    </p:animEffect>
                                    <p:anim calcmode="lin" valueType="num">
                                      <p:cBhvr>
                                        <p:cTn id="22" dur="1000" fill="hold"/>
                                        <p:tgtEl>
                                          <p:spTgt spid="55"/>
                                        </p:tgtEl>
                                        <p:attrNameLst>
                                          <p:attrName>ppt_x</p:attrName>
                                        </p:attrNameLst>
                                      </p:cBhvr>
                                      <p:tavLst>
                                        <p:tav tm="0">
                                          <p:val>
                                            <p:strVal val="#ppt_x"/>
                                          </p:val>
                                        </p:tav>
                                        <p:tav tm="100000">
                                          <p:val>
                                            <p:strVal val="#ppt_x"/>
                                          </p:val>
                                        </p:tav>
                                      </p:tavLst>
                                    </p:anim>
                                    <p:anim calcmode="lin" valueType="num">
                                      <p:cBhvr>
                                        <p:cTn id="23"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1000"/>
                                        <p:tgtEl>
                                          <p:spTgt spid="53"/>
                                        </p:tgtEl>
                                      </p:cBhvr>
                                    </p:animEffect>
                                    <p:anim calcmode="lin" valueType="num">
                                      <p:cBhvr>
                                        <p:cTn id="36" dur="1000" fill="hold"/>
                                        <p:tgtEl>
                                          <p:spTgt spid="53"/>
                                        </p:tgtEl>
                                        <p:attrNameLst>
                                          <p:attrName>ppt_x</p:attrName>
                                        </p:attrNameLst>
                                      </p:cBhvr>
                                      <p:tavLst>
                                        <p:tav tm="0">
                                          <p:val>
                                            <p:strVal val="#ppt_x"/>
                                          </p:val>
                                        </p:tav>
                                        <p:tav tm="100000">
                                          <p:val>
                                            <p:strVal val="#ppt_x"/>
                                          </p:val>
                                        </p:tav>
                                      </p:tavLst>
                                    </p:anim>
                                    <p:anim calcmode="lin" valueType="num">
                                      <p:cBhvr>
                                        <p:cTn id="37"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1000"/>
                                        <p:tgtEl>
                                          <p:spTgt spid="73"/>
                                        </p:tgtEl>
                                      </p:cBhvr>
                                    </p:animEffect>
                                    <p:anim calcmode="lin" valueType="num">
                                      <p:cBhvr>
                                        <p:cTn id="43" dur="1000" fill="hold"/>
                                        <p:tgtEl>
                                          <p:spTgt spid="73"/>
                                        </p:tgtEl>
                                        <p:attrNameLst>
                                          <p:attrName>ppt_x</p:attrName>
                                        </p:attrNameLst>
                                      </p:cBhvr>
                                      <p:tavLst>
                                        <p:tav tm="0">
                                          <p:val>
                                            <p:strVal val="#ppt_x"/>
                                          </p:val>
                                        </p:tav>
                                        <p:tav tm="100000">
                                          <p:val>
                                            <p:strVal val="#ppt_x"/>
                                          </p:val>
                                        </p:tav>
                                      </p:tavLst>
                                    </p:anim>
                                    <p:anim calcmode="lin" valueType="num">
                                      <p:cBhvr>
                                        <p:cTn id="44"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animEffect transition="in" filter="fade">
                                      <p:cBhvr>
                                        <p:cTn id="49" dur="1000"/>
                                        <p:tgtEl>
                                          <p:spTgt spid="92"/>
                                        </p:tgtEl>
                                      </p:cBhvr>
                                    </p:animEffect>
                                    <p:anim calcmode="lin" valueType="num">
                                      <p:cBhvr>
                                        <p:cTn id="50" dur="1000" fill="hold"/>
                                        <p:tgtEl>
                                          <p:spTgt spid="92"/>
                                        </p:tgtEl>
                                        <p:attrNameLst>
                                          <p:attrName>ppt_x</p:attrName>
                                        </p:attrNameLst>
                                      </p:cBhvr>
                                      <p:tavLst>
                                        <p:tav tm="0">
                                          <p:val>
                                            <p:strVal val="#ppt_x"/>
                                          </p:val>
                                        </p:tav>
                                        <p:tav tm="100000">
                                          <p:val>
                                            <p:strVal val="#ppt_x"/>
                                          </p:val>
                                        </p:tav>
                                      </p:tavLst>
                                    </p:anim>
                                    <p:anim calcmode="lin" valueType="num">
                                      <p:cBhvr>
                                        <p:cTn id="51"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1000"/>
                                        <p:tgtEl>
                                          <p:spTgt spid="63"/>
                                        </p:tgtEl>
                                      </p:cBhvr>
                                    </p:animEffect>
                                    <p:anim calcmode="lin" valueType="num">
                                      <p:cBhvr>
                                        <p:cTn id="57" dur="1000" fill="hold"/>
                                        <p:tgtEl>
                                          <p:spTgt spid="63"/>
                                        </p:tgtEl>
                                        <p:attrNameLst>
                                          <p:attrName>ppt_x</p:attrName>
                                        </p:attrNameLst>
                                      </p:cBhvr>
                                      <p:tavLst>
                                        <p:tav tm="0">
                                          <p:val>
                                            <p:strVal val="#ppt_x"/>
                                          </p:val>
                                        </p:tav>
                                        <p:tav tm="100000">
                                          <p:val>
                                            <p:strVal val="#ppt_x"/>
                                          </p:val>
                                        </p:tav>
                                      </p:tavLst>
                                    </p:anim>
                                    <p:anim calcmode="lin" valueType="num">
                                      <p:cBhvr>
                                        <p:cTn id="58" dur="1000" fill="hold"/>
                                        <p:tgtEl>
                                          <p:spTgt spid="6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1000"/>
                                        <p:tgtEl>
                                          <p:spTgt spid="98"/>
                                        </p:tgtEl>
                                      </p:cBhvr>
                                    </p:animEffect>
                                    <p:anim calcmode="lin" valueType="num">
                                      <p:cBhvr>
                                        <p:cTn id="62" dur="1000" fill="hold"/>
                                        <p:tgtEl>
                                          <p:spTgt spid="98"/>
                                        </p:tgtEl>
                                        <p:attrNameLst>
                                          <p:attrName>ppt_x</p:attrName>
                                        </p:attrNameLst>
                                      </p:cBhvr>
                                      <p:tavLst>
                                        <p:tav tm="0">
                                          <p:val>
                                            <p:strVal val="#ppt_x"/>
                                          </p:val>
                                        </p:tav>
                                        <p:tav tm="100000">
                                          <p:val>
                                            <p:strVal val="#ppt_x"/>
                                          </p:val>
                                        </p:tav>
                                      </p:tavLst>
                                    </p:anim>
                                    <p:anim calcmode="lin" valueType="num">
                                      <p:cBhvr>
                                        <p:cTn id="63"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1000"/>
                                        <p:tgtEl>
                                          <p:spTgt spid="69"/>
                                        </p:tgtEl>
                                      </p:cBhvr>
                                    </p:animEffect>
                                    <p:anim calcmode="lin" valueType="num">
                                      <p:cBhvr>
                                        <p:cTn id="69" dur="1000" fill="hold"/>
                                        <p:tgtEl>
                                          <p:spTgt spid="69"/>
                                        </p:tgtEl>
                                        <p:attrNameLst>
                                          <p:attrName>ppt_x</p:attrName>
                                        </p:attrNameLst>
                                      </p:cBhvr>
                                      <p:tavLst>
                                        <p:tav tm="0">
                                          <p:val>
                                            <p:strVal val="#ppt_x"/>
                                          </p:val>
                                        </p:tav>
                                        <p:tav tm="100000">
                                          <p:val>
                                            <p:strVal val="#ppt_x"/>
                                          </p:val>
                                        </p:tav>
                                      </p:tavLst>
                                    </p:anim>
                                    <p:anim calcmode="lin" valueType="num">
                                      <p:cBhvr>
                                        <p:cTn id="70"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fade">
                                      <p:cBhvr>
                                        <p:cTn id="75" dur="1000"/>
                                        <p:tgtEl>
                                          <p:spTgt spid="74"/>
                                        </p:tgtEl>
                                      </p:cBhvr>
                                    </p:animEffect>
                                    <p:anim calcmode="lin" valueType="num">
                                      <p:cBhvr>
                                        <p:cTn id="76" dur="1000" fill="hold"/>
                                        <p:tgtEl>
                                          <p:spTgt spid="74"/>
                                        </p:tgtEl>
                                        <p:attrNameLst>
                                          <p:attrName>ppt_x</p:attrName>
                                        </p:attrNameLst>
                                      </p:cBhvr>
                                      <p:tavLst>
                                        <p:tav tm="0">
                                          <p:val>
                                            <p:strVal val="#ppt_x"/>
                                          </p:val>
                                        </p:tav>
                                        <p:tav tm="100000">
                                          <p:val>
                                            <p:strVal val="#ppt_x"/>
                                          </p:val>
                                        </p:tav>
                                      </p:tavLst>
                                    </p:anim>
                                    <p:anim calcmode="lin" valueType="num">
                                      <p:cBhvr>
                                        <p:cTn id="77"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fade">
                                      <p:cBhvr>
                                        <p:cTn id="82" dur="1000"/>
                                        <p:tgtEl>
                                          <p:spTgt spid="91"/>
                                        </p:tgtEl>
                                      </p:cBhvr>
                                    </p:animEffect>
                                    <p:anim calcmode="lin" valueType="num">
                                      <p:cBhvr>
                                        <p:cTn id="83" dur="1000" fill="hold"/>
                                        <p:tgtEl>
                                          <p:spTgt spid="91"/>
                                        </p:tgtEl>
                                        <p:attrNameLst>
                                          <p:attrName>ppt_x</p:attrName>
                                        </p:attrNameLst>
                                      </p:cBhvr>
                                      <p:tavLst>
                                        <p:tav tm="0">
                                          <p:val>
                                            <p:strVal val="#ppt_x"/>
                                          </p:val>
                                        </p:tav>
                                        <p:tav tm="100000">
                                          <p:val>
                                            <p:strVal val="#ppt_x"/>
                                          </p:val>
                                        </p:tav>
                                      </p:tavLst>
                                    </p:anim>
                                    <p:anim calcmode="lin" valueType="num">
                                      <p:cBhvr>
                                        <p:cTn id="84"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90"/>
                                        </p:tgtEl>
                                        <p:attrNameLst>
                                          <p:attrName>style.visibility</p:attrName>
                                        </p:attrNameLst>
                                      </p:cBhvr>
                                      <p:to>
                                        <p:strVal val="visible"/>
                                      </p:to>
                                    </p:set>
                                    <p:animEffect transition="in" filter="fade">
                                      <p:cBhvr>
                                        <p:cTn id="89" dur="1000"/>
                                        <p:tgtEl>
                                          <p:spTgt spid="90"/>
                                        </p:tgtEl>
                                      </p:cBhvr>
                                    </p:animEffect>
                                    <p:anim calcmode="lin" valueType="num">
                                      <p:cBhvr>
                                        <p:cTn id="90" dur="1000" fill="hold"/>
                                        <p:tgtEl>
                                          <p:spTgt spid="90"/>
                                        </p:tgtEl>
                                        <p:attrNameLst>
                                          <p:attrName>ppt_x</p:attrName>
                                        </p:attrNameLst>
                                      </p:cBhvr>
                                      <p:tavLst>
                                        <p:tav tm="0">
                                          <p:val>
                                            <p:strVal val="#ppt_x"/>
                                          </p:val>
                                        </p:tav>
                                        <p:tav tm="100000">
                                          <p:val>
                                            <p:strVal val="#ppt_x"/>
                                          </p:val>
                                        </p:tav>
                                      </p:tavLst>
                                    </p:anim>
                                    <p:anim calcmode="lin" valueType="num">
                                      <p:cBhvr>
                                        <p:cTn id="9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95"/>
                                        </p:tgtEl>
                                        <p:attrNameLst>
                                          <p:attrName>style.visibility</p:attrName>
                                        </p:attrNameLst>
                                      </p:cBhvr>
                                      <p:to>
                                        <p:strVal val="visible"/>
                                      </p:to>
                                    </p:set>
                                    <p:animEffect transition="in" filter="fade">
                                      <p:cBhvr>
                                        <p:cTn id="96" dur="1000"/>
                                        <p:tgtEl>
                                          <p:spTgt spid="95"/>
                                        </p:tgtEl>
                                      </p:cBhvr>
                                    </p:animEffect>
                                    <p:anim calcmode="lin" valueType="num">
                                      <p:cBhvr>
                                        <p:cTn id="97" dur="1000" fill="hold"/>
                                        <p:tgtEl>
                                          <p:spTgt spid="95"/>
                                        </p:tgtEl>
                                        <p:attrNameLst>
                                          <p:attrName>ppt_x</p:attrName>
                                        </p:attrNameLst>
                                      </p:cBhvr>
                                      <p:tavLst>
                                        <p:tav tm="0">
                                          <p:val>
                                            <p:strVal val="#ppt_x"/>
                                          </p:val>
                                        </p:tav>
                                        <p:tav tm="100000">
                                          <p:val>
                                            <p:strVal val="#ppt_x"/>
                                          </p:val>
                                        </p:tav>
                                      </p:tavLst>
                                    </p:anim>
                                    <p:anim calcmode="lin" valueType="num">
                                      <p:cBhvr>
                                        <p:cTn id="98"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nodeType="click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1000"/>
                                        <p:tgtEl>
                                          <p:spTgt spid="67"/>
                                        </p:tgtEl>
                                      </p:cBhvr>
                                    </p:animEffect>
                                    <p:anim calcmode="lin" valueType="num">
                                      <p:cBhvr>
                                        <p:cTn id="104" dur="1000" fill="hold"/>
                                        <p:tgtEl>
                                          <p:spTgt spid="67"/>
                                        </p:tgtEl>
                                        <p:attrNameLst>
                                          <p:attrName>ppt_x</p:attrName>
                                        </p:attrNameLst>
                                      </p:cBhvr>
                                      <p:tavLst>
                                        <p:tav tm="0">
                                          <p:val>
                                            <p:strVal val="#ppt_x"/>
                                          </p:val>
                                        </p:tav>
                                        <p:tav tm="100000">
                                          <p:val>
                                            <p:strVal val="#ppt_x"/>
                                          </p:val>
                                        </p:tav>
                                      </p:tavLst>
                                    </p:anim>
                                    <p:anim calcmode="lin" valueType="num">
                                      <p:cBhvr>
                                        <p:cTn id="105"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1000"/>
                                        <p:tgtEl>
                                          <p:spTgt spid="102"/>
                                        </p:tgtEl>
                                      </p:cBhvr>
                                    </p:animEffect>
                                    <p:anim calcmode="lin" valueType="num">
                                      <p:cBhvr>
                                        <p:cTn id="111" dur="1000" fill="hold"/>
                                        <p:tgtEl>
                                          <p:spTgt spid="102"/>
                                        </p:tgtEl>
                                        <p:attrNameLst>
                                          <p:attrName>ppt_x</p:attrName>
                                        </p:attrNameLst>
                                      </p:cBhvr>
                                      <p:tavLst>
                                        <p:tav tm="0">
                                          <p:val>
                                            <p:strVal val="#ppt_x"/>
                                          </p:val>
                                        </p:tav>
                                        <p:tav tm="100000">
                                          <p:val>
                                            <p:strVal val="#ppt_x"/>
                                          </p:val>
                                        </p:tav>
                                      </p:tavLst>
                                    </p:anim>
                                    <p:anim calcmode="lin" valueType="num">
                                      <p:cBhvr>
                                        <p:cTn id="112"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nodeType="click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1000"/>
                                        <p:tgtEl>
                                          <p:spTgt spid="64"/>
                                        </p:tgtEl>
                                      </p:cBhvr>
                                    </p:animEffect>
                                    <p:anim calcmode="lin" valueType="num">
                                      <p:cBhvr>
                                        <p:cTn id="118" dur="1000" fill="hold"/>
                                        <p:tgtEl>
                                          <p:spTgt spid="64"/>
                                        </p:tgtEl>
                                        <p:attrNameLst>
                                          <p:attrName>ppt_x</p:attrName>
                                        </p:attrNameLst>
                                      </p:cBhvr>
                                      <p:tavLst>
                                        <p:tav tm="0">
                                          <p:val>
                                            <p:strVal val="#ppt_x"/>
                                          </p:val>
                                        </p:tav>
                                        <p:tav tm="100000">
                                          <p:val>
                                            <p:strVal val="#ppt_x"/>
                                          </p:val>
                                        </p:tav>
                                      </p:tavLst>
                                    </p:anim>
                                    <p:anim calcmode="lin" valueType="num">
                                      <p:cBhvr>
                                        <p:cTn id="11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grpId="0" nodeType="clickEffect">
                                  <p:stCondLst>
                                    <p:cond delay="0"/>
                                  </p:stCondLst>
                                  <p:childTnLst>
                                    <p:set>
                                      <p:cBhvr>
                                        <p:cTn id="123" dur="1" fill="hold">
                                          <p:stCondLst>
                                            <p:cond delay="0"/>
                                          </p:stCondLst>
                                        </p:cTn>
                                        <p:tgtEl>
                                          <p:spTgt spid="61"/>
                                        </p:tgtEl>
                                        <p:attrNameLst>
                                          <p:attrName>style.visibility</p:attrName>
                                        </p:attrNameLst>
                                      </p:cBhvr>
                                      <p:to>
                                        <p:strVal val="visible"/>
                                      </p:to>
                                    </p:set>
                                    <p:animEffect transition="in" filter="fade">
                                      <p:cBhvr>
                                        <p:cTn id="124" dur="1000"/>
                                        <p:tgtEl>
                                          <p:spTgt spid="61"/>
                                        </p:tgtEl>
                                      </p:cBhvr>
                                    </p:animEffect>
                                    <p:anim calcmode="lin" valueType="num">
                                      <p:cBhvr>
                                        <p:cTn id="125" dur="1000" fill="hold"/>
                                        <p:tgtEl>
                                          <p:spTgt spid="61"/>
                                        </p:tgtEl>
                                        <p:attrNameLst>
                                          <p:attrName>ppt_x</p:attrName>
                                        </p:attrNameLst>
                                      </p:cBhvr>
                                      <p:tavLst>
                                        <p:tav tm="0">
                                          <p:val>
                                            <p:strVal val="#ppt_x"/>
                                          </p:val>
                                        </p:tav>
                                        <p:tav tm="100000">
                                          <p:val>
                                            <p:strVal val="#ppt_x"/>
                                          </p:val>
                                        </p:tav>
                                      </p:tavLst>
                                    </p:anim>
                                    <p:anim calcmode="lin" valueType="num">
                                      <p:cBhvr>
                                        <p:cTn id="126"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57"/>
                                        </p:tgtEl>
                                        <p:attrNameLst>
                                          <p:attrName>style.visibility</p:attrName>
                                        </p:attrNameLst>
                                      </p:cBhvr>
                                      <p:to>
                                        <p:strVal val="visible"/>
                                      </p:to>
                                    </p:set>
                                    <p:animEffect transition="in" filter="fade">
                                      <p:cBhvr>
                                        <p:cTn id="131" dur="1000"/>
                                        <p:tgtEl>
                                          <p:spTgt spid="57"/>
                                        </p:tgtEl>
                                      </p:cBhvr>
                                    </p:animEffect>
                                    <p:anim calcmode="lin" valueType="num">
                                      <p:cBhvr>
                                        <p:cTn id="132" dur="1000" fill="hold"/>
                                        <p:tgtEl>
                                          <p:spTgt spid="57"/>
                                        </p:tgtEl>
                                        <p:attrNameLst>
                                          <p:attrName>ppt_x</p:attrName>
                                        </p:attrNameLst>
                                      </p:cBhvr>
                                      <p:tavLst>
                                        <p:tav tm="0">
                                          <p:val>
                                            <p:strVal val="#ppt_x"/>
                                          </p:val>
                                        </p:tav>
                                        <p:tav tm="100000">
                                          <p:val>
                                            <p:strVal val="#ppt_x"/>
                                          </p:val>
                                        </p:tav>
                                      </p:tavLst>
                                    </p:anim>
                                    <p:anim calcmode="lin" valueType="num">
                                      <p:cBhvr>
                                        <p:cTn id="133"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93"/>
                                        </p:tgtEl>
                                        <p:attrNameLst>
                                          <p:attrName>style.visibility</p:attrName>
                                        </p:attrNameLst>
                                      </p:cBhvr>
                                      <p:to>
                                        <p:strVal val="visible"/>
                                      </p:to>
                                    </p:set>
                                    <p:animEffect transition="in" filter="fade">
                                      <p:cBhvr>
                                        <p:cTn id="138" dur="1000"/>
                                        <p:tgtEl>
                                          <p:spTgt spid="93"/>
                                        </p:tgtEl>
                                      </p:cBhvr>
                                    </p:animEffect>
                                    <p:anim calcmode="lin" valueType="num">
                                      <p:cBhvr>
                                        <p:cTn id="139" dur="1000" fill="hold"/>
                                        <p:tgtEl>
                                          <p:spTgt spid="93"/>
                                        </p:tgtEl>
                                        <p:attrNameLst>
                                          <p:attrName>ppt_x</p:attrName>
                                        </p:attrNameLst>
                                      </p:cBhvr>
                                      <p:tavLst>
                                        <p:tav tm="0">
                                          <p:val>
                                            <p:strVal val="#ppt_x"/>
                                          </p:val>
                                        </p:tav>
                                        <p:tav tm="100000">
                                          <p:val>
                                            <p:strVal val="#ppt_x"/>
                                          </p:val>
                                        </p:tav>
                                      </p:tavLst>
                                    </p:anim>
                                    <p:anim calcmode="lin" valueType="num">
                                      <p:cBhvr>
                                        <p:cTn id="140"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fade">
                                      <p:cBhvr>
                                        <p:cTn id="145" dur="1000"/>
                                        <p:tgtEl>
                                          <p:spTgt spid="62"/>
                                        </p:tgtEl>
                                      </p:cBhvr>
                                    </p:animEffect>
                                    <p:anim calcmode="lin" valueType="num">
                                      <p:cBhvr>
                                        <p:cTn id="146" dur="1000" fill="hold"/>
                                        <p:tgtEl>
                                          <p:spTgt spid="62"/>
                                        </p:tgtEl>
                                        <p:attrNameLst>
                                          <p:attrName>ppt_x</p:attrName>
                                        </p:attrNameLst>
                                      </p:cBhvr>
                                      <p:tavLst>
                                        <p:tav tm="0">
                                          <p:val>
                                            <p:strVal val="#ppt_x"/>
                                          </p:val>
                                        </p:tav>
                                        <p:tav tm="100000">
                                          <p:val>
                                            <p:strVal val="#ppt_x"/>
                                          </p:val>
                                        </p:tav>
                                      </p:tavLst>
                                    </p:anim>
                                    <p:anim calcmode="lin" valueType="num">
                                      <p:cBhvr>
                                        <p:cTn id="147" dur="1000" fill="hold"/>
                                        <p:tgtEl>
                                          <p:spTgt spid="62"/>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97"/>
                                        </p:tgtEl>
                                        <p:attrNameLst>
                                          <p:attrName>style.visibility</p:attrName>
                                        </p:attrNameLst>
                                      </p:cBhvr>
                                      <p:to>
                                        <p:strVal val="visible"/>
                                      </p:to>
                                    </p:set>
                                    <p:animEffect transition="in" filter="fade">
                                      <p:cBhvr>
                                        <p:cTn id="150" dur="1000"/>
                                        <p:tgtEl>
                                          <p:spTgt spid="97"/>
                                        </p:tgtEl>
                                      </p:cBhvr>
                                    </p:animEffect>
                                    <p:anim calcmode="lin" valueType="num">
                                      <p:cBhvr>
                                        <p:cTn id="151" dur="1000" fill="hold"/>
                                        <p:tgtEl>
                                          <p:spTgt spid="97"/>
                                        </p:tgtEl>
                                        <p:attrNameLst>
                                          <p:attrName>ppt_x</p:attrName>
                                        </p:attrNameLst>
                                      </p:cBhvr>
                                      <p:tavLst>
                                        <p:tav tm="0">
                                          <p:val>
                                            <p:strVal val="#ppt_x"/>
                                          </p:val>
                                        </p:tav>
                                        <p:tav tm="100000">
                                          <p:val>
                                            <p:strVal val="#ppt_x"/>
                                          </p:val>
                                        </p:tav>
                                      </p:tavLst>
                                    </p:anim>
                                    <p:anim calcmode="lin" valueType="num">
                                      <p:cBhvr>
                                        <p:cTn id="152"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2" presetClass="entr" presetSubtype="0" fill="hold" grpId="0" nodeType="click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fade">
                                      <p:cBhvr>
                                        <p:cTn id="157" dur="1000"/>
                                        <p:tgtEl>
                                          <p:spTgt spid="58"/>
                                        </p:tgtEl>
                                      </p:cBhvr>
                                    </p:animEffect>
                                    <p:anim calcmode="lin" valueType="num">
                                      <p:cBhvr>
                                        <p:cTn id="158" dur="1000" fill="hold"/>
                                        <p:tgtEl>
                                          <p:spTgt spid="58"/>
                                        </p:tgtEl>
                                        <p:attrNameLst>
                                          <p:attrName>ppt_x</p:attrName>
                                        </p:attrNameLst>
                                      </p:cBhvr>
                                      <p:tavLst>
                                        <p:tav tm="0">
                                          <p:val>
                                            <p:strVal val="#ppt_x"/>
                                          </p:val>
                                        </p:tav>
                                        <p:tav tm="100000">
                                          <p:val>
                                            <p:strVal val="#ppt_x"/>
                                          </p:val>
                                        </p:tav>
                                      </p:tavLst>
                                    </p:anim>
                                    <p:anim calcmode="lin" valueType="num">
                                      <p:cBhvr>
                                        <p:cTn id="159" dur="1000" fill="hold"/>
                                        <p:tgtEl>
                                          <p:spTgt spid="58"/>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79"/>
                                        </p:tgtEl>
                                        <p:attrNameLst>
                                          <p:attrName>style.visibility</p:attrName>
                                        </p:attrNameLst>
                                      </p:cBhvr>
                                      <p:to>
                                        <p:strVal val="visible"/>
                                      </p:to>
                                    </p:set>
                                    <p:animEffect transition="in" filter="fade">
                                      <p:cBhvr>
                                        <p:cTn id="162" dur="1000"/>
                                        <p:tgtEl>
                                          <p:spTgt spid="79"/>
                                        </p:tgtEl>
                                      </p:cBhvr>
                                    </p:animEffect>
                                    <p:anim calcmode="lin" valueType="num">
                                      <p:cBhvr>
                                        <p:cTn id="163" dur="1000" fill="hold"/>
                                        <p:tgtEl>
                                          <p:spTgt spid="79"/>
                                        </p:tgtEl>
                                        <p:attrNameLst>
                                          <p:attrName>ppt_x</p:attrName>
                                        </p:attrNameLst>
                                      </p:cBhvr>
                                      <p:tavLst>
                                        <p:tav tm="0">
                                          <p:val>
                                            <p:strVal val="#ppt_x"/>
                                          </p:val>
                                        </p:tav>
                                        <p:tav tm="100000">
                                          <p:val>
                                            <p:strVal val="#ppt_x"/>
                                          </p:val>
                                        </p:tav>
                                      </p:tavLst>
                                    </p:anim>
                                    <p:anim calcmode="lin" valueType="num">
                                      <p:cBhvr>
                                        <p:cTn id="164" dur="1000" fill="hold"/>
                                        <p:tgtEl>
                                          <p:spTgt spid="79"/>
                                        </p:tgtEl>
                                        <p:attrNameLst>
                                          <p:attrName>ppt_y</p:attrName>
                                        </p:attrNameLst>
                                      </p:cBhvr>
                                      <p:tavLst>
                                        <p:tav tm="0">
                                          <p:val>
                                            <p:strVal val="#ppt_y+.1"/>
                                          </p:val>
                                        </p:tav>
                                        <p:tav tm="100000">
                                          <p:val>
                                            <p:strVal val="#ppt_y"/>
                                          </p:val>
                                        </p:tav>
                                      </p:tavLst>
                                    </p:anim>
                                  </p:childTnLst>
                                </p:cTn>
                              </p:par>
                              <p:par>
                                <p:cTn id="165" presetID="42" presetClass="entr" presetSubtype="0" fill="hold" nodeType="withEffect">
                                  <p:stCondLst>
                                    <p:cond delay="0"/>
                                  </p:stCondLst>
                                  <p:childTnLst>
                                    <p:set>
                                      <p:cBhvr>
                                        <p:cTn id="166" dur="1" fill="hold">
                                          <p:stCondLst>
                                            <p:cond delay="0"/>
                                          </p:stCondLst>
                                        </p:cTn>
                                        <p:tgtEl>
                                          <p:spTgt spid="65"/>
                                        </p:tgtEl>
                                        <p:attrNameLst>
                                          <p:attrName>style.visibility</p:attrName>
                                        </p:attrNameLst>
                                      </p:cBhvr>
                                      <p:to>
                                        <p:strVal val="visible"/>
                                      </p:to>
                                    </p:set>
                                    <p:animEffect transition="in" filter="fade">
                                      <p:cBhvr>
                                        <p:cTn id="167" dur="1000"/>
                                        <p:tgtEl>
                                          <p:spTgt spid="65"/>
                                        </p:tgtEl>
                                      </p:cBhvr>
                                    </p:animEffect>
                                    <p:anim calcmode="lin" valueType="num">
                                      <p:cBhvr>
                                        <p:cTn id="168" dur="1000" fill="hold"/>
                                        <p:tgtEl>
                                          <p:spTgt spid="65"/>
                                        </p:tgtEl>
                                        <p:attrNameLst>
                                          <p:attrName>ppt_x</p:attrName>
                                        </p:attrNameLst>
                                      </p:cBhvr>
                                      <p:tavLst>
                                        <p:tav tm="0">
                                          <p:val>
                                            <p:strVal val="#ppt_x"/>
                                          </p:val>
                                        </p:tav>
                                        <p:tav tm="100000">
                                          <p:val>
                                            <p:strVal val="#ppt_x"/>
                                          </p:val>
                                        </p:tav>
                                      </p:tavLst>
                                    </p:anim>
                                    <p:anim calcmode="lin" valueType="num">
                                      <p:cBhvr>
                                        <p:cTn id="16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81"/>
                                        </p:tgtEl>
                                        <p:attrNameLst>
                                          <p:attrName>style.visibility</p:attrName>
                                        </p:attrNameLst>
                                      </p:cBhvr>
                                      <p:to>
                                        <p:strVal val="visible"/>
                                      </p:to>
                                    </p:set>
                                    <p:animEffect transition="in" filter="fade">
                                      <p:cBhvr>
                                        <p:cTn id="174" dur="1000"/>
                                        <p:tgtEl>
                                          <p:spTgt spid="81"/>
                                        </p:tgtEl>
                                      </p:cBhvr>
                                    </p:animEffect>
                                    <p:anim calcmode="lin" valueType="num">
                                      <p:cBhvr>
                                        <p:cTn id="175" dur="1000" fill="hold"/>
                                        <p:tgtEl>
                                          <p:spTgt spid="81"/>
                                        </p:tgtEl>
                                        <p:attrNameLst>
                                          <p:attrName>ppt_x</p:attrName>
                                        </p:attrNameLst>
                                      </p:cBhvr>
                                      <p:tavLst>
                                        <p:tav tm="0">
                                          <p:val>
                                            <p:strVal val="#ppt_x"/>
                                          </p:val>
                                        </p:tav>
                                        <p:tav tm="100000">
                                          <p:val>
                                            <p:strVal val="#ppt_x"/>
                                          </p:val>
                                        </p:tav>
                                      </p:tavLst>
                                    </p:anim>
                                    <p:anim calcmode="lin" valueType="num">
                                      <p:cBhvr>
                                        <p:cTn id="176"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fade">
                                      <p:cBhvr>
                                        <p:cTn id="181" dur="1000"/>
                                        <p:tgtEl>
                                          <p:spTgt spid="75"/>
                                        </p:tgtEl>
                                      </p:cBhvr>
                                    </p:animEffect>
                                    <p:anim calcmode="lin" valueType="num">
                                      <p:cBhvr>
                                        <p:cTn id="182" dur="1000" fill="hold"/>
                                        <p:tgtEl>
                                          <p:spTgt spid="75"/>
                                        </p:tgtEl>
                                        <p:attrNameLst>
                                          <p:attrName>ppt_x</p:attrName>
                                        </p:attrNameLst>
                                      </p:cBhvr>
                                      <p:tavLst>
                                        <p:tav tm="0">
                                          <p:val>
                                            <p:strVal val="#ppt_x"/>
                                          </p:val>
                                        </p:tav>
                                        <p:tav tm="100000">
                                          <p:val>
                                            <p:strVal val="#ppt_x"/>
                                          </p:val>
                                        </p:tav>
                                      </p:tavLst>
                                    </p:anim>
                                    <p:anim calcmode="lin" valueType="num">
                                      <p:cBhvr>
                                        <p:cTn id="183" dur="1000" fill="hold"/>
                                        <p:tgtEl>
                                          <p:spTgt spid="75"/>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94"/>
                                        </p:tgtEl>
                                        <p:attrNameLst>
                                          <p:attrName>style.visibility</p:attrName>
                                        </p:attrNameLst>
                                      </p:cBhvr>
                                      <p:to>
                                        <p:strVal val="visible"/>
                                      </p:to>
                                    </p:set>
                                    <p:animEffect transition="in" filter="fade">
                                      <p:cBhvr>
                                        <p:cTn id="186" dur="1000"/>
                                        <p:tgtEl>
                                          <p:spTgt spid="94"/>
                                        </p:tgtEl>
                                      </p:cBhvr>
                                    </p:animEffect>
                                    <p:anim calcmode="lin" valueType="num">
                                      <p:cBhvr>
                                        <p:cTn id="187" dur="1000" fill="hold"/>
                                        <p:tgtEl>
                                          <p:spTgt spid="94"/>
                                        </p:tgtEl>
                                        <p:attrNameLst>
                                          <p:attrName>ppt_x</p:attrName>
                                        </p:attrNameLst>
                                      </p:cBhvr>
                                      <p:tavLst>
                                        <p:tav tm="0">
                                          <p:val>
                                            <p:strVal val="#ppt_x"/>
                                          </p:val>
                                        </p:tav>
                                        <p:tav tm="100000">
                                          <p:val>
                                            <p:strVal val="#ppt_x"/>
                                          </p:val>
                                        </p:tav>
                                      </p:tavLst>
                                    </p:anim>
                                    <p:anim calcmode="lin" valueType="num">
                                      <p:cBhvr>
                                        <p:cTn id="188"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86"/>
                                        </p:tgtEl>
                                        <p:attrNameLst>
                                          <p:attrName>style.visibility</p:attrName>
                                        </p:attrNameLst>
                                      </p:cBhvr>
                                      <p:to>
                                        <p:strVal val="visible"/>
                                      </p:to>
                                    </p:set>
                                    <p:animEffect transition="in" filter="fade">
                                      <p:cBhvr>
                                        <p:cTn id="193" dur="1000"/>
                                        <p:tgtEl>
                                          <p:spTgt spid="86"/>
                                        </p:tgtEl>
                                      </p:cBhvr>
                                    </p:animEffect>
                                    <p:anim calcmode="lin" valueType="num">
                                      <p:cBhvr>
                                        <p:cTn id="194" dur="1000" fill="hold"/>
                                        <p:tgtEl>
                                          <p:spTgt spid="86"/>
                                        </p:tgtEl>
                                        <p:attrNameLst>
                                          <p:attrName>ppt_x</p:attrName>
                                        </p:attrNameLst>
                                      </p:cBhvr>
                                      <p:tavLst>
                                        <p:tav tm="0">
                                          <p:val>
                                            <p:strVal val="#ppt_x"/>
                                          </p:val>
                                        </p:tav>
                                        <p:tav tm="100000">
                                          <p:val>
                                            <p:strVal val="#ppt_x"/>
                                          </p:val>
                                        </p:tav>
                                      </p:tavLst>
                                    </p:anim>
                                    <p:anim calcmode="lin" valueType="num">
                                      <p:cBhvr>
                                        <p:cTn id="195"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96" fill="hold">
                      <p:stCondLst>
                        <p:cond delay="indefinite"/>
                      </p:stCondLst>
                      <p:childTnLst>
                        <p:par>
                          <p:cTn id="197" fill="hold">
                            <p:stCondLst>
                              <p:cond delay="0"/>
                            </p:stCondLst>
                            <p:childTnLst>
                              <p:par>
                                <p:cTn id="198" presetID="42" presetClass="entr" presetSubtype="0" fill="hold" grpId="0" nodeType="clickEffect">
                                  <p:stCondLst>
                                    <p:cond delay="0"/>
                                  </p:stCondLst>
                                  <p:childTnLst>
                                    <p:set>
                                      <p:cBhvr>
                                        <p:cTn id="199" dur="1" fill="hold">
                                          <p:stCondLst>
                                            <p:cond delay="0"/>
                                          </p:stCondLst>
                                        </p:cTn>
                                        <p:tgtEl>
                                          <p:spTgt spid="96"/>
                                        </p:tgtEl>
                                        <p:attrNameLst>
                                          <p:attrName>style.visibility</p:attrName>
                                        </p:attrNameLst>
                                      </p:cBhvr>
                                      <p:to>
                                        <p:strVal val="visible"/>
                                      </p:to>
                                    </p:set>
                                    <p:animEffect transition="in" filter="fade">
                                      <p:cBhvr>
                                        <p:cTn id="200" dur="1000"/>
                                        <p:tgtEl>
                                          <p:spTgt spid="96"/>
                                        </p:tgtEl>
                                      </p:cBhvr>
                                    </p:animEffect>
                                    <p:anim calcmode="lin" valueType="num">
                                      <p:cBhvr>
                                        <p:cTn id="201" dur="1000" fill="hold"/>
                                        <p:tgtEl>
                                          <p:spTgt spid="96"/>
                                        </p:tgtEl>
                                        <p:attrNameLst>
                                          <p:attrName>ppt_x</p:attrName>
                                        </p:attrNameLst>
                                      </p:cBhvr>
                                      <p:tavLst>
                                        <p:tav tm="0">
                                          <p:val>
                                            <p:strVal val="#ppt_x"/>
                                          </p:val>
                                        </p:tav>
                                        <p:tav tm="100000">
                                          <p:val>
                                            <p:strVal val="#ppt_x"/>
                                          </p:val>
                                        </p:tav>
                                      </p:tavLst>
                                    </p:anim>
                                    <p:anim calcmode="lin" valueType="num">
                                      <p:cBhvr>
                                        <p:cTn id="20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42" presetClass="entr" presetSubtype="0" fill="hold" nodeType="clickEffect">
                                  <p:stCondLst>
                                    <p:cond delay="0"/>
                                  </p:stCondLst>
                                  <p:childTnLst>
                                    <p:set>
                                      <p:cBhvr>
                                        <p:cTn id="206" dur="1" fill="hold">
                                          <p:stCondLst>
                                            <p:cond delay="0"/>
                                          </p:stCondLst>
                                        </p:cTn>
                                        <p:tgtEl>
                                          <p:spTgt spid="103"/>
                                        </p:tgtEl>
                                        <p:attrNameLst>
                                          <p:attrName>style.visibility</p:attrName>
                                        </p:attrNameLst>
                                      </p:cBhvr>
                                      <p:to>
                                        <p:strVal val="visible"/>
                                      </p:to>
                                    </p:set>
                                    <p:animEffect transition="in" filter="fade">
                                      <p:cBhvr>
                                        <p:cTn id="207" dur="1000"/>
                                        <p:tgtEl>
                                          <p:spTgt spid="103"/>
                                        </p:tgtEl>
                                      </p:cBhvr>
                                    </p:animEffect>
                                    <p:anim calcmode="lin" valueType="num">
                                      <p:cBhvr>
                                        <p:cTn id="208" dur="1000" fill="hold"/>
                                        <p:tgtEl>
                                          <p:spTgt spid="103"/>
                                        </p:tgtEl>
                                        <p:attrNameLst>
                                          <p:attrName>ppt_x</p:attrName>
                                        </p:attrNameLst>
                                      </p:cBhvr>
                                      <p:tavLst>
                                        <p:tav tm="0">
                                          <p:val>
                                            <p:strVal val="#ppt_x"/>
                                          </p:val>
                                        </p:tav>
                                        <p:tav tm="100000">
                                          <p:val>
                                            <p:strVal val="#ppt_x"/>
                                          </p:val>
                                        </p:tav>
                                      </p:tavLst>
                                    </p:anim>
                                    <p:anim calcmode="lin" valueType="num">
                                      <p:cBhvr>
                                        <p:cTn id="209"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42" presetClass="entr" presetSubtype="0" fill="hold"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fade">
                                      <p:cBhvr>
                                        <p:cTn id="214" dur="1000"/>
                                        <p:tgtEl>
                                          <p:spTgt spid="70"/>
                                        </p:tgtEl>
                                      </p:cBhvr>
                                    </p:animEffect>
                                    <p:anim calcmode="lin" valueType="num">
                                      <p:cBhvr>
                                        <p:cTn id="215" dur="1000" fill="hold"/>
                                        <p:tgtEl>
                                          <p:spTgt spid="70"/>
                                        </p:tgtEl>
                                        <p:attrNameLst>
                                          <p:attrName>ppt_x</p:attrName>
                                        </p:attrNameLst>
                                      </p:cBhvr>
                                      <p:tavLst>
                                        <p:tav tm="0">
                                          <p:val>
                                            <p:strVal val="#ppt_x"/>
                                          </p:val>
                                        </p:tav>
                                        <p:tav tm="100000">
                                          <p:val>
                                            <p:strVal val="#ppt_x"/>
                                          </p:val>
                                        </p:tav>
                                      </p:tavLst>
                                    </p:anim>
                                    <p:anim calcmode="lin" valueType="num">
                                      <p:cBhvr>
                                        <p:cTn id="216" dur="1000" fill="hold"/>
                                        <p:tgtEl>
                                          <p:spTgt spid="70"/>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101"/>
                                        </p:tgtEl>
                                        <p:attrNameLst>
                                          <p:attrName>style.visibility</p:attrName>
                                        </p:attrNameLst>
                                      </p:cBhvr>
                                      <p:to>
                                        <p:strVal val="visible"/>
                                      </p:to>
                                    </p:set>
                                    <p:animEffect transition="in" filter="fade">
                                      <p:cBhvr>
                                        <p:cTn id="219" dur="1000"/>
                                        <p:tgtEl>
                                          <p:spTgt spid="101"/>
                                        </p:tgtEl>
                                      </p:cBhvr>
                                    </p:animEffect>
                                    <p:anim calcmode="lin" valueType="num">
                                      <p:cBhvr>
                                        <p:cTn id="220" dur="1000" fill="hold"/>
                                        <p:tgtEl>
                                          <p:spTgt spid="101"/>
                                        </p:tgtEl>
                                        <p:attrNameLst>
                                          <p:attrName>ppt_x</p:attrName>
                                        </p:attrNameLst>
                                      </p:cBhvr>
                                      <p:tavLst>
                                        <p:tav tm="0">
                                          <p:val>
                                            <p:strVal val="#ppt_x"/>
                                          </p:val>
                                        </p:tav>
                                        <p:tav tm="100000">
                                          <p:val>
                                            <p:strVal val="#ppt_x"/>
                                          </p:val>
                                        </p:tav>
                                      </p:tavLst>
                                    </p:anim>
                                    <p:anim calcmode="lin" valueType="num">
                                      <p:cBhvr>
                                        <p:cTn id="221"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42" presetClass="entr" presetSubtype="0" fill="hold" grpId="0" nodeType="clickEffect">
                                  <p:stCondLst>
                                    <p:cond delay="0"/>
                                  </p:stCondLst>
                                  <p:childTnLst>
                                    <p:set>
                                      <p:cBhvr>
                                        <p:cTn id="225" dur="1" fill="hold">
                                          <p:stCondLst>
                                            <p:cond delay="0"/>
                                          </p:stCondLst>
                                        </p:cTn>
                                        <p:tgtEl>
                                          <p:spTgt spid="87"/>
                                        </p:tgtEl>
                                        <p:attrNameLst>
                                          <p:attrName>style.visibility</p:attrName>
                                        </p:attrNameLst>
                                      </p:cBhvr>
                                      <p:to>
                                        <p:strVal val="visible"/>
                                      </p:to>
                                    </p:set>
                                    <p:animEffect transition="in" filter="fade">
                                      <p:cBhvr>
                                        <p:cTn id="226" dur="1000"/>
                                        <p:tgtEl>
                                          <p:spTgt spid="87"/>
                                        </p:tgtEl>
                                      </p:cBhvr>
                                    </p:animEffect>
                                    <p:anim calcmode="lin" valueType="num">
                                      <p:cBhvr>
                                        <p:cTn id="227" dur="1000" fill="hold"/>
                                        <p:tgtEl>
                                          <p:spTgt spid="87"/>
                                        </p:tgtEl>
                                        <p:attrNameLst>
                                          <p:attrName>ppt_x</p:attrName>
                                        </p:attrNameLst>
                                      </p:cBhvr>
                                      <p:tavLst>
                                        <p:tav tm="0">
                                          <p:val>
                                            <p:strVal val="#ppt_x"/>
                                          </p:val>
                                        </p:tav>
                                        <p:tav tm="100000">
                                          <p:val>
                                            <p:strVal val="#ppt_x"/>
                                          </p:val>
                                        </p:tav>
                                      </p:tavLst>
                                    </p:anim>
                                    <p:anim calcmode="lin" valueType="num">
                                      <p:cBhvr>
                                        <p:cTn id="228"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42" presetClass="entr" presetSubtype="0" fill="hold" grpId="0" nodeType="clickEffect">
                                  <p:stCondLst>
                                    <p:cond delay="0"/>
                                  </p:stCondLst>
                                  <p:childTnLst>
                                    <p:set>
                                      <p:cBhvr>
                                        <p:cTn id="232" dur="1" fill="hold">
                                          <p:stCondLst>
                                            <p:cond delay="0"/>
                                          </p:stCondLst>
                                        </p:cTn>
                                        <p:tgtEl>
                                          <p:spTgt spid="84"/>
                                        </p:tgtEl>
                                        <p:attrNameLst>
                                          <p:attrName>style.visibility</p:attrName>
                                        </p:attrNameLst>
                                      </p:cBhvr>
                                      <p:to>
                                        <p:strVal val="visible"/>
                                      </p:to>
                                    </p:set>
                                    <p:animEffect transition="in" filter="fade">
                                      <p:cBhvr>
                                        <p:cTn id="233" dur="1000"/>
                                        <p:tgtEl>
                                          <p:spTgt spid="84"/>
                                        </p:tgtEl>
                                      </p:cBhvr>
                                    </p:animEffect>
                                    <p:anim calcmode="lin" valueType="num">
                                      <p:cBhvr>
                                        <p:cTn id="234" dur="1000" fill="hold"/>
                                        <p:tgtEl>
                                          <p:spTgt spid="84"/>
                                        </p:tgtEl>
                                        <p:attrNameLst>
                                          <p:attrName>ppt_x</p:attrName>
                                        </p:attrNameLst>
                                      </p:cBhvr>
                                      <p:tavLst>
                                        <p:tav tm="0">
                                          <p:val>
                                            <p:strVal val="#ppt_x"/>
                                          </p:val>
                                        </p:tav>
                                        <p:tav tm="100000">
                                          <p:val>
                                            <p:strVal val="#ppt_x"/>
                                          </p:val>
                                        </p:tav>
                                      </p:tavLst>
                                    </p:anim>
                                    <p:anim calcmode="lin" valueType="num">
                                      <p:cBhvr>
                                        <p:cTn id="235"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36" fill="hold">
                      <p:stCondLst>
                        <p:cond delay="indefinite"/>
                      </p:stCondLst>
                      <p:childTnLst>
                        <p:par>
                          <p:cTn id="237" fill="hold">
                            <p:stCondLst>
                              <p:cond delay="0"/>
                            </p:stCondLst>
                            <p:childTnLst>
                              <p:par>
                                <p:cTn id="238" presetID="42" presetClass="entr" presetSubtype="0" fill="hold" grpId="0" nodeType="clickEffect">
                                  <p:stCondLst>
                                    <p:cond delay="0"/>
                                  </p:stCondLst>
                                  <p:childTnLst>
                                    <p:set>
                                      <p:cBhvr>
                                        <p:cTn id="239" dur="1" fill="hold">
                                          <p:stCondLst>
                                            <p:cond delay="0"/>
                                          </p:stCondLst>
                                        </p:cTn>
                                        <p:tgtEl>
                                          <p:spTgt spid="60"/>
                                        </p:tgtEl>
                                        <p:attrNameLst>
                                          <p:attrName>style.visibility</p:attrName>
                                        </p:attrNameLst>
                                      </p:cBhvr>
                                      <p:to>
                                        <p:strVal val="visible"/>
                                      </p:to>
                                    </p:set>
                                    <p:animEffect transition="in" filter="fade">
                                      <p:cBhvr>
                                        <p:cTn id="240" dur="1000"/>
                                        <p:tgtEl>
                                          <p:spTgt spid="60"/>
                                        </p:tgtEl>
                                      </p:cBhvr>
                                    </p:animEffect>
                                    <p:anim calcmode="lin" valueType="num">
                                      <p:cBhvr>
                                        <p:cTn id="241" dur="1000" fill="hold"/>
                                        <p:tgtEl>
                                          <p:spTgt spid="60"/>
                                        </p:tgtEl>
                                        <p:attrNameLst>
                                          <p:attrName>ppt_x</p:attrName>
                                        </p:attrNameLst>
                                      </p:cBhvr>
                                      <p:tavLst>
                                        <p:tav tm="0">
                                          <p:val>
                                            <p:strVal val="#ppt_x"/>
                                          </p:val>
                                        </p:tav>
                                        <p:tav tm="100000">
                                          <p:val>
                                            <p:strVal val="#ppt_x"/>
                                          </p:val>
                                        </p:tav>
                                      </p:tavLst>
                                    </p:anim>
                                    <p:anim calcmode="lin" valueType="num">
                                      <p:cBhvr>
                                        <p:cTn id="242" dur="1000" fill="hold"/>
                                        <p:tgtEl>
                                          <p:spTgt spid="60"/>
                                        </p:tgtEl>
                                        <p:attrNameLst>
                                          <p:attrName>ppt_y</p:attrName>
                                        </p:attrNameLst>
                                      </p:cBhvr>
                                      <p:tavLst>
                                        <p:tav tm="0">
                                          <p:val>
                                            <p:strVal val="#ppt_y+.1"/>
                                          </p:val>
                                        </p:tav>
                                        <p:tav tm="100000">
                                          <p:val>
                                            <p:strVal val="#ppt_y"/>
                                          </p:val>
                                        </p:tav>
                                      </p:tavLst>
                                    </p:anim>
                                  </p:childTnLst>
                                </p:cTn>
                              </p:par>
                              <p:par>
                                <p:cTn id="243" presetID="42" presetClass="entr" presetSubtype="0"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Effect transition="in" filter="fade">
                                      <p:cBhvr>
                                        <p:cTn id="245" dur="1000"/>
                                        <p:tgtEl>
                                          <p:spTgt spid="85"/>
                                        </p:tgtEl>
                                      </p:cBhvr>
                                    </p:animEffect>
                                    <p:anim calcmode="lin" valueType="num">
                                      <p:cBhvr>
                                        <p:cTn id="246" dur="1000" fill="hold"/>
                                        <p:tgtEl>
                                          <p:spTgt spid="85"/>
                                        </p:tgtEl>
                                        <p:attrNameLst>
                                          <p:attrName>ppt_x</p:attrName>
                                        </p:attrNameLst>
                                      </p:cBhvr>
                                      <p:tavLst>
                                        <p:tav tm="0">
                                          <p:val>
                                            <p:strVal val="#ppt_x"/>
                                          </p:val>
                                        </p:tav>
                                        <p:tav tm="100000">
                                          <p:val>
                                            <p:strVal val="#ppt_x"/>
                                          </p:val>
                                        </p:tav>
                                      </p:tavLst>
                                    </p:anim>
                                    <p:anim calcmode="lin" valueType="num">
                                      <p:cBhvr>
                                        <p:cTn id="247"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48" fill="hold">
                      <p:stCondLst>
                        <p:cond delay="indefinite"/>
                      </p:stCondLst>
                      <p:childTnLst>
                        <p:par>
                          <p:cTn id="249" fill="hold">
                            <p:stCondLst>
                              <p:cond delay="0"/>
                            </p:stCondLst>
                            <p:childTnLst>
                              <p:par>
                                <p:cTn id="250" presetID="42" presetClass="entr" presetSubtype="0" fill="hold" nodeType="clickEffect">
                                  <p:stCondLst>
                                    <p:cond delay="0"/>
                                  </p:stCondLst>
                                  <p:childTnLst>
                                    <p:set>
                                      <p:cBhvr>
                                        <p:cTn id="251" dur="1" fill="hold">
                                          <p:stCondLst>
                                            <p:cond delay="0"/>
                                          </p:stCondLst>
                                        </p:cTn>
                                        <p:tgtEl>
                                          <p:spTgt spid="66"/>
                                        </p:tgtEl>
                                        <p:attrNameLst>
                                          <p:attrName>style.visibility</p:attrName>
                                        </p:attrNameLst>
                                      </p:cBhvr>
                                      <p:to>
                                        <p:strVal val="visible"/>
                                      </p:to>
                                    </p:set>
                                    <p:animEffect transition="in" filter="fade">
                                      <p:cBhvr>
                                        <p:cTn id="252" dur="1000"/>
                                        <p:tgtEl>
                                          <p:spTgt spid="66"/>
                                        </p:tgtEl>
                                      </p:cBhvr>
                                    </p:animEffect>
                                    <p:anim calcmode="lin" valueType="num">
                                      <p:cBhvr>
                                        <p:cTn id="253" dur="1000" fill="hold"/>
                                        <p:tgtEl>
                                          <p:spTgt spid="66"/>
                                        </p:tgtEl>
                                        <p:attrNameLst>
                                          <p:attrName>ppt_x</p:attrName>
                                        </p:attrNameLst>
                                      </p:cBhvr>
                                      <p:tavLst>
                                        <p:tav tm="0">
                                          <p:val>
                                            <p:strVal val="#ppt_x"/>
                                          </p:val>
                                        </p:tav>
                                        <p:tav tm="100000">
                                          <p:val>
                                            <p:strVal val="#ppt_x"/>
                                          </p:val>
                                        </p:tav>
                                      </p:tavLst>
                                    </p:anim>
                                    <p:anim calcmode="lin" valueType="num">
                                      <p:cBhvr>
                                        <p:cTn id="25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42" presetClass="entr" presetSubtype="0" fill="hold" grpId="0" nodeType="clickEffect">
                                  <p:stCondLst>
                                    <p:cond delay="0"/>
                                  </p:stCondLst>
                                  <p:childTnLst>
                                    <p:set>
                                      <p:cBhvr>
                                        <p:cTn id="258" dur="1" fill="hold">
                                          <p:stCondLst>
                                            <p:cond delay="0"/>
                                          </p:stCondLst>
                                        </p:cTn>
                                        <p:tgtEl>
                                          <p:spTgt spid="100"/>
                                        </p:tgtEl>
                                        <p:attrNameLst>
                                          <p:attrName>style.visibility</p:attrName>
                                        </p:attrNameLst>
                                      </p:cBhvr>
                                      <p:to>
                                        <p:strVal val="visible"/>
                                      </p:to>
                                    </p:set>
                                    <p:animEffect transition="in" filter="fade">
                                      <p:cBhvr>
                                        <p:cTn id="259" dur="1000"/>
                                        <p:tgtEl>
                                          <p:spTgt spid="100"/>
                                        </p:tgtEl>
                                      </p:cBhvr>
                                    </p:animEffect>
                                    <p:anim calcmode="lin" valueType="num">
                                      <p:cBhvr>
                                        <p:cTn id="260" dur="1000" fill="hold"/>
                                        <p:tgtEl>
                                          <p:spTgt spid="100"/>
                                        </p:tgtEl>
                                        <p:attrNameLst>
                                          <p:attrName>ppt_x</p:attrName>
                                        </p:attrNameLst>
                                      </p:cBhvr>
                                      <p:tavLst>
                                        <p:tav tm="0">
                                          <p:val>
                                            <p:strVal val="#ppt_x"/>
                                          </p:val>
                                        </p:tav>
                                        <p:tav tm="100000">
                                          <p:val>
                                            <p:strVal val="#ppt_x"/>
                                          </p:val>
                                        </p:tav>
                                      </p:tavLst>
                                    </p:anim>
                                    <p:anim calcmode="lin" valueType="num">
                                      <p:cBhvr>
                                        <p:cTn id="261"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presetID="42" presetClass="entr" presetSubtype="0" fill="hold" grpId="0" nodeType="clickEffect">
                                  <p:stCondLst>
                                    <p:cond delay="0"/>
                                  </p:stCondLst>
                                  <p:childTnLst>
                                    <p:set>
                                      <p:cBhvr>
                                        <p:cTn id="265" dur="1" fill="hold">
                                          <p:stCondLst>
                                            <p:cond delay="0"/>
                                          </p:stCondLst>
                                        </p:cTn>
                                        <p:tgtEl>
                                          <p:spTgt spid="89"/>
                                        </p:tgtEl>
                                        <p:attrNameLst>
                                          <p:attrName>style.visibility</p:attrName>
                                        </p:attrNameLst>
                                      </p:cBhvr>
                                      <p:to>
                                        <p:strVal val="visible"/>
                                      </p:to>
                                    </p:set>
                                    <p:animEffect transition="in" filter="fade">
                                      <p:cBhvr>
                                        <p:cTn id="266" dur="1000"/>
                                        <p:tgtEl>
                                          <p:spTgt spid="89"/>
                                        </p:tgtEl>
                                      </p:cBhvr>
                                    </p:animEffect>
                                    <p:anim calcmode="lin" valueType="num">
                                      <p:cBhvr>
                                        <p:cTn id="267" dur="1000" fill="hold"/>
                                        <p:tgtEl>
                                          <p:spTgt spid="89"/>
                                        </p:tgtEl>
                                        <p:attrNameLst>
                                          <p:attrName>ppt_x</p:attrName>
                                        </p:attrNameLst>
                                      </p:cBhvr>
                                      <p:tavLst>
                                        <p:tav tm="0">
                                          <p:val>
                                            <p:strVal val="#ppt_x"/>
                                          </p:val>
                                        </p:tav>
                                        <p:tav tm="100000">
                                          <p:val>
                                            <p:strVal val="#ppt_x"/>
                                          </p:val>
                                        </p:tav>
                                      </p:tavLst>
                                    </p:anim>
                                    <p:anim calcmode="lin" valueType="num">
                                      <p:cBhvr>
                                        <p:cTn id="268"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42" presetClass="entr" presetSubtype="0" fill="hold" grpId="0" nodeType="clickEffect">
                                  <p:stCondLst>
                                    <p:cond delay="0"/>
                                  </p:stCondLst>
                                  <p:childTnLst>
                                    <p:set>
                                      <p:cBhvr>
                                        <p:cTn id="272" dur="1" fill="hold">
                                          <p:stCondLst>
                                            <p:cond delay="0"/>
                                          </p:stCondLst>
                                        </p:cTn>
                                        <p:tgtEl>
                                          <p:spTgt spid="77"/>
                                        </p:tgtEl>
                                        <p:attrNameLst>
                                          <p:attrName>style.visibility</p:attrName>
                                        </p:attrNameLst>
                                      </p:cBhvr>
                                      <p:to>
                                        <p:strVal val="visible"/>
                                      </p:to>
                                    </p:set>
                                    <p:animEffect transition="in" filter="fade">
                                      <p:cBhvr>
                                        <p:cTn id="273" dur="1000"/>
                                        <p:tgtEl>
                                          <p:spTgt spid="77"/>
                                        </p:tgtEl>
                                      </p:cBhvr>
                                    </p:animEffect>
                                    <p:anim calcmode="lin" valueType="num">
                                      <p:cBhvr>
                                        <p:cTn id="274" dur="1000" fill="hold"/>
                                        <p:tgtEl>
                                          <p:spTgt spid="77"/>
                                        </p:tgtEl>
                                        <p:attrNameLst>
                                          <p:attrName>ppt_x</p:attrName>
                                        </p:attrNameLst>
                                      </p:cBhvr>
                                      <p:tavLst>
                                        <p:tav tm="0">
                                          <p:val>
                                            <p:strVal val="#ppt_x"/>
                                          </p:val>
                                        </p:tav>
                                        <p:tav tm="100000">
                                          <p:val>
                                            <p:strVal val="#ppt_x"/>
                                          </p:val>
                                        </p:tav>
                                      </p:tavLst>
                                    </p:anim>
                                    <p:anim calcmode="lin" valueType="num">
                                      <p:cBhvr>
                                        <p:cTn id="275"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276" fill="hold">
                      <p:stCondLst>
                        <p:cond delay="indefinite"/>
                      </p:stCondLst>
                      <p:childTnLst>
                        <p:par>
                          <p:cTn id="277" fill="hold">
                            <p:stCondLst>
                              <p:cond delay="0"/>
                            </p:stCondLst>
                            <p:childTnLst>
                              <p:par>
                                <p:cTn id="278" presetID="42" presetClass="entr" presetSubtype="0" fill="hold" nodeType="clickEffect">
                                  <p:stCondLst>
                                    <p:cond delay="0"/>
                                  </p:stCondLst>
                                  <p:childTnLst>
                                    <p:set>
                                      <p:cBhvr>
                                        <p:cTn id="279" dur="1" fill="hold">
                                          <p:stCondLst>
                                            <p:cond delay="0"/>
                                          </p:stCondLst>
                                        </p:cTn>
                                        <p:tgtEl>
                                          <p:spTgt spid="71"/>
                                        </p:tgtEl>
                                        <p:attrNameLst>
                                          <p:attrName>style.visibility</p:attrName>
                                        </p:attrNameLst>
                                      </p:cBhvr>
                                      <p:to>
                                        <p:strVal val="visible"/>
                                      </p:to>
                                    </p:set>
                                    <p:animEffect transition="in" filter="fade">
                                      <p:cBhvr>
                                        <p:cTn id="280" dur="1000"/>
                                        <p:tgtEl>
                                          <p:spTgt spid="71"/>
                                        </p:tgtEl>
                                      </p:cBhvr>
                                    </p:animEffect>
                                    <p:anim calcmode="lin" valueType="num">
                                      <p:cBhvr>
                                        <p:cTn id="281" dur="1000" fill="hold"/>
                                        <p:tgtEl>
                                          <p:spTgt spid="71"/>
                                        </p:tgtEl>
                                        <p:attrNameLst>
                                          <p:attrName>ppt_x</p:attrName>
                                        </p:attrNameLst>
                                      </p:cBhvr>
                                      <p:tavLst>
                                        <p:tav tm="0">
                                          <p:val>
                                            <p:strVal val="#ppt_x"/>
                                          </p:val>
                                        </p:tav>
                                        <p:tav tm="100000">
                                          <p:val>
                                            <p:strVal val="#ppt_x"/>
                                          </p:val>
                                        </p:tav>
                                      </p:tavLst>
                                    </p:anim>
                                    <p:anim calcmode="lin" valueType="num">
                                      <p:cBhvr>
                                        <p:cTn id="282"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42" presetClass="entr" presetSubtype="0" fill="hold" grpId="0" nodeType="clickEffect">
                                  <p:stCondLst>
                                    <p:cond delay="0"/>
                                  </p:stCondLst>
                                  <p:childTnLst>
                                    <p:set>
                                      <p:cBhvr>
                                        <p:cTn id="286" dur="1" fill="hold">
                                          <p:stCondLst>
                                            <p:cond delay="0"/>
                                          </p:stCondLst>
                                        </p:cTn>
                                        <p:tgtEl>
                                          <p:spTgt spid="76"/>
                                        </p:tgtEl>
                                        <p:attrNameLst>
                                          <p:attrName>style.visibility</p:attrName>
                                        </p:attrNameLst>
                                      </p:cBhvr>
                                      <p:to>
                                        <p:strVal val="visible"/>
                                      </p:to>
                                    </p:set>
                                    <p:animEffect transition="in" filter="fade">
                                      <p:cBhvr>
                                        <p:cTn id="287" dur="1000"/>
                                        <p:tgtEl>
                                          <p:spTgt spid="76"/>
                                        </p:tgtEl>
                                      </p:cBhvr>
                                    </p:animEffect>
                                    <p:anim calcmode="lin" valueType="num">
                                      <p:cBhvr>
                                        <p:cTn id="288" dur="1000" fill="hold"/>
                                        <p:tgtEl>
                                          <p:spTgt spid="76"/>
                                        </p:tgtEl>
                                        <p:attrNameLst>
                                          <p:attrName>ppt_x</p:attrName>
                                        </p:attrNameLst>
                                      </p:cBhvr>
                                      <p:tavLst>
                                        <p:tav tm="0">
                                          <p:val>
                                            <p:strVal val="#ppt_x"/>
                                          </p:val>
                                        </p:tav>
                                        <p:tav tm="100000">
                                          <p:val>
                                            <p:strVal val="#ppt_x"/>
                                          </p:val>
                                        </p:tav>
                                      </p:tavLst>
                                    </p:anim>
                                    <p:anim calcmode="lin" valueType="num">
                                      <p:cBhvr>
                                        <p:cTn id="289" dur="1000" fill="hold"/>
                                        <p:tgtEl>
                                          <p:spTgt spid="76"/>
                                        </p:tgtEl>
                                        <p:attrNameLst>
                                          <p:attrName>ppt_y</p:attrName>
                                        </p:attrNameLst>
                                      </p:cBhvr>
                                      <p:tavLst>
                                        <p:tav tm="0">
                                          <p:val>
                                            <p:strVal val="#ppt_y+.1"/>
                                          </p:val>
                                        </p:tav>
                                        <p:tav tm="100000">
                                          <p:val>
                                            <p:strVal val="#ppt_y"/>
                                          </p:val>
                                        </p:tav>
                                      </p:tavLst>
                                    </p:anim>
                                  </p:childTnLst>
                                </p:cTn>
                              </p:par>
                              <p:par>
                                <p:cTn id="290" presetID="42" presetClass="entr" presetSubtype="0" fill="hold" grpId="0" nodeType="withEffect">
                                  <p:stCondLst>
                                    <p:cond delay="0"/>
                                  </p:stCondLst>
                                  <p:childTnLst>
                                    <p:set>
                                      <p:cBhvr>
                                        <p:cTn id="291" dur="1" fill="hold">
                                          <p:stCondLst>
                                            <p:cond delay="0"/>
                                          </p:stCondLst>
                                        </p:cTn>
                                        <p:tgtEl>
                                          <p:spTgt spid="72"/>
                                        </p:tgtEl>
                                        <p:attrNameLst>
                                          <p:attrName>style.visibility</p:attrName>
                                        </p:attrNameLst>
                                      </p:cBhvr>
                                      <p:to>
                                        <p:strVal val="visible"/>
                                      </p:to>
                                    </p:set>
                                    <p:animEffect transition="in" filter="fade">
                                      <p:cBhvr>
                                        <p:cTn id="292" dur="1000"/>
                                        <p:tgtEl>
                                          <p:spTgt spid="72"/>
                                        </p:tgtEl>
                                      </p:cBhvr>
                                    </p:animEffect>
                                    <p:anim calcmode="lin" valueType="num">
                                      <p:cBhvr>
                                        <p:cTn id="293" dur="1000" fill="hold"/>
                                        <p:tgtEl>
                                          <p:spTgt spid="72"/>
                                        </p:tgtEl>
                                        <p:attrNameLst>
                                          <p:attrName>ppt_x</p:attrName>
                                        </p:attrNameLst>
                                      </p:cBhvr>
                                      <p:tavLst>
                                        <p:tav tm="0">
                                          <p:val>
                                            <p:strVal val="#ppt_x"/>
                                          </p:val>
                                        </p:tav>
                                        <p:tav tm="100000">
                                          <p:val>
                                            <p:strVal val="#ppt_x"/>
                                          </p:val>
                                        </p:tav>
                                      </p:tavLst>
                                    </p:anim>
                                    <p:anim calcmode="lin" valueType="num">
                                      <p:cBhvr>
                                        <p:cTn id="29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42" presetClass="entr" presetSubtype="0" fill="hold" grpId="0" nodeType="clickEffect">
                                  <p:stCondLst>
                                    <p:cond delay="0"/>
                                  </p:stCondLst>
                                  <p:childTnLst>
                                    <p:set>
                                      <p:cBhvr>
                                        <p:cTn id="298" dur="1" fill="hold">
                                          <p:stCondLst>
                                            <p:cond delay="0"/>
                                          </p:stCondLst>
                                        </p:cTn>
                                        <p:tgtEl>
                                          <p:spTgt spid="83"/>
                                        </p:tgtEl>
                                        <p:attrNameLst>
                                          <p:attrName>style.visibility</p:attrName>
                                        </p:attrNameLst>
                                      </p:cBhvr>
                                      <p:to>
                                        <p:strVal val="visible"/>
                                      </p:to>
                                    </p:set>
                                    <p:animEffect transition="in" filter="fade">
                                      <p:cBhvr>
                                        <p:cTn id="299" dur="1000"/>
                                        <p:tgtEl>
                                          <p:spTgt spid="83"/>
                                        </p:tgtEl>
                                      </p:cBhvr>
                                    </p:animEffect>
                                    <p:anim calcmode="lin" valueType="num">
                                      <p:cBhvr>
                                        <p:cTn id="300" dur="1000" fill="hold"/>
                                        <p:tgtEl>
                                          <p:spTgt spid="83"/>
                                        </p:tgtEl>
                                        <p:attrNameLst>
                                          <p:attrName>ppt_x</p:attrName>
                                        </p:attrNameLst>
                                      </p:cBhvr>
                                      <p:tavLst>
                                        <p:tav tm="0">
                                          <p:val>
                                            <p:strVal val="#ppt_x"/>
                                          </p:val>
                                        </p:tav>
                                        <p:tav tm="100000">
                                          <p:val>
                                            <p:strVal val="#ppt_x"/>
                                          </p:val>
                                        </p:tav>
                                      </p:tavLst>
                                    </p:anim>
                                    <p:anim calcmode="lin" valueType="num">
                                      <p:cBhvr>
                                        <p:cTn id="301" dur="1000" fill="hold"/>
                                        <p:tgtEl>
                                          <p:spTgt spid="83"/>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88"/>
                                        </p:tgtEl>
                                        <p:attrNameLst>
                                          <p:attrName>style.visibility</p:attrName>
                                        </p:attrNameLst>
                                      </p:cBhvr>
                                      <p:to>
                                        <p:strVal val="visible"/>
                                      </p:to>
                                    </p:set>
                                    <p:animEffect transition="in" filter="fade">
                                      <p:cBhvr>
                                        <p:cTn id="304" dur="1000"/>
                                        <p:tgtEl>
                                          <p:spTgt spid="88"/>
                                        </p:tgtEl>
                                      </p:cBhvr>
                                    </p:animEffect>
                                    <p:anim calcmode="lin" valueType="num">
                                      <p:cBhvr>
                                        <p:cTn id="305" dur="1000" fill="hold"/>
                                        <p:tgtEl>
                                          <p:spTgt spid="88"/>
                                        </p:tgtEl>
                                        <p:attrNameLst>
                                          <p:attrName>ppt_x</p:attrName>
                                        </p:attrNameLst>
                                      </p:cBhvr>
                                      <p:tavLst>
                                        <p:tav tm="0">
                                          <p:val>
                                            <p:strVal val="#ppt_x"/>
                                          </p:val>
                                        </p:tav>
                                        <p:tav tm="100000">
                                          <p:val>
                                            <p:strVal val="#ppt_x"/>
                                          </p:val>
                                        </p:tav>
                                      </p:tavLst>
                                    </p:anim>
                                    <p:anim calcmode="lin" valueType="num">
                                      <p:cBhvr>
                                        <p:cTn id="306"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42" presetClass="entr" presetSubtype="0" fill="hold" nodeType="clickEffect">
                                  <p:stCondLst>
                                    <p:cond delay="0"/>
                                  </p:stCondLst>
                                  <p:childTnLst>
                                    <p:set>
                                      <p:cBhvr>
                                        <p:cTn id="310" dur="1" fill="hold">
                                          <p:stCondLst>
                                            <p:cond delay="0"/>
                                          </p:stCondLst>
                                        </p:cTn>
                                        <p:tgtEl>
                                          <p:spTgt spid="105"/>
                                        </p:tgtEl>
                                        <p:attrNameLst>
                                          <p:attrName>style.visibility</p:attrName>
                                        </p:attrNameLst>
                                      </p:cBhvr>
                                      <p:to>
                                        <p:strVal val="visible"/>
                                      </p:to>
                                    </p:set>
                                    <p:animEffect transition="in" filter="fade">
                                      <p:cBhvr>
                                        <p:cTn id="311" dur="1000"/>
                                        <p:tgtEl>
                                          <p:spTgt spid="105"/>
                                        </p:tgtEl>
                                      </p:cBhvr>
                                    </p:animEffect>
                                    <p:anim calcmode="lin" valueType="num">
                                      <p:cBhvr>
                                        <p:cTn id="312" dur="1000" fill="hold"/>
                                        <p:tgtEl>
                                          <p:spTgt spid="105"/>
                                        </p:tgtEl>
                                        <p:attrNameLst>
                                          <p:attrName>ppt_x</p:attrName>
                                        </p:attrNameLst>
                                      </p:cBhvr>
                                      <p:tavLst>
                                        <p:tav tm="0">
                                          <p:val>
                                            <p:strVal val="#ppt_x"/>
                                          </p:val>
                                        </p:tav>
                                        <p:tav tm="100000">
                                          <p:val>
                                            <p:strVal val="#ppt_x"/>
                                          </p:val>
                                        </p:tav>
                                      </p:tavLst>
                                    </p:anim>
                                    <p:anim calcmode="lin" valueType="num">
                                      <p:cBhvr>
                                        <p:cTn id="313" dur="1000" fill="hold"/>
                                        <p:tgtEl>
                                          <p:spTgt spid="105"/>
                                        </p:tgtEl>
                                        <p:attrNameLst>
                                          <p:attrName>ppt_y</p:attrName>
                                        </p:attrNameLst>
                                      </p:cBhvr>
                                      <p:tavLst>
                                        <p:tav tm="0">
                                          <p:val>
                                            <p:strVal val="#ppt_y+.1"/>
                                          </p:val>
                                        </p:tav>
                                        <p:tav tm="100000">
                                          <p:val>
                                            <p:strVal val="#ppt_y"/>
                                          </p:val>
                                        </p:tav>
                                      </p:tavLst>
                                    </p:anim>
                                  </p:childTnLst>
                                </p:cTn>
                              </p:par>
                              <p:par>
                                <p:cTn id="314" presetID="42" presetClass="entr" presetSubtype="0" fill="hold" nodeType="withEffect">
                                  <p:stCondLst>
                                    <p:cond delay="0"/>
                                  </p:stCondLst>
                                  <p:childTnLst>
                                    <p:set>
                                      <p:cBhvr>
                                        <p:cTn id="315" dur="1" fill="hold">
                                          <p:stCondLst>
                                            <p:cond delay="0"/>
                                          </p:stCondLst>
                                        </p:cTn>
                                        <p:tgtEl>
                                          <p:spTgt spid="106"/>
                                        </p:tgtEl>
                                        <p:attrNameLst>
                                          <p:attrName>style.visibility</p:attrName>
                                        </p:attrNameLst>
                                      </p:cBhvr>
                                      <p:to>
                                        <p:strVal val="visible"/>
                                      </p:to>
                                    </p:set>
                                    <p:animEffect transition="in" filter="fade">
                                      <p:cBhvr>
                                        <p:cTn id="316" dur="1000"/>
                                        <p:tgtEl>
                                          <p:spTgt spid="106"/>
                                        </p:tgtEl>
                                      </p:cBhvr>
                                    </p:animEffect>
                                    <p:anim calcmode="lin" valueType="num">
                                      <p:cBhvr>
                                        <p:cTn id="317" dur="1000" fill="hold"/>
                                        <p:tgtEl>
                                          <p:spTgt spid="106"/>
                                        </p:tgtEl>
                                        <p:attrNameLst>
                                          <p:attrName>ppt_x</p:attrName>
                                        </p:attrNameLst>
                                      </p:cBhvr>
                                      <p:tavLst>
                                        <p:tav tm="0">
                                          <p:val>
                                            <p:strVal val="#ppt_x"/>
                                          </p:val>
                                        </p:tav>
                                        <p:tav tm="100000">
                                          <p:val>
                                            <p:strVal val="#ppt_x"/>
                                          </p:val>
                                        </p:tav>
                                      </p:tavLst>
                                    </p:anim>
                                    <p:anim calcmode="lin" valueType="num">
                                      <p:cBhvr>
                                        <p:cTn id="31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19" fill="hold">
                      <p:stCondLst>
                        <p:cond delay="indefinite"/>
                      </p:stCondLst>
                      <p:childTnLst>
                        <p:par>
                          <p:cTn id="320" fill="hold">
                            <p:stCondLst>
                              <p:cond delay="0"/>
                            </p:stCondLst>
                            <p:childTnLst>
                              <p:par>
                                <p:cTn id="321" presetID="42" presetClass="entr" presetSubtype="0" fill="hold" grpId="0" nodeType="clickEffect">
                                  <p:stCondLst>
                                    <p:cond delay="0"/>
                                  </p:stCondLst>
                                  <p:childTnLst>
                                    <p:set>
                                      <p:cBhvr>
                                        <p:cTn id="322" dur="1" fill="hold">
                                          <p:stCondLst>
                                            <p:cond delay="0"/>
                                          </p:stCondLst>
                                        </p:cTn>
                                        <p:tgtEl>
                                          <p:spTgt spid="108"/>
                                        </p:tgtEl>
                                        <p:attrNameLst>
                                          <p:attrName>style.visibility</p:attrName>
                                        </p:attrNameLst>
                                      </p:cBhvr>
                                      <p:to>
                                        <p:strVal val="visible"/>
                                      </p:to>
                                    </p:set>
                                    <p:animEffect transition="in" filter="fade">
                                      <p:cBhvr>
                                        <p:cTn id="323" dur="1000"/>
                                        <p:tgtEl>
                                          <p:spTgt spid="108"/>
                                        </p:tgtEl>
                                      </p:cBhvr>
                                    </p:animEffect>
                                    <p:anim calcmode="lin" valueType="num">
                                      <p:cBhvr>
                                        <p:cTn id="324" dur="1000" fill="hold"/>
                                        <p:tgtEl>
                                          <p:spTgt spid="108"/>
                                        </p:tgtEl>
                                        <p:attrNameLst>
                                          <p:attrName>ppt_x</p:attrName>
                                        </p:attrNameLst>
                                      </p:cBhvr>
                                      <p:tavLst>
                                        <p:tav tm="0">
                                          <p:val>
                                            <p:strVal val="#ppt_x"/>
                                          </p:val>
                                        </p:tav>
                                        <p:tav tm="100000">
                                          <p:val>
                                            <p:strVal val="#ppt_x"/>
                                          </p:val>
                                        </p:tav>
                                      </p:tavLst>
                                    </p:anim>
                                    <p:anim calcmode="lin" valueType="num">
                                      <p:cBhvr>
                                        <p:cTn id="325" dur="1000" fill="hold"/>
                                        <p:tgtEl>
                                          <p:spTgt spid="108"/>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107"/>
                                        </p:tgtEl>
                                        <p:attrNameLst>
                                          <p:attrName>style.visibility</p:attrName>
                                        </p:attrNameLst>
                                      </p:cBhvr>
                                      <p:to>
                                        <p:strVal val="visible"/>
                                      </p:to>
                                    </p:set>
                                    <p:animEffect transition="in" filter="fade">
                                      <p:cBhvr>
                                        <p:cTn id="328" dur="1000"/>
                                        <p:tgtEl>
                                          <p:spTgt spid="107"/>
                                        </p:tgtEl>
                                      </p:cBhvr>
                                    </p:animEffect>
                                    <p:anim calcmode="lin" valueType="num">
                                      <p:cBhvr>
                                        <p:cTn id="329" dur="1000" fill="hold"/>
                                        <p:tgtEl>
                                          <p:spTgt spid="107"/>
                                        </p:tgtEl>
                                        <p:attrNameLst>
                                          <p:attrName>ppt_x</p:attrName>
                                        </p:attrNameLst>
                                      </p:cBhvr>
                                      <p:tavLst>
                                        <p:tav tm="0">
                                          <p:val>
                                            <p:strVal val="#ppt_x"/>
                                          </p:val>
                                        </p:tav>
                                        <p:tav tm="100000">
                                          <p:val>
                                            <p:strVal val="#ppt_x"/>
                                          </p:val>
                                        </p:tav>
                                      </p:tavLst>
                                    </p:anim>
                                    <p:anim calcmode="lin" valueType="num">
                                      <p:cBhvr>
                                        <p:cTn id="330"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42" presetClass="entr" presetSubtype="0" fill="hold" grpId="0" nodeType="clickEffect">
                                  <p:stCondLst>
                                    <p:cond delay="0"/>
                                  </p:stCondLst>
                                  <p:childTnLst>
                                    <p:set>
                                      <p:cBhvr>
                                        <p:cTn id="334" dur="1" fill="hold">
                                          <p:stCondLst>
                                            <p:cond delay="0"/>
                                          </p:stCondLst>
                                        </p:cTn>
                                        <p:tgtEl>
                                          <p:spTgt spid="110"/>
                                        </p:tgtEl>
                                        <p:attrNameLst>
                                          <p:attrName>style.visibility</p:attrName>
                                        </p:attrNameLst>
                                      </p:cBhvr>
                                      <p:to>
                                        <p:strVal val="visible"/>
                                      </p:to>
                                    </p:set>
                                    <p:animEffect transition="in" filter="fade">
                                      <p:cBhvr>
                                        <p:cTn id="335" dur="1000"/>
                                        <p:tgtEl>
                                          <p:spTgt spid="110"/>
                                        </p:tgtEl>
                                      </p:cBhvr>
                                    </p:animEffect>
                                    <p:anim calcmode="lin" valueType="num">
                                      <p:cBhvr>
                                        <p:cTn id="336" dur="1000" fill="hold"/>
                                        <p:tgtEl>
                                          <p:spTgt spid="110"/>
                                        </p:tgtEl>
                                        <p:attrNameLst>
                                          <p:attrName>ppt_x</p:attrName>
                                        </p:attrNameLst>
                                      </p:cBhvr>
                                      <p:tavLst>
                                        <p:tav tm="0">
                                          <p:val>
                                            <p:strVal val="#ppt_x"/>
                                          </p:val>
                                        </p:tav>
                                        <p:tav tm="100000">
                                          <p:val>
                                            <p:strVal val="#ppt_x"/>
                                          </p:val>
                                        </p:tav>
                                      </p:tavLst>
                                    </p:anim>
                                    <p:anim calcmode="lin" valueType="num">
                                      <p:cBhvr>
                                        <p:cTn id="337" dur="1000" fill="hold"/>
                                        <p:tgtEl>
                                          <p:spTgt spid="110"/>
                                        </p:tgtEl>
                                        <p:attrNameLst>
                                          <p:attrName>ppt_y</p:attrName>
                                        </p:attrNameLst>
                                      </p:cBhvr>
                                      <p:tavLst>
                                        <p:tav tm="0">
                                          <p:val>
                                            <p:strVal val="#ppt_y+.1"/>
                                          </p:val>
                                        </p:tav>
                                        <p:tav tm="100000">
                                          <p:val>
                                            <p:strVal val="#ppt_y"/>
                                          </p:val>
                                        </p:tav>
                                      </p:tavLst>
                                    </p:anim>
                                  </p:childTnLst>
                                </p:cTn>
                              </p:par>
                              <p:par>
                                <p:cTn id="338" presetID="42" presetClass="entr" presetSubtype="0" fill="hold" grpId="0" nodeType="withEffect">
                                  <p:stCondLst>
                                    <p:cond delay="0"/>
                                  </p:stCondLst>
                                  <p:childTnLst>
                                    <p:set>
                                      <p:cBhvr>
                                        <p:cTn id="339" dur="1" fill="hold">
                                          <p:stCondLst>
                                            <p:cond delay="0"/>
                                          </p:stCondLst>
                                        </p:cTn>
                                        <p:tgtEl>
                                          <p:spTgt spid="109"/>
                                        </p:tgtEl>
                                        <p:attrNameLst>
                                          <p:attrName>style.visibility</p:attrName>
                                        </p:attrNameLst>
                                      </p:cBhvr>
                                      <p:to>
                                        <p:strVal val="visible"/>
                                      </p:to>
                                    </p:set>
                                    <p:animEffect transition="in" filter="fade">
                                      <p:cBhvr>
                                        <p:cTn id="340" dur="1000"/>
                                        <p:tgtEl>
                                          <p:spTgt spid="109"/>
                                        </p:tgtEl>
                                      </p:cBhvr>
                                    </p:animEffect>
                                    <p:anim calcmode="lin" valueType="num">
                                      <p:cBhvr>
                                        <p:cTn id="341" dur="1000" fill="hold"/>
                                        <p:tgtEl>
                                          <p:spTgt spid="109"/>
                                        </p:tgtEl>
                                        <p:attrNameLst>
                                          <p:attrName>ppt_x</p:attrName>
                                        </p:attrNameLst>
                                      </p:cBhvr>
                                      <p:tavLst>
                                        <p:tav tm="0">
                                          <p:val>
                                            <p:strVal val="#ppt_x"/>
                                          </p:val>
                                        </p:tav>
                                        <p:tav tm="100000">
                                          <p:val>
                                            <p:strVal val="#ppt_x"/>
                                          </p:val>
                                        </p:tav>
                                      </p:tavLst>
                                    </p:anim>
                                    <p:anim calcmode="lin" valueType="num">
                                      <p:cBhvr>
                                        <p:cTn id="342"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42" presetClass="entr" presetSubtype="0" fill="hold" grpId="0" nodeType="clickEffect">
                                  <p:stCondLst>
                                    <p:cond delay="0"/>
                                  </p:stCondLst>
                                  <p:childTnLst>
                                    <p:set>
                                      <p:cBhvr>
                                        <p:cTn id="346" dur="1" fill="hold">
                                          <p:stCondLst>
                                            <p:cond delay="0"/>
                                          </p:stCondLst>
                                        </p:cTn>
                                        <p:tgtEl>
                                          <p:spTgt spid="52"/>
                                        </p:tgtEl>
                                        <p:attrNameLst>
                                          <p:attrName>style.visibility</p:attrName>
                                        </p:attrNameLst>
                                      </p:cBhvr>
                                      <p:to>
                                        <p:strVal val="visible"/>
                                      </p:to>
                                    </p:set>
                                    <p:animEffect transition="in" filter="fade">
                                      <p:cBhvr>
                                        <p:cTn id="347" dur="1000"/>
                                        <p:tgtEl>
                                          <p:spTgt spid="52"/>
                                        </p:tgtEl>
                                      </p:cBhvr>
                                    </p:animEffect>
                                    <p:anim calcmode="lin" valueType="num">
                                      <p:cBhvr>
                                        <p:cTn id="348" dur="1000" fill="hold"/>
                                        <p:tgtEl>
                                          <p:spTgt spid="52"/>
                                        </p:tgtEl>
                                        <p:attrNameLst>
                                          <p:attrName>ppt_x</p:attrName>
                                        </p:attrNameLst>
                                      </p:cBhvr>
                                      <p:tavLst>
                                        <p:tav tm="0">
                                          <p:val>
                                            <p:strVal val="#ppt_x"/>
                                          </p:val>
                                        </p:tav>
                                        <p:tav tm="100000">
                                          <p:val>
                                            <p:strVal val="#ppt_x"/>
                                          </p:val>
                                        </p:tav>
                                      </p:tavLst>
                                    </p:anim>
                                    <p:anim calcmode="lin" valueType="num">
                                      <p:cBhvr>
                                        <p:cTn id="349" dur="1000" fill="hold"/>
                                        <p:tgtEl>
                                          <p:spTgt spid="52"/>
                                        </p:tgtEl>
                                        <p:attrNameLst>
                                          <p:attrName>ppt_y</p:attrName>
                                        </p:attrNameLst>
                                      </p:cBhvr>
                                      <p:tavLst>
                                        <p:tav tm="0">
                                          <p:val>
                                            <p:strVal val="#ppt_y+.1"/>
                                          </p:val>
                                        </p:tav>
                                        <p:tav tm="100000">
                                          <p:val>
                                            <p:strVal val="#ppt_y"/>
                                          </p:val>
                                        </p:tav>
                                      </p:tavLst>
                                    </p:anim>
                                  </p:childTnLst>
                                </p:cTn>
                              </p:par>
                              <p:par>
                                <p:cTn id="350" presetID="42" presetClass="entr" presetSubtype="0" fill="hold" grpId="0" nodeType="withEffect">
                                  <p:stCondLst>
                                    <p:cond delay="0"/>
                                  </p:stCondLst>
                                  <p:childTnLst>
                                    <p:set>
                                      <p:cBhvr>
                                        <p:cTn id="351" dur="1" fill="hold">
                                          <p:stCondLst>
                                            <p:cond delay="0"/>
                                          </p:stCondLst>
                                        </p:cTn>
                                        <p:tgtEl>
                                          <p:spTgt spid="80"/>
                                        </p:tgtEl>
                                        <p:attrNameLst>
                                          <p:attrName>style.visibility</p:attrName>
                                        </p:attrNameLst>
                                      </p:cBhvr>
                                      <p:to>
                                        <p:strVal val="visible"/>
                                      </p:to>
                                    </p:set>
                                    <p:animEffect transition="in" filter="fade">
                                      <p:cBhvr>
                                        <p:cTn id="352" dur="1000"/>
                                        <p:tgtEl>
                                          <p:spTgt spid="80"/>
                                        </p:tgtEl>
                                      </p:cBhvr>
                                    </p:animEffect>
                                    <p:anim calcmode="lin" valueType="num">
                                      <p:cBhvr>
                                        <p:cTn id="353" dur="1000" fill="hold"/>
                                        <p:tgtEl>
                                          <p:spTgt spid="80"/>
                                        </p:tgtEl>
                                        <p:attrNameLst>
                                          <p:attrName>ppt_x</p:attrName>
                                        </p:attrNameLst>
                                      </p:cBhvr>
                                      <p:tavLst>
                                        <p:tav tm="0">
                                          <p:val>
                                            <p:strVal val="#ppt_x"/>
                                          </p:val>
                                        </p:tav>
                                        <p:tav tm="100000">
                                          <p:val>
                                            <p:strVal val="#ppt_x"/>
                                          </p:val>
                                        </p:tav>
                                      </p:tavLst>
                                    </p:anim>
                                    <p:anim calcmode="lin" valueType="num">
                                      <p:cBhvr>
                                        <p:cTn id="35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355" fill="hold">
                      <p:stCondLst>
                        <p:cond delay="indefinite"/>
                      </p:stCondLst>
                      <p:childTnLst>
                        <p:par>
                          <p:cTn id="356" fill="hold">
                            <p:stCondLst>
                              <p:cond delay="0"/>
                            </p:stCondLst>
                            <p:childTnLst>
                              <p:par>
                                <p:cTn id="357" presetID="42" presetClass="entr" presetSubtype="0" fill="hold" nodeType="clickEffect">
                                  <p:stCondLst>
                                    <p:cond delay="0"/>
                                  </p:stCondLst>
                                  <p:childTnLst>
                                    <p:set>
                                      <p:cBhvr>
                                        <p:cTn id="358" dur="1" fill="hold">
                                          <p:stCondLst>
                                            <p:cond delay="0"/>
                                          </p:stCondLst>
                                        </p:cTn>
                                        <p:tgtEl>
                                          <p:spTgt spid="45"/>
                                        </p:tgtEl>
                                        <p:attrNameLst>
                                          <p:attrName>style.visibility</p:attrName>
                                        </p:attrNameLst>
                                      </p:cBhvr>
                                      <p:to>
                                        <p:strVal val="visible"/>
                                      </p:to>
                                    </p:set>
                                    <p:animEffect transition="in" filter="fade">
                                      <p:cBhvr>
                                        <p:cTn id="359" dur="1000"/>
                                        <p:tgtEl>
                                          <p:spTgt spid="45"/>
                                        </p:tgtEl>
                                      </p:cBhvr>
                                    </p:animEffect>
                                    <p:anim calcmode="lin" valueType="num">
                                      <p:cBhvr>
                                        <p:cTn id="360" dur="1000" fill="hold"/>
                                        <p:tgtEl>
                                          <p:spTgt spid="45"/>
                                        </p:tgtEl>
                                        <p:attrNameLst>
                                          <p:attrName>ppt_x</p:attrName>
                                        </p:attrNameLst>
                                      </p:cBhvr>
                                      <p:tavLst>
                                        <p:tav tm="0">
                                          <p:val>
                                            <p:strVal val="#ppt_x"/>
                                          </p:val>
                                        </p:tav>
                                        <p:tav tm="100000">
                                          <p:val>
                                            <p:strVal val="#ppt_x"/>
                                          </p:val>
                                        </p:tav>
                                      </p:tavLst>
                                    </p:anim>
                                    <p:anim calcmode="lin" valueType="num">
                                      <p:cBhvr>
                                        <p:cTn id="36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62" fill="hold">
                      <p:stCondLst>
                        <p:cond delay="indefinite"/>
                      </p:stCondLst>
                      <p:childTnLst>
                        <p:par>
                          <p:cTn id="363" fill="hold">
                            <p:stCondLst>
                              <p:cond delay="0"/>
                            </p:stCondLst>
                            <p:childTnLst>
                              <p:par>
                                <p:cTn id="364" presetID="42" presetClass="entr" presetSubtype="0" fill="hold" grpId="0" nodeType="clickEffect">
                                  <p:stCondLst>
                                    <p:cond delay="0"/>
                                  </p:stCondLst>
                                  <p:childTnLst>
                                    <p:set>
                                      <p:cBhvr>
                                        <p:cTn id="365" dur="1" fill="hold">
                                          <p:stCondLst>
                                            <p:cond delay="0"/>
                                          </p:stCondLst>
                                        </p:cTn>
                                        <p:tgtEl>
                                          <p:spTgt spid="47"/>
                                        </p:tgtEl>
                                        <p:attrNameLst>
                                          <p:attrName>style.visibility</p:attrName>
                                        </p:attrNameLst>
                                      </p:cBhvr>
                                      <p:to>
                                        <p:strVal val="visible"/>
                                      </p:to>
                                    </p:set>
                                    <p:animEffect transition="in" filter="fade">
                                      <p:cBhvr>
                                        <p:cTn id="366" dur="1000"/>
                                        <p:tgtEl>
                                          <p:spTgt spid="47"/>
                                        </p:tgtEl>
                                      </p:cBhvr>
                                    </p:animEffect>
                                    <p:anim calcmode="lin" valueType="num">
                                      <p:cBhvr>
                                        <p:cTn id="367" dur="1000" fill="hold"/>
                                        <p:tgtEl>
                                          <p:spTgt spid="47"/>
                                        </p:tgtEl>
                                        <p:attrNameLst>
                                          <p:attrName>ppt_x</p:attrName>
                                        </p:attrNameLst>
                                      </p:cBhvr>
                                      <p:tavLst>
                                        <p:tav tm="0">
                                          <p:val>
                                            <p:strVal val="#ppt_x"/>
                                          </p:val>
                                        </p:tav>
                                        <p:tav tm="100000">
                                          <p:val>
                                            <p:strVal val="#ppt_x"/>
                                          </p:val>
                                        </p:tav>
                                      </p:tavLst>
                                    </p:anim>
                                    <p:anim calcmode="lin" valueType="num">
                                      <p:cBhvr>
                                        <p:cTn id="368" dur="1000" fill="hold"/>
                                        <p:tgtEl>
                                          <p:spTgt spid="47"/>
                                        </p:tgtEl>
                                        <p:attrNameLst>
                                          <p:attrName>ppt_y</p:attrName>
                                        </p:attrNameLst>
                                      </p:cBhvr>
                                      <p:tavLst>
                                        <p:tav tm="0">
                                          <p:val>
                                            <p:strVal val="#ppt_y+.1"/>
                                          </p:val>
                                        </p:tav>
                                        <p:tav tm="100000">
                                          <p:val>
                                            <p:strVal val="#ppt_y"/>
                                          </p:val>
                                        </p:tav>
                                      </p:tavLst>
                                    </p:anim>
                                  </p:childTnLst>
                                </p:cTn>
                              </p:par>
                              <p:par>
                                <p:cTn id="369" presetID="42" presetClass="entr" presetSubtype="0" fill="hold" grpId="0" nodeType="withEffect">
                                  <p:stCondLst>
                                    <p:cond delay="0"/>
                                  </p:stCondLst>
                                  <p:childTnLst>
                                    <p:set>
                                      <p:cBhvr>
                                        <p:cTn id="370" dur="1" fill="hold">
                                          <p:stCondLst>
                                            <p:cond delay="0"/>
                                          </p:stCondLst>
                                        </p:cTn>
                                        <p:tgtEl>
                                          <p:spTgt spid="78"/>
                                        </p:tgtEl>
                                        <p:attrNameLst>
                                          <p:attrName>style.visibility</p:attrName>
                                        </p:attrNameLst>
                                      </p:cBhvr>
                                      <p:to>
                                        <p:strVal val="visible"/>
                                      </p:to>
                                    </p:set>
                                    <p:animEffect transition="in" filter="fade">
                                      <p:cBhvr>
                                        <p:cTn id="371" dur="1000"/>
                                        <p:tgtEl>
                                          <p:spTgt spid="78"/>
                                        </p:tgtEl>
                                      </p:cBhvr>
                                    </p:animEffect>
                                    <p:anim calcmode="lin" valueType="num">
                                      <p:cBhvr>
                                        <p:cTn id="372" dur="1000" fill="hold"/>
                                        <p:tgtEl>
                                          <p:spTgt spid="78"/>
                                        </p:tgtEl>
                                        <p:attrNameLst>
                                          <p:attrName>ppt_x</p:attrName>
                                        </p:attrNameLst>
                                      </p:cBhvr>
                                      <p:tavLst>
                                        <p:tav tm="0">
                                          <p:val>
                                            <p:strVal val="#ppt_x"/>
                                          </p:val>
                                        </p:tav>
                                        <p:tav tm="100000">
                                          <p:val>
                                            <p:strVal val="#ppt_x"/>
                                          </p:val>
                                        </p:tav>
                                      </p:tavLst>
                                    </p:anim>
                                    <p:anim calcmode="lin" valueType="num">
                                      <p:cBhvr>
                                        <p:cTn id="373"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74" fill="hold">
                      <p:stCondLst>
                        <p:cond delay="indefinite"/>
                      </p:stCondLst>
                      <p:childTnLst>
                        <p:par>
                          <p:cTn id="375" fill="hold">
                            <p:stCondLst>
                              <p:cond delay="0"/>
                            </p:stCondLst>
                            <p:childTnLst>
                              <p:par>
                                <p:cTn id="376" presetID="42" presetClass="entr" presetSubtype="0" fill="hold" grpId="0" nodeType="clickEffect">
                                  <p:stCondLst>
                                    <p:cond delay="0"/>
                                  </p:stCondLst>
                                  <p:childTnLst>
                                    <p:set>
                                      <p:cBhvr>
                                        <p:cTn id="377" dur="1" fill="hold">
                                          <p:stCondLst>
                                            <p:cond delay="0"/>
                                          </p:stCondLst>
                                        </p:cTn>
                                        <p:tgtEl>
                                          <p:spTgt spid="12"/>
                                        </p:tgtEl>
                                        <p:attrNameLst>
                                          <p:attrName>style.visibility</p:attrName>
                                        </p:attrNameLst>
                                      </p:cBhvr>
                                      <p:to>
                                        <p:strVal val="visible"/>
                                      </p:to>
                                    </p:set>
                                    <p:animEffect transition="in" filter="fade">
                                      <p:cBhvr>
                                        <p:cTn id="378" dur="1000"/>
                                        <p:tgtEl>
                                          <p:spTgt spid="12"/>
                                        </p:tgtEl>
                                      </p:cBhvr>
                                    </p:animEffect>
                                    <p:anim calcmode="lin" valueType="num">
                                      <p:cBhvr>
                                        <p:cTn id="379" dur="1000" fill="hold"/>
                                        <p:tgtEl>
                                          <p:spTgt spid="12"/>
                                        </p:tgtEl>
                                        <p:attrNameLst>
                                          <p:attrName>ppt_x</p:attrName>
                                        </p:attrNameLst>
                                      </p:cBhvr>
                                      <p:tavLst>
                                        <p:tav tm="0">
                                          <p:val>
                                            <p:strVal val="#ppt_x"/>
                                          </p:val>
                                        </p:tav>
                                        <p:tav tm="100000">
                                          <p:val>
                                            <p:strVal val="#ppt_x"/>
                                          </p:val>
                                        </p:tav>
                                      </p:tavLst>
                                    </p:anim>
                                    <p:anim calcmode="lin" valueType="num">
                                      <p:cBhvr>
                                        <p:cTn id="380" dur="1000" fill="hold"/>
                                        <p:tgtEl>
                                          <p:spTgt spid="12"/>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11"/>
                                        </p:tgtEl>
                                        <p:attrNameLst>
                                          <p:attrName>style.visibility</p:attrName>
                                        </p:attrNameLst>
                                      </p:cBhvr>
                                      <p:to>
                                        <p:strVal val="visible"/>
                                      </p:to>
                                    </p:set>
                                    <p:animEffect transition="in" filter="fade">
                                      <p:cBhvr>
                                        <p:cTn id="383" dur="1000"/>
                                        <p:tgtEl>
                                          <p:spTgt spid="11"/>
                                        </p:tgtEl>
                                      </p:cBhvr>
                                    </p:animEffect>
                                    <p:anim calcmode="lin" valueType="num">
                                      <p:cBhvr>
                                        <p:cTn id="384" dur="1000" fill="hold"/>
                                        <p:tgtEl>
                                          <p:spTgt spid="11"/>
                                        </p:tgtEl>
                                        <p:attrNameLst>
                                          <p:attrName>ppt_x</p:attrName>
                                        </p:attrNameLst>
                                      </p:cBhvr>
                                      <p:tavLst>
                                        <p:tav tm="0">
                                          <p:val>
                                            <p:strVal val="#ppt_x"/>
                                          </p:val>
                                        </p:tav>
                                        <p:tav tm="100000">
                                          <p:val>
                                            <p:strVal val="#ppt_x"/>
                                          </p:val>
                                        </p:tav>
                                      </p:tavLst>
                                    </p:anim>
                                    <p:anim calcmode="lin" valueType="num">
                                      <p:cBhvr>
                                        <p:cTn id="38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1" grpId="0" animBg="1"/>
      <p:bldP spid="69" grpId="0" animBg="1"/>
      <p:bldP spid="77" grpId="0"/>
      <p:bldP spid="78" grpId="0"/>
      <p:bldP spid="80" grpId="0"/>
      <p:bldP spid="84" grpId="0"/>
      <p:bldP spid="85" grpId="0"/>
      <p:bldP spid="93" grpId="0"/>
      <p:bldP spid="95" grpId="0"/>
      <p:bldP spid="100" grpId="0" animBg="1"/>
      <p:bldP spid="81" grpId="0" animBg="1"/>
      <p:bldP spid="94" grpId="0"/>
      <p:bldP spid="92" grpId="0"/>
      <p:bldP spid="96" grpId="0"/>
      <p:bldP spid="11" grpId="0" animBg="1"/>
      <p:bldP spid="12" grpId="0" animBg="1"/>
      <p:bldP spid="75" grpId="0" animBg="1"/>
      <p:bldP spid="51" grpId="0" animBg="1"/>
      <p:bldP spid="57" grpId="0" animBg="1"/>
      <p:bldP spid="47" grpId="0" animBg="1"/>
      <p:bldP spid="87" grpId="0" animBg="1"/>
      <p:bldP spid="97" grpId="0"/>
      <p:bldP spid="98" grpId="0"/>
      <p:bldP spid="101" grpId="0"/>
      <p:bldP spid="49" grpId="0" animBg="1"/>
      <p:bldP spid="58" grpId="0" animBg="1"/>
      <p:bldP spid="73" grpId="0" animBg="1"/>
      <p:bldP spid="52" grpId="0" animBg="1"/>
      <p:bldP spid="86" grpId="0" animBg="1"/>
      <p:bldP spid="60" grpId="0" animBg="1"/>
      <p:bldP spid="90" grpId="0" animBg="1"/>
      <p:bldP spid="89" grpId="0" animBg="1"/>
      <p:bldP spid="74" grpId="0" animBg="1"/>
      <p:bldP spid="91" grpId="0"/>
      <p:bldP spid="53" grpId="0"/>
      <p:bldP spid="79" grpId="0"/>
      <p:bldP spid="72" grpId="0" animBg="1"/>
      <p:bldP spid="76" grpId="0" animBg="1"/>
      <p:bldP spid="83" grpId="0"/>
      <p:bldP spid="88" grpId="0"/>
      <p:bldP spid="107" grpId="0" animBg="1"/>
      <p:bldP spid="108" grpId="0" animBg="1"/>
      <p:bldP spid="109"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5176" y="1454557"/>
            <a:ext cx="11631168" cy="3416320"/>
          </a:xfrm>
          <a:prstGeom prst="rect">
            <a:avLst/>
          </a:prstGeom>
        </p:spPr>
        <p:txBody>
          <a:bodyPr wrap="square">
            <a:spAutoFit/>
          </a:bodyPr>
          <a:lstStyle/>
          <a:p>
            <a:pPr algn="just"/>
            <a:r>
              <a:rPr lang="ru-RU" sz="3600" dirty="0" smtClean="0">
                <a:latin typeface="Times New Roman" panose="02020603050405020304" pitchFamily="18" charset="0"/>
                <a:cs typeface="Times New Roman" panose="02020603050405020304" pitchFamily="18" charset="0"/>
              </a:rPr>
              <a:t>   </a:t>
            </a:r>
            <a:r>
              <a:rPr lang="ru-RU" sz="3600" b="1" dirty="0" smtClean="0">
                <a:solidFill>
                  <a:srgbClr val="FF0000"/>
                </a:solidFill>
                <a:latin typeface="Times New Roman" panose="02020603050405020304" pitchFamily="18" charset="0"/>
                <a:cs typeface="Times New Roman" panose="02020603050405020304" pitchFamily="18" charset="0"/>
              </a:rPr>
              <a:t>Пример</a:t>
            </a:r>
            <a:r>
              <a:rPr lang="ru-RU" sz="3600" b="1" dirty="0">
                <a:solidFill>
                  <a:srgbClr val="FF0000"/>
                </a:solidFill>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 Построить проекции линии пересечения прямой призмы с пирамидой (рис.134). Эта задача является </a:t>
            </a:r>
            <a:r>
              <a:rPr lang="ru-RU" sz="3600" dirty="0" err="1">
                <a:latin typeface="Times New Roman" panose="02020603050405020304" pitchFamily="18" charset="0"/>
                <a:cs typeface="Times New Roman" panose="02020603050405020304" pitchFamily="18" charset="0"/>
              </a:rPr>
              <a:t>домашне</a:t>
            </a:r>
            <a:r>
              <a:rPr lang="ru-RU" sz="3600" dirty="0">
                <a:latin typeface="Times New Roman" panose="02020603050405020304" pitchFamily="18" charset="0"/>
                <a:cs typeface="Times New Roman" panose="02020603050405020304" pitchFamily="18" charset="0"/>
              </a:rPr>
              <a:t> – графической работой студентов механического направления образования. Координаты (Х,У,Z) точек А,В,С,D пирамиды и E,K,U,Q призмы задаются в миллиметрах согласно варианта.</a:t>
            </a:r>
          </a:p>
        </p:txBody>
      </p:sp>
    </p:spTree>
    <p:extLst>
      <p:ext uri="{BB962C8B-B14F-4D97-AF65-F5344CB8AC3E}">
        <p14:creationId xmlns:p14="http://schemas.microsoft.com/office/powerpoint/2010/main" val="948803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786</Words>
  <Application>Microsoft Office PowerPoint</Application>
  <PresentationFormat>Широкоэкранный</PresentationFormat>
  <Paragraphs>211</Paragraphs>
  <Slides>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Arial</vt:lpstr>
      <vt:lpstr>Calibri</vt:lpstr>
      <vt:lpstr>Calibri Light</vt:lpstr>
      <vt:lpstr>Cambria Math</vt:lpstr>
      <vt:lpstr>ISOCPEUR</vt:lpstr>
      <vt:lpstr>Times New Roman</vt:lpstr>
      <vt:lpstr>Тема Office</vt:lpstr>
      <vt:lpstr>14 - ЛЕКЦИЯ. Взаимное пересечение двух поверхностей. Способ вспомогательных секущих плоскостей. Взаимное пересечение двух поверхностей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 ЛЕКЦИЯ. Взаимное пересечение двух поверхностей. Способ вспомогательных секущих плоскостей. Взаимное пересечение двух поверхностей </dc:title>
  <dc:creator>Пользователь Windows</dc:creator>
  <cp:lastModifiedBy>Азизбек</cp:lastModifiedBy>
  <cp:revision>17</cp:revision>
  <dcterms:created xsi:type="dcterms:W3CDTF">2022-11-01T02:23:09Z</dcterms:created>
  <dcterms:modified xsi:type="dcterms:W3CDTF">2023-12-13T05:03:57Z</dcterms:modified>
</cp:coreProperties>
</file>