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2" r:id="rId4"/>
    <p:sldId id="278" r:id="rId5"/>
    <p:sldId id="303" r:id="rId6"/>
    <p:sldId id="304" r:id="rId7"/>
    <p:sldId id="281" r:id="rId8"/>
    <p:sldId id="305" r:id="rId9"/>
    <p:sldId id="283" r:id="rId10"/>
    <p:sldId id="306" r:id="rId11"/>
    <p:sldId id="285" r:id="rId12"/>
    <p:sldId id="307" r:id="rId13"/>
    <p:sldId id="294" r:id="rId14"/>
    <p:sldId id="309" r:id="rId15"/>
    <p:sldId id="310" r:id="rId16"/>
    <p:sldId id="290" r:id="rId17"/>
    <p:sldId id="292" r:id="rId18"/>
    <p:sldId id="293" r:id="rId19"/>
    <p:sldId id="312" r:id="rId20"/>
    <p:sldId id="296" r:id="rId21"/>
    <p:sldId id="313" r:id="rId22"/>
    <p:sldId id="314" r:id="rId23"/>
    <p:sldId id="316" r:id="rId24"/>
    <p:sldId id="315" r:id="rId25"/>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9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16" autoAdjust="0"/>
    <p:restoredTop sz="94660"/>
  </p:normalViewPr>
  <p:slideViewPr>
    <p:cSldViewPr snapToGrid="0" showGuides="1">
      <p:cViewPr varScale="1">
        <p:scale>
          <a:sx n="73" d="100"/>
          <a:sy n="73" d="100"/>
        </p:scale>
        <p:origin x="648"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248591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11122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165790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3331792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125432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537CE0B-AD68-4F44-ABAE-47F56C470D06}" type="datetimeFigureOut">
              <a:rPr lang="ru-RU" smtClean="0"/>
              <a:t>04.03.2024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3942575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537CE0B-AD68-4F44-ABAE-47F56C470D06}" type="datetimeFigureOut">
              <a:rPr lang="ru-RU" smtClean="0"/>
              <a:t>04.03.2024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183183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537CE0B-AD68-4F44-ABAE-47F56C470D06}" type="datetimeFigureOut">
              <a:rPr lang="ru-RU" smtClean="0"/>
              <a:t>04.03.2024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3186104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537CE0B-AD68-4F44-ABAE-47F56C470D06}" type="datetimeFigureOut">
              <a:rPr lang="ru-RU" smtClean="0"/>
              <a:t>04.03.2024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29735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37CE0B-AD68-4F44-ABAE-47F56C470D06}" type="datetimeFigureOut">
              <a:rPr lang="ru-RU" smtClean="0"/>
              <a:t>04.03.2024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469983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537CE0B-AD68-4F44-ABAE-47F56C470D06}" type="datetimeFigureOut">
              <a:rPr lang="ru-RU" smtClean="0"/>
              <a:t>04.03.2024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791D08-AEB4-4890-8C4C-B53B7E57D6D8}" type="slidenum">
              <a:rPr lang="ru-RU" smtClean="0"/>
              <a:t>‹#›</a:t>
            </a:fld>
            <a:endParaRPr lang="ru-RU"/>
          </a:p>
        </p:txBody>
      </p:sp>
    </p:spTree>
    <p:extLst>
      <p:ext uri="{BB962C8B-B14F-4D97-AF65-F5344CB8AC3E}">
        <p14:creationId xmlns:p14="http://schemas.microsoft.com/office/powerpoint/2010/main" val="1962208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7CE0B-AD68-4F44-ABAE-47F56C470D06}" type="datetimeFigureOut">
              <a:rPr lang="ru-RU" smtClean="0"/>
              <a:t>04.03.2024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91D08-AEB4-4890-8C4C-B53B7E57D6D8}" type="slidenum">
              <a:rPr lang="ru-RU" smtClean="0"/>
              <a:t>‹#›</a:t>
            </a:fld>
            <a:endParaRPr lang="ru-RU"/>
          </a:p>
        </p:txBody>
      </p:sp>
    </p:spTree>
    <p:extLst>
      <p:ext uri="{BB962C8B-B14F-4D97-AF65-F5344CB8AC3E}">
        <p14:creationId xmlns:p14="http://schemas.microsoft.com/office/powerpoint/2010/main" val="31060336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18" Type="http://schemas.openxmlformats.org/officeDocument/2006/relationships/image" Target="../media/image56.png"/><Relationship Id="rId26" Type="http://schemas.openxmlformats.org/officeDocument/2006/relationships/image" Target="../media/image19.png"/><Relationship Id="rId3" Type="http://schemas.openxmlformats.org/officeDocument/2006/relationships/image" Target="../media/image41.png"/><Relationship Id="rId21" Type="http://schemas.openxmlformats.org/officeDocument/2006/relationships/image" Target="../media/image17.png"/><Relationship Id="rId7" Type="http://schemas.openxmlformats.org/officeDocument/2006/relationships/image" Target="../media/image45.png"/><Relationship Id="rId12" Type="http://schemas.openxmlformats.org/officeDocument/2006/relationships/image" Target="../media/image50.png"/><Relationship Id="rId17" Type="http://schemas.openxmlformats.org/officeDocument/2006/relationships/image" Target="../media/image55.png"/><Relationship Id="rId25" Type="http://schemas.openxmlformats.org/officeDocument/2006/relationships/image" Target="../media/image63.png"/><Relationship Id="rId2" Type="http://schemas.openxmlformats.org/officeDocument/2006/relationships/image" Target="../media/image40.png"/><Relationship Id="rId16" Type="http://schemas.openxmlformats.org/officeDocument/2006/relationships/image" Target="../media/image54.png"/><Relationship Id="rId20"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44.png"/><Relationship Id="rId11" Type="http://schemas.openxmlformats.org/officeDocument/2006/relationships/image" Target="../media/image49.png"/><Relationship Id="rId24" Type="http://schemas.openxmlformats.org/officeDocument/2006/relationships/image" Target="../media/image62.png"/><Relationship Id="rId5" Type="http://schemas.openxmlformats.org/officeDocument/2006/relationships/image" Target="../media/image13.png"/><Relationship Id="rId15" Type="http://schemas.openxmlformats.org/officeDocument/2006/relationships/image" Target="../media/image15.png"/><Relationship Id="rId23" Type="http://schemas.openxmlformats.org/officeDocument/2006/relationships/image" Target="../media/image18.png"/><Relationship Id="rId10" Type="http://schemas.openxmlformats.org/officeDocument/2006/relationships/image" Target="../media/image48.png"/><Relationship Id="rId19" Type="http://schemas.openxmlformats.org/officeDocument/2006/relationships/image" Target="../media/image16.png"/><Relationship Id="rId4" Type="http://schemas.openxmlformats.org/officeDocument/2006/relationships/image" Target="../media/image12.png"/><Relationship Id="rId9" Type="http://schemas.openxmlformats.org/officeDocument/2006/relationships/image" Target="../media/image14.png"/><Relationship Id="rId14" Type="http://schemas.openxmlformats.org/officeDocument/2006/relationships/image" Target="../media/image52.png"/><Relationship Id="rId22" Type="http://schemas.openxmlformats.org/officeDocument/2006/relationships/image" Target="../media/image60.png"/><Relationship Id="rId27" Type="http://schemas.openxmlformats.org/officeDocument/2006/relationships/image" Target="../media/image6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647444" y="2687320"/>
            <a:ext cx="8403336" cy="2387600"/>
          </a:xfrm>
        </p:spPr>
        <p:txBody>
          <a:bodyPr>
            <a:noAutofit/>
          </a:bodyPr>
          <a:lstStyle/>
          <a:p>
            <a:r>
              <a:rPr lang="ru-RU" sz="4800" b="1" dirty="0">
                <a:solidFill>
                  <a:srgbClr val="FF0000"/>
                </a:solidFill>
                <a:latin typeface="Times New Roman" panose="02020603050405020304" pitchFamily="18" charset="0"/>
                <a:cs typeface="Times New Roman" panose="02020603050405020304" pitchFamily="18" charset="0"/>
              </a:rPr>
              <a:t>2 - ЛЕКЦИЯ. </a:t>
            </a:r>
            <a:r>
              <a:rPr lang="ru-RU" sz="4800" b="1" dirty="0">
                <a:solidFill>
                  <a:srgbClr val="0070C0"/>
                </a:solidFill>
                <a:latin typeface="Times New Roman" panose="02020603050405020304" pitchFamily="18" charset="0"/>
                <a:cs typeface="Times New Roman" panose="02020603050405020304" pitchFamily="18" charset="0"/>
              </a:rPr>
              <a:t>Точка. Ортогональные проекции точки. Эпюр Монжа. Точки частного положения.</a:t>
            </a:r>
            <a:br>
              <a:rPr lang="ru-RU" sz="4800" b="1" dirty="0">
                <a:solidFill>
                  <a:srgbClr val="0070C0"/>
                </a:solidFill>
                <a:latin typeface="Times New Roman" panose="02020603050405020304" pitchFamily="18" charset="0"/>
                <a:cs typeface="Times New Roman" panose="02020603050405020304" pitchFamily="18" charset="0"/>
              </a:rPr>
            </a:br>
            <a:r>
              <a:rPr lang="ru-RU" sz="4800" b="1" dirty="0">
                <a:latin typeface="Times New Roman" panose="02020603050405020304" pitchFamily="18" charset="0"/>
                <a:cs typeface="Times New Roman" panose="02020603050405020304" pitchFamily="18" charset="0"/>
              </a:rPr>
              <a:t> </a:t>
            </a:r>
            <a:br>
              <a:rPr lang="ru-RU" sz="4800" b="1" dirty="0">
                <a:latin typeface="Times New Roman" panose="02020603050405020304" pitchFamily="18" charset="0"/>
                <a:cs typeface="Times New Roman" panose="02020603050405020304" pitchFamily="18" charset="0"/>
              </a:rPr>
            </a:br>
            <a:endParaRPr lang="ru-RU"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08855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266700" y="109030"/>
            <a:ext cx="11658600" cy="1664906"/>
          </a:xfrm>
        </p:spPr>
        <p:txBody>
          <a:bodyPr>
            <a:noAutofit/>
          </a:bodyPr>
          <a:lstStyle/>
          <a:p>
            <a:pPr algn="just"/>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Если </a:t>
            </a:r>
            <a:r>
              <a:rPr lang="ru-RU" sz="3200" dirty="0">
                <a:latin typeface="Times New Roman" panose="02020603050405020304" pitchFamily="18" charset="0"/>
                <a:cs typeface="Times New Roman" panose="02020603050405020304" pitchFamily="18" charset="0"/>
              </a:rPr>
              <a:t>точка </a:t>
            </a:r>
            <a:r>
              <a:rPr lang="ru-RU" sz="3200" b="1" dirty="0">
                <a:latin typeface="Times New Roman" panose="02020603050405020304" pitchFamily="18" charset="0"/>
                <a:cs typeface="Times New Roman" panose="02020603050405020304" pitchFamily="18" charset="0"/>
              </a:rPr>
              <a:t>А</a:t>
            </a:r>
            <a:r>
              <a:rPr lang="ru-RU" sz="3200" dirty="0">
                <a:latin typeface="Times New Roman" panose="02020603050405020304" pitchFamily="18" charset="0"/>
                <a:cs typeface="Times New Roman" panose="02020603050405020304" pitchFamily="18" charset="0"/>
              </a:rPr>
              <a:t> принадлежит первой четверти пространства, то на эпюре её горизонтальная проекция </a:t>
            </a:r>
            <a:r>
              <a:rPr lang="en-US" sz="3200" b="1" dirty="0">
                <a:latin typeface="Times New Roman" panose="02020603050405020304" pitchFamily="18" charset="0"/>
                <a:cs typeface="Times New Roman" panose="02020603050405020304" pitchFamily="18" charset="0"/>
              </a:rPr>
              <a:t>a</a:t>
            </a:r>
            <a:r>
              <a:rPr lang="ru-RU" sz="3200" dirty="0">
                <a:latin typeface="Times New Roman" panose="02020603050405020304" pitchFamily="18" charset="0"/>
                <a:cs typeface="Times New Roman" panose="02020603050405020304" pitchFamily="18" charset="0"/>
              </a:rPr>
              <a:t> лежит ниже оси проекции </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OX</a:t>
            </a:r>
            <a:r>
              <a:rPr lang="ru-RU" sz="3200" b="1"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а фронтальная проекция </a:t>
            </a:r>
            <a:r>
              <a:rPr lang="en-US" sz="3200" b="1" dirty="0">
                <a:latin typeface="Times New Roman" panose="02020603050405020304" pitchFamily="18" charset="0"/>
                <a:cs typeface="Times New Roman" panose="02020603050405020304" pitchFamily="18" charset="0"/>
              </a:rPr>
              <a:t>a</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ru-RU" sz="3200" dirty="0">
                <a:latin typeface="Times New Roman" panose="02020603050405020304" pitchFamily="18" charset="0"/>
                <a:cs typeface="Times New Roman" panose="02020603050405020304" pitchFamily="18" charset="0"/>
              </a:rPr>
              <a:t> выше оси проекции </a:t>
            </a:r>
            <a:r>
              <a:rPr lang="ru-RU" sz="3200" b="1" dirty="0">
                <a:latin typeface="Times New Roman" panose="02020603050405020304" pitchFamily="18" charset="0"/>
                <a:cs typeface="Times New Roman" panose="02020603050405020304" pitchFamily="18" charset="0"/>
              </a:rPr>
              <a:t>[ОХ)</a:t>
            </a:r>
            <a:r>
              <a:rPr lang="ru-RU"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Если </a:t>
            </a:r>
            <a:r>
              <a:rPr lang="ru-RU" sz="3200" dirty="0">
                <a:latin typeface="Times New Roman" panose="02020603050405020304" pitchFamily="18" charset="0"/>
                <a:cs typeface="Times New Roman" panose="02020603050405020304" pitchFamily="18" charset="0"/>
              </a:rPr>
              <a:t>точка </a:t>
            </a:r>
            <a:r>
              <a:rPr lang="ru-RU" sz="3200" b="1" dirty="0">
                <a:latin typeface="Times New Roman" panose="02020603050405020304" pitchFamily="18" charset="0"/>
                <a:cs typeface="Times New Roman" panose="02020603050405020304" pitchFamily="18" charset="0"/>
              </a:rPr>
              <a:t>В</a:t>
            </a:r>
            <a:r>
              <a:rPr lang="ru-RU" sz="3200" dirty="0">
                <a:latin typeface="Times New Roman" panose="02020603050405020304" pitchFamily="18" charset="0"/>
                <a:cs typeface="Times New Roman" panose="02020603050405020304" pitchFamily="18" charset="0"/>
              </a:rPr>
              <a:t> принадлежит второй четверти пространства, то на эпюре её горизонтальная проекция </a:t>
            </a:r>
            <a:r>
              <a:rPr lang="en-US" sz="3200" b="1" dirty="0">
                <a:latin typeface="Times New Roman" panose="02020603050405020304" pitchFamily="18" charset="0"/>
                <a:cs typeface="Times New Roman" panose="02020603050405020304" pitchFamily="18" charset="0"/>
              </a:rPr>
              <a:t>b</a:t>
            </a:r>
            <a:r>
              <a:rPr lang="ru-RU" sz="3200" dirty="0">
                <a:latin typeface="Times New Roman" panose="02020603050405020304" pitchFamily="18" charset="0"/>
                <a:cs typeface="Times New Roman" panose="02020603050405020304" pitchFamily="18" charset="0"/>
              </a:rPr>
              <a:t> и фронтальная </a:t>
            </a:r>
            <a:r>
              <a:rPr lang="en-US" sz="3200" b="1" dirty="0">
                <a:latin typeface="Times New Roman" panose="02020603050405020304" pitchFamily="18" charset="0"/>
                <a:cs typeface="Times New Roman" panose="02020603050405020304" pitchFamily="18" charset="0"/>
              </a:rPr>
              <a:t>b</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ru-RU" sz="3200" dirty="0">
                <a:latin typeface="Times New Roman" panose="02020603050405020304" pitchFamily="18" charset="0"/>
                <a:cs typeface="Times New Roman" panose="02020603050405020304" pitchFamily="18" charset="0"/>
              </a:rPr>
              <a:t> проекции лежит выше оси проекции  </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OX</a:t>
            </a:r>
            <a:r>
              <a:rPr lang="ru-RU" sz="3200" b="1"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Если </a:t>
            </a:r>
            <a:r>
              <a:rPr lang="ru-RU" sz="3200" dirty="0">
                <a:latin typeface="Times New Roman" panose="02020603050405020304" pitchFamily="18" charset="0"/>
                <a:cs typeface="Times New Roman" panose="02020603050405020304" pitchFamily="18" charset="0"/>
              </a:rPr>
              <a:t>точка </a:t>
            </a:r>
            <a:r>
              <a:rPr lang="ru-RU" sz="3200" b="1" dirty="0">
                <a:latin typeface="Times New Roman" panose="02020603050405020304" pitchFamily="18" charset="0"/>
                <a:cs typeface="Times New Roman" panose="02020603050405020304" pitchFamily="18" charset="0"/>
              </a:rPr>
              <a:t>С</a:t>
            </a:r>
            <a:r>
              <a:rPr lang="ru-RU" sz="3200" dirty="0">
                <a:latin typeface="Times New Roman" panose="02020603050405020304" pitchFamily="18" charset="0"/>
                <a:cs typeface="Times New Roman" panose="02020603050405020304" pitchFamily="18" charset="0"/>
              </a:rPr>
              <a:t> принадлежит третьей четверти пространства, то на эпюре её горизонтальная проекция </a:t>
            </a:r>
            <a:r>
              <a:rPr lang="en-US" sz="3200" dirty="0">
                <a:latin typeface="Times New Roman" panose="02020603050405020304" pitchFamily="18" charset="0"/>
                <a:cs typeface="Times New Roman" panose="02020603050405020304" pitchFamily="18" charset="0"/>
              </a:rPr>
              <a:t>c</a:t>
            </a:r>
            <a:r>
              <a:rPr lang="ru-RU" sz="3200" dirty="0">
                <a:latin typeface="Times New Roman" panose="02020603050405020304" pitchFamily="18" charset="0"/>
                <a:cs typeface="Times New Roman" panose="02020603050405020304" pitchFamily="18" charset="0"/>
              </a:rPr>
              <a:t>  лежит выше оси проекции </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OX</a:t>
            </a:r>
            <a:r>
              <a:rPr lang="ru-RU" sz="3200" b="1"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а фронтальная проекция </a:t>
            </a:r>
            <a:r>
              <a:rPr lang="en-US" sz="3200" b="1" dirty="0">
                <a:latin typeface="Times New Roman" panose="02020603050405020304" pitchFamily="18" charset="0"/>
                <a:cs typeface="Times New Roman" panose="02020603050405020304" pitchFamily="18" charset="0"/>
              </a:rPr>
              <a:t>c</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ru-RU" sz="3200" dirty="0">
                <a:latin typeface="Times New Roman" panose="02020603050405020304" pitchFamily="18" charset="0"/>
                <a:cs typeface="Times New Roman" panose="02020603050405020304" pitchFamily="18" charset="0"/>
              </a:rPr>
              <a:t>  ниже оси проекции </a:t>
            </a:r>
            <a:r>
              <a:rPr lang="ru-RU" sz="3200" b="1" dirty="0">
                <a:latin typeface="Times New Roman" panose="02020603050405020304" pitchFamily="18" charset="0"/>
                <a:cs typeface="Times New Roman" panose="02020603050405020304" pitchFamily="18" charset="0"/>
              </a:rPr>
              <a:t>[ОХ).</a:t>
            </a:r>
            <a:r>
              <a:rPr lang="ru-RU" sz="3200" dirty="0">
                <a:latin typeface="Times New Roman" panose="02020603050405020304" pitchFamily="18" charset="0"/>
                <a:cs typeface="Times New Roman" panose="02020603050405020304" pitchFamily="18" charset="0"/>
              </a:rPr>
              <a:t>	</a:t>
            </a:r>
          </a:p>
          <a:p>
            <a:pPr algn="just"/>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Если </a:t>
            </a:r>
            <a:r>
              <a:rPr lang="ru-RU" sz="3200" dirty="0">
                <a:latin typeface="Times New Roman" panose="02020603050405020304" pitchFamily="18" charset="0"/>
                <a:cs typeface="Times New Roman" panose="02020603050405020304" pitchFamily="18" charset="0"/>
              </a:rPr>
              <a:t>точка </a:t>
            </a:r>
            <a:r>
              <a:rPr lang="en-US" sz="3200" b="1" dirty="0">
                <a:latin typeface="Times New Roman" panose="02020603050405020304" pitchFamily="18" charset="0"/>
                <a:cs typeface="Times New Roman" panose="02020603050405020304" pitchFamily="18" charset="0"/>
              </a:rPr>
              <a:t>D</a:t>
            </a:r>
            <a:r>
              <a:rPr lang="ru-RU" sz="3200" dirty="0">
                <a:latin typeface="Times New Roman" panose="02020603050405020304" pitchFamily="18" charset="0"/>
                <a:cs typeface="Times New Roman" panose="02020603050405020304" pitchFamily="18" charset="0"/>
              </a:rPr>
              <a:t> принадлежит четвёртой четверти пространства, то на эпюре её горизонтальная </a:t>
            </a:r>
            <a:r>
              <a:rPr lang="en-US" sz="3200" b="1" dirty="0">
                <a:latin typeface="Times New Roman" panose="02020603050405020304" pitchFamily="18" charset="0"/>
                <a:cs typeface="Times New Roman" panose="02020603050405020304" pitchFamily="18" charset="0"/>
              </a:rPr>
              <a:t>d</a:t>
            </a:r>
            <a:r>
              <a:rPr lang="ru-RU" sz="3200" dirty="0">
                <a:latin typeface="Times New Roman" panose="02020603050405020304" pitchFamily="18" charset="0"/>
                <a:cs typeface="Times New Roman" panose="02020603050405020304" pitchFamily="18" charset="0"/>
              </a:rPr>
              <a:t> и фронтальная </a:t>
            </a:r>
            <a:r>
              <a:rPr lang="en-US" sz="3200" b="1" dirty="0">
                <a:latin typeface="Times New Roman" panose="02020603050405020304" pitchFamily="18" charset="0"/>
                <a:cs typeface="Times New Roman" panose="02020603050405020304" pitchFamily="18" charset="0"/>
              </a:rPr>
              <a:t>d</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ru-RU" sz="3200" dirty="0">
                <a:latin typeface="Times New Roman" panose="02020603050405020304" pitchFamily="18" charset="0"/>
                <a:cs typeface="Times New Roman" panose="02020603050405020304" pitchFamily="18" charset="0"/>
              </a:rPr>
              <a:t> проекции лежит ниже оси проекции  </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OX</a:t>
            </a:r>
            <a:r>
              <a:rPr lang="ru-RU" sz="3200" b="1"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65214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4" name="Прямая соединительная линия 23"/>
          <p:cNvCxnSpPr/>
          <p:nvPr/>
        </p:nvCxnSpPr>
        <p:spPr>
          <a:xfrm>
            <a:off x="6108861" y="791906"/>
            <a:ext cx="14030" cy="267123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Прямая соединительная линия 1"/>
          <p:cNvCxnSpPr/>
          <p:nvPr/>
        </p:nvCxnSpPr>
        <p:spPr>
          <a:xfrm>
            <a:off x="1458740" y="3444379"/>
            <a:ext cx="9449068" cy="31530"/>
          </a:xfrm>
          <a:prstGeom prst="line">
            <a:avLst/>
          </a:prstGeom>
          <a:ln w="381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976341" y="2898144"/>
            <a:ext cx="447558" cy="769441"/>
          </a:xfrm>
          <a:prstGeom prst="rect">
            <a:avLst/>
          </a:prstGeom>
          <a:noFill/>
        </p:spPr>
        <p:txBody>
          <a:bodyPr wrap="none" rtlCol="0">
            <a:spAutoFit/>
          </a:bodyPr>
          <a:lstStyle/>
          <a:p>
            <a:r>
              <a:rPr lang="en-US" sz="4400" i="1" dirty="0" smtClean="0">
                <a:latin typeface="ISOCPEUR" panose="020B0604020202020204" pitchFamily="34" charset="0"/>
              </a:rPr>
              <a:t>x</a:t>
            </a:r>
            <a:endParaRPr lang="ru-RU" sz="4400" i="1" dirty="0">
              <a:latin typeface="ISOCPEUR" panose="020B0604020202020204" pitchFamily="34" charset="0"/>
            </a:endParaRPr>
          </a:p>
        </p:txBody>
      </p:sp>
      <p:sp>
        <p:nvSpPr>
          <p:cNvPr id="4" name="TextBox 3"/>
          <p:cNvSpPr txBox="1"/>
          <p:nvPr/>
        </p:nvSpPr>
        <p:spPr>
          <a:xfrm>
            <a:off x="6272307" y="452895"/>
            <a:ext cx="594261" cy="646331"/>
          </a:xfrm>
          <a:prstGeom prst="rect">
            <a:avLst/>
          </a:prstGeom>
          <a:noFill/>
        </p:spPr>
        <p:txBody>
          <a:bodyPr wrap="square" rtlCol="0">
            <a:spAutoFit/>
          </a:bodyPr>
          <a:lstStyle/>
          <a:p>
            <a:r>
              <a:rPr lang="en-US" sz="3600" i="1" dirty="0" smtClean="0">
                <a:latin typeface="ISOCPEUR" panose="020B0604020202020204" pitchFamily="34" charset="0"/>
              </a:rPr>
              <a:t>b’ </a:t>
            </a:r>
            <a:endParaRPr lang="ru-RU" sz="3600" i="1" dirty="0">
              <a:latin typeface="ISOCPEUR" panose="020B0604020202020204" pitchFamily="34" charset="0"/>
            </a:endParaRPr>
          </a:p>
        </p:txBody>
      </p:sp>
      <p:sp>
        <p:nvSpPr>
          <p:cNvPr id="5" name="TextBox 4"/>
          <p:cNvSpPr txBox="1"/>
          <p:nvPr/>
        </p:nvSpPr>
        <p:spPr>
          <a:xfrm>
            <a:off x="8902541" y="1009157"/>
            <a:ext cx="560900" cy="646331"/>
          </a:xfrm>
          <a:prstGeom prst="rect">
            <a:avLst/>
          </a:prstGeom>
          <a:noFill/>
        </p:spPr>
        <p:txBody>
          <a:bodyPr wrap="square" rtlCol="0">
            <a:spAutoFit/>
          </a:bodyPr>
          <a:lstStyle/>
          <a:p>
            <a:r>
              <a:rPr lang="en-US" sz="3600" i="1" dirty="0" smtClean="0">
                <a:latin typeface="ISOCPEUR" panose="020B0604020202020204" pitchFamily="34" charset="0"/>
              </a:rPr>
              <a:t>a’ </a:t>
            </a:r>
            <a:endParaRPr lang="ru-RU" sz="3600" i="1" dirty="0">
              <a:latin typeface="ISOCPEUR" panose="020B0604020202020204" pitchFamily="34" charset="0"/>
            </a:endParaRPr>
          </a:p>
        </p:txBody>
      </p:sp>
      <p:sp>
        <p:nvSpPr>
          <p:cNvPr id="6" name="TextBox 5"/>
          <p:cNvSpPr txBox="1"/>
          <p:nvPr/>
        </p:nvSpPr>
        <p:spPr>
          <a:xfrm>
            <a:off x="9609938" y="5446535"/>
            <a:ext cx="364758" cy="646331"/>
          </a:xfrm>
          <a:prstGeom prst="rect">
            <a:avLst/>
          </a:prstGeom>
          <a:noFill/>
        </p:spPr>
        <p:txBody>
          <a:bodyPr wrap="square" rtlCol="0">
            <a:spAutoFit/>
          </a:bodyPr>
          <a:lstStyle/>
          <a:p>
            <a:r>
              <a:rPr lang="en-US" sz="3600" i="1" dirty="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cxnSp>
        <p:nvCxnSpPr>
          <p:cNvPr id="7" name="Прямая соединительная линия 6"/>
          <p:cNvCxnSpPr/>
          <p:nvPr/>
        </p:nvCxnSpPr>
        <p:spPr>
          <a:xfrm>
            <a:off x="9482396" y="1714251"/>
            <a:ext cx="0" cy="422201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07292" y="5221180"/>
            <a:ext cx="537256" cy="646331"/>
          </a:xfrm>
          <a:prstGeom prst="rect">
            <a:avLst/>
          </a:prstGeom>
          <a:noFill/>
        </p:spPr>
        <p:txBody>
          <a:bodyPr wrap="square" rtlCol="0">
            <a:spAutoFit/>
          </a:bodyPr>
          <a:lstStyle/>
          <a:p>
            <a:r>
              <a:rPr lang="en-US" sz="3600" i="1" dirty="0">
                <a:latin typeface="ISOCPEUR" panose="020B0604020202020204" pitchFamily="34" charset="0"/>
              </a:rPr>
              <a:t>c</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9" name="TextBox 8"/>
          <p:cNvSpPr txBox="1"/>
          <p:nvPr/>
        </p:nvSpPr>
        <p:spPr>
          <a:xfrm>
            <a:off x="6173474" y="1098571"/>
            <a:ext cx="594261" cy="646331"/>
          </a:xfrm>
          <a:prstGeom prst="rect">
            <a:avLst/>
          </a:prstGeom>
          <a:noFill/>
        </p:spPr>
        <p:txBody>
          <a:bodyPr wrap="square" rtlCol="0">
            <a:spAutoFit/>
          </a:bodyPr>
          <a:lstStyle/>
          <a:p>
            <a:r>
              <a:rPr lang="en-US" sz="3600" i="1" dirty="0" smtClean="0">
                <a:latin typeface="ISOCPEUR" panose="020B0604020202020204" pitchFamily="34" charset="0"/>
              </a:rPr>
              <a:t>b </a:t>
            </a:r>
            <a:endParaRPr lang="ru-RU" sz="3600" i="1" dirty="0">
              <a:latin typeface="ISOCPEUR" panose="020B0604020202020204" pitchFamily="34" charset="0"/>
            </a:endParaRPr>
          </a:p>
        </p:txBody>
      </p:sp>
      <p:sp>
        <p:nvSpPr>
          <p:cNvPr id="10" name="Овал 9"/>
          <p:cNvSpPr/>
          <p:nvPr/>
        </p:nvSpPr>
        <p:spPr>
          <a:xfrm>
            <a:off x="9364608" y="1467295"/>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Овал 14"/>
          <p:cNvSpPr/>
          <p:nvPr/>
        </p:nvSpPr>
        <p:spPr>
          <a:xfrm>
            <a:off x="6023990" y="751710"/>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Овал 15"/>
          <p:cNvSpPr/>
          <p:nvPr/>
        </p:nvSpPr>
        <p:spPr>
          <a:xfrm>
            <a:off x="6005712" y="1477972"/>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Овал 19"/>
          <p:cNvSpPr/>
          <p:nvPr/>
        </p:nvSpPr>
        <p:spPr>
          <a:xfrm>
            <a:off x="9364676" y="5811101"/>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Овал 18"/>
          <p:cNvSpPr/>
          <p:nvPr/>
        </p:nvSpPr>
        <p:spPr>
          <a:xfrm>
            <a:off x="7419459" y="6242345"/>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3" name="Прямая соединительная линия 22"/>
          <p:cNvCxnSpPr/>
          <p:nvPr/>
        </p:nvCxnSpPr>
        <p:spPr>
          <a:xfrm>
            <a:off x="3806952" y="1747740"/>
            <a:ext cx="0" cy="37935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H="1">
            <a:off x="7532593" y="3460144"/>
            <a:ext cx="8592" cy="283843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613185" y="4840242"/>
            <a:ext cx="594261" cy="646331"/>
          </a:xfrm>
          <a:prstGeom prst="rect">
            <a:avLst/>
          </a:prstGeom>
          <a:noFill/>
        </p:spPr>
        <p:txBody>
          <a:bodyPr wrap="square" rtlCol="0">
            <a:spAutoFit/>
          </a:bodyPr>
          <a:lstStyle/>
          <a:p>
            <a:r>
              <a:rPr lang="en-US" sz="3600" i="1" dirty="0">
                <a:latin typeface="ISOCPEUR" panose="020B0604020202020204" pitchFamily="34" charset="0"/>
              </a:rPr>
              <a:t>d</a:t>
            </a:r>
            <a:endParaRPr lang="ru-RU" sz="3600" i="1" dirty="0">
              <a:latin typeface="ISOCPEUR" panose="020B0604020202020204" pitchFamily="34" charset="0"/>
            </a:endParaRPr>
          </a:p>
        </p:txBody>
      </p:sp>
      <p:sp>
        <p:nvSpPr>
          <p:cNvPr id="29" name="TextBox 28"/>
          <p:cNvSpPr txBox="1"/>
          <p:nvPr/>
        </p:nvSpPr>
        <p:spPr>
          <a:xfrm>
            <a:off x="7636011" y="5970411"/>
            <a:ext cx="594261" cy="646331"/>
          </a:xfrm>
          <a:prstGeom prst="rect">
            <a:avLst/>
          </a:prstGeom>
          <a:noFill/>
        </p:spPr>
        <p:txBody>
          <a:bodyPr wrap="square" rtlCol="0">
            <a:spAutoFit/>
          </a:bodyPr>
          <a:lstStyle/>
          <a:p>
            <a:r>
              <a:rPr lang="en-US" sz="3600" i="1" dirty="0" smtClean="0">
                <a:latin typeface="ISOCPEUR" panose="020B0604020202020204" pitchFamily="34" charset="0"/>
              </a:rPr>
              <a:t>d‘</a:t>
            </a:r>
            <a:endParaRPr lang="ru-RU" sz="3600" i="1" dirty="0">
              <a:latin typeface="ISOCPEUR" panose="020B0604020202020204" pitchFamily="34" charset="0"/>
            </a:endParaRPr>
          </a:p>
        </p:txBody>
      </p:sp>
      <p:sp>
        <p:nvSpPr>
          <p:cNvPr id="35" name="TextBox 34"/>
          <p:cNvSpPr txBox="1"/>
          <p:nvPr/>
        </p:nvSpPr>
        <p:spPr>
          <a:xfrm>
            <a:off x="3586960" y="916486"/>
            <a:ext cx="436727" cy="646331"/>
          </a:xfrm>
          <a:prstGeom prst="rect">
            <a:avLst/>
          </a:prstGeom>
          <a:noFill/>
        </p:spPr>
        <p:txBody>
          <a:bodyPr wrap="square" rtlCol="0">
            <a:spAutoFit/>
          </a:bodyPr>
          <a:lstStyle/>
          <a:p>
            <a:r>
              <a:rPr lang="en-US" sz="3600" i="1" dirty="0" smtClean="0">
                <a:latin typeface="ISOCPEUR" panose="020B0604020202020204" pitchFamily="34" charset="0"/>
              </a:rPr>
              <a:t>c </a:t>
            </a:r>
            <a:endParaRPr lang="ru-RU" sz="3600" i="1" dirty="0">
              <a:latin typeface="ISOCPEUR" panose="020B0604020202020204" pitchFamily="34" charset="0"/>
            </a:endParaRPr>
          </a:p>
        </p:txBody>
      </p:sp>
      <p:sp>
        <p:nvSpPr>
          <p:cNvPr id="37" name="Овал 36"/>
          <p:cNvSpPr/>
          <p:nvPr/>
        </p:nvSpPr>
        <p:spPr>
          <a:xfrm>
            <a:off x="3706571" y="3367755"/>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Овал 38"/>
          <p:cNvSpPr/>
          <p:nvPr/>
        </p:nvSpPr>
        <p:spPr>
          <a:xfrm>
            <a:off x="7452244" y="3354379"/>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Овал 39"/>
          <p:cNvSpPr/>
          <p:nvPr/>
        </p:nvSpPr>
        <p:spPr>
          <a:xfrm>
            <a:off x="9400608" y="3379321"/>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43" name="TextBox 42"/>
              <p:cNvSpPr txBox="1"/>
              <p:nvPr/>
            </p:nvSpPr>
            <p:spPr>
              <a:xfrm rot="5400000" flipH="1">
                <a:off x="3351509" y="3098228"/>
                <a:ext cx="663910" cy="584775"/>
              </a:xfrm>
              <a:prstGeom prst="rect">
                <a:avLst/>
              </a:prstGeom>
              <a:noFill/>
            </p:spPr>
            <p:txBody>
              <a:bodyPr wrap="square"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 </a:t>
                </a:r>
                <a:endParaRPr lang="ru-RU" sz="3200" dirty="0"/>
              </a:p>
            </p:txBody>
          </p:sp>
        </mc:Choice>
        <mc:Fallback xmlns="">
          <p:sp>
            <p:nvSpPr>
              <p:cNvPr id="43" name="TextBox 42"/>
              <p:cNvSpPr txBox="1">
                <a:spLocks noRot="1" noChangeAspect="1" noMove="1" noResize="1" noEditPoints="1" noAdjustHandles="1" noChangeArrowheads="1" noChangeShapeType="1" noTextEdit="1"/>
              </p:cNvSpPr>
              <p:nvPr/>
            </p:nvSpPr>
            <p:spPr>
              <a:xfrm rot="5400000" flipH="1">
                <a:off x="3351509" y="3098228"/>
                <a:ext cx="663910" cy="584775"/>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rot="16200000" flipH="1">
                <a:off x="9375122" y="3330623"/>
                <a:ext cx="410971" cy="584775"/>
              </a:xfrm>
              <a:prstGeom prst="rect">
                <a:avLst/>
              </a:prstGeom>
              <a:noFill/>
            </p:spPr>
            <p:txBody>
              <a:bodyPr wrap="square"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 </a:t>
                </a:r>
                <a:endParaRPr lang="ru-RU" sz="3200" dirty="0"/>
              </a:p>
            </p:txBody>
          </p:sp>
        </mc:Choice>
        <mc:Fallback xmlns="">
          <p:sp>
            <p:nvSpPr>
              <p:cNvPr id="45" name="TextBox 44"/>
              <p:cNvSpPr txBox="1">
                <a:spLocks noRot="1" noChangeAspect="1" noMove="1" noResize="1" noEditPoints="1" noAdjustHandles="1" noChangeArrowheads="1" noChangeShapeType="1" noTextEdit="1"/>
              </p:cNvSpPr>
              <p:nvPr/>
            </p:nvSpPr>
            <p:spPr>
              <a:xfrm rot="16200000" flipH="1">
                <a:off x="9375122" y="3330623"/>
                <a:ext cx="410971" cy="584775"/>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rot="16200000" flipH="1">
                <a:off x="7465419" y="3325104"/>
                <a:ext cx="410971" cy="646331"/>
              </a:xfrm>
              <a:prstGeom prst="rect">
                <a:avLst/>
              </a:prstGeom>
              <a:noFill/>
            </p:spPr>
            <p:txBody>
              <a:bodyPr wrap="square" rtlCol="0">
                <a:spAutoFit/>
              </a:bodyPr>
              <a:lstStyle/>
              <a:p>
                <a14:m>
                  <m:oMath xmlns:m="http://schemas.openxmlformats.org/officeDocument/2006/math">
                    <m:r>
                      <a:rPr lang="en-US" sz="3600" i="1" smtClean="0">
                        <a:latin typeface="Cambria Math" panose="02040503050406030204" pitchFamily="18" charset="0"/>
                        <a:ea typeface="Cambria Math" panose="02040503050406030204" pitchFamily="18" charset="0"/>
                      </a:rPr>
                      <m:t>∟</m:t>
                    </m:r>
                  </m:oMath>
                </a14:m>
                <a:r>
                  <a:rPr lang="en-US" sz="3600" dirty="0" smtClean="0"/>
                  <a:t> </a:t>
                </a:r>
                <a:endParaRPr lang="ru-RU" sz="3600" dirty="0"/>
              </a:p>
            </p:txBody>
          </p:sp>
        </mc:Choice>
        <mc:Fallback xmlns="">
          <p:sp>
            <p:nvSpPr>
              <p:cNvPr id="46" name="TextBox 45"/>
              <p:cNvSpPr txBox="1">
                <a:spLocks noRot="1" noChangeAspect="1" noMove="1" noResize="1" noEditPoints="1" noAdjustHandles="1" noChangeArrowheads="1" noChangeShapeType="1" noTextEdit="1"/>
              </p:cNvSpPr>
              <p:nvPr/>
            </p:nvSpPr>
            <p:spPr>
              <a:xfrm rot="16200000" flipH="1">
                <a:off x="7465419" y="3325104"/>
                <a:ext cx="410971" cy="646331"/>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rot="5400000" flipH="1">
                <a:off x="5818504" y="3000257"/>
                <a:ext cx="410971" cy="584775"/>
              </a:xfrm>
              <a:prstGeom prst="rect">
                <a:avLst/>
              </a:prstGeom>
              <a:noFill/>
            </p:spPr>
            <p:txBody>
              <a:bodyPr wrap="square" rtlCol="0">
                <a:spAutoFit/>
              </a:bodyPr>
              <a:lstStyle/>
              <a:p>
                <a14:m>
                  <m:oMath xmlns:m="http://schemas.openxmlformats.org/officeDocument/2006/math">
                    <m:r>
                      <a:rPr lang="en-US" sz="3200" i="1" smtClean="0">
                        <a:latin typeface="Cambria Math" panose="02040503050406030204" pitchFamily="18" charset="0"/>
                        <a:ea typeface="Cambria Math" panose="02040503050406030204" pitchFamily="18" charset="0"/>
                      </a:rPr>
                      <m:t>∟</m:t>
                    </m:r>
                  </m:oMath>
                </a14:m>
                <a:r>
                  <a:rPr lang="en-US" sz="3200" dirty="0" smtClean="0"/>
                  <a:t> </a:t>
                </a:r>
                <a:endParaRPr lang="ru-RU" sz="3200" dirty="0"/>
              </a:p>
            </p:txBody>
          </p:sp>
        </mc:Choice>
        <mc:Fallback xmlns="">
          <p:sp>
            <p:nvSpPr>
              <p:cNvPr id="47" name="TextBox 46"/>
              <p:cNvSpPr txBox="1">
                <a:spLocks noRot="1" noChangeAspect="1" noMove="1" noResize="1" noEditPoints="1" noAdjustHandles="1" noChangeArrowheads="1" noChangeShapeType="1" noTextEdit="1"/>
              </p:cNvSpPr>
              <p:nvPr/>
            </p:nvSpPr>
            <p:spPr>
              <a:xfrm rot="5400000" flipH="1">
                <a:off x="5818504" y="3000257"/>
                <a:ext cx="410971" cy="584775"/>
              </a:xfrm>
              <a:prstGeom prst="rect">
                <a:avLst/>
              </a:prstGeom>
              <a:blipFill>
                <a:blip r:embed="rId5"/>
                <a:stretch>
                  <a:fillRect/>
                </a:stretch>
              </a:blipFill>
            </p:spPr>
            <p:txBody>
              <a:bodyPr/>
              <a:lstStyle/>
              <a:p>
                <a:r>
                  <a:rPr lang="ru-RU">
                    <a:noFill/>
                  </a:rPr>
                  <a:t> </a:t>
                </a:r>
              </a:p>
            </p:txBody>
          </p:sp>
        </mc:Fallback>
      </mc:AlternateContent>
      <p:sp>
        <p:nvSpPr>
          <p:cNvPr id="49" name="Прямоугольник 48"/>
          <p:cNvSpPr/>
          <p:nvPr/>
        </p:nvSpPr>
        <p:spPr>
          <a:xfrm>
            <a:off x="1191246" y="6092866"/>
            <a:ext cx="1103187" cy="584775"/>
          </a:xfrm>
          <a:prstGeom prst="rect">
            <a:avLst/>
          </a:prstGeom>
        </p:spPr>
        <p:txBody>
          <a:bodyPr wrap="none">
            <a:spAutoFit/>
          </a:bodyPr>
          <a:lstStyle/>
          <a:p>
            <a:r>
              <a:rPr lang="ru-RU" sz="3200" dirty="0"/>
              <a:t>Рис.6</a:t>
            </a:r>
          </a:p>
        </p:txBody>
      </p:sp>
      <p:sp>
        <p:nvSpPr>
          <p:cNvPr id="18" name="Овал 17"/>
          <p:cNvSpPr/>
          <p:nvPr/>
        </p:nvSpPr>
        <p:spPr>
          <a:xfrm>
            <a:off x="7432609" y="5076193"/>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Овал 16"/>
          <p:cNvSpPr/>
          <p:nvPr/>
        </p:nvSpPr>
        <p:spPr>
          <a:xfrm>
            <a:off x="3698376" y="1624458"/>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Овал 32"/>
          <p:cNvSpPr/>
          <p:nvPr/>
        </p:nvSpPr>
        <p:spPr>
          <a:xfrm>
            <a:off x="3698376" y="551926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TextBox 51"/>
          <p:cNvSpPr txBox="1"/>
          <p:nvPr/>
        </p:nvSpPr>
        <p:spPr>
          <a:xfrm>
            <a:off x="9515613" y="3004534"/>
            <a:ext cx="665971" cy="646331"/>
          </a:xfrm>
          <a:prstGeom prst="rect">
            <a:avLst/>
          </a:prstGeom>
          <a:noFill/>
        </p:spPr>
        <p:txBody>
          <a:bodyPr wrap="square" rtlCol="0">
            <a:spAutoFit/>
          </a:bodyPr>
          <a:lstStyle/>
          <a:p>
            <a:r>
              <a:rPr lang="en-US" sz="3600" i="1" dirty="0" smtClean="0">
                <a:latin typeface="ISOCPEUR" panose="020B0604020202020204" pitchFamily="34" charset="0"/>
              </a:rPr>
              <a:t>a</a:t>
            </a:r>
            <a:r>
              <a:rPr lang="ru-RU" sz="2800" i="1" dirty="0" smtClean="0">
                <a:latin typeface="ISOCPEUR" panose="020B0604020202020204" pitchFamily="34" charset="0"/>
              </a:rPr>
              <a:t>х</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3" name="TextBox 52"/>
          <p:cNvSpPr txBox="1"/>
          <p:nvPr/>
        </p:nvSpPr>
        <p:spPr>
          <a:xfrm>
            <a:off x="6158311" y="2815593"/>
            <a:ext cx="665971" cy="646331"/>
          </a:xfrm>
          <a:prstGeom prst="rect">
            <a:avLst/>
          </a:prstGeom>
          <a:noFill/>
        </p:spPr>
        <p:txBody>
          <a:bodyPr wrap="square" rtlCol="0">
            <a:spAutoFit/>
          </a:bodyPr>
          <a:lstStyle/>
          <a:p>
            <a:r>
              <a:rPr lang="en-US" sz="3600" i="1" dirty="0">
                <a:latin typeface="ISOCPEUR" panose="020B0604020202020204" pitchFamily="34" charset="0"/>
              </a:rPr>
              <a:t>b</a:t>
            </a:r>
            <a:r>
              <a:rPr lang="ru-RU" sz="2800" i="1" dirty="0" smtClean="0">
                <a:latin typeface="ISOCPEUR" panose="020B0604020202020204" pitchFamily="34" charset="0"/>
              </a:rPr>
              <a:t>х</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6" name="TextBox 55"/>
          <p:cNvSpPr txBox="1"/>
          <p:nvPr/>
        </p:nvSpPr>
        <p:spPr>
          <a:xfrm>
            <a:off x="3842373" y="2829578"/>
            <a:ext cx="665971" cy="646331"/>
          </a:xfrm>
          <a:prstGeom prst="rect">
            <a:avLst/>
          </a:prstGeom>
          <a:noFill/>
        </p:spPr>
        <p:txBody>
          <a:bodyPr wrap="square" rtlCol="0">
            <a:spAutoFit/>
          </a:bodyPr>
          <a:lstStyle/>
          <a:p>
            <a:r>
              <a:rPr lang="en-US" sz="3600" i="1" dirty="0" smtClean="0">
                <a:latin typeface="ISOCPEUR" panose="020B0604020202020204" pitchFamily="34" charset="0"/>
              </a:rPr>
              <a:t>c</a:t>
            </a:r>
            <a:r>
              <a:rPr lang="ru-RU" sz="2800" i="1" dirty="0" smtClean="0">
                <a:latin typeface="ISOCPEUR" panose="020B0604020202020204" pitchFamily="34" charset="0"/>
              </a:rPr>
              <a:t>х</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7" name="TextBox 56"/>
          <p:cNvSpPr txBox="1"/>
          <p:nvPr/>
        </p:nvSpPr>
        <p:spPr>
          <a:xfrm>
            <a:off x="7466559" y="2381504"/>
            <a:ext cx="665971" cy="646331"/>
          </a:xfrm>
          <a:prstGeom prst="rect">
            <a:avLst/>
          </a:prstGeom>
          <a:noFill/>
        </p:spPr>
        <p:txBody>
          <a:bodyPr wrap="square" rtlCol="0">
            <a:spAutoFit/>
          </a:bodyPr>
          <a:lstStyle/>
          <a:p>
            <a:r>
              <a:rPr lang="en-US" sz="3600" i="1" dirty="0" smtClean="0">
                <a:latin typeface="ISOCPEUR" panose="020B0604020202020204" pitchFamily="34" charset="0"/>
              </a:rPr>
              <a:t>d</a:t>
            </a:r>
            <a:r>
              <a:rPr lang="ru-RU" sz="2800" i="1" dirty="0" smtClean="0">
                <a:latin typeface="ISOCPEUR" panose="020B0604020202020204" pitchFamily="34" charset="0"/>
              </a:rPr>
              <a:t>х</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36" name="Овал 35"/>
          <p:cNvSpPr/>
          <p:nvPr/>
        </p:nvSpPr>
        <p:spPr>
          <a:xfrm>
            <a:off x="3639059" y="3282615"/>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Овал 37"/>
          <p:cNvSpPr/>
          <p:nvPr/>
        </p:nvSpPr>
        <p:spPr>
          <a:xfrm>
            <a:off x="5943013" y="3282864"/>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Овал 43"/>
          <p:cNvSpPr/>
          <p:nvPr/>
        </p:nvSpPr>
        <p:spPr>
          <a:xfrm>
            <a:off x="7620145" y="3521562"/>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9554305" y="3534975"/>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6018635" y="3359562"/>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33247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anim calcmode="lin" valueType="num">
                                      <p:cBhvr>
                                        <p:cTn id="13" dur="2000" fill="hold"/>
                                        <p:tgtEl>
                                          <p:spTgt spid="3"/>
                                        </p:tgtEl>
                                        <p:attrNameLst>
                                          <p:attrName>ppt_w</p:attrName>
                                        </p:attrNameLst>
                                      </p:cBhvr>
                                      <p:tavLst>
                                        <p:tav tm="0" fmla="#ppt_w*sin(2.5*pi*$)">
                                          <p:val>
                                            <p:fltVal val="0"/>
                                          </p:val>
                                        </p:tav>
                                        <p:tav tm="100000">
                                          <p:val>
                                            <p:fltVal val="1"/>
                                          </p:val>
                                        </p:tav>
                                      </p:tavLst>
                                    </p:anim>
                                    <p:anim calcmode="lin" valueType="num">
                                      <p:cBhvr>
                                        <p:cTn id="14" dur="20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80">
                                          <p:stCondLst>
                                            <p:cond delay="0"/>
                                          </p:stCondLst>
                                        </p:cTn>
                                        <p:tgtEl>
                                          <p:spTgt spid="20"/>
                                        </p:tgtEl>
                                      </p:cBhvr>
                                    </p:animEffect>
                                    <p:anim calcmode="lin" valueType="num">
                                      <p:cBhvr>
                                        <p:cTn id="20" dur="1822" tmFilter="0,0; 0.14,0.36; 0.43,0.73; 0.71,0.91; 1.0,1.0">
                                          <p:stCondLst>
                                            <p:cond delay="0"/>
                                          </p:stCondLst>
                                        </p:cTn>
                                        <p:tgtEl>
                                          <p:spTgt spid="20"/>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20"/>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20"/>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20"/>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20"/>
                                        </p:tgtEl>
                                        <p:attrNameLst>
                                          <p:attrName>ppt_y</p:attrName>
                                        </p:attrNameLst>
                                      </p:cBhvr>
                                      <p:tavLst>
                                        <p:tav tm="0" fmla="#ppt_y-sin(pi*$)/81">
                                          <p:val>
                                            <p:fltVal val="0"/>
                                          </p:val>
                                        </p:tav>
                                        <p:tav tm="100000">
                                          <p:val>
                                            <p:fltVal val="1"/>
                                          </p:val>
                                        </p:tav>
                                      </p:tavLst>
                                    </p:anim>
                                    <p:animScale>
                                      <p:cBhvr>
                                        <p:cTn id="25" dur="26">
                                          <p:stCondLst>
                                            <p:cond delay="650"/>
                                          </p:stCondLst>
                                        </p:cTn>
                                        <p:tgtEl>
                                          <p:spTgt spid="20"/>
                                        </p:tgtEl>
                                      </p:cBhvr>
                                      <p:to x="100000" y="60000"/>
                                    </p:animScale>
                                    <p:animScale>
                                      <p:cBhvr>
                                        <p:cTn id="26" dur="166" decel="50000">
                                          <p:stCondLst>
                                            <p:cond delay="676"/>
                                          </p:stCondLst>
                                        </p:cTn>
                                        <p:tgtEl>
                                          <p:spTgt spid="20"/>
                                        </p:tgtEl>
                                      </p:cBhvr>
                                      <p:to x="100000" y="100000"/>
                                    </p:animScale>
                                    <p:animScale>
                                      <p:cBhvr>
                                        <p:cTn id="27" dur="26">
                                          <p:stCondLst>
                                            <p:cond delay="1312"/>
                                          </p:stCondLst>
                                        </p:cTn>
                                        <p:tgtEl>
                                          <p:spTgt spid="20"/>
                                        </p:tgtEl>
                                      </p:cBhvr>
                                      <p:to x="100000" y="80000"/>
                                    </p:animScale>
                                    <p:animScale>
                                      <p:cBhvr>
                                        <p:cTn id="28" dur="166" decel="50000">
                                          <p:stCondLst>
                                            <p:cond delay="1338"/>
                                          </p:stCondLst>
                                        </p:cTn>
                                        <p:tgtEl>
                                          <p:spTgt spid="20"/>
                                        </p:tgtEl>
                                      </p:cBhvr>
                                      <p:to x="100000" y="100000"/>
                                    </p:animScale>
                                    <p:animScale>
                                      <p:cBhvr>
                                        <p:cTn id="29" dur="26">
                                          <p:stCondLst>
                                            <p:cond delay="1642"/>
                                          </p:stCondLst>
                                        </p:cTn>
                                        <p:tgtEl>
                                          <p:spTgt spid="20"/>
                                        </p:tgtEl>
                                      </p:cBhvr>
                                      <p:to x="100000" y="90000"/>
                                    </p:animScale>
                                    <p:animScale>
                                      <p:cBhvr>
                                        <p:cTn id="30" dur="166" decel="50000">
                                          <p:stCondLst>
                                            <p:cond delay="1668"/>
                                          </p:stCondLst>
                                        </p:cTn>
                                        <p:tgtEl>
                                          <p:spTgt spid="20"/>
                                        </p:tgtEl>
                                      </p:cBhvr>
                                      <p:to x="100000" y="100000"/>
                                    </p:animScale>
                                    <p:animScale>
                                      <p:cBhvr>
                                        <p:cTn id="31" dur="26">
                                          <p:stCondLst>
                                            <p:cond delay="1808"/>
                                          </p:stCondLst>
                                        </p:cTn>
                                        <p:tgtEl>
                                          <p:spTgt spid="20"/>
                                        </p:tgtEl>
                                      </p:cBhvr>
                                      <p:to x="100000" y="95000"/>
                                    </p:animScale>
                                    <p:animScale>
                                      <p:cBhvr>
                                        <p:cTn id="32" dur="166" decel="50000">
                                          <p:stCondLst>
                                            <p:cond delay="1834"/>
                                          </p:stCondLst>
                                        </p:cTn>
                                        <p:tgtEl>
                                          <p:spTgt spid="20"/>
                                        </p:tgtEl>
                                      </p:cBhvr>
                                      <p:to x="100000" y="100000"/>
                                    </p:animScale>
                                  </p:childTnLst>
                                </p:cTn>
                              </p:par>
                              <p:par>
                                <p:cTn id="33" presetID="26"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80">
                                          <p:stCondLst>
                                            <p:cond delay="0"/>
                                          </p:stCondLst>
                                        </p:cTn>
                                        <p:tgtEl>
                                          <p:spTgt spid="6"/>
                                        </p:tgtEl>
                                      </p:cBhvr>
                                    </p:animEffect>
                                    <p:anim calcmode="lin" valueType="num">
                                      <p:cBhvr>
                                        <p:cTn id="3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1" dur="26">
                                          <p:stCondLst>
                                            <p:cond delay="650"/>
                                          </p:stCondLst>
                                        </p:cTn>
                                        <p:tgtEl>
                                          <p:spTgt spid="6"/>
                                        </p:tgtEl>
                                      </p:cBhvr>
                                      <p:to x="100000" y="60000"/>
                                    </p:animScale>
                                    <p:animScale>
                                      <p:cBhvr>
                                        <p:cTn id="42" dur="166" decel="50000">
                                          <p:stCondLst>
                                            <p:cond delay="676"/>
                                          </p:stCondLst>
                                        </p:cTn>
                                        <p:tgtEl>
                                          <p:spTgt spid="6"/>
                                        </p:tgtEl>
                                      </p:cBhvr>
                                      <p:to x="100000" y="100000"/>
                                    </p:animScale>
                                    <p:animScale>
                                      <p:cBhvr>
                                        <p:cTn id="43" dur="26">
                                          <p:stCondLst>
                                            <p:cond delay="1312"/>
                                          </p:stCondLst>
                                        </p:cTn>
                                        <p:tgtEl>
                                          <p:spTgt spid="6"/>
                                        </p:tgtEl>
                                      </p:cBhvr>
                                      <p:to x="100000" y="80000"/>
                                    </p:animScale>
                                    <p:animScale>
                                      <p:cBhvr>
                                        <p:cTn id="44" dur="166" decel="50000">
                                          <p:stCondLst>
                                            <p:cond delay="1338"/>
                                          </p:stCondLst>
                                        </p:cTn>
                                        <p:tgtEl>
                                          <p:spTgt spid="6"/>
                                        </p:tgtEl>
                                      </p:cBhvr>
                                      <p:to x="100000" y="100000"/>
                                    </p:animScale>
                                    <p:animScale>
                                      <p:cBhvr>
                                        <p:cTn id="45" dur="26">
                                          <p:stCondLst>
                                            <p:cond delay="1642"/>
                                          </p:stCondLst>
                                        </p:cTn>
                                        <p:tgtEl>
                                          <p:spTgt spid="6"/>
                                        </p:tgtEl>
                                      </p:cBhvr>
                                      <p:to x="100000" y="90000"/>
                                    </p:animScale>
                                    <p:animScale>
                                      <p:cBhvr>
                                        <p:cTn id="46" dur="166" decel="50000">
                                          <p:stCondLst>
                                            <p:cond delay="1668"/>
                                          </p:stCondLst>
                                        </p:cTn>
                                        <p:tgtEl>
                                          <p:spTgt spid="6"/>
                                        </p:tgtEl>
                                      </p:cBhvr>
                                      <p:to x="100000" y="100000"/>
                                    </p:animScale>
                                    <p:animScale>
                                      <p:cBhvr>
                                        <p:cTn id="47" dur="26">
                                          <p:stCondLst>
                                            <p:cond delay="1808"/>
                                          </p:stCondLst>
                                        </p:cTn>
                                        <p:tgtEl>
                                          <p:spTgt spid="6"/>
                                        </p:tgtEl>
                                      </p:cBhvr>
                                      <p:to x="100000" y="95000"/>
                                    </p:animScale>
                                    <p:animScale>
                                      <p:cBhvr>
                                        <p:cTn id="48" dur="166" decel="50000">
                                          <p:stCondLst>
                                            <p:cond delay="1834"/>
                                          </p:stCondLst>
                                        </p:cTn>
                                        <p:tgtEl>
                                          <p:spTgt spid="6"/>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1000"/>
                                        <p:tgtEl>
                                          <p:spTgt spid="7"/>
                                        </p:tgtEl>
                                      </p:cBhvr>
                                    </p:animEffect>
                                    <p:anim calcmode="lin" valueType="num">
                                      <p:cBhvr>
                                        <p:cTn id="54" dur="1000" fill="hold"/>
                                        <p:tgtEl>
                                          <p:spTgt spid="7"/>
                                        </p:tgtEl>
                                        <p:attrNameLst>
                                          <p:attrName>ppt_x</p:attrName>
                                        </p:attrNameLst>
                                      </p:cBhvr>
                                      <p:tavLst>
                                        <p:tav tm="0">
                                          <p:val>
                                            <p:strVal val="#ppt_x"/>
                                          </p:val>
                                        </p:tav>
                                        <p:tav tm="100000">
                                          <p:val>
                                            <p:strVal val="#ppt_x"/>
                                          </p:val>
                                        </p:tav>
                                      </p:tavLst>
                                    </p:anim>
                                    <p:anim calcmode="lin" valueType="num">
                                      <p:cBhvr>
                                        <p:cTn id="55" dur="1000" fill="hold"/>
                                        <p:tgtEl>
                                          <p:spTgt spid="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fade">
                                      <p:cBhvr>
                                        <p:cTn id="58" dur="1000"/>
                                        <p:tgtEl>
                                          <p:spTgt spid="10"/>
                                        </p:tgtEl>
                                      </p:cBhvr>
                                    </p:animEffect>
                                    <p:anim calcmode="lin" valueType="num">
                                      <p:cBhvr>
                                        <p:cTn id="59" dur="1000" fill="hold"/>
                                        <p:tgtEl>
                                          <p:spTgt spid="10"/>
                                        </p:tgtEl>
                                        <p:attrNameLst>
                                          <p:attrName>ppt_x</p:attrName>
                                        </p:attrNameLst>
                                      </p:cBhvr>
                                      <p:tavLst>
                                        <p:tav tm="0">
                                          <p:val>
                                            <p:strVal val="#ppt_x"/>
                                          </p:val>
                                        </p:tav>
                                        <p:tav tm="100000">
                                          <p:val>
                                            <p:strVal val="#ppt_x"/>
                                          </p:val>
                                        </p:tav>
                                      </p:tavLst>
                                    </p:anim>
                                    <p:anim calcmode="lin" valueType="num">
                                      <p:cBhvr>
                                        <p:cTn id="60" dur="1000" fill="hold"/>
                                        <p:tgtEl>
                                          <p:spTgt spid="10"/>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1000"/>
                                        <p:tgtEl>
                                          <p:spTgt spid="5"/>
                                        </p:tgtEl>
                                      </p:cBhvr>
                                    </p:animEffect>
                                    <p:anim calcmode="lin" valueType="num">
                                      <p:cBhvr>
                                        <p:cTn id="64" dur="1000" fill="hold"/>
                                        <p:tgtEl>
                                          <p:spTgt spid="5"/>
                                        </p:tgtEl>
                                        <p:attrNameLst>
                                          <p:attrName>ppt_x</p:attrName>
                                        </p:attrNameLst>
                                      </p:cBhvr>
                                      <p:tavLst>
                                        <p:tav tm="0">
                                          <p:val>
                                            <p:strVal val="#ppt_x"/>
                                          </p:val>
                                        </p:tav>
                                        <p:tav tm="100000">
                                          <p:val>
                                            <p:strVal val="#ppt_x"/>
                                          </p:val>
                                        </p:tav>
                                      </p:tavLst>
                                    </p:anim>
                                    <p:anim calcmode="lin" valueType="num">
                                      <p:cBhvr>
                                        <p:cTn id="6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40"/>
                                        </p:tgtEl>
                                        <p:attrNameLst>
                                          <p:attrName>style.visibility</p:attrName>
                                        </p:attrNameLst>
                                      </p:cBhvr>
                                      <p:to>
                                        <p:strVal val="visible"/>
                                      </p:to>
                                    </p:set>
                                    <p:anim calcmode="lin" valueType="num">
                                      <p:cBhvr additive="base">
                                        <p:cTn id="70" dur="500" fill="hold"/>
                                        <p:tgtEl>
                                          <p:spTgt spid="40"/>
                                        </p:tgtEl>
                                        <p:attrNameLst>
                                          <p:attrName>ppt_x</p:attrName>
                                        </p:attrNameLst>
                                      </p:cBhvr>
                                      <p:tavLst>
                                        <p:tav tm="0">
                                          <p:val>
                                            <p:strVal val="#ppt_x"/>
                                          </p:val>
                                        </p:tav>
                                        <p:tav tm="100000">
                                          <p:val>
                                            <p:strVal val="#ppt_x"/>
                                          </p:val>
                                        </p:tav>
                                      </p:tavLst>
                                    </p:anim>
                                    <p:anim calcmode="lin" valueType="num">
                                      <p:cBhvr additive="base">
                                        <p:cTn id="71" dur="500" fill="hold"/>
                                        <p:tgtEl>
                                          <p:spTgt spid="4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2"/>
                                        </p:tgtEl>
                                        <p:attrNameLst>
                                          <p:attrName>style.visibility</p:attrName>
                                        </p:attrNameLst>
                                      </p:cBhvr>
                                      <p:to>
                                        <p:strVal val="visible"/>
                                      </p:to>
                                    </p:set>
                                    <p:anim calcmode="lin" valueType="num">
                                      <p:cBhvr additive="base">
                                        <p:cTn id="74" dur="500" fill="hold"/>
                                        <p:tgtEl>
                                          <p:spTgt spid="52"/>
                                        </p:tgtEl>
                                        <p:attrNameLst>
                                          <p:attrName>ppt_x</p:attrName>
                                        </p:attrNameLst>
                                      </p:cBhvr>
                                      <p:tavLst>
                                        <p:tav tm="0">
                                          <p:val>
                                            <p:strVal val="#ppt_x"/>
                                          </p:val>
                                        </p:tav>
                                        <p:tav tm="100000">
                                          <p:val>
                                            <p:strVal val="#ppt_x"/>
                                          </p:val>
                                        </p:tav>
                                      </p:tavLst>
                                    </p:anim>
                                    <p:anim calcmode="lin" valueType="num">
                                      <p:cBhvr additive="base">
                                        <p:cTn id="75"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48"/>
                                        </p:tgtEl>
                                        <p:attrNameLst>
                                          <p:attrName>style.visibility</p:attrName>
                                        </p:attrNameLst>
                                      </p:cBhvr>
                                      <p:to>
                                        <p:strVal val="visible"/>
                                      </p:to>
                                    </p:set>
                                    <p:anim calcmode="lin" valueType="num">
                                      <p:cBhvr additive="base">
                                        <p:cTn id="80" dur="500" fill="hold"/>
                                        <p:tgtEl>
                                          <p:spTgt spid="48"/>
                                        </p:tgtEl>
                                        <p:attrNameLst>
                                          <p:attrName>ppt_x</p:attrName>
                                        </p:attrNameLst>
                                      </p:cBhvr>
                                      <p:tavLst>
                                        <p:tav tm="0">
                                          <p:val>
                                            <p:strVal val="#ppt_x"/>
                                          </p:val>
                                        </p:tav>
                                        <p:tav tm="100000">
                                          <p:val>
                                            <p:strVal val="#ppt_x"/>
                                          </p:val>
                                        </p:tav>
                                      </p:tavLst>
                                    </p:anim>
                                    <p:anim calcmode="lin" valueType="num">
                                      <p:cBhvr additive="base">
                                        <p:cTn id="81" dur="500" fill="hold"/>
                                        <p:tgtEl>
                                          <p:spTgt spid="48"/>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45"/>
                                        </p:tgtEl>
                                        <p:attrNameLst>
                                          <p:attrName>style.visibility</p:attrName>
                                        </p:attrNameLst>
                                      </p:cBhvr>
                                      <p:to>
                                        <p:strVal val="visible"/>
                                      </p:to>
                                    </p:set>
                                    <p:anim calcmode="lin" valueType="num">
                                      <p:cBhvr additive="base">
                                        <p:cTn id="84" dur="500" fill="hold"/>
                                        <p:tgtEl>
                                          <p:spTgt spid="45"/>
                                        </p:tgtEl>
                                        <p:attrNameLst>
                                          <p:attrName>ppt_x</p:attrName>
                                        </p:attrNameLst>
                                      </p:cBhvr>
                                      <p:tavLst>
                                        <p:tav tm="0">
                                          <p:val>
                                            <p:strVal val="#ppt_x"/>
                                          </p:val>
                                        </p:tav>
                                        <p:tav tm="100000">
                                          <p:val>
                                            <p:strVal val="#ppt_x"/>
                                          </p:val>
                                        </p:tav>
                                      </p:tavLst>
                                    </p:anim>
                                    <p:anim calcmode="lin" valueType="num">
                                      <p:cBhvr additive="base">
                                        <p:cTn id="85"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6" presetClass="entr" presetSubtype="0"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wipe(down)">
                                      <p:cBhvr>
                                        <p:cTn id="90" dur="580">
                                          <p:stCondLst>
                                            <p:cond delay="0"/>
                                          </p:stCondLst>
                                        </p:cTn>
                                        <p:tgtEl>
                                          <p:spTgt spid="15"/>
                                        </p:tgtEl>
                                      </p:cBhvr>
                                    </p:animEffect>
                                    <p:anim calcmode="lin" valueType="num">
                                      <p:cBhvr>
                                        <p:cTn id="91"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92"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93"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94"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95"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96" dur="26">
                                          <p:stCondLst>
                                            <p:cond delay="650"/>
                                          </p:stCondLst>
                                        </p:cTn>
                                        <p:tgtEl>
                                          <p:spTgt spid="15"/>
                                        </p:tgtEl>
                                      </p:cBhvr>
                                      <p:to x="100000" y="60000"/>
                                    </p:animScale>
                                    <p:animScale>
                                      <p:cBhvr>
                                        <p:cTn id="97" dur="166" decel="50000">
                                          <p:stCondLst>
                                            <p:cond delay="676"/>
                                          </p:stCondLst>
                                        </p:cTn>
                                        <p:tgtEl>
                                          <p:spTgt spid="15"/>
                                        </p:tgtEl>
                                      </p:cBhvr>
                                      <p:to x="100000" y="100000"/>
                                    </p:animScale>
                                    <p:animScale>
                                      <p:cBhvr>
                                        <p:cTn id="98" dur="26">
                                          <p:stCondLst>
                                            <p:cond delay="1312"/>
                                          </p:stCondLst>
                                        </p:cTn>
                                        <p:tgtEl>
                                          <p:spTgt spid="15"/>
                                        </p:tgtEl>
                                      </p:cBhvr>
                                      <p:to x="100000" y="80000"/>
                                    </p:animScale>
                                    <p:animScale>
                                      <p:cBhvr>
                                        <p:cTn id="99" dur="166" decel="50000">
                                          <p:stCondLst>
                                            <p:cond delay="1338"/>
                                          </p:stCondLst>
                                        </p:cTn>
                                        <p:tgtEl>
                                          <p:spTgt spid="15"/>
                                        </p:tgtEl>
                                      </p:cBhvr>
                                      <p:to x="100000" y="100000"/>
                                    </p:animScale>
                                    <p:animScale>
                                      <p:cBhvr>
                                        <p:cTn id="100" dur="26">
                                          <p:stCondLst>
                                            <p:cond delay="1642"/>
                                          </p:stCondLst>
                                        </p:cTn>
                                        <p:tgtEl>
                                          <p:spTgt spid="15"/>
                                        </p:tgtEl>
                                      </p:cBhvr>
                                      <p:to x="100000" y="90000"/>
                                    </p:animScale>
                                    <p:animScale>
                                      <p:cBhvr>
                                        <p:cTn id="101" dur="166" decel="50000">
                                          <p:stCondLst>
                                            <p:cond delay="1668"/>
                                          </p:stCondLst>
                                        </p:cTn>
                                        <p:tgtEl>
                                          <p:spTgt spid="15"/>
                                        </p:tgtEl>
                                      </p:cBhvr>
                                      <p:to x="100000" y="100000"/>
                                    </p:animScale>
                                    <p:animScale>
                                      <p:cBhvr>
                                        <p:cTn id="102" dur="26">
                                          <p:stCondLst>
                                            <p:cond delay="1808"/>
                                          </p:stCondLst>
                                        </p:cTn>
                                        <p:tgtEl>
                                          <p:spTgt spid="15"/>
                                        </p:tgtEl>
                                      </p:cBhvr>
                                      <p:to x="100000" y="95000"/>
                                    </p:animScale>
                                    <p:animScale>
                                      <p:cBhvr>
                                        <p:cTn id="103" dur="166" decel="50000">
                                          <p:stCondLst>
                                            <p:cond delay="1834"/>
                                          </p:stCondLst>
                                        </p:cTn>
                                        <p:tgtEl>
                                          <p:spTgt spid="15"/>
                                        </p:tgtEl>
                                      </p:cBhvr>
                                      <p:to x="100000" y="100000"/>
                                    </p:animScale>
                                  </p:childTnLst>
                                </p:cTn>
                              </p:par>
                              <p:par>
                                <p:cTn id="104" presetID="26" presetClass="entr" presetSubtype="0" fill="hold" grpId="0" nodeType="withEffect">
                                  <p:stCondLst>
                                    <p:cond delay="0"/>
                                  </p:stCondLst>
                                  <p:childTnLst>
                                    <p:set>
                                      <p:cBhvr>
                                        <p:cTn id="105" dur="1" fill="hold">
                                          <p:stCondLst>
                                            <p:cond delay="0"/>
                                          </p:stCondLst>
                                        </p:cTn>
                                        <p:tgtEl>
                                          <p:spTgt spid="4"/>
                                        </p:tgtEl>
                                        <p:attrNameLst>
                                          <p:attrName>style.visibility</p:attrName>
                                        </p:attrNameLst>
                                      </p:cBhvr>
                                      <p:to>
                                        <p:strVal val="visible"/>
                                      </p:to>
                                    </p:set>
                                    <p:animEffect transition="in" filter="wipe(down)">
                                      <p:cBhvr>
                                        <p:cTn id="106" dur="580">
                                          <p:stCondLst>
                                            <p:cond delay="0"/>
                                          </p:stCondLst>
                                        </p:cTn>
                                        <p:tgtEl>
                                          <p:spTgt spid="4"/>
                                        </p:tgtEl>
                                      </p:cBhvr>
                                    </p:animEffect>
                                    <p:anim calcmode="lin" valueType="num">
                                      <p:cBhvr>
                                        <p:cTn id="107"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08"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9"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0"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11"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12" dur="26">
                                          <p:stCondLst>
                                            <p:cond delay="650"/>
                                          </p:stCondLst>
                                        </p:cTn>
                                        <p:tgtEl>
                                          <p:spTgt spid="4"/>
                                        </p:tgtEl>
                                      </p:cBhvr>
                                      <p:to x="100000" y="60000"/>
                                    </p:animScale>
                                    <p:animScale>
                                      <p:cBhvr>
                                        <p:cTn id="113" dur="166" decel="50000">
                                          <p:stCondLst>
                                            <p:cond delay="676"/>
                                          </p:stCondLst>
                                        </p:cTn>
                                        <p:tgtEl>
                                          <p:spTgt spid="4"/>
                                        </p:tgtEl>
                                      </p:cBhvr>
                                      <p:to x="100000" y="100000"/>
                                    </p:animScale>
                                    <p:animScale>
                                      <p:cBhvr>
                                        <p:cTn id="114" dur="26">
                                          <p:stCondLst>
                                            <p:cond delay="1312"/>
                                          </p:stCondLst>
                                        </p:cTn>
                                        <p:tgtEl>
                                          <p:spTgt spid="4"/>
                                        </p:tgtEl>
                                      </p:cBhvr>
                                      <p:to x="100000" y="80000"/>
                                    </p:animScale>
                                    <p:animScale>
                                      <p:cBhvr>
                                        <p:cTn id="115" dur="166" decel="50000">
                                          <p:stCondLst>
                                            <p:cond delay="1338"/>
                                          </p:stCondLst>
                                        </p:cTn>
                                        <p:tgtEl>
                                          <p:spTgt spid="4"/>
                                        </p:tgtEl>
                                      </p:cBhvr>
                                      <p:to x="100000" y="100000"/>
                                    </p:animScale>
                                    <p:animScale>
                                      <p:cBhvr>
                                        <p:cTn id="116" dur="26">
                                          <p:stCondLst>
                                            <p:cond delay="1642"/>
                                          </p:stCondLst>
                                        </p:cTn>
                                        <p:tgtEl>
                                          <p:spTgt spid="4"/>
                                        </p:tgtEl>
                                      </p:cBhvr>
                                      <p:to x="100000" y="90000"/>
                                    </p:animScale>
                                    <p:animScale>
                                      <p:cBhvr>
                                        <p:cTn id="117" dur="166" decel="50000">
                                          <p:stCondLst>
                                            <p:cond delay="1668"/>
                                          </p:stCondLst>
                                        </p:cTn>
                                        <p:tgtEl>
                                          <p:spTgt spid="4"/>
                                        </p:tgtEl>
                                      </p:cBhvr>
                                      <p:to x="100000" y="100000"/>
                                    </p:animScale>
                                    <p:animScale>
                                      <p:cBhvr>
                                        <p:cTn id="118" dur="26">
                                          <p:stCondLst>
                                            <p:cond delay="1808"/>
                                          </p:stCondLst>
                                        </p:cTn>
                                        <p:tgtEl>
                                          <p:spTgt spid="4"/>
                                        </p:tgtEl>
                                      </p:cBhvr>
                                      <p:to x="100000" y="95000"/>
                                    </p:animScale>
                                    <p:animScale>
                                      <p:cBhvr>
                                        <p:cTn id="119" dur="166" decel="50000">
                                          <p:stCondLst>
                                            <p:cond delay="1834"/>
                                          </p:stCondLst>
                                        </p:cTn>
                                        <p:tgtEl>
                                          <p:spTgt spid="4"/>
                                        </p:tgtEl>
                                      </p:cBhvr>
                                      <p:to x="100000" y="100000"/>
                                    </p:animScale>
                                  </p:childTnLst>
                                </p:cTn>
                              </p:par>
                            </p:childTnLst>
                          </p:cTn>
                        </p:par>
                      </p:childTnLst>
                    </p:cTn>
                  </p:par>
                  <p:par>
                    <p:cTn id="120" fill="hold">
                      <p:stCondLst>
                        <p:cond delay="indefinite"/>
                      </p:stCondLst>
                      <p:childTnLst>
                        <p:par>
                          <p:cTn id="121" fill="hold">
                            <p:stCondLst>
                              <p:cond delay="0"/>
                            </p:stCondLst>
                            <p:childTnLst>
                              <p:par>
                                <p:cTn id="122" presetID="42" presetClass="entr" presetSubtype="0" fill="hold" nodeType="clickEffect">
                                  <p:stCondLst>
                                    <p:cond delay="0"/>
                                  </p:stCondLst>
                                  <p:childTnLst>
                                    <p:set>
                                      <p:cBhvr>
                                        <p:cTn id="123" dur="1" fill="hold">
                                          <p:stCondLst>
                                            <p:cond delay="0"/>
                                          </p:stCondLst>
                                        </p:cTn>
                                        <p:tgtEl>
                                          <p:spTgt spid="24"/>
                                        </p:tgtEl>
                                        <p:attrNameLst>
                                          <p:attrName>style.visibility</p:attrName>
                                        </p:attrNameLst>
                                      </p:cBhvr>
                                      <p:to>
                                        <p:strVal val="visible"/>
                                      </p:to>
                                    </p:set>
                                    <p:animEffect transition="in" filter="fade">
                                      <p:cBhvr>
                                        <p:cTn id="124" dur="1000"/>
                                        <p:tgtEl>
                                          <p:spTgt spid="24"/>
                                        </p:tgtEl>
                                      </p:cBhvr>
                                    </p:animEffect>
                                    <p:anim calcmode="lin" valueType="num">
                                      <p:cBhvr>
                                        <p:cTn id="125" dur="1000" fill="hold"/>
                                        <p:tgtEl>
                                          <p:spTgt spid="24"/>
                                        </p:tgtEl>
                                        <p:attrNameLst>
                                          <p:attrName>ppt_x</p:attrName>
                                        </p:attrNameLst>
                                      </p:cBhvr>
                                      <p:tavLst>
                                        <p:tav tm="0">
                                          <p:val>
                                            <p:strVal val="#ppt_x"/>
                                          </p:val>
                                        </p:tav>
                                        <p:tav tm="100000">
                                          <p:val>
                                            <p:strVal val="#ppt_x"/>
                                          </p:val>
                                        </p:tav>
                                      </p:tavLst>
                                    </p:anim>
                                    <p:anim calcmode="lin" valueType="num">
                                      <p:cBhvr>
                                        <p:cTn id="12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16"/>
                                        </p:tgtEl>
                                        <p:attrNameLst>
                                          <p:attrName>style.visibility</p:attrName>
                                        </p:attrNameLst>
                                      </p:cBhvr>
                                      <p:to>
                                        <p:strVal val="visible"/>
                                      </p:to>
                                    </p:set>
                                    <p:anim calcmode="lin" valueType="num">
                                      <p:cBhvr additive="base">
                                        <p:cTn id="131" dur="500" fill="hold"/>
                                        <p:tgtEl>
                                          <p:spTgt spid="16"/>
                                        </p:tgtEl>
                                        <p:attrNameLst>
                                          <p:attrName>ppt_x</p:attrName>
                                        </p:attrNameLst>
                                      </p:cBhvr>
                                      <p:tavLst>
                                        <p:tav tm="0">
                                          <p:val>
                                            <p:strVal val="#ppt_x"/>
                                          </p:val>
                                        </p:tav>
                                        <p:tav tm="100000">
                                          <p:val>
                                            <p:strVal val="#ppt_x"/>
                                          </p:val>
                                        </p:tav>
                                      </p:tavLst>
                                    </p:anim>
                                    <p:anim calcmode="lin" valueType="num">
                                      <p:cBhvr additive="base">
                                        <p:cTn id="132" dur="500" fill="hold"/>
                                        <p:tgtEl>
                                          <p:spTgt spid="16"/>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9"/>
                                        </p:tgtEl>
                                        <p:attrNameLst>
                                          <p:attrName>style.visibility</p:attrName>
                                        </p:attrNameLst>
                                      </p:cBhvr>
                                      <p:to>
                                        <p:strVal val="visible"/>
                                      </p:to>
                                    </p:set>
                                    <p:anim calcmode="lin" valueType="num">
                                      <p:cBhvr additive="base">
                                        <p:cTn id="135" dur="500" fill="hold"/>
                                        <p:tgtEl>
                                          <p:spTgt spid="9"/>
                                        </p:tgtEl>
                                        <p:attrNameLst>
                                          <p:attrName>ppt_x</p:attrName>
                                        </p:attrNameLst>
                                      </p:cBhvr>
                                      <p:tavLst>
                                        <p:tav tm="0">
                                          <p:val>
                                            <p:strVal val="#ppt_x"/>
                                          </p:val>
                                        </p:tav>
                                        <p:tav tm="100000">
                                          <p:val>
                                            <p:strVal val="#ppt_x"/>
                                          </p:val>
                                        </p:tav>
                                      </p:tavLst>
                                    </p:anim>
                                    <p:anim calcmode="lin" valueType="num">
                                      <p:cBhvr additive="base">
                                        <p:cTn id="1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additive="base">
                                        <p:cTn id="141" dur="500" fill="hold"/>
                                        <p:tgtEl>
                                          <p:spTgt spid="50"/>
                                        </p:tgtEl>
                                        <p:attrNameLst>
                                          <p:attrName>ppt_x</p:attrName>
                                        </p:attrNameLst>
                                      </p:cBhvr>
                                      <p:tavLst>
                                        <p:tav tm="0">
                                          <p:val>
                                            <p:strVal val="#ppt_x"/>
                                          </p:val>
                                        </p:tav>
                                        <p:tav tm="100000">
                                          <p:val>
                                            <p:strVal val="#ppt_x"/>
                                          </p:val>
                                        </p:tav>
                                      </p:tavLst>
                                    </p:anim>
                                    <p:anim calcmode="lin" valueType="num">
                                      <p:cBhvr additive="base">
                                        <p:cTn id="142"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53"/>
                                        </p:tgtEl>
                                        <p:attrNameLst>
                                          <p:attrName>style.visibility</p:attrName>
                                        </p:attrNameLst>
                                      </p:cBhvr>
                                      <p:to>
                                        <p:strVal val="visible"/>
                                      </p:to>
                                    </p:set>
                                    <p:anim calcmode="lin" valueType="num">
                                      <p:cBhvr additive="base">
                                        <p:cTn id="147" dur="500" fill="hold"/>
                                        <p:tgtEl>
                                          <p:spTgt spid="53"/>
                                        </p:tgtEl>
                                        <p:attrNameLst>
                                          <p:attrName>ppt_x</p:attrName>
                                        </p:attrNameLst>
                                      </p:cBhvr>
                                      <p:tavLst>
                                        <p:tav tm="0">
                                          <p:val>
                                            <p:strVal val="#ppt_x"/>
                                          </p:val>
                                        </p:tav>
                                        <p:tav tm="100000">
                                          <p:val>
                                            <p:strVal val="#ppt_x"/>
                                          </p:val>
                                        </p:tav>
                                      </p:tavLst>
                                    </p:anim>
                                    <p:anim calcmode="lin" valueType="num">
                                      <p:cBhvr additive="base">
                                        <p:cTn id="14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47"/>
                                        </p:tgtEl>
                                        <p:attrNameLst>
                                          <p:attrName>style.visibility</p:attrName>
                                        </p:attrNameLst>
                                      </p:cBhvr>
                                      <p:to>
                                        <p:strVal val="visible"/>
                                      </p:to>
                                    </p:set>
                                    <p:anim calcmode="lin" valueType="num">
                                      <p:cBhvr additive="base">
                                        <p:cTn id="153" dur="500" fill="hold"/>
                                        <p:tgtEl>
                                          <p:spTgt spid="47"/>
                                        </p:tgtEl>
                                        <p:attrNameLst>
                                          <p:attrName>ppt_x</p:attrName>
                                        </p:attrNameLst>
                                      </p:cBhvr>
                                      <p:tavLst>
                                        <p:tav tm="0">
                                          <p:val>
                                            <p:strVal val="#ppt_x"/>
                                          </p:val>
                                        </p:tav>
                                        <p:tav tm="100000">
                                          <p:val>
                                            <p:strVal val="#ppt_x"/>
                                          </p:val>
                                        </p:tav>
                                      </p:tavLst>
                                    </p:anim>
                                    <p:anim calcmode="lin" valueType="num">
                                      <p:cBhvr additive="base">
                                        <p:cTn id="154" dur="500" fill="hold"/>
                                        <p:tgtEl>
                                          <p:spTgt spid="47"/>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8"/>
                                        </p:tgtEl>
                                        <p:attrNameLst>
                                          <p:attrName>style.visibility</p:attrName>
                                        </p:attrNameLst>
                                      </p:cBhvr>
                                      <p:to>
                                        <p:strVal val="visible"/>
                                      </p:to>
                                    </p:set>
                                    <p:anim calcmode="lin" valueType="num">
                                      <p:cBhvr additive="base">
                                        <p:cTn id="157" dur="500" fill="hold"/>
                                        <p:tgtEl>
                                          <p:spTgt spid="38"/>
                                        </p:tgtEl>
                                        <p:attrNameLst>
                                          <p:attrName>ppt_x</p:attrName>
                                        </p:attrNameLst>
                                      </p:cBhvr>
                                      <p:tavLst>
                                        <p:tav tm="0">
                                          <p:val>
                                            <p:strVal val="#ppt_x"/>
                                          </p:val>
                                        </p:tav>
                                        <p:tav tm="100000">
                                          <p:val>
                                            <p:strVal val="#ppt_x"/>
                                          </p:val>
                                        </p:tav>
                                      </p:tavLst>
                                    </p:anim>
                                    <p:anim calcmode="lin" valueType="num">
                                      <p:cBhvr additive="base">
                                        <p:cTn id="15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6" presetClass="entr" presetSubtype="0" fill="hold" grpId="0" nodeType="clickEffect">
                                  <p:stCondLst>
                                    <p:cond delay="0"/>
                                  </p:stCondLst>
                                  <p:childTnLst>
                                    <p:set>
                                      <p:cBhvr>
                                        <p:cTn id="162" dur="1" fill="hold">
                                          <p:stCondLst>
                                            <p:cond delay="0"/>
                                          </p:stCondLst>
                                        </p:cTn>
                                        <p:tgtEl>
                                          <p:spTgt spid="33"/>
                                        </p:tgtEl>
                                        <p:attrNameLst>
                                          <p:attrName>style.visibility</p:attrName>
                                        </p:attrNameLst>
                                      </p:cBhvr>
                                      <p:to>
                                        <p:strVal val="visible"/>
                                      </p:to>
                                    </p:set>
                                    <p:animEffect transition="in" filter="wipe(down)">
                                      <p:cBhvr>
                                        <p:cTn id="163" dur="580">
                                          <p:stCondLst>
                                            <p:cond delay="0"/>
                                          </p:stCondLst>
                                        </p:cTn>
                                        <p:tgtEl>
                                          <p:spTgt spid="33"/>
                                        </p:tgtEl>
                                      </p:cBhvr>
                                    </p:animEffect>
                                    <p:anim calcmode="lin" valueType="num">
                                      <p:cBhvr>
                                        <p:cTn id="164"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65"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66"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67"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68"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69" dur="26">
                                          <p:stCondLst>
                                            <p:cond delay="650"/>
                                          </p:stCondLst>
                                        </p:cTn>
                                        <p:tgtEl>
                                          <p:spTgt spid="33"/>
                                        </p:tgtEl>
                                      </p:cBhvr>
                                      <p:to x="100000" y="60000"/>
                                    </p:animScale>
                                    <p:animScale>
                                      <p:cBhvr>
                                        <p:cTn id="170" dur="166" decel="50000">
                                          <p:stCondLst>
                                            <p:cond delay="676"/>
                                          </p:stCondLst>
                                        </p:cTn>
                                        <p:tgtEl>
                                          <p:spTgt spid="33"/>
                                        </p:tgtEl>
                                      </p:cBhvr>
                                      <p:to x="100000" y="100000"/>
                                    </p:animScale>
                                    <p:animScale>
                                      <p:cBhvr>
                                        <p:cTn id="171" dur="26">
                                          <p:stCondLst>
                                            <p:cond delay="1312"/>
                                          </p:stCondLst>
                                        </p:cTn>
                                        <p:tgtEl>
                                          <p:spTgt spid="33"/>
                                        </p:tgtEl>
                                      </p:cBhvr>
                                      <p:to x="100000" y="80000"/>
                                    </p:animScale>
                                    <p:animScale>
                                      <p:cBhvr>
                                        <p:cTn id="172" dur="166" decel="50000">
                                          <p:stCondLst>
                                            <p:cond delay="1338"/>
                                          </p:stCondLst>
                                        </p:cTn>
                                        <p:tgtEl>
                                          <p:spTgt spid="33"/>
                                        </p:tgtEl>
                                      </p:cBhvr>
                                      <p:to x="100000" y="100000"/>
                                    </p:animScale>
                                    <p:animScale>
                                      <p:cBhvr>
                                        <p:cTn id="173" dur="26">
                                          <p:stCondLst>
                                            <p:cond delay="1642"/>
                                          </p:stCondLst>
                                        </p:cTn>
                                        <p:tgtEl>
                                          <p:spTgt spid="33"/>
                                        </p:tgtEl>
                                      </p:cBhvr>
                                      <p:to x="100000" y="90000"/>
                                    </p:animScale>
                                    <p:animScale>
                                      <p:cBhvr>
                                        <p:cTn id="174" dur="166" decel="50000">
                                          <p:stCondLst>
                                            <p:cond delay="1668"/>
                                          </p:stCondLst>
                                        </p:cTn>
                                        <p:tgtEl>
                                          <p:spTgt spid="33"/>
                                        </p:tgtEl>
                                      </p:cBhvr>
                                      <p:to x="100000" y="100000"/>
                                    </p:animScale>
                                    <p:animScale>
                                      <p:cBhvr>
                                        <p:cTn id="175" dur="26">
                                          <p:stCondLst>
                                            <p:cond delay="1808"/>
                                          </p:stCondLst>
                                        </p:cTn>
                                        <p:tgtEl>
                                          <p:spTgt spid="33"/>
                                        </p:tgtEl>
                                      </p:cBhvr>
                                      <p:to x="100000" y="95000"/>
                                    </p:animScale>
                                    <p:animScale>
                                      <p:cBhvr>
                                        <p:cTn id="176" dur="166" decel="50000">
                                          <p:stCondLst>
                                            <p:cond delay="1834"/>
                                          </p:stCondLst>
                                        </p:cTn>
                                        <p:tgtEl>
                                          <p:spTgt spid="33"/>
                                        </p:tgtEl>
                                      </p:cBhvr>
                                      <p:to x="100000" y="100000"/>
                                    </p:animScale>
                                  </p:childTnLst>
                                </p:cTn>
                              </p:par>
                              <p:par>
                                <p:cTn id="177" presetID="26" presetClass="entr" presetSubtype="0" fill="hold" grpId="0" nodeType="withEffect">
                                  <p:stCondLst>
                                    <p:cond delay="0"/>
                                  </p:stCondLst>
                                  <p:childTnLst>
                                    <p:set>
                                      <p:cBhvr>
                                        <p:cTn id="178" dur="1" fill="hold">
                                          <p:stCondLst>
                                            <p:cond delay="0"/>
                                          </p:stCondLst>
                                        </p:cTn>
                                        <p:tgtEl>
                                          <p:spTgt spid="8"/>
                                        </p:tgtEl>
                                        <p:attrNameLst>
                                          <p:attrName>style.visibility</p:attrName>
                                        </p:attrNameLst>
                                      </p:cBhvr>
                                      <p:to>
                                        <p:strVal val="visible"/>
                                      </p:to>
                                    </p:set>
                                    <p:animEffect transition="in" filter="wipe(down)">
                                      <p:cBhvr>
                                        <p:cTn id="179" dur="580">
                                          <p:stCondLst>
                                            <p:cond delay="0"/>
                                          </p:stCondLst>
                                        </p:cTn>
                                        <p:tgtEl>
                                          <p:spTgt spid="8"/>
                                        </p:tgtEl>
                                      </p:cBhvr>
                                    </p:animEffect>
                                    <p:anim calcmode="lin" valueType="num">
                                      <p:cBhvr>
                                        <p:cTn id="180"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81"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82"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83"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84"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85" dur="26">
                                          <p:stCondLst>
                                            <p:cond delay="650"/>
                                          </p:stCondLst>
                                        </p:cTn>
                                        <p:tgtEl>
                                          <p:spTgt spid="8"/>
                                        </p:tgtEl>
                                      </p:cBhvr>
                                      <p:to x="100000" y="60000"/>
                                    </p:animScale>
                                    <p:animScale>
                                      <p:cBhvr>
                                        <p:cTn id="186" dur="166" decel="50000">
                                          <p:stCondLst>
                                            <p:cond delay="676"/>
                                          </p:stCondLst>
                                        </p:cTn>
                                        <p:tgtEl>
                                          <p:spTgt spid="8"/>
                                        </p:tgtEl>
                                      </p:cBhvr>
                                      <p:to x="100000" y="100000"/>
                                    </p:animScale>
                                    <p:animScale>
                                      <p:cBhvr>
                                        <p:cTn id="187" dur="26">
                                          <p:stCondLst>
                                            <p:cond delay="1312"/>
                                          </p:stCondLst>
                                        </p:cTn>
                                        <p:tgtEl>
                                          <p:spTgt spid="8"/>
                                        </p:tgtEl>
                                      </p:cBhvr>
                                      <p:to x="100000" y="80000"/>
                                    </p:animScale>
                                    <p:animScale>
                                      <p:cBhvr>
                                        <p:cTn id="188" dur="166" decel="50000">
                                          <p:stCondLst>
                                            <p:cond delay="1338"/>
                                          </p:stCondLst>
                                        </p:cTn>
                                        <p:tgtEl>
                                          <p:spTgt spid="8"/>
                                        </p:tgtEl>
                                      </p:cBhvr>
                                      <p:to x="100000" y="100000"/>
                                    </p:animScale>
                                    <p:animScale>
                                      <p:cBhvr>
                                        <p:cTn id="189" dur="26">
                                          <p:stCondLst>
                                            <p:cond delay="1642"/>
                                          </p:stCondLst>
                                        </p:cTn>
                                        <p:tgtEl>
                                          <p:spTgt spid="8"/>
                                        </p:tgtEl>
                                      </p:cBhvr>
                                      <p:to x="100000" y="90000"/>
                                    </p:animScale>
                                    <p:animScale>
                                      <p:cBhvr>
                                        <p:cTn id="190" dur="166" decel="50000">
                                          <p:stCondLst>
                                            <p:cond delay="1668"/>
                                          </p:stCondLst>
                                        </p:cTn>
                                        <p:tgtEl>
                                          <p:spTgt spid="8"/>
                                        </p:tgtEl>
                                      </p:cBhvr>
                                      <p:to x="100000" y="100000"/>
                                    </p:animScale>
                                    <p:animScale>
                                      <p:cBhvr>
                                        <p:cTn id="191" dur="26">
                                          <p:stCondLst>
                                            <p:cond delay="1808"/>
                                          </p:stCondLst>
                                        </p:cTn>
                                        <p:tgtEl>
                                          <p:spTgt spid="8"/>
                                        </p:tgtEl>
                                      </p:cBhvr>
                                      <p:to x="100000" y="95000"/>
                                    </p:animScale>
                                    <p:animScale>
                                      <p:cBhvr>
                                        <p:cTn id="192" dur="166" decel="50000">
                                          <p:stCondLst>
                                            <p:cond delay="1834"/>
                                          </p:stCondLst>
                                        </p:cTn>
                                        <p:tgtEl>
                                          <p:spTgt spid="8"/>
                                        </p:tgtEl>
                                      </p:cBhvr>
                                      <p:to x="100000" y="100000"/>
                                    </p:animScale>
                                  </p:childTnLst>
                                </p:cTn>
                              </p:par>
                            </p:childTnLst>
                          </p:cTn>
                        </p:par>
                      </p:childTnLst>
                    </p:cTn>
                  </p:par>
                  <p:par>
                    <p:cTn id="193" fill="hold">
                      <p:stCondLst>
                        <p:cond delay="indefinite"/>
                      </p:stCondLst>
                      <p:childTnLst>
                        <p:par>
                          <p:cTn id="194" fill="hold">
                            <p:stCondLst>
                              <p:cond delay="0"/>
                            </p:stCondLst>
                            <p:childTnLst>
                              <p:par>
                                <p:cTn id="195" presetID="2" presetClass="entr" presetSubtype="4" fill="hold" nodeType="clickEffect">
                                  <p:stCondLst>
                                    <p:cond delay="0"/>
                                  </p:stCondLst>
                                  <p:childTnLst>
                                    <p:set>
                                      <p:cBhvr>
                                        <p:cTn id="196" dur="1" fill="hold">
                                          <p:stCondLst>
                                            <p:cond delay="0"/>
                                          </p:stCondLst>
                                        </p:cTn>
                                        <p:tgtEl>
                                          <p:spTgt spid="23"/>
                                        </p:tgtEl>
                                        <p:attrNameLst>
                                          <p:attrName>style.visibility</p:attrName>
                                        </p:attrNameLst>
                                      </p:cBhvr>
                                      <p:to>
                                        <p:strVal val="visible"/>
                                      </p:to>
                                    </p:set>
                                    <p:anim calcmode="lin" valueType="num">
                                      <p:cBhvr additive="base">
                                        <p:cTn id="197" dur="500" fill="hold"/>
                                        <p:tgtEl>
                                          <p:spTgt spid="23"/>
                                        </p:tgtEl>
                                        <p:attrNameLst>
                                          <p:attrName>ppt_x</p:attrName>
                                        </p:attrNameLst>
                                      </p:cBhvr>
                                      <p:tavLst>
                                        <p:tav tm="0">
                                          <p:val>
                                            <p:strVal val="#ppt_x"/>
                                          </p:val>
                                        </p:tav>
                                        <p:tav tm="100000">
                                          <p:val>
                                            <p:strVal val="#ppt_x"/>
                                          </p:val>
                                        </p:tav>
                                      </p:tavLst>
                                    </p:anim>
                                    <p:anim calcmode="lin" valueType="num">
                                      <p:cBhvr additive="base">
                                        <p:cTn id="198" dur="500" fill="hold"/>
                                        <p:tgtEl>
                                          <p:spTgt spid="23"/>
                                        </p:tgtEl>
                                        <p:attrNameLst>
                                          <p:attrName>ppt_y</p:attrName>
                                        </p:attrNameLst>
                                      </p:cBhvr>
                                      <p:tavLst>
                                        <p:tav tm="0">
                                          <p:val>
                                            <p:strVal val="1+#ppt_h/2"/>
                                          </p:val>
                                        </p:tav>
                                        <p:tav tm="100000">
                                          <p:val>
                                            <p:strVal val="#ppt_y"/>
                                          </p:val>
                                        </p:tav>
                                      </p:tavLst>
                                    </p:anim>
                                  </p:childTnLst>
                                </p:cTn>
                              </p:par>
                              <p:par>
                                <p:cTn id="199" presetID="2" presetClass="entr" presetSubtype="4" fill="hold" grpId="0" nodeType="withEffect">
                                  <p:stCondLst>
                                    <p:cond delay="0"/>
                                  </p:stCondLst>
                                  <p:childTnLst>
                                    <p:set>
                                      <p:cBhvr>
                                        <p:cTn id="200" dur="1" fill="hold">
                                          <p:stCondLst>
                                            <p:cond delay="0"/>
                                          </p:stCondLst>
                                        </p:cTn>
                                        <p:tgtEl>
                                          <p:spTgt spid="17"/>
                                        </p:tgtEl>
                                        <p:attrNameLst>
                                          <p:attrName>style.visibility</p:attrName>
                                        </p:attrNameLst>
                                      </p:cBhvr>
                                      <p:to>
                                        <p:strVal val="visible"/>
                                      </p:to>
                                    </p:set>
                                    <p:anim calcmode="lin" valueType="num">
                                      <p:cBhvr additive="base">
                                        <p:cTn id="201" dur="500" fill="hold"/>
                                        <p:tgtEl>
                                          <p:spTgt spid="17"/>
                                        </p:tgtEl>
                                        <p:attrNameLst>
                                          <p:attrName>ppt_x</p:attrName>
                                        </p:attrNameLst>
                                      </p:cBhvr>
                                      <p:tavLst>
                                        <p:tav tm="0">
                                          <p:val>
                                            <p:strVal val="#ppt_x"/>
                                          </p:val>
                                        </p:tav>
                                        <p:tav tm="100000">
                                          <p:val>
                                            <p:strVal val="#ppt_x"/>
                                          </p:val>
                                        </p:tav>
                                      </p:tavLst>
                                    </p:anim>
                                    <p:anim calcmode="lin" valueType="num">
                                      <p:cBhvr additive="base">
                                        <p:cTn id="202" dur="500" fill="hold"/>
                                        <p:tgtEl>
                                          <p:spTgt spid="17"/>
                                        </p:tgtEl>
                                        <p:attrNameLst>
                                          <p:attrName>ppt_y</p:attrName>
                                        </p:attrNameLst>
                                      </p:cBhvr>
                                      <p:tavLst>
                                        <p:tav tm="0">
                                          <p:val>
                                            <p:strVal val="1+#ppt_h/2"/>
                                          </p:val>
                                        </p:tav>
                                        <p:tav tm="100000">
                                          <p:val>
                                            <p:strVal val="#ppt_y"/>
                                          </p:val>
                                        </p:tav>
                                      </p:tavLst>
                                    </p:anim>
                                  </p:childTnLst>
                                </p:cTn>
                              </p:par>
                              <p:par>
                                <p:cTn id="203" presetID="2" presetClass="entr" presetSubtype="4" fill="hold" grpId="0" nodeType="withEffect">
                                  <p:stCondLst>
                                    <p:cond delay="0"/>
                                  </p:stCondLst>
                                  <p:childTnLst>
                                    <p:set>
                                      <p:cBhvr>
                                        <p:cTn id="204" dur="1" fill="hold">
                                          <p:stCondLst>
                                            <p:cond delay="0"/>
                                          </p:stCondLst>
                                        </p:cTn>
                                        <p:tgtEl>
                                          <p:spTgt spid="35"/>
                                        </p:tgtEl>
                                        <p:attrNameLst>
                                          <p:attrName>style.visibility</p:attrName>
                                        </p:attrNameLst>
                                      </p:cBhvr>
                                      <p:to>
                                        <p:strVal val="visible"/>
                                      </p:to>
                                    </p:set>
                                    <p:anim calcmode="lin" valueType="num">
                                      <p:cBhvr additive="base">
                                        <p:cTn id="205" dur="500" fill="hold"/>
                                        <p:tgtEl>
                                          <p:spTgt spid="35"/>
                                        </p:tgtEl>
                                        <p:attrNameLst>
                                          <p:attrName>ppt_x</p:attrName>
                                        </p:attrNameLst>
                                      </p:cBhvr>
                                      <p:tavLst>
                                        <p:tav tm="0">
                                          <p:val>
                                            <p:strVal val="#ppt_x"/>
                                          </p:val>
                                        </p:tav>
                                        <p:tav tm="100000">
                                          <p:val>
                                            <p:strVal val="#ppt_x"/>
                                          </p:val>
                                        </p:tav>
                                      </p:tavLst>
                                    </p:anim>
                                    <p:anim calcmode="lin" valueType="num">
                                      <p:cBhvr additive="base">
                                        <p:cTn id="20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grpId="0" nodeType="clickEffect">
                                  <p:stCondLst>
                                    <p:cond delay="0"/>
                                  </p:stCondLst>
                                  <p:childTnLst>
                                    <p:set>
                                      <p:cBhvr>
                                        <p:cTn id="210" dur="1" fill="hold">
                                          <p:stCondLst>
                                            <p:cond delay="0"/>
                                          </p:stCondLst>
                                        </p:cTn>
                                        <p:tgtEl>
                                          <p:spTgt spid="37"/>
                                        </p:tgtEl>
                                        <p:attrNameLst>
                                          <p:attrName>style.visibility</p:attrName>
                                        </p:attrNameLst>
                                      </p:cBhvr>
                                      <p:to>
                                        <p:strVal val="visible"/>
                                      </p:to>
                                    </p:set>
                                    <p:anim calcmode="lin" valueType="num">
                                      <p:cBhvr additive="base">
                                        <p:cTn id="211" dur="500" fill="hold"/>
                                        <p:tgtEl>
                                          <p:spTgt spid="37"/>
                                        </p:tgtEl>
                                        <p:attrNameLst>
                                          <p:attrName>ppt_x</p:attrName>
                                        </p:attrNameLst>
                                      </p:cBhvr>
                                      <p:tavLst>
                                        <p:tav tm="0">
                                          <p:val>
                                            <p:strVal val="#ppt_x"/>
                                          </p:val>
                                        </p:tav>
                                        <p:tav tm="100000">
                                          <p:val>
                                            <p:strVal val="#ppt_x"/>
                                          </p:val>
                                        </p:tav>
                                      </p:tavLst>
                                    </p:anim>
                                    <p:anim calcmode="lin" valueType="num">
                                      <p:cBhvr additive="base">
                                        <p:cTn id="212" dur="500" fill="hold"/>
                                        <p:tgtEl>
                                          <p:spTgt spid="37"/>
                                        </p:tgtEl>
                                        <p:attrNameLst>
                                          <p:attrName>ppt_y</p:attrName>
                                        </p:attrNameLst>
                                      </p:cBhvr>
                                      <p:tavLst>
                                        <p:tav tm="0">
                                          <p:val>
                                            <p:strVal val="1+#ppt_h/2"/>
                                          </p:val>
                                        </p:tav>
                                        <p:tav tm="100000">
                                          <p:val>
                                            <p:strVal val="#ppt_y"/>
                                          </p:val>
                                        </p:tav>
                                      </p:tavLst>
                                    </p:anim>
                                  </p:childTnLst>
                                </p:cTn>
                              </p:par>
                              <p:par>
                                <p:cTn id="213" presetID="2" presetClass="entr" presetSubtype="4" fill="hold" grpId="0" nodeType="withEffect">
                                  <p:stCondLst>
                                    <p:cond delay="0"/>
                                  </p:stCondLst>
                                  <p:childTnLst>
                                    <p:set>
                                      <p:cBhvr>
                                        <p:cTn id="214" dur="1" fill="hold">
                                          <p:stCondLst>
                                            <p:cond delay="0"/>
                                          </p:stCondLst>
                                        </p:cTn>
                                        <p:tgtEl>
                                          <p:spTgt spid="56"/>
                                        </p:tgtEl>
                                        <p:attrNameLst>
                                          <p:attrName>style.visibility</p:attrName>
                                        </p:attrNameLst>
                                      </p:cBhvr>
                                      <p:to>
                                        <p:strVal val="visible"/>
                                      </p:to>
                                    </p:set>
                                    <p:anim calcmode="lin" valueType="num">
                                      <p:cBhvr additive="base">
                                        <p:cTn id="215" dur="500" fill="hold"/>
                                        <p:tgtEl>
                                          <p:spTgt spid="56"/>
                                        </p:tgtEl>
                                        <p:attrNameLst>
                                          <p:attrName>ppt_x</p:attrName>
                                        </p:attrNameLst>
                                      </p:cBhvr>
                                      <p:tavLst>
                                        <p:tav tm="0">
                                          <p:val>
                                            <p:strVal val="#ppt_x"/>
                                          </p:val>
                                        </p:tav>
                                        <p:tav tm="100000">
                                          <p:val>
                                            <p:strVal val="#ppt_x"/>
                                          </p:val>
                                        </p:tav>
                                      </p:tavLst>
                                    </p:anim>
                                    <p:anim calcmode="lin" valueType="num">
                                      <p:cBhvr additive="base">
                                        <p:cTn id="21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17" fill="hold">
                      <p:stCondLst>
                        <p:cond delay="indefinite"/>
                      </p:stCondLst>
                      <p:childTnLst>
                        <p:par>
                          <p:cTn id="218" fill="hold">
                            <p:stCondLst>
                              <p:cond delay="0"/>
                            </p:stCondLst>
                            <p:childTnLst>
                              <p:par>
                                <p:cTn id="219" presetID="2" presetClass="entr" presetSubtype="4" fill="hold" grpId="0" nodeType="clickEffect">
                                  <p:stCondLst>
                                    <p:cond delay="0"/>
                                  </p:stCondLst>
                                  <p:childTnLst>
                                    <p:set>
                                      <p:cBhvr>
                                        <p:cTn id="220" dur="1" fill="hold">
                                          <p:stCondLst>
                                            <p:cond delay="0"/>
                                          </p:stCondLst>
                                        </p:cTn>
                                        <p:tgtEl>
                                          <p:spTgt spid="36"/>
                                        </p:tgtEl>
                                        <p:attrNameLst>
                                          <p:attrName>style.visibility</p:attrName>
                                        </p:attrNameLst>
                                      </p:cBhvr>
                                      <p:to>
                                        <p:strVal val="visible"/>
                                      </p:to>
                                    </p:set>
                                    <p:anim calcmode="lin" valueType="num">
                                      <p:cBhvr additive="base">
                                        <p:cTn id="221" dur="500" fill="hold"/>
                                        <p:tgtEl>
                                          <p:spTgt spid="36"/>
                                        </p:tgtEl>
                                        <p:attrNameLst>
                                          <p:attrName>ppt_x</p:attrName>
                                        </p:attrNameLst>
                                      </p:cBhvr>
                                      <p:tavLst>
                                        <p:tav tm="0">
                                          <p:val>
                                            <p:strVal val="#ppt_x"/>
                                          </p:val>
                                        </p:tav>
                                        <p:tav tm="100000">
                                          <p:val>
                                            <p:strVal val="#ppt_x"/>
                                          </p:val>
                                        </p:tav>
                                      </p:tavLst>
                                    </p:anim>
                                    <p:anim calcmode="lin" valueType="num">
                                      <p:cBhvr additive="base">
                                        <p:cTn id="222" dur="500" fill="hold"/>
                                        <p:tgtEl>
                                          <p:spTgt spid="36"/>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43"/>
                                        </p:tgtEl>
                                        <p:attrNameLst>
                                          <p:attrName>style.visibility</p:attrName>
                                        </p:attrNameLst>
                                      </p:cBhvr>
                                      <p:to>
                                        <p:strVal val="visible"/>
                                      </p:to>
                                    </p:set>
                                    <p:anim calcmode="lin" valueType="num">
                                      <p:cBhvr additive="base">
                                        <p:cTn id="225" dur="500" fill="hold"/>
                                        <p:tgtEl>
                                          <p:spTgt spid="43"/>
                                        </p:tgtEl>
                                        <p:attrNameLst>
                                          <p:attrName>ppt_x</p:attrName>
                                        </p:attrNameLst>
                                      </p:cBhvr>
                                      <p:tavLst>
                                        <p:tav tm="0">
                                          <p:val>
                                            <p:strVal val="#ppt_x"/>
                                          </p:val>
                                        </p:tav>
                                        <p:tav tm="100000">
                                          <p:val>
                                            <p:strVal val="#ppt_x"/>
                                          </p:val>
                                        </p:tav>
                                      </p:tavLst>
                                    </p:anim>
                                    <p:anim calcmode="lin" valueType="num">
                                      <p:cBhvr additive="base">
                                        <p:cTn id="226"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227" fill="hold">
                      <p:stCondLst>
                        <p:cond delay="indefinite"/>
                      </p:stCondLst>
                      <p:childTnLst>
                        <p:par>
                          <p:cTn id="228" fill="hold">
                            <p:stCondLst>
                              <p:cond delay="0"/>
                            </p:stCondLst>
                            <p:childTnLst>
                              <p:par>
                                <p:cTn id="229" presetID="26" presetClass="entr" presetSubtype="0" fill="hold" grpId="0" nodeType="clickEffect">
                                  <p:stCondLst>
                                    <p:cond delay="0"/>
                                  </p:stCondLst>
                                  <p:childTnLst>
                                    <p:set>
                                      <p:cBhvr>
                                        <p:cTn id="230" dur="1" fill="hold">
                                          <p:stCondLst>
                                            <p:cond delay="0"/>
                                          </p:stCondLst>
                                        </p:cTn>
                                        <p:tgtEl>
                                          <p:spTgt spid="19"/>
                                        </p:tgtEl>
                                        <p:attrNameLst>
                                          <p:attrName>style.visibility</p:attrName>
                                        </p:attrNameLst>
                                      </p:cBhvr>
                                      <p:to>
                                        <p:strVal val="visible"/>
                                      </p:to>
                                    </p:set>
                                    <p:animEffect transition="in" filter="wipe(down)">
                                      <p:cBhvr>
                                        <p:cTn id="231" dur="580">
                                          <p:stCondLst>
                                            <p:cond delay="0"/>
                                          </p:stCondLst>
                                        </p:cTn>
                                        <p:tgtEl>
                                          <p:spTgt spid="19"/>
                                        </p:tgtEl>
                                      </p:cBhvr>
                                    </p:animEffect>
                                    <p:anim calcmode="lin" valueType="num">
                                      <p:cBhvr>
                                        <p:cTn id="232"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33"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34"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35"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36"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37" dur="26">
                                          <p:stCondLst>
                                            <p:cond delay="650"/>
                                          </p:stCondLst>
                                        </p:cTn>
                                        <p:tgtEl>
                                          <p:spTgt spid="19"/>
                                        </p:tgtEl>
                                      </p:cBhvr>
                                      <p:to x="100000" y="60000"/>
                                    </p:animScale>
                                    <p:animScale>
                                      <p:cBhvr>
                                        <p:cTn id="238" dur="166" decel="50000">
                                          <p:stCondLst>
                                            <p:cond delay="676"/>
                                          </p:stCondLst>
                                        </p:cTn>
                                        <p:tgtEl>
                                          <p:spTgt spid="19"/>
                                        </p:tgtEl>
                                      </p:cBhvr>
                                      <p:to x="100000" y="100000"/>
                                    </p:animScale>
                                    <p:animScale>
                                      <p:cBhvr>
                                        <p:cTn id="239" dur="26">
                                          <p:stCondLst>
                                            <p:cond delay="1312"/>
                                          </p:stCondLst>
                                        </p:cTn>
                                        <p:tgtEl>
                                          <p:spTgt spid="19"/>
                                        </p:tgtEl>
                                      </p:cBhvr>
                                      <p:to x="100000" y="80000"/>
                                    </p:animScale>
                                    <p:animScale>
                                      <p:cBhvr>
                                        <p:cTn id="240" dur="166" decel="50000">
                                          <p:stCondLst>
                                            <p:cond delay="1338"/>
                                          </p:stCondLst>
                                        </p:cTn>
                                        <p:tgtEl>
                                          <p:spTgt spid="19"/>
                                        </p:tgtEl>
                                      </p:cBhvr>
                                      <p:to x="100000" y="100000"/>
                                    </p:animScale>
                                    <p:animScale>
                                      <p:cBhvr>
                                        <p:cTn id="241" dur="26">
                                          <p:stCondLst>
                                            <p:cond delay="1642"/>
                                          </p:stCondLst>
                                        </p:cTn>
                                        <p:tgtEl>
                                          <p:spTgt spid="19"/>
                                        </p:tgtEl>
                                      </p:cBhvr>
                                      <p:to x="100000" y="90000"/>
                                    </p:animScale>
                                    <p:animScale>
                                      <p:cBhvr>
                                        <p:cTn id="242" dur="166" decel="50000">
                                          <p:stCondLst>
                                            <p:cond delay="1668"/>
                                          </p:stCondLst>
                                        </p:cTn>
                                        <p:tgtEl>
                                          <p:spTgt spid="19"/>
                                        </p:tgtEl>
                                      </p:cBhvr>
                                      <p:to x="100000" y="100000"/>
                                    </p:animScale>
                                    <p:animScale>
                                      <p:cBhvr>
                                        <p:cTn id="243" dur="26">
                                          <p:stCondLst>
                                            <p:cond delay="1808"/>
                                          </p:stCondLst>
                                        </p:cTn>
                                        <p:tgtEl>
                                          <p:spTgt spid="19"/>
                                        </p:tgtEl>
                                      </p:cBhvr>
                                      <p:to x="100000" y="95000"/>
                                    </p:animScale>
                                    <p:animScale>
                                      <p:cBhvr>
                                        <p:cTn id="244" dur="166" decel="50000">
                                          <p:stCondLst>
                                            <p:cond delay="1834"/>
                                          </p:stCondLst>
                                        </p:cTn>
                                        <p:tgtEl>
                                          <p:spTgt spid="19"/>
                                        </p:tgtEl>
                                      </p:cBhvr>
                                      <p:to x="100000" y="100000"/>
                                    </p:animScale>
                                  </p:childTnLst>
                                </p:cTn>
                              </p:par>
                              <p:par>
                                <p:cTn id="245" presetID="26" presetClass="entr" presetSubtype="0" fill="hold" grpId="0" nodeType="withEffect">
                                  <p:stCondLst>
                                    <p:cond delay="0"/>
                                  </p:stCondLst>
                                  <p:childTnLst>
                                    <p:set>
                                      <p:cBhvr>
                                        <p:cTn id="246" dur="1" fill="hold">
                                          <p:stCondLst>
                                            <p:cond delay="0"/>
                                          </p:stCondLst>
                                        </p:cTn>
                                        <p:tgtEl>
                                          <p:spTgt spid="29"/>
                                        </p:tgtEl>
                                        <p:attrNameLst>
                                          <p:attrName>style.visibility</p:attrName>
                                        </p:attrNameLst>
                                      </p:cBhvr>
                                      <p:to>
                                        <p:strVal val="visible"/>
                                      </p:to>
                                    </p:set>
                                    <p:animEffect transition="in" filter="wipe(down)">
                                      <p:cBhvr>
                                        <p:cTn id="247" dur="580">
                                          <p:stCondLst>
                                            <p:cond delay="0"/>
                                          </p:stCondLst>
                                        </p:cTn>
                                        <p:tgtEl>
                                          <p:spTgt spid="29"/>
                                        </p:tgtEl>
                                      </p:cBhvr>
                                    </p:animEffect>
                                    <p:anim calcmode="lin" valueType="num">
                                      <p:cBhvr>
                                        <p:cTn id="248"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249"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250"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251"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252"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253" dur="26">
                                          <p:stCondLst>
                                            <p:cond delay="650"/>
                                          </p:stCondLst>
                                        </p:cTn>
                                        <p:tgtEl>
                                          <p:spTgt spid="29"/>
                                        </p:tgtEl>
                                      </p:cBhvr>
                                      <p:to x="100000" y="60000"/>
                                    </p:animScale>
                                    <p:animScale>
                                      <p:cBhvr>
                                        <p:cTn id="254" dur="166" decel="50000">
                                          <p:stCondLst>
                                            <p:cond delay="676"/>
                                          </p:stCondLst>
                                        </p:cTn>
                                        <p:tgtEl>
                                          <p:spTgt spid="29"/>
                                        </p:tgtEl>
                                      </p:cBhvr>
                                      <p:to x="100000" y="100000"/>
                                    </p:animScale>
                                    <p:animScale>
                                      <p:cBhvr>
                                        <p:cTn id="255" dur="26">
                                          <p:stCondLst>
                                            <p:cond delay="1312"/>
                                          </p:stCondLst>
                                        </p:cTn>
                                        <p:tgtEl>
                                          <p:spTgt spid="29"/>
                                        </p:tgtEl>
                                      </p:cBhvr>
                                      <p:to x="100000" y="80000"/>
                                    </p:animScale>
                                    <p:animScale>
                                      <p:cBhvr>
                                        <p:cTn id="256" dur="166" decel="50000">
                                          <p:stCondLst>
                                            <p:cond delay="1338"/>
                                          </p:stCondLst>
                                        </p:cTn>
                                        <p:tgtEl>
                                          <p:spTgt spid="29"/>
                                        </p:tgtEl>
                                      </p:cBhvr>
                                      <p:to x="100000" y="100000"/>
                                    </p:animScale>
                                    <p:animScale>
                                      <p:cBhvr>
                                        <p:cTn id="257" dur="26">
                                          <p:stCondLst>
                                            <p:cond delay="1642"/>
                                          </p:stCondLst>
                                        </p:cTn>
                                        <p:tgtEl>
                                          <p:spTgt spid="29"/>
                                        </p:tgtEl>
                                      </p:cBhvr>
                                      <p:to x="100000" y="90000"/>
                                    </p:animScale>
                                    <p:animScale>
                                      <p:cBhvr>
                                        <p:cTn id="258" dur="166" decel="50000">
                                          <p:stCondLst>
                                            <p:cond delay="1668"/>
                                          </p:stCondLst>
                                        </p:cTn>
                                        <p:tgtEl>
                                          <p:spTgt spid="29"/>
                                        </p:tgtEl>
                                      </p:cBhvr>
                                      <p:to x="100000" y="100000"/>
                                    </p:animScale>
                                    <p:animScale>
                                      <p:cBhvr>
                                        <p:cTn id="259" dur="26">
                                          <p:stCondLst>
                                            <p:cond delay="1808"/>
                                          </p:stCondLst>
                                        </p:cTn>
                                        <p:tgtEl>
                                          <p:spTgt spid="29"/>
                                        </p:tgtEl>
                                      </p:cBhvr>
                                      <p:to x="100000" y="95000"/>
                                    </p:animScale>
                                    <p:animScale>
                                      <p:cBhvr>
                                        <p:cTn id="260" dur="166" decel="50000">
                                          <p:stCondLst>
                                            <p:cond delay="1834"/>
                                          </p:stCondLst>
                                        </p:cTn>
                                        <p:tgtEl>
                                          <p:spTgt spid="29"/>
                                        </p:tgtEl>
                                      </p:cBhvr>
                                      <p:to x="100000" y="100000"/>
                                    </p:animScale>
                                  </p:childTnLst>
                                </p:cTn>
                              </p:par>
                            </p:childTnLst>
                          </p:cTn>
                        </p:par>
                      </p:childTnLst>
                    </p:cTn>
                  </p:par>
                  <p:par>
                    <p:cTn id="261" fill="hold">
                      <p:stCondLst>
                        <p:cond delay="indefinite"/>
                      </p:stCondLst>
                      <p:childTnLst>
                        <p:par>
                          <p:cTn id="262" fill="hold">
                            <p:stCondLst>
                              <p:cond delay="0"/>
                            </p:stCondLst>
                            <p:childTnLst>
                              <p:par>
                                <p:cTn id="263" presetID="42" presetClass="entr" presetSubtype="0" fill="hold" nodeType="clickEffect">
                                  <p:stCondLst>
                                    <p:cond delay="0"/>
                                  </p:stCondLst>
                                  <p:childTnLst>
                                    <p:set>
                                      <p:cBhvr>
                                        <p:cTn id="264" dur="1" fill="hold">
                                          <p:stCondLst>
                                            <p:cond delay="0"/>
                                          </p:stCondLst>
                                        </p:cTn>
                                        <p:tgtEl>
                                          <p:spTgt spid="25"/>
                                        </p:tgtEl>
                                        <p:attrNameLst>
                                          <p:attrName>style.visibility</p:attrName>
                                        </p:attrNameLst>
                                      </p:cBhvr>
                                      <p:to>
                                        <p:strVal val="visible"/>
                                      </p:to>
                                    </p:set>
                                    <p:animEffect transition="in" filter="fade">
                                      <p:cBhvr>
                                        <p:cTn id="265" dur="1000"/>
                                        <p:tgtEl>
                                          <p:spTgt spid="25"/>
                                        </p:tgtEl>
                                      </p:cBhvr>
                                    </p:animEffect>
                                    <p:anim calcmode="lin" valueType="num">
                                      <p:cBhvr>
                                        <p:cTn id="266" dur="1000" fill="hold"/>
                                        <p:tgtEl>
                                          <p:spTgt spid="25"/>
                                        </p:tgtEl>
                                        <p:attrNameLst>
                                          <p:attrName>ppt_x</p:attrName>
                                        </p:attrNameLst>
                                      </p:cBhvr>
                                      <p:tavLst>
                                        <p:tav tm="0">
                                          <p:val>
                                            <p:strVal val="#ppt_x"/>
                                          </p:val>
                                        </p:tav>
                                        <p:tav tm="100000">
                                          <p:val>
                                            <p:strVal val="#ppt_x"/>
                                          </p:val>
                                        </p:tav>
                                      </p:tavLst>
                                    </p:anim>
                                    <p:anim calcmode="lin" valueType="num">
                                      <p:cBhvr>
                                        <p:cTn id="26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68" fill="hold">
                      <p:stCondLst>
                        <p:cond delay="indefinite"/>
                      </p:stCondLst>
                      <p:childTnLst>
                        <p:par>
                          <p:cTn id="269" fill="hold">
                            <p:stCondLst>
                              <p:cond delay="0"/>
                            </p:stCondLst>
                            <p:childTnLst>
                              <p:par>
                                <p:cTn id="270" presetID="2" presetClass="entr" presetSubtype="4" fill="hold" grpId="0" nodeType="clickEffect">
                                  <p:stCondLst>
                                    <p:cond delay="0"/>
                                  </p:stCondLst>
                                  <p:childTnLst>
                                    <p:set>
                                      <p:cBhvr>
                                        <p:cTn id="271" dur="1" fill="hold">
                                          <p:stCondLst>
                                            <p:cond delay="0"/>
                                          </p:stCondLst>
                                        </p:cTn>
                                        <p:tgtEl>
                                          <p:spTgt spid="39"/>
                                        </p:tgtEl>
                                        <p:attrNameLst>
                                          <p:attrName>style.visibility</p:attrName>
                                        </p:attrNameLst>
                                      </p:cBhvr>
                                      <p:to>
                                        <p:strVal val="visible"/>
                                      </p:to>
                                    </p:set>
                                    <p:anim calcmode="lin" valueType="num">
                                      <p:cBhvr additive="base">
                                        <p:cTn id="272" dur="500" fill="hold"/>
                                        <p:tgtEl>
                                          <p:spTgt spid="39"/>
                                        </p:tgtEl>
                                        <p:attrNameLst>
                                          <p:attrName>ppt_x</p:attrName>
                                        </p:attrNameLst>
                                      </p:cBhvr>
                                      <p:tavLst>
                                        <p:tav tm="0">
                                          <p:val>
                                            <p:strVal val="#ppt_x"/>
                                          </p:val>
                                        </p:tav>
                                        <p:tav tm="100000">
                                          <p:val>
                                            <p:strVal val="#ppt_x"/>
                                          </p:val>
                                        </p:tav>
                                      </p:tavLst>
                                    </p:anim>
                                    <p:anim calcmode="lin" valueType="num">
                                      <p:cBhvr additive="base">
                                        <p:cTn id="273" dur="500" fill="hold"/>
                                        <p:tgtEl>
                                          <p:spTgt spid="39"/>
                                        </p:tgtEl>
                                        <p:attrNameLst>
                                          <p:attrName>ppt_y</p:attrName>
                                        </p:attrNameLst>
                                      </p:cBhvr>
                                      <p:tavLst>
                                        <p:tav tm="0">
                                          <p:val>
                                            <p:strVal val="1+#ppt_h/2"/>
                                          </p:val>
                                        </p:tav>
                                        <p:tav tm="100000">
                                          <p:val>
                                            <p:strVal val="#ppt_y"/>
                                          </p:val>
                                        </p:tav>
                                      </p:tavLst>
                                    </p:anim>
                                  </p:childTnLst>
                                </p:cTn>
                              </p:par>
                              <p:par>
                                <p:cTn id="274" presetID="2" presetClass="entr" presetSubtype="4" fill="hold" grpId="0" nodeType="withEffect">
                                  <p:stCondLst>
                                    <p:cond delay="0"/>
                                  </p:stCondLst>
                                  <p:childTnLst>
                                    <p:set>
                                      <p:cBhvr>
                                        <p:cTn id="275" dur="1" fill="hold">
                                          <p:stCondLst>
                                            <p:cond delay="0"/>
                                          </p:stCondLst>
                                        </p:cTn>
                                        <p:tgtEl>
                                          <p:spTgt spid="57"/>
                                        </p:tgtEl>
                                        <p:attrNameLst>
                                          <p:attrName>style.visibility</p:attrName>
                                        </p:attrNameLst>
                                      </p:cBhvr>
                                      <p:to>
                                        <p:strVal val="visible"/>
                                      </p:to>
                                    </p:set>
                                    <p:anim calcmode="lin" valueType="num">
                                      <p:cBhvr additive="base">
                                        <p:cTn id="276" dur="500" fill="hold"/>
                                        <p:tgtEl>
                                          <p:spTgt spid="57"/>
                                        </p:tgtEl>
                                        <p:attrNameLst>
                                          <p:attrName>ppt_x</p:attrName>
                                        </p:attrNameLst>
                                      </p:cBhvr>
                                      <p:tavLst>
                                        <p:tav tm="0">
                                          <p:val>
                                            <p:strVal val="#ppt_x"/>
                                          </p:val>
                                        </p:tav>
                                        <p:tav tm="100000">
                                          <p:val>
                                            <p:strVal val="#ppt_x"/>
                                          </p:val>
                                        </p:tav>
                                      </p:tavLst>
                                    </p:anim>
                                    <p:anim calcmode="lin" valueType="num">
                                      <p:cBhvr additive="base">
                                        <p:cTn id="27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par>
                    <p:cTn id="278" fill="hold">
                      <p:stCondLst>
                        <p:cond delay="indefinite"/>
                      </p:stCondLst>
                      <p:childTnLst>
                        <p:par>
                          <p:cTn id="279" fill="hold">
                            <p:stCondLst>
                              <p:cond delay="0"/>
                            </p:stCondLst>
                            <p:childTnLst>
                              <p:par>
                                <p:cTn id="280" presetID="2" presetClass="entr" presetSubtype="4" fill="hold" grpId="0" nodeType="clickEffect">
                                  <p:stCondLst>
                                    <p:cond delay="0"/>
                                  </p:stCondLst>
                                  <p:childTnLst>
                                    <p:set>
                                      <p:cBhvr>
                                        <p:cTn id="281" dur="1" fill="hold">
                                          <p:stCondLst>
                                            <p:cond delay="0"/>
                                          </p:stCondLst>
                                        </p:cTn>
                                        <p:tgtEl>
                                          <p:spTgt spid="44"/>
                                        </p:tgtEl>
                                        <p:attrNameLst>
                                          <p:attrName>style.visibility</p:attrName>
                                        </p:attrNameLst>
                                      </p:cBhvr>
                                      <p:to>
                                        <p:strVal val="visible"/>
                                      </p:to>
                                    </p:set>
                                    <p:anim calcmode="lin" valueType="num">
                                      <p:cBhvr additive="base">
                                        <p:cTn id="282" dur="500" fill="hold"/>
                                        <p:tgtEl>
                                          <p:spTgt spid="44"/>
                                        </p:tgtEl>
                                        <p:attrNameLst>
                                          <p:attrName>ppt_x</p:attrName>
                                        </p:attrNameLst>
                                      </p:cBhvr>
                                      <p:tavLst>
                                        <p:tav tm="0">
                                          <p:val>
                                            <p:strVal val="#ppt_x"/>
                                          </p:val>
                                        </p:tav>
                                        <p:tav tm="100000">
                                          <p:val>
                                            <p:strVal val="#ppt_x"/>
                                          </p:val>
                                        </p:tav>
                                      </p:tavLst>
                                    </p:anim>
                                    <p:anim calcmode="lin" valueType="num">
                                      <p:cBhvr additive="base">
                                        <p:cTn id="283" dur="500" fill="hold"/>
                                        <p:tgtEl>
                                          <p:spTgt spid="44"/>
                                        </p:tgtEl>
                                        <p:attrNameLst>
                                          <p:attrName>ppt_y</p:attrName>
                                        </p:attrNameLst>
                                      </p:cBhvr>
                                      <p:tavLst>
                                        <p:tav tm="0">
                                          <p:val>
                                            <p:strVal val="1+#ppt_h/2"/>
                                          </p:val>
                                        </p:tav>
                                        <p:tav tm="100000">
                                          <p:val>
                                            <p:strVal val="#ppt_y"/>
                                          </p:val>
                                        </p:tav>
                                      </p:tavLst>
                                    </p:anim>
                                  </p:childTnLst>
                                </p:cTn>
                              </p:par>
                              <p:par>
                                <p:cTn id="284" presetID="2" presetClass="entr" presetSubtype="4" fill="hold" grpId="0" nodeType="withEffect">
                                  <p:stCondLst>
                                    <p:cond delay="0"/>
                                  </p:stCondLst>
                                  <p:childTnLst>
                                    <p:set>
                                      <p:cBhvr>
                                        <p:cTn id="285" dur="1" fill="hold">
                                          <p:stCondLst>
                                            <p:cond delay="0"/>
                                          </p:stCondLst>
                                        </p:cTn>
                                        <p:tgtEl>
                                          <p:spTgt spid="46"/>
                                        </p:tgtEl>
                                        <p:attrNameLst>
                                          <p:attrName>style.visibility</p:attrName>
                                        </p:attrNameLst>
                                      </p:cBhvr>
                                      <p:to>
                                        <p:strVal val="visible"/>
                                      </p:to>
                                    </p:set>
                                    <p:anim calcmode="lin" valueType="num">
                                      <p:cBhvr additive="base">
                                        <p:cTn id="286" dur="500" fill="hold"/>
                                        <p:tgtEl>
                                          <p:spTgt spid="46"/>
                                        </p:tgtEl>
                                        <p:attrNameLst>
                                          <p:attrName>ppt_x</p:attrName>
                                        </p:attrNameLst>
                                      </p:cBhvr>
                                      <p:tavLst>
                                        <p:tav tm="0">
                                          <p:val>
                                            <p:strVal val="#ppt_x"/>
                                          </p:val>
                                        </p:tav>
                                        <p:tav tm="100000">
                                          <p:val>
                                            <p:strVal val="#ppt_x"/>
                                          </p:val>
                                        </p:tav>
                                      </p:tavLst>
                                    </p:anim>
                                    <p:anim calcmode="lin" valueType="num">
                                      <p:cBhvr additive="base">
                                        <p:cTn id="28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288" fill="hold">
                      <p:stCondLst>
                        <p:cond delay="indefinite"/>
                      </p:stCondLst>
                      <p:childTnLst>
                        <p:par>
                          <p:cTn id="289" fill="hold">
                            <p:stCondLst>
                              <p:cond delay="0"/>
                            </p:stCondLst>
                            <p:childTnLst>
                              <p:par>
                                <p:cTn id="290" presetID="2" presetClass="entr" presetSubtype="4" fill="hold" grpId="0" nodeType="clickEffect">
                                  <p:stCondLst>
                                    <p:cond delay="0"/>
                                  </p:stCondLst>
                                  <p:childTnLst>
                                    <p:set>
                                      <p:cBhvr>
                                        <p:cTn id="291" dur="1" fill="hold">
                                          <p:stCondLst>
                                            <p:cond delay="0"/>
                                          </p:stCondLst>
                                        </p:cTn>
                                        <p:tgtEl>
                                          <p:spTgt spid="28"/>
                                        </p:tgtEl>
                                        <p:attrNameLst>
                                          <p:attrName>style.visibility</p:attrName>
                                        </p:attrNameLst>
                                      </p:cBhvr>
                                      <p:to>
                                        <p:strVal val="visible"/>
                                      </p:to>
                                    </p:set>
                                    <p:anim calcmode="lin" valueType="num">
                                      <p:cBhvr additive="base">
                                        <p:cTn id="292" dur="500" fill="hold"/>
                                        <p:tgtEl>
                                          <p:spTgt spid="28"/>
                                        </p:tgtEl>
                                        <p:attrNameLst>
                                          <p:attrName>ppt_x</p:attrName>
                                        </p:attrNameLst>
                                      </p:cBhvr>
                                      <p:tavLst>
                                        <p:tav tm="0">
                                          <p:val>
                                            <p:strVal val="#ppt_x"/>
                                          </p:val>
                                        </p:tav>
                                        <p:tav tm="100000">
                                          <p:val>
                                            <p:strVal val="#ppt_x"/>
                                          </p:val>
                                        </p:tav>
                                      </p:tavLst>
                                    </p:anim>
                                    <p:anim calcmode="lin" valueType="num">
                                      <p:cBhvr additive="base">
                                        <p:cTn id="293" dur="500" fill="hold"/>
                                        <p:tgtEl>
                                          <p:spTgt spid="28"/>
                                        </p:tgtEl>
                                        <p:attrNameLst>
                                          <p:attrName>ppt_y</p:attrName>
                                        </p:attrNameLst>
                                      </p:cBhvr>
                                      <p:tavLst>
                                        <p:tav tm="0">
                                          <p:val>
                                            <p:strVal val="1+#ppt_h/2"/>
                                          </p:val>
                                        </p:tav>
                                        <p:tav tm="100000">
                                          <p:val>
                                            <p:strVal val="#ppt_y"/>
                                          </p:val>
                                        </p:tav>
                                      </p:tavLst>
                                    </p:anim>
                                  </p:childTnLst>
                                </p:cTn>
                              </p:par>
                              <p:par>
                                <p:cTn id="294" presetID="2" presetClass="entr" presetSubtype="4" fill="hold" grpId="0" nodeType="withEffect">
                                  <p:stCondLst>
                                    <p:cond delay="0"/>
                                  </p:stCondLst>
                                  <p:childTnLst>
                                    <p:set>
                                      <p:cBhvr>
                                        <p:cTn id="295" dur="1" fill="hold">
                                          <p:stCondLst>
                                            <p:cond delay="0"/>
                                          </p:stCondLst>
                                        </p:cTn>
                                        <p:tgtEl>
                                          <p:spTgt spid="18"/>
                                        </p:tgtEl>
                                        <p:attrNameLst>
                                          <p:attrName>style.visibility</p:attrName>
                                        </p:attrNameLst>
                                      </p:cBhvr>
                                      <p:to>
                                        <p:strVal val="visible"/>
                                      </p:to>
                                    </p:set>
                                    <p:anim calcmode="lin" valueType="num">
                                      <p:cBhvr additive="base">
                                        <p:cTn id="296" dur="500" fill="hold"/>
                                        <p:tgtEl>
                                          <p:spTgt spid="18"/>
                                        </p:tgtEl>
                                        <p:attrNameLst>
                                          <p:attrName>ppt_x</p:attrName>
                                        </p:attrNameLst>
                                      </p:cBhvr>
                                      <p:tavLst>
                                        <p:tav tm="0">
                                          <p:val>
                                            <p:strVal val="#ppt_x"/>
                                          </p:val>
                                        </p:tav>
                                        <p:tav tm="100000">
                                          <p:val>
                                            <p:strVal val="#ppt_x"/>
                                          </p:val>
                                        </p:tav>
                                      </p:tavLst>
                                    </p:anim>
                                    <p:anim calcmode="lin" valueType="num">
                                      <p:cBhvr additive="base">
                                        <p:cTn id="297"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8" grpId="0"/>
      <p:bldP spid="9" grpId="0"/>
      <p:bldP spid="10" grpId="0" animBg="1"/>
      <p:bldP spid="15" grpId="0" animBg="1"/>
      <p:bldP spid="16" grpId="0" animBg="1"/>
      <p:bldP spid="20" grpId="0" animBg="1"/>
      <p:bldP spid="19" grpId="0" animBg="1"/>
      <p:bldP spid="28" grpId="0"/>
      <p:bldP spid="29" grpId="0"/>
      <p:bldP spid="35" grpId="0"/>
      <p:bldP spid="37" grpId="0" animBg="1"/>
      <p:bldP spid="39" grpId="0" animBg="1"/>
      <p:bldP spid="40" grpId="0" animBg="1"/>
      <p:bldP spid="43" grpId="0"/>
      <p:bldP spid="45" grpId="0"/>
      <p:bldP spid="46" grpId="0"/>
      <p:bldP spid="47" grpId="0"/>
      <p:bldP spid="18" grpId="0" animBg="1"/>
      <p:bldP spid="17" grpId="0" animBg="1"/>
      <p:bldP spid="33" grpId="0" animBg="1"/>
      <p:bldP spid="52" grpId="0"/>
      <p:bldP spid="53" grpId="0"/>
      <p:bldP spid="56" grpId="0"/>
      <p:bldP spid="57" grpId="0"/>
      <p:bldP spid="36" grpId="0" animBg="1"/>
      <p:bldP spid="38" grpId="0" animBg="1"/>
      <p:bldP spid="44" grpId="0" animBg="1"/>
      <p:bldP spid="48" grpId="0" animBg="1"/>
      <p:bldP spid="5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329184" y="415544"/>
            <a:ext cx="11676888" cy="2387600"/>
          </a:xfrm>
        </p:spPr>
        <p:txBody>
          <a:bodyPr>
            <a:normAutofit fontScale="90000"/>
          </a:bodyPr>
          <a:lstStyle/>
          <a:p>
            <a:r>
              <a:rPr lang="ru-RU" sz="4400" b="1" dirty="0">
                <a:solidFill>
                  <a:srgbClr val="FF0000"/>
                </a:solidFill>
              </a:rPr>
              <a:t>Проецирование точки на три взаимно перпендикулярные плоскости проекции</a:t>
            </a:r>
            <a:r>
              <a:rPr lang="ru-RU" dirty="0">
                <a:solidFill>
                  <a:srgbClr val="FF0000"/>
                </a:solidFill>
              </a:rPr>
              <a:t/>
            </a:r>
            <a:br>
              <a:rPr lang="ru-RU" dirty="0">
                <a:solidFill>
                  <a:srgbClr val="FF0000"/>
                </a:solidFill>
              </a:rPr>
            </a:br>
            <a:r>
              <a:rPr lang="ru-RU" b="1" dirty="0">
                <a:solidFill>
                  <a:srgbClr val="FF0000"/>
                </a:solidFill>
              </a:rPr>
              <a:t> </a:t>
            </a:r>
            <a:r>
              <a:rPr lang="ru-RU" dirty="0">
                <a:solidFill>
                  <a:srgbClr val="FF0000"/>
                </a:solidFill>
              </a:rPr>
              <a:t/>
            </a:r>
            <a:br>
              <a:rPr lang="ru-RU" dirty="0">
                <a:solidFill>
                  <a:srgbClr val="FF0000"/>
                </a:solidFill>
              </a:rPr>
            </a:br>
            <a:endParaRPr lang="ru-RU" dirty="0">
              <a:solidFill>
                <a:srgbClr val="FF0000"/>
              </a:solidFill>
            </a:endParaRPr>
          </a:p>
        </p:txBody>
      </p:sp>
      <p:sp>
        <p:nvSpPr>
          <p:cNvPr id="3" name="Подзаголовок 2"/>
          <p:cNvSpPr>
            <a:spLocks noGrp="1"/>
          </p:cNvSpPr>
          <p:nvPr>
            <p:ph type="subTitle" idx="1"/>
          </p:nvPr>
        </p:nvSpPr>
        <p:spPr>
          <a:xfrm>
            <a:off x="329184" y="1370902"/>
            <a:ext cx="11676888" cy="1655762"/>
          </a:xfrm>
        </p:spPr>
        <p:txBody>
          <a:bodyPr>
            <a:noAutofit/>
          </a:bodyPr>
          <a:lstStyle/>
          <a:p>
            <a:pPr algn="just"/>
            <a:r>
              <a:rPr lang="ru-RU" sz="3200" dirty="0" smtClean="0">
                <a:latin typeface="Times New Roman" panose="02020603050405020304" pitchFamily="18" charset="0"/>
                <a:cs typeface="Times New Roman" panose="02020603050405020304" pitchFamily="18" charset="0"/>
              </a:rPr>
              <a:t>   Три </a:t>
            </a:r>
            <a:r>
              <a:rPr lang="ru-RU" sz="3200" dirty="0">
                <a:latin typeface="Times New Roman" panose="02020603050405020304" pitchFamily="18" charset="0"/>
                <a:cs typeface="Times New Roman" panose="02020603050405020304" pitchFamily="18" charset="0"/>
              </a:rPr>
              <a:t>взаимно перпендикулярные плоскости проекции </a:t>
            </a:r>
            <a:r>
              <a:rPr lang="en-US" sz="3200" b="1" dirty="0">
                <a:latin typeface="Times New Roman" panose="02020603050405020304" pitchFamily="18" charset="0"/>
                <a:cs typeface="Times New Roman" panose="02020603050405020304" pitchFamily="18" charset="0"/>
              </a:rPr>
              <a:t>V</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H</a:t>
            </a:r>
            <a:r>
              <a:rPr lang="ru-RU" sz="3200" dirty="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V</a:t>
            </a:r>
            <a:r>
              <a:rPr lang="en-US" sz="3200" b="1" dirty="0" smtClean="0">
                <a:latin typeface="Times New Roman" panose="02020603050405020304" pitchFamily="18" charset="0"/>
                <a:cs typeface="Times New Roman" panose="02020603050405020304" pitchFamily="18" charset="0"/>
                <a:sym typeface="Symbol" panose="05050102010706020507" pitchFamily="18" charset="2"/>
              </a:rPr>
              <a:t></a:t>
            </a:r>
            <a:r>
              <a:rPr lang="en-US" sz="3200" b="1" dirty="0" smtClean="0">
                <a:latin typeface="Times New Roman" panose="02020603050405020304" pitchFamily="18" charset="0"/>
                <a:cs typeface="Times New Roman" panose="02020603050405020304" pitchFamily="18" charset="0"/>
              </a:rPr>
              <a:t>W</a:t>
            </a:r>
            <a:r>
              <a:rPr lang="ru-RU" sz="3200" dirty="0" smtClean="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H </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W</a:t>
            </a:r>
            <a:r>
              <a:rPr lang="ru-RU" sz="3200" dirty="0">
                <a:latin typeface="Times New Roman" panose="02020603050405020304" pitchFamily="18" charset="0"/>
                <a:cs typeface="Times New Roman" panose="02020603050405020304" pitchFamily="18" charset="0"/>
              </a:rPr>
              <a:t> делят трехмерное пространство на восемь частей,  </a:t>
            </a:r>
            <a:r>
              <a:rPr lang="ru-RU" sz="3200" b="1" dirty="0">
                <a:latin typeface="Times New Roman" panose="02020603050405020304" pitchFamily="18" charset="0"/>
                <a:cs typeface="Times New Roman" panose="02020603050405020304" pitchFamily="18" charset="0"/>
              </a:rPr>
              <a:t>1/8</a:t>
            </a:r>
            <a:r>
              <a:rPr lang="ru-RU" sz="3200" dirty="0">
                <a:latin typeface="Times New Roman" panose="02020603050405020304" pitchFamily="18" charset="0"/>
                <a:cs typeface="Times New Roman" panose="02020603050405020304" pitchFamily="18" charset="0"/>
              </a:rPr>
              <a:t> часть называют </a:t>
            </a:r>
            <a:r>
              <a:rPr lang="ru-RU" sz="3200" dirty="0" smtClean="0">
                <a:latin typeface="Times New Roman" panose="02020603050405020304" pitchFamily="18" charset="0"/>
                <a:cs typeface="Times New Roman" panose="02020603050405020304" pitchFamily="18" charset="0"/>
              </a:rPr>
              <a:t>октантом.</a:t>
            </a: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Пространственный чертёж точки </a:t>
            </a:r>
            <a:r>
              <a:rPr lang="ru-RU" sz="3200" b="1" dirty="0" smtClean="0">
                <a:latin typeface="Times New Roman" panose="02020603050405020304" pitchFamily="18" charset="0"/>
                <a:cs typeface="Times New Roman" panose="02020603050405020304" pitchFamily="18" charset="0"/>
              </a:rPr>
              <a:t>А</a:t>
            </a:r>
            <a:r>
              <a:rPr lang="ru-RU" sz="3200" dirty="0" smtClean="0">
                <a:latin typeface="Times New Roman" panose="02020603050405020304" pitchFamily="18" charset="0"/>
                <a:cs typeface="Times New Roman" panose="02020603050405020304" pitchFamily="18" charset="0"/>
              </a:rPr>
              <a:t> в первом октанте представлен на рис.7.</a:t>
            </a: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a:t>
            </a:r>
            <a:r>
              <a:rPr lang="en-US" sz="3200" b="1" dirty="0" smtClean="0">
                <a:latin typeface="Times New Roman" panose="02020603050405020304" pitchFamily="18" charset="0"/>
                <a:cs typeface="Times New Roman" panose="02020603050405020304" pitchFamily="18" charset="0"/>
              </a:rPr>
              <a:t>W</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профильная плоскость проекций.</a:t>
            </a:r>
          </a:p>
          <a:p>
            <a:pPr algn="just"/>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2832634" y="1027840"/>
            <a:ext cx="4672584" cy="333756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4"/>
          <p:cNvSpPr/>
          <p:nvPr/>
        </p:nvSpPr>
        <p:spPr>
          <a:xfrm>
            <a:off x="2891709" y="4359771"/>
            <a:ext cx="6455664" cy="1751858"/>
          </a:xfrm>
          <a:custGeom>
            <a:avLst/>
            <a:gdLst>
              <a:gd name="connsiteX0" fmla="*/ 0 w 3282696"/>
              <a:gd name="connsiteY0" fmla="*/ 0 h 1481328"/>
              <a:gd name="connsiteX1" fmla="*/ 3282696 w 3282696"/>
              <a:gd name="connsiteY1" fmla="*/ 0 h 1481328"/>
              <a:gd name="connsiteX2" fmla="*/ 3282696 w 3282696"/>
              <a:gd name="connsiteY2" fmla="*/ 1481328 h 1481328"/>
              <a:gd name="connsiteX3" fmla="*/ 0 w 3282696"/>
              <a:gd name="connsiteY3" fmla="*/ 1481328 h 1481328"/>
              <a:gd name="connsiteX4" fmla="*/ 0 w 3282696"/>
              <a:gd name="connsiteY4" fmla="*/ 0 h 1481328"/>
              <a:gd name="connsiteX0" fmla="*/ 0 w 5532120"/>
              <a:gd name="connsiteY0" fmla="*/ 0 h 1517904"/>
              <a:gd name="connsiteX1" fmla="*/ 3282696 w 5532120"/>
              <a:gd name="connsiteY1" fmla="*/ 0 h 1517904"/>
              <a:gd name="connsiteX2" fmla="*/ 5532120 w 5532120"/>
              <a:gd name="connsiteY2" fmla="*/ 1517904 h 1517904"/>
              <a:gd name="connsiteX3" fmla="*/ 0 w 5532120"/>
              <a:gd name="connsiteY3" fmla="*/ 1481328 h 1517904"/>
              <a:gd name="connsiteX4" fmla="*/ 0 w 5532120"/>
              <a:gd name="connsiteY4" fmla="*/ 0 h 1517904"/>
              <a:gd name="connsiteX0" fmla="*/ 0 w 6894576"/>
              <a:gd name="connsiteY0" fmla="*/ 0 h 1554480"/>
              <a:gd name="connsiteX1" fmla="*/ 4645152 w 6894576"/>
              <a:gd name="connsiteY1" fmla="*/ 36576 h 1554480"/>
              <a:gd name="connsiteX2" fmla="*/ 6894576 w 6894576"/>
              <a:gd name="connsiteY2" fmla="*/ 1554480 h 1554480"/>
              <a:gd name="connsiteX3" fmla="*/ 1362456 w 6894576"/>
              <a:gd name="connsiteY3" fmla="*/ 1517904 h 1554480"/>
              <a:gd name="connsiteX4" fmla="*/ 0 w 6894576"/>
              <a:gd name="connsiteY4" fmla="*/ 0 h 1554480"/>
              <a:gd name="connsiteX0" fmla="*/ 0 w 6099048"/>
              <a:gd name="connsiteY0" fmla="*/ 0 h 1517904"/>
              <a:gd name="connsiteX1" fmla="*/ 4645152 w 6099048"/>
              <a:gd name="connsiteY1" fmla="*/ 36576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87334 h 1605238"/>
              <a:gd name="connsiteX1" fmla="*/ 4690872 w 6099048"/>
              <a:gd name="connsiteY1" fmla="*/ 0 h 1605238"/>
              <a:gd name="connsiteX2" fmla="*/ 6099048 w 6099048"/>
              <a:gd name="connsiteY2" fmla="*/ 1568662 h 1605238"/>
              <a:gd name="connsiteX3" fmla="*/ 1362456 w 6099048"/>
              <a:gd name="connsiteY3" fmla="*/ 1605238 h 1605238"/>
              <a:gd name="connsiteX4" fmla="*/ 0 w 6099048"/>
              <a:gd name="connsiteY4" fmla="*/ 87334 h 1605238"/>
              <a:gd name="connsiteX0" fmla="*/ 0 w 6099048"/>
              <a:gd name="connsiteY0" fmla="*/ 0 h 1517904"/>
              <a:gd name="connsiteX1" fmla="*/ 4608576 w 6099048"/>
              <a:gd name="connsiteY1" fmla="*/ 36577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25379 h 1543283"/>
              <a:gd name="connsiteX1" fmla="*/ 4626864 w 6099048"/>
              <a:gd name="connsiteY1" fmla="*/ 0 h 1543283"/>
              <a:gd name="connsiteX2" fmla="*/ 6099048 w 6099048"/>
              <a:gd name="connsiteY2" fmla="*/ 1506707 h 1543283"/>
              <a:gd name="connsiteX3" fmla="*/ 1362456 w 6099048"/>
              <a:gd name="connsiteY3" fmla="*/ 1543283 h 1543283"/>
              <a:gd name="connsiteX4" fmla="*/ 0 w 6099048"/>
              <a:gd name="connsiteY4" fmla="*/ 25379 h 1543283"/>
              <a:gd name="connsiteX0" fmla="*/ 0 w 6099048"/>
              <a:gd name="connsiteY0" fmla="*/ 25379 h 1956318"/>
              <a:gd name="connsiteX1" fmla="*/ 4626864 w 6099048"/>
              <a:gd name="connsiteY1" fmla="*/ 0 h 1956318"/>
              <a:gd name="connsiteX2" fmla="*/ 6099048 w 6099048"/>
              <a:gd name="connsiteY2" fmla="*/ 1506707 h 1956318"/>
              <a:gd name="connsiteX3" fmla="*/ 1463040 w 6099048"/>
              <a:gd name="connsiteY3" fmla="*/ 1956318 h 1956318"/>
              <a:gd name="connsiteX4" fmla="*/ 0 w 6099048"/>
              <a:gd name="connsiteY4" fmla="*/ 25379 h 1956318"/>
              <a:gd name="connsiteX0" fmla="*/ 0 w 6455664"/>
              <a:gd name="connsiteY0" fmla="*/ 25379 h 1956318"/>
              <a:gd name="connsiteX1" fmla="*/ 4626864 w 6455664"/>
              <a:gd name="connsiteY1" fmla="*/ 0 h 1956318"/>
              <a:gd name="connsiteX2" fmla="*/ 6455664 w 6455664"/>
              <a:gd name="connsiteY2" fmla="*/ 1940394 h 1956318"/>
              <a:gd name="connsiteX3" fmla="*/ 1463040 w 6455664"/>
              <a:gd name="connsiteY3" fmla="*/ 1956318 h 1956318"/>
              <a:gd name="connsiteX4" fmla="*/ 0 w 6455664"/>
              <a:gd name="connsiteY4" fmla="*/ 25379 h 1956318"/>
              <a:gd name="connsiteX0" fmla="*/ 0 w 6455664"/>
              <a:gd name="connsiteY0" fmla="*/ 25379 h 1978289"/>
              <a:gd name="connsiteX1" fmla="*/ 4626864 w 6455664"/>
              <a:gd name="connsiteY1" fmla="*/ 0 h 1978289"/>
              <a:gd name="connsiteX2" fmla="*/ 6455664 w 6455664"/>
              <a:gd name="connsiteY2" fmla="*/ 1940394 h 1978289"/>
              <a:gd name="connsiteX3" fmla="*/ 1949423 w 6455664"/>
              <a:gd name="connsiteY3" fmla="*/ 1978289 h 1978289"/>
              <a:gd name="connsiteX4" fmla="*/ 0 w 6455664"/>
              <a:gd name="connsiteY4" fmla="*/ 25379 h 1978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664" h="1978289">
                <a:moveTo>
                  <a:pt x="0" y="25379"/>
                </a:moveTo>
                <a:lnTo>
                  <a:pt x="4626864" y="0"/>
                </a:lnTo>
                <a:lnTo>
                  <a:pt x="6455664" y="1940394"/>
                </a:lnTo>
                <a:lnTo>
                  <a:pt x="1949423" y="1978289"/>
                </a:lnTo>
                <a:lnTo>
                  <a:pt x="0" y="25379"/>
                </a:lnTo>
                <a:close/>
              </a:path>
            </a:pathLst>
          </a:custGeom>
          <a:solidFill>
            <a:srgbClr val="ABF99B"/>
          </a:solidFill>
          <a:ln>
            <a:solidFill>
              <a:srgbClr val="ABF9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5"/>
          <p:cNvSpPr/>
          <p:nvPr/>
        </p:nvSpPr>
        <p:spPr>
          <a:xfrm>
            <a:off x="7493048" y="1017040"/>
            <a:ext cx="1810512" cy="4983480"/>
          </a:xfrm>
          <a:custGeom>
            <a:avLst/>
            <a:gdLst>
              <a:gd name="connsiteX0" fmla="*/ 0 w 1755648"/>
              <a:gd name="connsiteY0" fmla="*/ 0 h 1682496"/>
              <a:gd name="connsiteX1" fmla="*/ 1755648 w 1755648"/>
              <a:gd name="connsiteY1" fmla="*/ 0 h 1682496"/>
              <a:gd name="connsiteX2" fmla="*/ 1755648 w 1755648"/>
              <a:gd name="connsiteY2" fmla="*/ 1682496 h 1682496"/>
              <a:gd name="connsiteX3" fmla="*/ 0 w 1755648"/>
              <a:gd name="connsiteY3" fmla="*/ 1682496 h 1682496"/>
              <a:gd name="connsiteX4" fmla="*/ 0 w 1755648"/>
              <a:gd name="connsiteY4" fmla="*/ 0 h 1682496"/>
              <a:gd name="connsiteX0" fmla="*/ 0 w 1975104"/>
              <a:gd name="connsiteY0" fmla="*/ 0 h 3392424"/>
              <a:gd name="connsiteX1" fmla="*/ 1755648 w 1975104"/>
              <a:gd name="connsiteY1" fmla="*/ 0 h 3392424"/>
              <a:gd name="connsiteX2" fmla="*/ 1975104 w 1975104"/>
              <a:gd name="connsiteY2" fmla="*/ 3392424 h 3392424"/>
              <a:gd name="connsiteX3" fmla="*/ 0 w 1975104"/>
              <a:gd name="connsiteY3" fmla="*/ 1682496 h 3392424"/>
              <a:gd name="connsiteX4" fmla="*/ 0 w 1975104"/>
              <a:gd name="connsiteY4" fmla="*/ 0 h 3392424"/>
              <a:gd name="connsiteX0" fmla="*/ 0 w 1975104"/>
              <a:gd name="connsiteY0" fmla="*/ 0 h 3392424"/>
              <a:gd name="connsiteX1" fmla="*/ 1865376 w 1975104"/>
              <a:gd name="connsiteY1" fmla="*/ 1719072 h 3392424"/>
              <a:gd name="connsiteX2" fmla="*/ 1975104 w 1975104"/>
              <a:gd name="connsiteY2" fmla="*/ 3392424 h 3392424"/>
              <a:gd name="connsiteX3" fmla="*/ 0 w 1975104"/>
              <a:gd name="connsiteY3" fmla="*/ 1682496 h 3392424"/>
              <a:gd name="connsiteX4" fmla="*/ 0 w 1975104"/>
              <a:gd name="connsiteY4" fmla="*/ 0 h 3392424"/>
              <a:gd name="connsiteX0" fmla="*/ 0 w 1865376"/>
              <a:gd name="connsiteY0" fmla="*/ 0 h 3630168"/>
              <a:gd name="connsiteX1" fmla="*/ 1865376 w 1865376"/>
              <a:gd name="connsiteY1" fmla="*/ 1719072 h 3630168"/>
              <a:gd name="connsiteX2" fmla="*/ 1801368 w 1865376"/>
              <a:gd name="connsiteY2" fmla="*/ 3630168 h 3630168"/>
              <a:gd name="connsiteX3" fmla="*/ 0 w 1865376"/>
              <a:gd name="connsiteY3" fmla="*/ 1682496 h 3630168"/>
              <a:gd name="connsiteX4" fmla="*/ 0 w 1865376"/>
              <a:gd name="connsiteY4" fmla="*/ 0 h 3630168"/>
              <a:gd name="connsiteX0" fmla="*/ 0 w 1801368"/>
              <a:gd name="connsiteY0" fmla="*/ 0 h 3630168"/>
              <a:gd name="connsiteX1" fmla="*/ 1801368 w 1801368"/>
              <a:gd name="connsiteY1" fmla="*/ 1052986 h 3630168"/>
              <a:gd name="connsiteX2" fmla="*/ 1801368 w 1801368"/>
              <a:gd name="connsiteY2" fmla="*/ 3630168 h 3630168"/>
              <a:gd name="connsiteX3" fmla="*/ 0 w 1801368"/>
              <a:gd name="connsiteY3" fmla="*/ 1682496 h 3630168"/>
              <a:gd name="connsiteX4" fmla="*/ 0 w 1801368"/>
              <a:gd name="connsiteY4" fmla="*/ 0 h 3630168"/>
              <a:gd name="connsiteX0" fmla="*/ 9144 w 1810512"/>
              <a:gd name="connsiteY0" fmla="*/ 0 h 3630168"/>
              <a:gd name="connsiteX1" fmla="*/ 1810512 w 1810512"/>
              <a:gd name="connsiteY1" fmla="*/ 1052986 h 3630168"/>
              <a:gd name="connsiteX2" fmla="*/ 1810512 w 1810512"/>
              <a:gd name="connsiteY2" fmla="*/ 3630168 h 3630168"/>
              <a:gd name="connsiteX3" fmla="*/ 0 w 1810512"/>
              <a:gd name="connsiteY3" fmla="*/ 2395208 h 3630168"/>
              <a:gd name="connsiteX4" fmla="*/ 9144 w 1810512"/>
              <a:gd name="connsiteY4" fmla="*/ 0 h 363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3630168">
                <a:moveTo>
                  <a:pt x="9144" y="0"/>
                </a:moveTo>
                <a:lnTo>
                  <a:pt x="1810512" y="1052986"/>
                </a:lnTo>
                <a:lnTo>
                  <a:pt x="1810512" y="3630168"/>
                </a:lnTo>
                <a:lnTo>
                  <a:pt x="0" y="2395208"/>
                </a:lnTo>
                <a:lnTo>
                  <a:pt x="9144" y="0"/>
                </a:lnTo>
                <a:close/>
              </a:path>
            </a:pathLst>
          </a:cu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2912809" y="944247"/>
            <a:ext cx="417102" cy="584775"/>
          </a:xfrm>
          <a:prstGeom prst="rect">
            <a:avLst/>
          </a:prstGeom>
          <a:noFill/>
        </p:spPr>
        <p:txBody>
          <a:bodyPr wrap="none" rtlCol="0">
            <a:spAutoFit/>
          </a:bodyPr>
          <a:lstStyle/>
          <a:p>
            <a:r>
              <a:rPr lang="en-US" sz="3200" i="1" dirty="0">
                <a:solidFill>
                  <a:srgbClr val="0070C0"/>
                </a:solidFill>
              </a:rPr>
              <a:t>V</a:t>
            </a:r>
            <a:endParaRPr lang="ru-RU" sz="3200" i="1" dirty="0">
              <a:solidFill>
                <a:srgbClr val="0070C0"/>
              </a:solidFill>
            </a:endParaRPr>
          </a:p>
        </p:txBody>
      </p:sp>
      <p:sp>
        <p:nvSpPr>
          <p:cNvPr id="9" name="TextBox 8"/>
          <p:cNvSpPr txBox="1"/>
          <p:nvPr/>
        </p:nvSpPr>
        <p:spPr>
          <a:xfrm>
            <a:off x="4673316" y="5519366"/>
            <a:ext cx="441146" cy="584775"/>
          </a:xfrm>
          <a:prstGeom prst="rect">
            <a:avLst/>
          </a:prstGeom>
          <a:noFill/>
        </p:spPr>
        <p:txBody>
          <a:bodyPr wrap="none" rtlCol="0">
            <a:spAutoFit/>
          </a:bodyPr>
          <a:lstStyle/>
          <a:p>
            <a:r>
              <a:rPr lang="en-US" sz="3200" i="1" dirty="0" smtClean="0">
                <a:solidFill>
                  <a:srgbClr val="0070C0"/>
                </a:solidFill>
              </a:rPr>
              <a:t>H</a:t>
            </a:r>
            <a:endParaRPr lang="ru-RU" sz="3200" i="1" dirty="0">
              <a:solidFill>
                <a:srgbClr val="0070C0"/>
              </a:solidFill>
            </a:endParaRPr>
          </a:p>
        </p:txBody>
      </p:sp>
      <p:cxnSp>
        <p:nvCxnSpPr>
          <p:cNvPr id="10" name="Прямая соединительная линия 9"/>
          <p:cNvCxnSpPr/>
          <p:nvPr/>
        </p:nvCxnSpPr>
        <p:spPr>
          <a:xfrm flipV="1">
            <a:off x="2198672" y="4341459"/>
            <a:ext cx="5294376" cy="13141"/>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6928" y="4252997"/>
            <a:ext cx="362600" cy="584775"/>
          </a:xfrm>
          <a:prstGeom prst="rect">
            <a:avLst/>
          </a:prstGeom>
          <a:noFill/>
        </p:spPr>
        <p:txBody>
          <a:bodyPr wrap="square" rtlCol="0">
            <a:spAutoFit/>
          </a:bodyPr>
          <a:lstStyle/>
          <a:p>
            <a:r>
              <a:rPr lang="en-US" sz="3200" dirty="0" smtClean="0"/>
              <a:t>x</a:t>
            </a:r>
            <a:endParaRPr lang="ru-RU" sz="3200" dirty="0"/>
          </a:p>
        </p:txBody>
      </p:sp>
      <p:sp>
        <p:nvSpPr>
          <p:cNvPr id="12" name="TextBox 11"/>
          <p:cNvSpPr txBox="1"/>
          <p:nvPr/>
        </p:nvSpPr>
        <p:spPr>
          <a:xfrm>
            <a:off x="9831808" y="6113814"/>
            <a:ext cx="816905" cy="523220"/>
          </a:xfrm>
          <a:prstGeom prst="rect">
            <a:avLst/>
          </a:prstGeom>
          <a:noFill/>
        </p:spPr>
        <p:txBody>
          <a:bodyPr wrap="square" rtlCol="0">
            <a:spAutoFit/>
          </a:bodyPr>
          <a:lstStyle/>
          <a:p>
            <a:r>
              <a:rPr lang="en-US" sz="2800" dirty="0"/>
              <a:t>Y</a:t>
            </a:r>
            <a:r>
              <a:rPr lang="en-US" sz="2800" dirty="0" smtClean="0"/>
              <a:t> </a:t>
            </a:r>
            <a:endParaRPr lang="ru-RU" sz="2800" dirty="0"/>
          </a:p>
        </p:txBody>
      </p:sp>
      <p:sp>
        <p:nvSpPr>
          <p:cNvPr id="13" name="TextBox 12"/>
          <p:cNvSpPr txBox="1"/>
          <p:nvPr/>
        </p:nvSpPr>
        <p:spPr>
          <a:xfrm>
            <a:off x="7439219" y="3967677"/>
            <a:ext cx="816905" cy="523220"/>
          </a:xfrm>
          <a:prstGeom prst="rect">
            <a:avLst/>
          </a:prstGeom>
          <a:noFill/>
        </p:spPr>
        <p:txBody>
          <a:bodyPr wrap="square" rtlCol="0">
            <a:spAutoFit/>
          </a:bodyPr>
          <a:lstStyle/>
          <a:p>
            <a:r>
              <a:rPr lang="en-US" sz="2800" dirty="0" smtClean="0"/>
              <a:t>0 </a:t>
            </a:r>
            <a:endParaRPr lang="ru-RU" sz="2800" dirty="0"/>
          </a:p>
        </p:txBody>
      </p:sp>
      <p:cxnSp>
        <p:nvCxnSpPr>
          <p:cNvPr id="14" name="Прямая соединительная линия 13"/>
          <p:cNvCxnSpPr/>
          <p:nvPr/>
        </p:nvCxnSpPr>
        <p:spPr>
          <a:xfrm flipH="1" flipV="1">
            <a:off x="7483904" y="4313838"/>
            <a:ext cx="2203704" cy="2061586"/>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flipH="1">
            <a:off x="7493048" y="431824"/>
            <a:ext cx="0" cy="3909446"/>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6" name="Дуга 15"/>
          <p:cNvSpPr/>
          <p:nvPr/>
        </p:nvSpPr>
        <p:spPr>
          <a:xfrm rot="4030637">
            <a:off x="3609595" y="5361992"/>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7" name="Прямая соединительная линия 16"/>
          <p:cNvCxnSpPr/>
          <p:nvPr/>
        </p:nvCxnSpPr>
        <p:spPr>
          <a:xfrm flipH="1" flipV="1">
            <a:off x="4508027" y="2487208"/>
            <a:ext cx="29920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flipH="1">
            <a:off x="5624003" y="3547939"/>
            <a:ext cx="13434" cy="651678"/>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7505219" y="2491976"/>
            <a:ext cx="1053105" cy="859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flipH="1" flipV="1">
            <a:off x="4461802" y="2475392"/>
            <a:ext cx="1160426" cy="859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flipH="1" flipV="1">
            <a:off x="5607735" y="3343091"/>
            <a:ext cx="29780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Овал 23"/>
          <p:cNvSpPr/>
          <p:nvPr/>
        </p:nvSpPr>
        <p:spPr>
          <a:xfrm>
            <a:off x="8487837" y="3251377"/>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5" name="Прямая соединительная линия 24"/>
          <p:cNvCxnSpPr/>
          <p:nvPr/>
        </p:nvCxnSpPr>
        <p:spPr>
          <a:xfrm flipH="1" flipV="1">
            <a:off x="4444387" y="4375140"/>
            <a:ext cx="1163347" cy="92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H="1">
            <a:off x="5607735" y="5298910"/>
            <a:ext cx="2923159" cy="14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flipV="1">
            <a:off x="8550405" y="3405017"/>
            <a:ext cx="0" cy="190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flipV="1">
            <a:off x="4461802" y="2527301"/>
            <a:ext cx="0" cy="1827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flipV="1">
            <a:off x="5624505" y="3326187"/>
            <a:ext cx="0" cy="1907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Овал 29"/>
          <p:cNvSpPr/>
          <p:nvPr/>
        </p:nvSpPr>
        <p:spPr>
          <a:xfrm>
            <a:off x="5540306" y="5233963"/>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Дуга 32"/>
          <p:cNvSpPr/>
          <p:nvPr/>
        </p:nvSpPr>
        <p:spPr>
          <a:xfrm rot="2931550">
            <a:off x="8740384" y="1155587"/>
            <a:ext cx="972000" cy="1476000"/>
          </a:xfrm>
          <a:prstGeom prst="arc">
            <a:avLst>
              <a:gd name="adj1" fmla="val 17380408"/>
              <a:gd name="adj2" fmla="val 2329839"/>
            </a:avLst>
          </a:prstGeom>
          <a:ln w="5715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4" name="Дуга 33"/>
          <p:cNvSpPr/>
          <p:nvPr/>
        </p:nvSpPr>
        <p:spPr>
          <a:xfrm rot="4030637">
            <a:off x="8100981" y="5321361"/>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5" name="TextBox 34"/>
          <p:cNvSpPr txBox="1"/>
          <p:nvPr/>
        </p:nvSpPr>
        <p:spPr>
          <a:xfrm>
            <a:off x="5624003" y="5170363"/>
            <a:ext cx="364758" cy="646331"/>
          </a:xfrm>
          <a:prstGeom prst="rect">
            <a:avLst/>
          </a:prstGeom>
          <a:noFill/>
        </p:spPr>
        <p:txBody>
          <a:bodyPr wrap="square" rtlCol="0">
            <a:spAutoFit/>
          </a:bodyPr>
          <a:lstStyle/>
          <a:p>
            <a:r>
              <a:rPr lang="en-US" sz="3600" i="1" dirty="0" smtClean="0">
                <a:latin typeface="ISOCPEUR" panose="020B0604020202020204" pitchFamily="34" charset="0"/>
              </a:rPr>
              <a:t>a </a:t>
            </a:r>
            <a:endParaRPr lang="ru-RU" sz="3600" i="1" dirty="0">
              <a:latin typeface="ISOCPEUR" panose="020B0604020202020204" pitchFamily="34" charset="0"/>
            </a:endParaRPr>
          </a:p>
        </p:txBody>
      </p:sp>
      <p:sp>
        <p:nvSpPr>
          <p:cNvPr id="36" name="TextBox 35"/>
          <p:cNvSpPr txBox="1"/>
          <p:nvPr/>
        </p:nvSpPr>
        <p:spPr>
          <a:xfrm>
            <a:off x="5558413" y="2595593"/>
            <a:ext cx="522900" cy="769441"/>
          </a:xfrm>
          <a:prstGeom prst="rect">
            <a:avLst/>
          </a:prstGeom>
          <a:noFill/>
        </p:spPr>
        <p:txBody>
          <a:bodyPr wrap="none" rtlCol="0">
            <a:spAutoFit/>
          </a:bodyPr>
          <a:lstStyle/>
          <a:p>
            <a:r>
              <a:rPr lang="en-US" sz="4400" i="1" dirty="0">
                <a:latin typeface="ISOCPEUR" panose="020B0604020202020204" pitchFamily="34" charset="0"/>
              </a:rPr>
              <a:t>A</a:t>
            </a:r>
            <a:endParaRPr lang="ru-RU" sz="4400" i="1" dirty="0">
              <a:latin typeface="ISOCPEUR" panose="020B0604020202020204" pitchFamily="34" charset="0"/>
            </a:endParaRPr>
          </a:p>
        </p:txBody>
      </p:sp>
      <p:sp>
        <p:nvSpPr>
          <p:cNvPr id="37" name="TextBox 36"/>
          <p:cNvSpPr txBox="1"/>
          <p:nvPr/>
        </p:nvSpPr>
        <p:spPr>
          <a:xfrm>
            <a:off x="4335629" y="1856639"/>
            <a:ext cx="541532" cy="646331"/>
          </a:xfrm>
          <a:prstGeom prst="rect">
            <a:avLst/>
          </a:prstGeom>
          <a:noFill/>
        </p:spPr>
        <p:txBody>
          <a:bodyPr wrap="square" rtlCol="0">
            <a:spAutoFit/>
          </a:bodyPr>
          <a:lstStyle/>
          <a:p>
            <a:r>
              <a:rPr lang="en-US" sz="3600" i="1" dirty="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38" name="TextBox 37"/>
          <p:cNvSpPr txBox="1"/>
          <p:nvPr/>
        </p:nvSpPr>
        <p:spPr>
          <a:xfrm>
            <a:off x="3957704" y="3811402"/>
            <a:ext cx="392736" cy="553998"/>
          </a:xfrm>
          <a:prstGeom prst="rect">
            <a:avLst/>
          </a:prstGeom>
          <a:noFill/>
        </p:spPr>
        <p:txBody>
          <a:bodyPr wrap="none" lIns="0" tIns="0" rIns="0" bIns="0" rtlCol="0">
            <a:spAutoFit/>
          </a:bodyPr>
          <a:lstStyle/>
          <a:p>
            <a:r>
              <a:rPr lang="en-US" sz="3600" i="1" dirty="0" smtClean="0">
                <a:latin typeface="ISOCPEUR" panose="020B0604020202020204" pitchFamily="34" charset="0"/>
              </a:rPr>
              <a:t>a</a:t>
            </a:r>
            <a:r>
              <a:rPr lang="en-US" sz="2800" i="1" dirty="0" smtClean="0">
                <a:latin typeface="ISOCPEUR" panose="020B0604020202020204" pitchFamily="34" charset="0"/>
              </a:rPr>
              <a:t>x</a:t>
            </a:r>
            <a:endParaRPr lang="ru-RU" sz="2800" i="1" dirty="0">
              <a:latin typeface="ISOCPEUR" panose="020B0604020202020204" pitchFamily="34" charset="0"/>
            </a:endParaRPr>
          </a:p>
        </p:txBody>
      </p:sp>
      <p:sp>
        <p:nvSpPr>
          <p:cNvPr id="39" name="TextBox 38"/>
          <p:cNvSpPr txBox="1"/>
          <p:nvPr/>
        </p:nvSpPr>
        <p:spPr>
          <a:xfrm>
            <a:off x="7577845" y="2004740"/>
            <a:ext cx="445447" cy="553998"/>
          </a:xfrm>
          <a:prstGeom prst="rect">
            <a:avLst/>
          </a:prstGeom>
          <a:noFill/>
        </p:spPr>
        <p:txBody>
          <a:bodyPr wrap="square" lIns="0" tIns="0" rIns="0" bIns="0" rtlCol="0">
            <a:spAutoFit/>
          </a:bodyPr>
          <a:lstStyle/>
          <a:p>
            <a:r>
              <a:rPr lang="en-US" sz="3600" i="1" dirty="0" err="1" smtClean="0">
                <a:latin typeface="ISOCPEUR" panose="020B0604020202020204" pitchFamily="34" charset="0"/>
              </a:rPr>
              <a:t>a</a:t>
            </a:r>
            <a:r>
              <a:rPr lang="en-US" sz="2800" i="1" dirty="0" err="1" smtClean="0">
                <a:latin typeface="ISOCPEUR" panose="020B0604020202020204" pitchFamily="34" charset="0"/>
              </a:rPr>
              <a:t>z</a:t>
            </a:r>
            <a:endParaRPr lang="ru-RU" sz="2800" i="1" dirty="0">
              <a:latin typeface="ISOCPEUR" panose="020B0604020202020204" pitchFamily="34" charset="0"/>
            </a:endParaRPr>
          </a:p>
        </p:txBody>
      </p:sp>
      <p:sp>
        <p:nvSpPr>
          <p:cNvPr id="40" name="TextBox 39"/>
          <p:cNvSpPr txBox="1"/>
          <p:nvPr/>
        </p:nvSpPr>
        <p:spPr>
          <a:xfrm>
            <a:off x="8656962" y="4837025"/>
            <a:ext cx="533523" cy="553998"/>
          </a:xfrm>
          <a:prstGeom prst="rect">
            <a:avLst/>
          </a:prstGeom>
          <a:noFill/>
        </p:spPr>
        <p:txBody>
          <a:bodyPr wrap="square" lIns="0" tIns="0" rIns="0" bIns="0" rtlCol="0">
            <a:spAutoFit/>
          </a:bodyPr>
          <a:lstStyle/>
          <a:p>
            <a:r>
              <a:rPr lang="en-US" sz="3600" i="1" dirty="0" smtClean="0">
                <a:latin typeface="ISOCPEUR" panose="020B0604020202020204" pitchFamily="34" charset="0"/>
              </a:rPr>
              <a:t>a</a:t>
            </a:r>
            <a:r>
              <a:rPr lang="en-US" sz="2800" i="1" dirty="0" smtClean="0">
                <a:latin typeface="ISOCPEUR" panose="020B0604020202020204" pitchFamily="34" charset="0"/>
              </a:rPr>
              <a:t>y</a:t>
            </a:r>
            <a:endParaRPr lang="ru-RU" sz="2800" i="1" dirty="0">
              <a:latin typeface="ISOCPEUR" panose="020B0604020202020204" pitchFamily="34" charset="0"/>
            </a:endParaRPr>
          </a:p>
        </p:txBody>
      </p:sp>
      <p:sp>
        <p:nvSpPr>
          <p:cNvPr id="41" name="TextBox 40"/>
          <p:cNvSpPr txBox="1"/>
          <p:nvPr/>
        </p:nvSpPr>
        <p:spPr>
          <a:xfrm>
            <a:off x="8663130" y="2958211"/>
            <a:ext cx="684243" cy="646331"/>
          </a:xfrm>
          <a:prstGeom prst="rect">
            <a:avLst/>
          </a:prstGeom>
          <a:noFill/>
        </p:spPr>
        <p:txBody>
          <a:bodyPr wrap="square" rtlCol="0">
            <a:spAutoFit/>
          </a:bodyPr>
          <a:lstStyle/>
          <a:p>
            <a:r>
              <a:rPr lang="en-US" sz="3600" i="1" dirty="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cxnSp>
        <p:nvCxnSpPr>
          <p:cNvPr id="42" name="Прямая соединительная линия 41"/>
          <p:cNvCxnSpPr/>
          <p:nvPr/>
        </p:nvCxnSpPr>
        <p:spPr>
          <a:xfrm flipH="1" flipV="1">
            <a:off x="4917260" y="2825268"/>
            <a:ext cx="582763" cy="409233"/>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Прямая соединительная линия 42"/>
          <p:cNvCxnSpPr/>
          <p:nvPr/>
        </p:nvCxnSpPr>
        <p:spPr>
          <a:xfrm>
            <a:off x="5823760" y="3337919"/>
            <a:ext cx="790327" cy="0"/>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8684497" y="2248595"/>
            <a:ext cx="550151" cy="584775"/>
          </a:xfrm>
          <a:prstGeom prst="rect">
            <a:avLst/>
          </a:prstGeom>
          <a:noFill/>
        </p:spPr>
        <p:txBody>
          <a:bodyPr wrap="none" rtlCol="0">
            <a:spAutoFit/>
          </a:bodyPr>
          <a:lstStyle/>
          <a:p>
            <a:r>
              <a:rPr lang="en-US" sz="3200" i="1" dirty="0">
                <a:solidFill>
                  <a:srgbClr val="0070C0"/>
                </a:solidFill>
              </a:rPr>
              <a:t>W</a:t>
            </a:r>
            <a:endParaRPr lang="ru-RU" sz="3200" i="1" dirty="0">
              <a:solidFill>
                <a:srgbClr val="0070C0"/>
              </a:solidFill>
            </a:endParaRPr>
          </a:p>
        </p:txBody>
      </p:sp>
      <p:sp>
        <p:nvSpPr>
          <p:cNvPr id="45" name="Овал 44"/>
          <p:cNvSpPr/>
          <p:nvPr/>
        </p:nvSpPr>
        <p:spPr>
          <a:xfrm>
            <a:off x="5517735" y="3202427"/>
            <a:ext cx="252000" cy="252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Дуга 45"/>
          <p:cNvSpPr/>
          <p:nvPr/>
        </p:nvSpPr>
        <p:spPr>
          <a:xfrm rot="2931550">
            <a:off x="8807144" y="4701959"/>
            <a:ext cx="972000" cy="1476000"/>
          </a:xfrm>
          <a:prstGeom prst="arc">
            <a:avLst>
              <a:gd name="adj1" fmla="val 17380408"/>
              <a:gd name="adj2" fmla="val 2329839"/>
            </a:avLst>
          </a:prstGeom>
          <a:ln w="5715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7" name="Прямоугольник 46"/>
          <p:cNvSpPr/>
          <p:nvPr/>
        </p:nvSpPr>
        <p:spPr>
          <a:xfrm>
            <a:off x="5751523" y="6273225"/>
            <a:ext cx="1103187" cy="584775"/>
          </a:xfrm>
          <a:prstGeom prst="rect">
            <a:avLst/>
          </a:prstGeom>
        </p:spPr>
        <p:txBody>
          <a:bodyPr wrap="none">
            <a:spAutoFit/>
          </a:bodyPr>
          <a:lstStyle/>
          <a:p>
            <a:r>
              <a:rPr lang="ru-RU" sz="3200" dirty="0"/>
              <a:t>Рис.7</a:t>
            </a:r>
          </a:p>
        </p:txBody>
      </p:sp>
      <p:sp>
        <p:nvSpPr>
          <p:cNvPr id="48" name="TextBox 47"/>
          <p:cNvSpPr txBox="1"/>
          <p:nvPr/>
        </p:nvSpPr>
        <p:spPr>
          <a:xfrm>
            <a:off x="7657339" y="139657"/>
            <a:ext cx="362600" cy="584775"/>
          </a:xfrm>
          <a:prstGeom prst="rect">
            <a:avLst/>
          </a:prstGeom>
          <a:noFill/>
        </p:spPr>
        <p:txBody>
          <a:bodyPr wrap="square" rtlCol="0">
            <a:spAutoFit/>
          </a:bodyPr>
          <a:lstStyle/>
          <a:p>
            <a:r>
              <a:rPr lang="en-US" sz="3200" dirty="0" smtClean="0"/>
              <a:t>z</a:t>
            </a:r>
            <a:endParaRPr lang="ru-RU" sz="3200" dirty="0"/>
          </a:p>
        </p:txBody>
      </p:sp>
      <p:sp>
        <p:nvSpPr>
          <p:cNvPr id="19" name="Овал 18"/>
          <p:cNvSpPr/>
          <p:nvPr/>
        </p:nvSpPr>
        <p:spPr>
          <a:xfrm>
            <a:off x="4375126" y="4260087"/>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8443179" y="5191877"/>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Овал 31"/>
          <p:cNvSpPr/>
          <p:nvPr/>
        </p:nvSpPr>
        <p:spPr>
          <a:xfrm>
            <a:off x="7433845" y="2412536"/>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Овал 22"/>
          <p:cNvSpPr/>
          <p:nvPr/>
        </p:nvSpPr>
        <p:spPr>
          <a:xfrm>
            <a:off x="4354387" y="2415128"/>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63090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anim calcmode="lin" valueType="num">
                                      <p:cBhvr>
                                        <p:cTn id="32" dur="1000" fill="hold"/>
                                        <p:tgtEl>
                                          <p:spTgt spid="7"/>
                                        </p:tgtEl>
                                        <p:attrNameLst>
                                          <p:attrName>ppt_x</p:attrName>
                                        </p:attrNameLst>
                                      </p:cBhvr>
                                      <p:tavLst>
                                        <p:tav tm="0">
                                          <p:val>
                                            <p:strVal val="#ppt_x"/>
                                          </p:val>
                                        </p:tav>
                                        <p:tav tm="100000">
                                          <p:val>
                                            <p:strVal val="#ppt_x"/>
                                          </p:val>
                                        </p:tav>
                                      </p:tavLst>
                                    </p:anim>
                                    <p:anim calcmode="lin" valueType="num">
                                      <p:cBhvr>
                                        <p:cTn id="33" dur="1000" fill="hold"/>
                                        <p:tgtEl>
                                          <p:spTgt spid="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Effect transition="in" filter="fade">
                                      <p:cBhvr>
                                        <p:cTn id="36" dur="1000"/>
                                        <p:tgtEl>
                                          <p:spTgt spid="44"/>
                                        </p:tgtEl>
                                      </p:cBhvr>
                                    </p:animEffect>
                                    <p:anim calcmode="lin" valueType="num">
                                      <p:cBhvr>
                                        <p:cTn id="37" dur="1000" fill="hold"/>
                                        <p:tgtEl>
                                          <p:spTgt spid="44"/>
                                        </p:tgtEl>
                                        <p:attrNameLst>
                                          <p:attrName>ppt_x</p:attrName>
                                        </p:attrNameLst>
                                      </p:cBhvr>
                                      <p:tavLst>
                                        <p:tav tm="0">
                                          <p:val>
                                            <p:strVal val="#ppt_x"/>
                                          </p:val>
                                        </p:tav>
                                        <p:tav tm="100000">
                                          <p:val>
                                            <p:strVal val="#ppt_x"/>
                                          </p:val>
                                        </p:tav>
                                      </p:tavLst>
                                    </p:anim>
                                    <p:anim calcmode="lin" valueType="num">
                                      <p:cBhvr>
                                        <p:cTn id="38"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ppt_x"/>
                                          </p:val>
                                        </p:tav>
                                        <p:tav tm="100000">
                                          <p:val>
                                            <p:strVal val="#ppt_x"/>
                                          </p:val>
                                        </p:tav>
                                      </p:tavLst>
                                    </p:anim>
                                    <p:anim calcmode="lin" valueType="num">
                                      <p:cBhvr additive="base">
                                        <p:cTn id="48" dur="500" fill="hold"/>
                                        <p:tgtEl>
                                          <p:spTgt spid="11"/>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additive="base">
                                        <p:cTn id="51" dur="500" fill="hold"/>
                                        <p:tgtEl>
                                          <p:spTgt spid="15"/>
                                        </p:tgtEl>
                                        <p:attrNameLst>
                                          <p:attrName>ppt_x</p:attrName>
                                        </p:attrNameLst>
                                      </p:cBhvr>
                                      <p:tavLst>
                                        <p:tav tm="0">
                                          <p:val>
                                            <p:strVal val="#ppt_x"/>
                                          </p:val>
                                        </p:tav>
                                        <p:tav tm="100000">
                                          <p:val>
                                            <p:strVal val="#ppt_x"/>
                                          </p:val>
                                        </p:tav>
                                      </p:tavLst>
                                    </p:anim>
                                    <p:anim calcmode="lin" valueType="num">
                                      <p:cBhvr additive="base">
                                        <p:cTn id="52" dur="500" fill="hold"/>
                                        <p:tgtEl>
                                          <p:spTgt spid="1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anim calcmode="lin" valueType="num">
                                      <p:cBhvr additive="base">
                                        <p:cTn id="55" dur="500" fill="hold"/>
                                        <p:tgtEl>
                                          <p:spTgt spid="48"/>
                                        </p:tgtEl>
                                        <p:attrNameLst>
                                          <p:attrName>ppt_x</p:attrName>
                                        </p:attrNameLst>
                                      </p:cBhvr>
                                      <p:tavLst>
                                        <p:tav tm="0">
                                          <p:val>
                                            <p:strVal val="#ppt_x"/>
                                          </p:val>
                                        </p:tav>
                                        <p:tav tm="100000">
                                          <p:val>
                                            <p:strVal val="#ppt_x"/>
                                          </p:val>
                                        </p:tav>
                                      </p:tavLst>
                                    </p:anim>
                                    <p:anim calcmode="lin" valueType="num">
                                      <p:cBhvr additive="base">
                                        <p:cTn id="56" dur="500" fill="hold"/>
                                        <p:tgtEl>
                                          <p:spTgt spid="48"/>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13"/>
                                        </p:tgtEl>
                                        <p:attrNameLst>
                                          <p:attrName>style.visibility</p:attrName>
                                        </p:attrNameLst>
                                      </p:cBhvr>
                                      <p:to>
                                        <p:strVal val="visible"/>
                                      </p:to>
                                    </p:set>
                                    <p:anim calcmode="lin" valueType="num">
                                      <p:cBhvr additive="base">
                                        <p:cTn id="67" dur="500" fill="hold"/>
                                        <p:tgtEl>
                                          <p:spTgt spid="13"/>
                                        </p:tgtEl>
                                        <p:attrNameLst>
                                          <p:attrName>ppt_x</p:attrName>
                                        </p:attrNameLst>
                                      </p:cBhvr>
                                      <p:tavLst>
                                        <p:tav tm="0">
                                          <p:val>
                                            <p:strVal val="#ppt_x"/>
                                          </p:val>
                                        </p:tav>
                                        <p:tav tm="100000">
                                          <p:val>
                                            <p:strVal val="#ppt_x"/>
                                          </p:val>
                                        </p:tav>
                                      </p:tavLst>
                                    </p:anim>
                                    <p:anim calcmode="lin" valueType="num">
                                      <p:cBhvr additive="base">
                                        <p:cTn id="6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45"/>
                                        </p:tgtEl>
                                        <p:attrNameLst>
                                          <p:attrName>style.visibility</p:attrName>
                                        </p:attrNameLst>
                                      </p:cBhvr>
                                      <p:to>
                                        <p:strVal val="visible"/>
                                      </p:to>
                                    </p:set>
                                    <p:animEffect transition="in" filter="wipe(down)">
                                      <p:cBhvr>
                                        <p:cTn id="73" dur="580">
                                          <p:stCondLst>
                                            <p:cond delay="0"/>
                                          </p:stCondLst>
                                        </p:cTn>
                                        <p:tgtEl>
                                          <p:spTgt spid="45"/>
                                        </p:tgtEl>
                                      </p:cBhvr>
                                    </p:animEffect>
                                    <p:anim calcmode="lin" valueType="num">
                                      <p:cBhvr>
                                        <p:cTn id="74" dur="1822" tmFilter="0,0; 0.14,0.36; 0.43,0.73; 0.71,0.91; 1.0,1.0">
                                          <p:stCondLst>
                                            <p:cond delay="0"/>
                                          </p:stCondLst>
                                        </p:cTn>
                                        <p:tgtEl>
                                          <p:spTgt spid="45"/>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45"/>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45"/>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45"/>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45"/>
                                        </p:tgtEl>
                                        <p:attrNameLst>
                                          <p:attrName>ppt_y</p:attrName>
                                        </p:attrNameLst>
                                      </p:cBhvr>
                                      <p:tavLst>
                                        <p:tav tm="0" fmla="#ppt_y-sin(pi*$)/81">
                                          <p:val>
                                            <p:fltVal val="0"/>
                                          </p:val>
                                        </p:tav>
                                        <p:tav tm="100000">
                                          <p:val>
                                            <p:fltVal val="1"/>
                                          </p:val>
                                        </p:tav>
                                      </p:tavLst>
                                    </p:anim>
                                    <p:animScale>
                                      <p:cBhvr>
                                        <p:cTn id="79" dur="26">
                                          <p:stCondLst>
                                            <p:cond delay="650"/>
                                          </p:stCondLst>
                                        </p:cTn>
                                        <p:tgtEl>
                                          <p:spTgt spid="45"/>
                                        </p:tgtEl>
                                      </p:cBhvr>
                                      <p:to x="100000" y="60000"/>
                                    </p:animScale>
                                    <p:animScale>
                                      <p:cBhvr>
                                        <p:cTn id="80" dur="166" decel="50000">
                                          <p:stCondLst>
                                            <p:cond delay="676"/>
                                          </p:stCondLst>
                                        </p:cTn>
                                        <p:tgtEl>
                                          <p:spTgt spid="45"/>
                                        </p:tgtEl>
                                      </p:cBhvr>
                                      <p:to x="100000" y="100000"/>
                                    </p:animScale>
                                    <p:animScale>
                                      <p:cBhvr>
                                        <p:cTn id="81" dur="26">
                                          <p:stCondLst>
                                            <p:cond delay="1312"/>
                                          </p:stCondLst>
                                        </p:cTn>
                                        <p:tgtEl>
                                          <p:spTgt spid="45"/>
                                        </p:tgtEl>
                                      </p:cBhvr>
                                      <p:to x="100000" y="80000"/>
                                    </p:animScale>
                                    <p:animScale>
                                      <p:cBhvr>
                                        <p:cTn id="82" dur="166" decel="50000">
                                          <p:stCondLst>
                                            <p:cond delay="1338"/>
                                          </p:stCondLst>
                                        </p:cTn>
                                        <p:tgtEl>
                                          <p:spTgt spid="45"/>
                                        </p:tgtEl>
                                      </p:cBhvr>
                                      <p:to x="100000" y="100000"/>
                                    </p:animScale>
                                    <p:animScale>
                                      <p:cBhvr>
                                        <p:cTn id="83" dur="26">
                                          <p:stCondLst>
                                            <p:cond delay="1642"/>
                                          </p:stCondLst>
                                        </p:cTn>
                                        <p:tgtEl>
                                          <p:spTgt spid="45"/>
                                        </p:tgtEl>
                                      </p:cBhvr>
                                      <p:to x="100000" y="90000"/>
                                    </p:animScale>
                                    <p:animScale>
                                      <p:cBhvr>
                                        <p:cTn id="84" dur="166" decel="50000">
                                          <p:stCondLst>
                                            <p:cond delay="1668"/>
                                          </p:stCondLst>
                                        </p:cTn>
                                        <p:tgtEl>
                                          <p:spTgt spid="45"/>
                                        </p:tgtEl>
                                      </p:cBhvr>
                                      <p:to x="100000" y="100000"/>
                                    </p:animScale>
                                    <p:animScale>
                                      <p:cBhvr>
                                        <p:cTn id="85" dur="26">
                                          <p:stCondLst>
                                            <p:cond delay="1808"/>
                                          </p:stCondLst>
                                        </p:cTn>
                                        <p:tgtEl>
                                          <p:spTgt spid="45"/>
                                        </p:tgtEl>
                                      </p:cBhvr>
                                      <p:to x="100000" y="95000"/>
                                    </p:animScale>
                                    <p:animScale>
                                      <p:cBhvr>
                                        <p:cTn id="86" dur="166" decel="50000">
                                          <p:stCondLst>
                                            <p:cond delay="1834"/>
                                          </p:stCondLst>
                                        </p:cTn>
                                        <p:tgtEl>
                                          <p:spTgt spid="45"/>
                                        </p:tgtEl>
                                      </p:cBhvr>
                                      <p:to x="100000" y="100000"/>
                                    </p:animScale>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fade">
                                      <p:cBhvr>
                                        <p:cTn id="91" dur="1000"/>
                                        <p:tgtEl>
                                          <p:spTgt spid="36"/>
                                        </p:tgtEl>
                                      </p:cBhvr>
                                    </p:animEffect>
                                    <p:anim calcmode="lin" valueType="num">
                                      <p:cBhvr>
                                        <p:cTn id="92" dur="1000" fill="hold"/>
                                        <p:tgtEl>
                                          <p:spTgt spid="36"/>
                                        </p:tgtEl>
                                        <p:attrNameLst>
                                          <p:attrName>ppt_x</p:attrName>
                                        </p:attrNameLst>
                                      </p:cBhvr>
                                      <p:tavLst>
                                        <p:tav tm="0">
                                          <p:val>
                                            <p:strVal val="#ppt_x"/>
                                          </p:val>
                                        </p:tav>
                                        <p:tav tm="100000">
                                          <p:val>
                                            <p:strVal val="#ppt_x"/>
                                          </p:val>
                                        </p:tav>
                                      </p:tavLst>
                                    </p:anim>
                                    <p:anim calcmode="lin" valueType="num">
                                      <p:cBhvr>
                                        <p:cTn id="93"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wipe(up)">
                                      <p:cBhvr>
                                        <p:cTn id="98" dur="500"/>
                                        <p:tgtEl>
                                          <p:spTgt spid="29"/>
                                        </p:tgtEl>
                                      </p:cBhvr>
                                    </p:animEffect>
                                  </p:childTnLst>
                                </p:cTn>
                              </p:par>
                              <p:par>
                                <p:cTn id="99" presetID="22" presetClass="entr" presetSubtype="1" fill="hold" nodeType="withEffect">
                                  <p:stCondLst>
                                    <p:cond delay="0"/>
                                  </p:stCondLst>
                                  <p:childTnLst>
                                    <p:set>
                                      <p:cBhvr>
                                        <p:cTn id="100" dur="1" fill="hold">
                                          <p:stCondLst>
                                            <p:cond delay="0"/>
                                          </p:stCondLst>
                                        </p:cTn>
                                        <p:tgtEl>
                                          <p:spTgt spid="18"/>
                                        </p:tgtEl>
                                        <p:attrNameLst>
                                          <p:attrName>style.visibility</p:attrName>
                                        </p:attrNameLst>
                                      </p:cBhvr>
                                      <p:to>
                                        <p:strVal val="visible"/>
                                      </p:to>
                                    </p:set>
                                    <p:animEffect transition="in" filter="wipe(up)">
                                      <p:cBhvr>
                                        <p:cTn id="101" dur="500"/>
                                        <p:tgtEl>
                                          <p:spTgt spid="18"/>
                                        </p:tgtEl>
                                      </p:cBhvr>
                                    </p:animEffec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30"/>
                                        </p:tgtEl>
                                        <p:attrNameLst>
                                          <p:attrName>style.visibility</p:attrName>
                                        </p:attrNameLst>
                                      </p:cBhvr>
                                      <p:to>
                                        <p:strVal val="visible"/>
                                      </p:to>
                                    </p:set>
                                    <p:anim calcmode="lin" valueType="num">
                                      <p:cBhvr additive="base">
                                        <p:cTn id="106" dur="500" fill="hold"/>
                                        <p:tgtEl>
                                          <p:spTgt spid="30"/>
                                        </p:tgtEl>
                                        <p:attrNameLst>
                                          <p:attrName>ppt_x</p:attrName>
                                        </p:attrNameLst>
                                      </p:cBhvr>
                                      <p:tavLst>
                                        <p:tav tm="0">
                                          <p:val>
                                            <p:strVal val="#ppt_x"/>
                                          </p:val>
                                        </p:tav>
                                        <p:tav tm="100000">
                                          <p:val>
                                            <p:strVal val="#ppt_x"/>
                                          </p:val>
                                        </p:tav>
                                      </p:tavLst>
                                    </p:anim>
                                    <p:anim calcmode="lin" valueType="num">
                                      <p:cBhvr additive="base">
                                        <p:cTn id="107" dur="500" fill="hold"/>
                                        <p:tgtEl>
                                          <p:spTgt spid="30"/>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35"/>
                                        </p:tgtEl>
                                        <p:attrNameLst>
                                          <p:attrName>style.visibility</p:attrName>
                                        </p:attrNameLst>
                                      </p:cBhvr>
                                      <p:to>
                                        <p:strVal val="visible"/>
                                      </p:to>
                                    </p:set>
                                    <p:anim calcmode="lin" valueType="num">
                                      <p:cBhvr additive="base">
                                        <p:cTn id="110" dur="500" fill="hold"/>
                                        <p:tgtEl>
                                          <p:spTgt spid="35"/>
                                        </p:tgtEl>
                                        <p:attrNameLst>
                                          <p:attrName>ppt_x</p:attrName>
                                        </p:attrNameLst>
                                      </p:cBhvr>
                                      <p:tavLst>
                                        <p:tav tm="0">
                                          <p:val>
                                            <p:strVal val="#ppt_x"/>
                                          </p:val>
                                        </p:tav>
                                        <p:tav tm="100000">
                                          <p:val>
                                            <p:strVal val="#ppt_x"/>
                                          </p:val>
                                        </p:tav>
                                      </p:tavLst>
                                    </p:anim>
                                    <p:anim calcmode="lin" valueType="num">
                                      <p:cBhvr additive="base">
                                        <p:cTn id="11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nodeType="click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wipe(down)">
                                      <p:cBhvr>
                                        <p:cTn id="116" dur="500"/>
                                        <p:tgtEl>
                                          <p:spTgt spid="25"/>
                                        </p:tgtEl>
                                      </p:cBhvr>
                                    </p:animEffec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19"/>
                                        </p:tgtEl>
                                        <p:attrNameLst>
                                          <p:attrName>style.visibility</p:attrName>
                                        </p:attrNameLst>
                                      </p:cBhvr>
                                      <p:to>
                                        <p:strVal val="visible"/>
                                      </p:to>
                                    </p:set>
                                    <p:anim calcmode="lin" valueType="num">
                                      <p:cBhvr additive="base">
                                        <p:cTn id="121" dur="500" fill="hold"/>
                                        <p:tgtEl>
                                          <p:spTgt spid="19"/>
                                        </p:tgtEl>
                                        <p:attrNameLst>
                                          <p:attrName>ppt_x</p:attrName>
                                        </p:attrNameLst>
                                      </p:cBhvr>
                                      <p:tavLst>
                                        <p:tav tm="0">
                                          <p:val>
                                            <p:strVal val="#ppt_x"/>
                                          </p:val>
                                        </p:tav>
                                        <p:tav tm="100000">
                                          <p:val>
                                            <p:strVal val="#ppt_x"/>
                                          </p:val>
                                        </p:tav>
                                      </p:tavLst>
                                    </p:anim>
                                    <p:anim calcmode="lin" valueType="num">
                                      <p:cBhvr additive="base">
                                        <p:cTn id="122" dur="500" fill="hold"/>
                                        <p:tgtEl>
                                          <p:spTgt spid="19"/>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8"/>
                                        </p:tgtEl>
                                        <p:attrNameLst>
                                          <p:attrName>style.visibility</p:attrName>
                                        </p:attrNameLst>
                                      </p:cBhvr>
                                      <p:to>
                                        <p:strVal val="visible"/>
                                      </p:to>
                                    </p:set>
                                    <p:anim calcmode="lin" valueType="num">
                                      <p:cBhvr additive="base">
                                        <p:cTn id="125" dur="500" fill="hold"/>
                                        <p:tgtEl>
                                          <p:spTgt spid="38"/>
                                        </p:tgtEl>
                                        <p:attrNameLst>
                                          <p:attrName>ppt_x</p:attrName>
                                        </p:attrNameLst>
                                      </p:cBhvr>
                                      <p:tavLst>
                                        <p:tav tm="0">
                                          <p:val>
                                            <p:strVal val="#ppt_x"/>
                                          </p:val>
                                        </p:tav>
                                        <p:tav tm="100000">
                                          <p:val>
                                            <p:strVal val="#ppt_x"/>
                                          </p:val>
                                        </p:tav>
                                      </p:tavLst>
                                    </p:anim>
                                    <p:anim calcmode="lin" valueType="num">
                                      <p:cBhvr additive="base">
                                        <p:cTn id="126"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down)">
                                      <p:cBhvr>
                                        <p:cTn id="131" dur="500"/>
                                        <p:tgtEl>
                                          <p:spTgt spid="28"/>
                                        </p:tgtEl>
                                      </p:cBhvr>
                                    </p:animEffect>
                                  </p:childTnLst>
                                </p:cTn>
                              </p:par>
                              <p:par>
                                <p:cTn id="132" presetID="22" presetClass="entr" presetSubtype="4" fill="hold" nodeType="withEffect">
                                  <p:stCondLst>
                                    <p:cond delay="0"/>
                                  </p:stCondLst>
                                  <p:childTnLst>
                                    <p:set>
                                      <p:cBhvr>
                                        <p:cTn id="133" dur="1" fill="hold">
                                          <p:stCondLst>
                                            <p:cond delay="0"/>
                                          </p:stCondLst>
                                        </p:cTn>
                                        <p:tgtEl>
                                          <p:spTgt spid="42"/>
                                        </p:tgtEl>
                                        <p:attrNameLst>
                                          <p:attrName>style.visibility</p:attrName>
                                        </p:attrNameLst>
                                      </p:cBhvr>
                                      <p:to>
                                        <p:strVal val="visible"/>
                                      </p:to>
                                    </p:set>
                                    <p:animEffect transition="in" filter="wipe(down)">
                                      <p:cBhvr>
                                        <p:cTn id="134" dur="500"/>
                                        <p:tgtEl>
                                          <p:spTgt spid="42"/>
                                        </p:tgtEl>
                                      </p:cBhvr>
                                    </p:animEffect>
                                  </p:childTnLst>
                                </p:cTn>
                              </p:par>
                              <p:par>
                                <p:cTn id="135" presetID="22" presetClass="entr" presetSubtype="4" fill="hold" nodeType="withEffect">
                                  <p:stCondLst>
                                    <p:cond delay="0"/>
                                  </p:stCondLst>
                                  <p:childTnLst>
                                    <p:set>
                                      <p:cBhvr>
                                        <p:cTn id="136" dur="1" fill="hold">
                                          <p:stCondLst>
                                            <p:cond delay="0"/>
                                          </p:stCondLst>
                                        </p:cTn>
                                        <p:tgtEl>
                                          <p:spTgt spid="21"/>
                                        </p:tgtEl>
                                        <p:attrNameLst>
                                          <p:attrName>style.visibility</p:attrName>
                                        </p:attrNameLst>
                                      </p:cBhvr>
                                      <p:to>
                                        <p:strVal val="visible"/>
                                      </p:to>
                                    </p:set>
                                    <p:animEffect transition="in" filter="wipe(down)">
                                      <p:cBhvr>
                                        <p:cTn id="137" dur="500"/>
                                        <p:tgtEl>
                                          <p:spTgt spid="21"/>
                                        </p:tgtEl>
                                      </p:cBhvr>
                                    </p:animEffect>
                                  </p:childTnLst>
                                </p:cTn>
                              </p:par>
                            </p:childTnLst>
                          </p:cTn>
                        </p:par>
                      </p:childTnLst>
                    </p:cTn>
                  </p:par>
                  <p:par>
                    <p:cTn id="138" fill="hold">
                      <p:stCondLst>
                        <p:cond delay="indefinite"/>
                      </p:stCondLst>
                      <p:childTnLst>
                        <p:par>
                          <p:cTn id="139" fill="hold">
                            <p:stCondLst>
                              <p:cond delay="0"/>
                            </p:stCondLst>
                            <p:childTnLst>
                              <p:par>
                                <p:cTn id="140" presetID="2" presetClass="entr" presetSubtype="4" fill="hold" grpId="0" nodeType="clickEffect">
                                  <p:stCondLst>
                                    <p:cond delay="0"/>
                                  </p:stCondLst>
                                  <p:childTnLst>
                                    <p:set>
                                      <p:cBhvr>
                                        <p:cTn id="141" dur="1" fill="hold">
                                          <p:stCondLst>
                                            <p:cond delay="0"/>
                                          </p:stCondLst>
                                        </p:cTn>
                                        <p:tgtEl>
                                          <p:spTgt spid="23"/>
                                        </p:tgtEl>
                                        <p:attrNameLst>
                                          <p:attrName>style.visibility</p:attrName>
                                        </p:attrNameLst>
                                      </p:cBhvr>
                                      <p:to>
                                        <p:strVal val="visible"/>
                                      </p:to>
                                    </p:set>
                                    <p:anim calcmode="lin" valueType="num">
                                      <p:cBhvr additive="base">
                                        <p:cTn id="142" dur="500" fill="hold"/>
                                        <p:tgtEl>
                                          <p:spTgt spid="23"/>
                                        </p:tgtEl>
                                        <p:attrNameLst>
                                          <p:attrName>ppt_x</p:attrName>
                                        </p:attrNameLst>
                                      </p:cBhvr>
                                      <p:tavLst>
                                        <p:tav tm="0">
                                          <p:val>
                                            <p:strVal val="#ppt_x"/>
                                          </p:val>
                                        </p:tav>
                                        <p:tav tm="100000">
                                          <p:val>
                                            <p:strVal val="#ppt_x"/>
                                          </p:val>
                                        </p:tav>
                                      </p:tavLst>
                                    </p:anim>
                                    <p:anim calcmode="lin" valueType="num">
                                      <p:cBhvr additive="base">
                                        <p:cTn id="143" dur="500" fill="hold"/>
                                        <p:tgtEl>
                                          <p:spTgt spid="23"/>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0"/>
                                  </p:stCondLst>
                                  <p:childTnLst>
                                    <p:set>
                                      <p:cBhvr>
                                        <p:cTn id="145" dur="1" fill="hold">
                                          <p:stCondLst>
                                            <p:cond delay="0"/>
                                          </p:stCondLst>
                                        </p:cTn>
                                        <p:tgtEl>
                                          <p:spTgt spid="37"/>
                                        </p:tgtEl>
                                        <p:attrNameLst>
                                          <p:attrName>style.visibility</p:attrName>
                                        </p:attrNameLst>
                                      </p:cBhvr>
                                      <p:to>
                                        <p:strVal val="visible"/>
                                      </p:to>
                                    </p:set>
                                    <p:anim calcmode="lin" valueType="num">
                                      <p:cBhvr additive="base">
                                        <p:cTn id="146" dur="500" fill="hold"/>
                                        <p:tgtEl>
                                          <p:spTgt spid="37"/>
                                        </p:tgtEl>
                                        <p:attrNameLst>
                                          <p:attrName>ppt_x</p:attrName>
                                        </p:attrNameLst>
                                      </p:cBhvr>
                                      <p:tavLst>
                                        <p:tav tm="0">
                                          <p:val>
                                            <p:strVal val="#ppt_x"/>
                                          </p:val>
                                        </p:tav>
                                        <p:tav tm="100000">
                                          <p:val>
                                            <p:strVal val="#ppt_x"/>
                                          </p:val>
                                        </p:tav>
                                      </p:tavLst>
                                    </p:anim>
                                    <p:anim calcmode="lin" valueType="num">
                                      <p:cBhvr additive="base">
                                        <p:cTn id="147"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26"/>
                                        </p:tgtEl>
                                        <p:attrNameLst>
                                          <p:attrName>style.visibility</p:attrName>
                                        </p:attrNameLst>
                                      </p:cBhvr>
                                      <p:to>
                                        <p:strVal val="visible"/>
                                      </p:to>
                                    </p:set>
                                    <p:animEffect transition="in" filter="wipe(left)">
                                      <p:cBhvr>
                                        <p:cTn id="152" dur="500"/>
                                        <p:tgtEl>
                                          <p:spTgt spid="26"/>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31"/>
                                        </p:tgtEl>
                                        <p:attrNameLst>
                                          <p:attrName>style.visibility</p:attrName>
                                        </p:attrNameLst>
                                      </p:cBhvr>
                                      <p:to>
                                        <p:strVal val="visible"/>
                                      </p:to>
                                    </p:set>
                                    <p:animEffect transition="in" filter="wipe(left)">
                                      <p:cBhvr>
                                        <p:cTn id="155" dur="500"/>
                                        <p:tgtEl>
                                          <p:spTgt spid="31"/>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0"/>
                                        </p:tgtEl>
                                        <p:attrNameLst>
                                          <p:attrName>style.visibility</p:attrName>
                                        </p:attrNameLst>
                                      </p:cBhvr>
                                      <p:to>
                                        <p:strVal val="visible"/>
                                      </p:to>
                                    </p:set>
                                    <p:animEffect transition="in" filter="wipe(left)">
                                      <p:cBhvr>
                                        <p:cTn id="158" dur="500"/>
                                        <p:tgtEl>
                                          <p:spTgt spid="40"/>
                                        </p:tgtEl>
                                      </p:cBhvr>
                                    </p:animEffect>
                                  </p:childTnLst>
                                </p:cTn>
                              </p:par>
                            </p:childTnLst>
                          </p:cTn>
                        </p:par>
                      </p:childTnLst>
                    </p:cTn>
                  </p:par>
                  <p:par>
                    <p:cTn id="159" fill="hold">
                      <p:stCondLst>
                        <p:cond delay="indefinite"/>
                      </p:stCondLst>
                      <p:childTnLst>
                        <p:par>
                          <p:cTn id="160" fill="hold">
                            <p:stCondLst>
                              <p:cond delay="0"/>
                            </p:stCondLst>
                            <p:childTnLst>
                              <p:par>
                                <p:cTn id="161" presetID="22" presetClass="entr" presetSubtype="4" fill="hold" nodeType="click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wipe(down)">
                                      <p:cBhvr>
                                        <p:cTn id="163" dur="500"/>
                                        <p:tgtEl>
                                          <p:spTgt spid="27"/>
                                        </p:tgtEl>
                                      </p:cBhvr>
                                    </p:animEffect>
                                  </p:childTnLst>
                                </p:cTn>
                              </p:par>
                              <p:par>
                                <p:cTn id="164" presetID="22" presetClass="entr" presetSubtype="4" fill="hold" nodeType="withEffect">
                                  <p:stCondLst>
                                    <p:cond delay="0"/>
                                  </p:stCondLst>
                                  <p:childTnLst>
                                    <p:set>
                                      <p:cBhvr>
                                        <p:cTn id="165" dur="1" fill="hold">
                                          <p:stCondLst>
                                            <p:cond delay="0"/>
                                          </p:stCondLst>
                                        </p:cTn>
                                        <p:tgtEl>
                                          <p:spTgt spid="43"/>
                                        </p:tgtEl>
                                        <p:attrNameLst>
                                          <p:attrName>style.visibility</p:attrName>
                                        </p:attrNameLst>
                                      </p:cBhvr>
                                      <p:to>
                                        <p:strVal val="visible"/>
                                      </p:to>
                                    </p:set>
                                    <p:animEffect transition="in" filter="wipe(down)">
                                      <p:cBhvr>
                                        <p:cTn id="166" dur="500"/>
                                        <p:tgtEl>
                                          <p:spTgt spid="43"/>
                                        </p:tgtEl>
                                      </p:cBhvr>
                                    </p:animEffect>
                                  </p:childTnLst>
                                </p:cTn>
                              </p:par>
                              <p:par>
                                <p:cTn id="167" presetID="22" presetClass="entr" presetSubtype="4" fill="hold" nodeType="withEffect">
                                  <p:stCondLst>
                                    <p:cond delay="0"/>
                                  </p:stCondLst>
                                  <p:childTnLst>
                                    <p:set>
                                      <p:cBhvr>
                                        <p:cTn id="168" dur="1" fill="hold">
                                          <p:stCondLst>
                                            <p:cond delay="0"/>
                                          </p:stCondLst>
                                        </p:cTn>
                                        <p:tgtEl>
                                          <p:spTgt spid="22"/>
                                        </p:tgtEl>
                                        <p:attrNameLst>
                                          <p:attrName>style.visibility</p:attrName>
                                        </p:attrNameLst>
                                      </p:cBhvr>
                                      <p:to>
                                        <p:strVal val="visible"/>
                                      </p:to>
                                    </p:set>
                                    <p:animEffect transition="in" filter="wipe(down)">
                                      <p:cBhvr>
                                        <p:cTn id="169" dur="500"/>
                                        <p:tgtEl>
                                          <p:spTgt spid="22"/>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24"/>
                                        </p:tgtEl>
                                        <p:attrNameLst>
                                          <p:attrName>style.visibility</p:attrName>
                                        </p:attrNameLst>
                                      </p:cBhvr>
                                      <p:to>
                                        <p:strVal val="visible"/>
                                      </p:to>
                                    </p:set>
                                    <p:anim calcmode="lin" valueType="num">
                                      <p:cBhvr additive="base">
                                        <p:cTn id="174" dur="500" fill="hold"/>
                                        <p:tgtEl>
                                          <p:spTgt spid="24"/>
                                        </p:tgtEl>
                                        <p:attrNameLst>
                                          <p:attrName>ppt_x</p:attrName>
                                        </p:attrNameLst>
                                      </p:cBhvr>
                                      <p:tavLst>
                                        <p:tav tm="0">
                                          <p:val>
                                            <p:strVal val="#ppt_x"/>
                                          </p:val>
                                        </p:tav>
                                        <p:tav tm="100000">
                                          <p:val>
                                            <p:strVal val="#ppt_x"/>
                                          </p:val>
                                        </p:tav>
                                      </p:tavLst>
                                    </p:anim>
                                    <p:anim calcmode="lin" valueType="num">
                                      <p:cBhvr additive="base">
                                        <p:cTn id="175" dur="500" fill="hold"/>
                                        <p:tgtEl>
                                          <p:spTgt spid="24"/>
                                        </p:tgtEl>
                                        <p:attrNameLst>
                                          <p:attrName>ppt_y</p:attrName>
                                        </p:attrNameLst>
                                      </p:cBhvr>
                                      <p:tavLst>
                                        <p:tav tm="0">
                                          <p:val>
                                            <p:strVal val="1+#ppt_h/2"/>
                                          </p:val>
                                        </p:tav>
                                        <p:tav tm="100000">
                                          <p:val>
                                            <p:strVal val="#ppt_y"/>
                                          </p:val>
                                        </p:tav>
                                      </p:tavLst>
                                    </p:anim>
                                  </p:childTnLst>
                                </p:cTn>
                              </p:par>
                              <p:par>
                                <p:cTn id="176" presetID="2" presetClass="entr" presetSubtype="4" fill="hold" grpId="0" nodeType="withEffect">
                                  <p:stCondLst>
                                    <p:cond delay="0"/>
                                  </p:stCondLst>
                                  <p:childTnLst>
                                    <p:set>
                                      <p:cBhvr>
                                        <p:cTn id="177" dur="1" fill="hold">
                                          <p:stCondLst>
                                            <p:cond delay="0"/>
                                          </p:stCondLst>
                                        </p:cTn>
                                        <p:tgtEl>
                                          <p:spTgt spid="41"/>
                                        </p:tgtEl>
                                        <p:attrNameLst>
                                          <p:attrName>style.visibility</p:attrName>
                                        </p:attrNameLst>
                                      </p:cBhvr>
                                      <p:to>
                                        <p:strVal val="visible"/>
                                      </p:to>
                                    </p:set>
                                    <p:anim calcmode="lin" valueType="num">
                                      <p:cBhvr additive="base">
                                        <p:cTn id="178" dur="500" fill="hold"/>
                                        <p:tgtEl>
                                          <p:spTgt spid="41"/>
                                        </p:tgtEl>
                                        <p:attrNameLst>
                                          <p:attrName>ppt_x</p:attrName>
                                        </p:attrNameLst>
                                      </p:cBhvr>
                                      <p:tavLst>
                                        <p:tav tm="0">
                                          <p:val>
                                            <p:strVal val="#ppt_x"/>
                                          </p:val>
                                        </p:tav>
                                        <p:tav tm="100000">
                                          <p:val>
                                            <p:strVal val="#ppt_x"/>
                                          </p:val>
                                        </p:tav>
                                      </p:tavLst>
                                    </p:anim>
                                    <p:anim calcmode="lin" valueType="num">
                                      <p:cBhvr additive="base">
                                        <p:cTn id="179"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80" fill="hold">
                      <p:stCondLst>
                        <p:cond delay="indefinite"/>
                      </p:stCondLst>
                      <p:childTnLst>
                        <p:par>
                          <p:cTn id="181" fill="hold">
                            <p:stCondLst>
                              <p:cond delay="0"/>
                            </p:stCondLst>
                            <p:childTnLst>
                              <p:par>
                                <p:cTn id="182" presetID="22" presetClass="entr" presetSubtype="8" fill="hold" nodeType="clickEffect">
                                  <p:stCondLst>
                                    <p:cond delay="0"/>
                                  </p:stCondLst>
                                  <p:childTnLst>
                                    <p:set>
                                      <p:cBhvr>
                                        <p:cTn id="183" dur="1" fill="hold">
                                          <p:stCondLst>
                                            <p:cond delay="0"/>
                                          </p:stCondLst>
                                        </p:cTn>
                                        <p:tgtEl>
                                          <p:spTgt spid="17"/>
                                        </p:tgtEl>
                                        <p:attrNameLst>
                                          <p:attrName>style.visibility</p:attrName>
                                        </p:attrNameLst>
                                      </p:cBhvr>
                                      <p:to>
                                        <p:strVal val="visible"/>
                                      </p:to>
                                    </p:set>
                                    <p:animEffect transition="in" filter="wipe(left)">
                                      <p:cBhvr>
                                        <p:cTn id="184" dur="500"/>
                                        <p:tgtEl>
                                          <p:spTgt spid="17"/>
                                        </p:tgtEl>
                                      </p:cBhvr>
                                    </p:animEffect>
                                  </p:childTnLst>
                                </p:cTn>
                              </p:par>
                              <p:par>
                                <p:cTn id="185" presetID="22" presetClass="entr" presetSubtype="8" fill="hold" grpId="0" nodeType="withEffect">
                                  <p:stCondLst>
                                    <p:cond delay="0"/>
                                  </p:stCondLst>
                                  <p:childTnLst>
                                    <p:set>
                                      <p:cBhvr>
                                        <p:cTn id="186" dur="1" fill="hold">
                                          <p:stCondLst>
                                            <p:cond delay="0"/>
                                          </p:stCondLst>
                                        </p:cTn>
                                        <p:tgtEl>
                                          <p:spTgt spid="32"/>
                                        </p:tgtEl>
                                        <p:attrNameLst>
                                          <p:attrName>style.visibility</p:attrName>
                                        </p:attrNameLst>
                                      </p:cBhvr>
                                      <p:to>
                                        <p:strVal val="visible"/>
                                      </p:to>
                                    </p:set>
                                    <p:animEffect transition="in" filter="wipe(left)">
                                      <p:cBhvr>
                                        <p:cTn id="187" dur="500"/>
                                        <p:tgtEl>
                                          <p:spTgt spid="32"/>
                                        </p:tgtEl>
                                      </p:cBhvr>
                                    </p:animEffect>
                                  </p:childTnLst>
                                </p:cTn>
                              </p:par>
                              <p:par>
                                <p:cTn id="188" presetID="22" presetClass="entr" presetSubtype="8" fill="hold" grpId="0" nodeType="withEffect">
                                  <p:stCondLst>
                                    <p:cond delay="0"/>
                                  </p:stCondLst>
                                  <p:childTnLst>
                                    <p:set>
                                      <p:cBhvr>
                                        <p:cTn id="189" dur="1" fill="hold">
                                          <p:stCondLst>
                                            <p:cond delay="0"/>
                                          </p:stCondLst>
                                        </p:cTn>
                                        <p:tgtEl>
                                          <p:spTgt spid="39"/>
                                        </p:tgtEl>
                                        <p:attrNameLst>
                                          <p:attrName>style.visibility</p:attrName>
                                        </p:attrNameLst>
                                      </p:cBhvr>
                                      <p:to>
                                        <p:strVal val="visible"/>
                                      </p:to>
                                    </p:set>
                                    <p:animEffect transition="in" filter="wipe(left)">
                                      <p:cBhvr>
                                        <p:cTn id="190" dur="500"/>
                                        <p:tgtEl>
                                          <p:spTgt spid="39"/>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nodeType="clickEffect">
                                  <p:stCondLst>
                                    <p:cond delay="0"/>
                                  </p:stCondLst>
                                  <p:childTnLst>
                                    <p:set>
                                      <p:cBhvr>
                                        <p:cTn id="194" dur="1" fill="hold">
                                          <p:stCondLst>
                                            <p:cond delay="0"/>
                                          </p:stCondLst>
                                        </p:cTn>
                                        <p:tgtEl>
                                          <p:spTgt spid="20"/>
                                        </p:tgtEl>
                                        <p:attrNameLst>
                                          <p:attrName>style.visibility</p:attrName>
                                        </p:attrNameLst>
                                      </p:cBhvr>
                                      <p:to>
                                        <p:strVal val="visible"/>
                                      </p:to>
                                    </p:set>
                                    <p:animEffect transition="in" filter="wipe(up)">
                                      <p:cBhvr>
                                        <p:cTn id="195" dur="500"/>
                                        <p:tgtEl>
                                          <p:spTgt spid="20"/>
                                        </p:tgtEl>
                                      </p:cBhvr>
                                    </p:animEffect>
                                  </p:childTnLst>
                                </p:cTn>
                              </p:par>
                            </p:childTnLst>
                          </p:cTn>
                        </p:par>
                      </p:childTnLst>
                    </p:cTn>
                  </p:par>
                  <p:par>
                    <p:cTn id="196" fill="hold">
                      <p:stCondLst>
                        <p:cond delay="indefinite"/>
                      </p:stCondLst>
                      <p:childTnLst>
                        <p:par>
                          <p:cTn id="197" fill="hold">
                            <p:stCondLst>
                              <p:cond delay="0"/>
                            </p:stCondLst>
                            <p:childTnLst>
                              <p:par>
                                <p:cTn id="198" presetID="21" presetClass="entr" presetSubtype="1" fill="hold" grpId="0" nodeType="clickEffect">
                                  <p:stCondLst>
                                    <p:cond delay="0"/>
                                  </p:stCondLst>
                                  <p:childTnLst>
                                    <p:set>
                                      <p:cBhvr>
                                        <p:cTn id="199" dur="1" fill="hold">
                                          <p:stCondLst>
                                            <p:cond delay="0"/>
                                          </p:stCondLst>
                                        </p:cTn>
                                        <p:tgtEl>
                                          <p:spTgt spid="16"/>
                                        </p:tgtEl>
                                        <p:attrNameLst>
                                          <p:attrName>style.visibility</p:attrName>
                                        </p:attrNameLst>
                                      </p:cBhvr>
                                      <p:to>
                                        <p:strVal val="visible"/>
                                      </p:to>
                                    </p:set>
                                    <p:animEffect transition="in" filter="wheel(1)">
                                      <p:cBhvr>
                                        <p:cTn id="200" dur="2000"/>
                                        <p:tgtEl>
                                          <p:spTgt spid="16"/>
                                        </p:tgtEl>
                                      </p:cBhvr>
                                    </p:animEffect>
                                  </p:childTnLst>
                                </p:cTn>
                              </p:par>
                              <p:par>
                                <p:cTn id="201" presetID="21" presetClass="entr" presetSubtype="1" fill="hold" grpId="0" nodeType="withEffect">
                                  <p:stCondLst>
                                    <p:cond delay="0"/>
                                  </p:stCondLst>
                                  <p:childTnLst>
                                    <p:set>
                                      <p:cBhvr>
                                        <p:cTn id="202" dur="1" fill="hold">
                                          <p:stCondLst>
                                            <p:cond delay="0"/>
                                          </p:stCondLst>
                                        </p:cTn>
                                        <p:tgtEl>
                                          <p:spTgt spid="34"/>
                                        </p:tgtEl>
                                        <p:attrNameLst>
                                          <p:attrName>style.visibility</p:attrName>
                                        </p:attrNameLst>
                                      </p:cBhvr>
                                      <p:to>
                                        <p:strVal val="visible"/>
                                      </p:to>
                                    </p:set>
                                    <p:animEffect transition="in" filter="wheel(1)">
                                      <p:cBhvr>
                                        <p:cTn id="203" dur="2000"/>
                                        <p:tgtEl>
                                          <p:spTgt spid="34"/>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4" fill="hold" grpId="0" nodeType="clickEffect">
                                  <p:stCondLst>
                                    <p:cond delay="0"/>
                                  </p:stCondLst>
                                  <p:childTnLst>
                                    <p:set>
                                      <p:cBhvr>
                                        <p:cTn id="207" dur="1" fill="hold">
                                          <p:stCondLst>
                                            <p:cond delay="0"/>
                                          </p:stCondLst>
                                        </p:cTn>
                                        <p:tgtEl>
                                          <p:spTgt spid="33"/>
                                        </p:tgtEl>
                                        <p:attrNameLst>
                                          <p:attrName>style.visibility</p:attrName>
                                        </p:attrNameLst>
                                      </p:cBhvr>
                                      <p:to>
                                        <p:strVal val="visible"/>
                                      </p:to>
                                    </p:set>
                                    <p:animEffect transition="in" filter="wipe(down)">
                                      <p:cBhvr>
                                        <p:cTn id="208" dur="500"/>
                                        <p:tgtEl>
                                          <p:spTgt spid="33"/>
                                        </p:tgtEl>
                                      </p:cBhvr>
                                    </p:animEffect>
                                  </p:childTnLst>
                                </p:cTn>
                              </p:par>
                              <p:par>
                                <p:cTn id="209" presetID="22" presetClass="entr" presetSubtype="4" fill="hold" grpId="0" nodeType="withEffect">
                                  <p:stCondLst>
                                    <p:cond delay="0"/>
                                  </p:stCondLst>
                                  <p:childTnLst>
                                    <p:set>
                                      <p:cBhvr>
                                        <p:cTn id="210" dur="1" fill="hold">
                                          <p:stCondLst>
                                            <p:cond delay="0"/>
                                          </p:stCondLst>
                                        </p:cTn>
                                        <p:tgtEl>
                                          <p:spTgt spid="46"/>
                                        </p:tgtEl>
                                        <p:attrNameLst>
                                          <p:attrName>style.visibility</p:attrName>
                                        </p:attrNameLst>
                                      </p:cBhvr>
                                      <p:to>
                                        <p:strVal val="visible"/>
                                      </p:to>
                                    </p:set>
                                    <p:animEffect transition="in" filter="wipe(down)">
                                      <p:cBhvr>
                                        <p:cTn id="211"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bldP spid="11" grpId="0"/>
      <p:bldP spid="12" grpId="0"/>
      <p:bldP spid="13" grpId="0"/>
      <p:bldP spid="16" grpId="0" animBg="1"/>
      <p:bldP spid="24" grpId="0" animBg="1"/>
      <p:bldP spid="30" grpId="0" animBg="1"/>
      <p:bldP spid="33" grpId="0" animBg="1"/>
      <p:bldP spid="34" grpId="0" animBg="1"/>
      <p:bldP spid="35" grpId="0"/>
      <p:bldP spid="36" grpId="0"/>
      <p:bldP spid="37" grpId="0"/>
      <p:bldP spid="38" grpId="0"/>
      <p:bldP spid="39" grpId="0"/>
      <p:bldP spid="40" grpId="0"/>
      <p:bldP spid="41" grpId="0"/>
      <p:bldP spid="44" grpId="0"/>
      <p:bldP spid="45" grpId="0" animBg="1"/>
      <p:bldP spid="46" grpId="0" animBg="1"/>
      <p:bldP spid="48" grpId="0"/>
      <p:bldP spid="19" grpId="0" animBg="1"/>
      <p:bldP spid="31" grpId="0" animBg="1"/>
      <p:bldP spid="32" grpId="0" animBg="1"/>
      <p:bldP spid="2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402336" y="603504"/>
            <a:ext cx="11164824" cy="5650992"/>
          </a:xfrm>
        </p:spPr>
        <p:txBody>
          <a:bodyPr>
            <a:noAutofit/>
          </a:bodyPr>
          <a:lstStyle/>
          <a:p>
            <a:pPr algn="just"/>
            <a:r>
              <a:rPr lang="ru-RU" sz="3600" dirty="0">
                <a:latin typeface="Times New Roman" panose="02020603050405020304" pitchFamily="18" charset="0"/>
                <a:cs typeface="Times New Roman" panose="02020603050405020304" pitchFamily="18" charset="0"/>
              </a:rPr>
              <a:t>Значения расстояния точки до плоскости проекции называют координатами точки.</a:t>
            </a:r>
          </a:p>
          <a:p>
            <a:pPr algn="just"/>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Например</a:t>
            </a:r>
            <a:r>
              <a:rPr lang="ru-RU" sz="3600" dirty="0">
                <a:latin typeface="Times New Roman" panose="02020603050405020304" pitchFamily="18" charset="0"/>
                <a:cs typeface="Times New Roman" panose="02020603050405020304" pitchFamily="18" charset="0"/>
              </a:rPr>
              <a:t>: Даны координаты </a:t>
            </a:r>
            <a:r>
              <a:rPr lang="ru-RU" sz="3600" b="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X</a:t>
            </a:r>
            <a:r>
              <a:rPr lang="ru-RU" sz="3600" b="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Y</a:t>
            </a:r>
            <a:r>
              <a:rPr lang="ru-RU" sz="3600" b="1" dirty="0">
                <a:latin typeface="Times New Roman" panose="02020603050405020304" pitchFamily="18" charset="0"/>
                <a:cs typeface="Times New Roman" panose="02020603050405020304" pitchFamily="18" charset="0"/>
              </a:rPr>
              <a:t>,</a:t>
            </a:r>
            <a:r>
              <a:rPr lang="en-US" sz="3600" b="1" dirty="0">
                <a:latin typeface="Times New Roman" panose="02020603050405020304" pitchFamily="18" charset="0"/>
                <a:cs typeface="Times New Roman" panose="02020603050405020304" pitchFamily="18" charset="0"/>
              </a:rPr>
              <a:t>Z</a:t>
            </a:r>
            <a:r>
              <a:rPr lang="ru-RU" sz="3600" b="1" dirty="0">
                <a:latin typeface="Times New Roman" panose="02020603050405020304" pitchFamily="18" charset="0"/>
                <a:cs typeface="Times New Roman" panose="02020603050405020304" pitchFamily="18" charset="0"/>
              </a:rPr>
              <a:t>)</a:t>
            </a:r>
            <a:r>
              <a:rPr lang="ru-RU" sz="3600" dirty="0">
                <a:latin typeface="Times New Roman" panose="02020603050405020304" pitchFamily="18" charset="0"/>
                <a:cs typeface="Times New Roman" panose="02020603050405020304" pitchFamily="18" charset="0"/>
              </a:rPr>
              <a:t> точки </a:t>
            </a:r>
            <a:r>
              <a:rPr lang="ru-RU" sz="3600" b="1" dirty="0" smtClean="0">
                <a:latin typeface="Times New Roman" panose="02020603050405020304" pitchFamily="18" charset="0"/>
                <a:cs typeface="Times New Roman" panose="02020603050405020304" pitchFamily="18" charset="0"/>
              </a:rPr>
              <a:t>А</a:t>
            </a:r>
            <a:r>
              <a:rPr lang="ru-RU" sz="3600" dirty="0" smtClean="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Для построения горизонтальной проекции точки </a:t>
            </a:r>
            <a:r>
              <a:rPr lang="ru-RU" sz="3600" b="1" dirty="0" smtClean="0">
                <a:latin typeface="Times New Roman" panose="02020603050405020304" pitchFamily="18" charset="0"/>
                <a:cs typeface="Times New Roman" panose="02020603050405020304" pitchFamily="18" charset="0"/>
              </a:rPr>
              <a:t>а</a:t>
            </a:r>
            <a:r>
              <a:rPr lang="ru-RU" sz="3600" dirty="0" smtClean="0">
                <a:latin typeface="Times New Roman" panose="02020603050405020304" pitchFamily="18" charset="0"/>
                <a:cs typeface="Times New Roman" panose="02020603050405020304" pitchFamily="18" charset="0"/>
              </a:rPr>
              <a:t> необходимо использовать координаты </a:t>
            </a:r>
            <a:r>
              <a:rPr lang="ru-RU" sz="3600" b="1" dirty="0" smtClean="0">
                <a:latin typeface="Times New Roman" panose="02020603050405020304" pitchFamily="18" charset="0"/>
                <a:cs typeface="Times New Roman" panose="02020603050405020304" pitchFamily="18" charset="0"/>
              </a:rPr>
              <a:t>(</a:t>
            </a:r>
            <a:r>
              <a:rPr lang="ru-RU" sz="3600" b="1" dirty="0" err="1" smtClean="0">
                <a:latin typeface="Times New Roman" panose="02020603050405020304" pitchFamily="18" charset="0"/>
                <a:cs typeface="Times New Roman" panose="02020603050405020304" pitchFamily="18" charset="0"/>
              </a:rPr>
              <a:t>х,у</a:t>
            </a:r>
            <a:r>
              <a:rPr lang="ru-RU" sz="3600" b="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 а для фронтальной проекции </a:t>
            </a:r>
            <a:r>
              <a:rPr lang="ru-RU" sz="3600" b="1" dirty="0" smtClean="0">
                <a:latin typeface="Times New Roman" panose="02020603050405020304" pitchFamily="18" charset="0"/>
                <a:cs typeface="Times New Roman" panose="02020603050405020304" pitchFamily="18" charset="0"/>
              </a:rPr>
              <a:t>а'</a:t>
            </a:r>
            <a:r>
              <a:rPr lang="ru-RU" sz="3600" dirty="0" smtClean="0">
                <a:latin typeface="Times New Roman" panose="02020603050405020304" pitchFamily="18" charset="0"/>
                <a:cs typeface="Times New Roman" panose="02020603050405020304" pitchFamily="18" charset="0"/>
              </a:rPr>
              <a:t> координаты </a:t>
            </a:r>
            <a:r>
              <a:rPr lang="ru-RU" sz="3600" b="1" dirty="0" smtClean="0">
                <a:latin typeface="Times New Roman" panose="02020603050405020304" pitchFamily="18" charset="0"/>
                <a:cs typeface="Times New Roman" panose="02020603050405020304" pitchFamily="18" charset="0"/>
              </a:rPr>
              <a:t>(х,</a:t>
            </a:r>
            <a:r>
              <a:rPr lang="en-US" sz="3600" b="1" dirty="0" smtClean="0">
                <a:latin typeface="Times New Roman" panose="02020603050405020304" pitchFamily="18" charset="0"/>
                <a:cs typeface="Times New Roman" panose="02020603050405020304" pitchFamily="18" charset="0"/>
              </a:rPr>
              <a:t>z</a:t>
            </a:r>
            <a:r>
              <a:rPr lang="ru-RU" sz="3600" b="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 для профильной проекции </a:t>
            </a:r>
            <a:r>
              <a:rPr lang="ru-RU" sz="3600" b="1" dirty="0" smtClean="0">
                <a:latin typeface="Times New Roman" panose="02020603050405020304" pitchFamily="18" charset="0"/>
                <a:cs typeface="Times New Roman" panose="02020603050405020304" pitchFamily="18" charset="0"/>
              </a:rPr>
              <a:t>а"</a:t>
            </a:r>
            <a:r>
              <a:rPr lang="ru-RU" sz="3600" dirty="0" smtClean="0">
                <a:latin typeface="Times New Roman" panose="02020603050405020304" pitchFamily="18" charset="0"/>
                <a:cs typeface="Times New Roman" panose="02020603050405020304" pitchFamily="18" charset="0"/>
              </a:rPr>
              <a:t> координаты </a:t>
            </a:r>
            <a:r>
              <a:rPr lang="ru-RU" sz="3600" b="1" dirty="0" smtClean="0">
                <a:latin typeface="Times New Roman" panose="02020603050405020304" pitchFamily="18" charset="0"/>
                <a:cs typeface="Times New Roman" panose="02020603050405020304" pitchFamily="18" charset="0"/>
              </a:rPr>
              <a:t>(у,</a:t>
            </a:r>
            <a:r>
              <a:rPr lang="en-US" sz="3600" b="1" dirty="0" smtClean="0">
                <a:latin typeface="Times New Roman" panose="02020603050405020304" pitchFamily="18" charset="0"/>
                <a:cs typeface="Times New Roman" panose="02020603050405020304" pitchFamily="18" charset="0"/>
              </a:rPr>
              <a:t>z</a:t>
            </a:r>
            <a:r>
              <a:rPr lang="ru-RU" sz="3600" b="1" dirty="0" smtClean="0">
                <a:latin typeface="Times New Roman" panose="02020603050405020304" pitchFamily="18" charset="0"/>
                <a:cs typeface="Times New Roman" panose="02020603050405020304" pitchFamily="18" charset="0"/>
              </a:rPr>
              <a:t>)</a:t>
            </a:r>
            <a:r>
              <a:rPr lang="ru-RU" sz="3600" dirty="0" smtClean="0">
                <a:latin typeface="Times New Roman" panose="02020603050405020304" pitchFamily="18" charset="0"/>
                <a:cs typeface="Times New Roman" panose="02020603050405020304" pitchFamily="18" charset="0"/>
              </a:rPr>
              <a:t>.</a:t>
            </a:r>
          </a:p>
          <a:p>
            <a:pPr algn="just"/>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r>
              <a:rPr lang="ru-RU" sz="3600" dirty="0" smtClean="0">
                <a:latin typeface="Times New Roman" panose="02020603050405020304" pitchFamily="18" charset="0"/>
                <a:cs typeface="Times New Roman" panose="02020603050405020304" pitchFamily="18" charset="0"/>
              </a:rPr>
              <a:t>В </a:t>
            </a:r>
            <a:r>
              <a:rPr lang="ru-RU" sz="3600" dirty="0">
                <a:latin typeface="Times New Roman" panose="02020603050405020304" pitchFamily="18" charset="0"/>
                <a:cs typeface="Times New Roman" panose="02020603050405020304" pitchFamily="18" charset="0"/>
              </a:rPr>
              <a:t>этом случае удаленность точки </a:t>
            </a:r>
            <a:r>
              <a:rPr lang="ru-RU" sz="3600" b="1" dirty="0">
                <a:latin typeface="Times New Roman" panose="02020603050405020304" pitchFamily="18" charset="0"/>
                <a:cs typeface="Times New Roman" panose="02020603050405020304" pitchFamily="18" charset="0"/>
              </a:rPr>
              <a:t>А</a:t>
            </a:r>
            <a:r>
              <a:rPr lang="ru-RU" sz="3600" dirty="0">
                <a:latin typeface="Times New Roman" panose="02020603050405020304" pitchFamily="18" charset="0"/>
                <a:cs typeface="Times New Roman" panose="02020603050405020304" pitchFamily="18" charset="0"/>
              </a:rPr>
              <a:t> относительно профильной плоскости проекции:</a:t>
            </a:r>
          </a:p>
          <a:p>
            <a:pPr algn="just"/>
            <a:r>
              <a:rPr lang="ru-RU"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r>
              <a:rPr lang="ru-RU" sz="3600" b="1" dirty="0" smtClean="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A </a:t>
            </a:r>
            <a:r>
              <a:rPr lang="en-US" sz="3600" b="1" dirty="0" err="1">
                <a:latin typeface="Times New Roman" panose="02020603050405020304" pitchFamily="18" charset="0"/>
                <a:cs typeface="Times New Roman" panose="02020603050405020304" pitchFamily="18" charset="0"/>
              </a:rPr>
              <a:t>a</a:t>
            </a:r>
            <a:r>
              <a:rPr lang="en-US" sz="36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sym typeface="Symbol" panose="05050102010706020507" pitchFamily="18" charset="2"/>
              </a:rPr>
              <a:t></a:t>
            </a:r>
            <a:r>
              <a:rPr lang="ru-RU" sz="3600" b="1" dirty="0">
                <a:latin typeface="Times New Roman" panose="02020603050405020304" pitchFamily="18" charset="0"/>
                <a:cs typeface="Times New Roman" panose="02020603050405020304" pitchFamily="18" charset="0"/>
              </a:rPr>
              <a:t>] = |</a:t>
            </a:r>
            <a:r>
              <a:rPr lang="en-US" sz="3600" b="1" dirty="0">
                <a:latin typeface="Times New Roman" panose="02020603050405020304" pitchFamily="18" charset="0"/>
                <a:cs typeface="Times New Roman" panose="02020603050405020304" pitchFamily="18" charset="0"/>
              </a:rPr>
              <a:t>AW</a:t>
            </a:r>
            <a:r>
              <a:rPr lang="ru-RU" sz="3600" b="1" dirty="0">
                <a:latin typeface="Times New Roman" panose="02020603050405020304" pitchFamily="18" charset="0"/>
                <a:cs typeface="Times New Roman" panose="02020603050405020304" pitchFamily="18" charset="0"/>
              </a:rPr>
              <a:t>| = [</a:t>
            </a:r>
            <a:r>
              <a:rPr lang="en-US" sz="3600" b="1" dirty="0">
                <a:latin typeface="Times New Roman" panose="02020603050405020304" pitchFamily="18" charset="0"/>
                <a:cs typeface="Times New Roman" panose="02020603050405020304" pitchFamily="18" charset="0"/>
              </a:rPr>
              <a:t>o a</a:t>
            </a:r>
            <a:r>
              <a:rPr lang="en-US" sz="3600" b="1" baseline="-25000" dirty="0">
                <a:latin typeface="Times New Roman" panose="02020603050405020304" pitchFamily="18" charset="0"/>
                <a:cs typeface="Times New Roman" panose="02020603050405020304" pitchFamily="18" charset="0"/>
              </a:rPr>
              <a:t>x</a:t>
            </a:r>
            <a:r>
              <a:rPr lang="ru-RU" sz="3600" b="1" dirty="0">
                <a:latin typeface="Times New Roman" panose="02020603050405020304" pitchFamily="18" charset="0"/>
                <a:cs typeface="Times New Roman" panose="02020603050405020304" pitchFamily="18" charset="0"/>
              </a:rPr>
              <a:t>] = </a:t>
            </a:r>
            <a:r>
              <a:rPr lang="en-US" sz="3600" b="1" dirty="0">
                <a:latin typeface="Times New Roman" panose="02020603050405020304" pitchFamily="18" charset="0"/>
                <a:cs typeface="Times New Roman" panose="02020603050405020304" pitchFamily="18" charset="0"/>
              </a:rPr>
              <a:t>X</a:t>
            </a:r>
            <a:endParaRPr lang="ru-RU"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 </a:t>
            </a:r>
            <a:r>
              <a:rPr lang="en-US" sz="3600" dirty="0" smtClean="0">
                <a:latin typeface="Times New Roman" panose="02020603050405020304" pitchFamily="18" charset="0"/>
                <a:cs typeface="Times New Roman" panose="02020603050405020304" pitchFamily="18" charset="0"/>
              </a:rPr>
              <a:t>  </a:t>
            </a:r>
            <a:endParaRPr lang="ru-RU"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3621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89560" y="181957"/>
            <a:ext cx="11612880"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ru-RU"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ru-RU" altLang="ru-RU"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Удаленность точки </a:t>
            </a:r>
            <a:r>
              <a:rPr kumimoji="0" lang="ru-RU" altLang="ru-RU" sz="3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А</a:t>
            </a:r>
            <a:r>
              <a:rPr kumimoji="0" lang="ru-RU" altLang="ru-RU" sz="3200" b="0"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относительно фронтальной плоскости проекции.   </a:t>
            </a:r>
            <a:r>
              <a:rPr kumimoji="0" lang="ru-RU" altLang="ru-RU" sz="3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t>
            </a:r>
            <a:r>
              <a:rPr kumimoji="0" lang="en-US" altLang="ru-RU" sz="3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A </a:t>
            </a:r>
            <a:r>
              <a:rPr kumimoji="0" lang="en-US" altLang="ru-RU" sz="3200" b="1" i="0" u="none" strike="noStrike" cap="none" normalizeH="0" baseline="0" dirty="0" err="1" smtClean="0">
                <a:ln>
                  <a:noFill/>
                </a:ln>
                <a:solidFill>
                  <a:schemeClr val="tx1"/>
                </a:solidFill>
                <a:effectLst/>
                <a:latin typeface="Arial" panose="020B0604020202020204" pitchFamily="34" charset="0"/>
                <a:ea typeface="Times New Roman" panose="02020603050405020304" pitchFamily="18" charset="0"/>
              </a:rPr>
              <a:t>a</a:t>
            </a:r>
            <a:r>
              <a:rPr kumimoji="0" lang="en-US" altLang="ru-RU" sz="3200" b="1" i="0" u="none" strike="noStrike" cap="none" normalizeH="0" baseline="0" dirty="0" smtClean="0">
                <a:ln>
                  <a:noFill/>
                </a:ln>
                <a:solidFill>
                  <a:schemeClr val="tx1"/>
                </a:solidFill>
                <a:effectLst/>
                <a:latin typeface="Arial" panose="020B0604020202020204" pitchFamily="34" charset="0"/>
                <a:ea typeface="Times New Roman" panose="02020603050405020304" pitchFamily="18" charset="0"/>
              </a:rPr>
              <a:t>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ru-RU" altLang="ru-RU" sz="3200" b="1" i="0" u="none" strike="noStrike" cap="none" normalizeH="0" baseline="0" dirty="0" smtClean="0">
                <a:ln>
                  <a:noFill/>
                </a:ln>
                <a:solidFill>
                  <a:schemeClr val="tx1"/>
                </a:solidFill>
                <a:effectLst/>
                <a:ea typeface="Times New Roman" panose="02020603050405020304" pitchFamily="18" charset="0"/>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AV</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o a</a:t>
            </a:r>
            <a:r>
              <a:rPr kumimoji="0" lang="en-US" altLang="ru-RU" sz="3200" b="1" i="0" u="none" strike="noStrike" cap="none" normalizeH="0" baseline="-3000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y</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Y</a:t>
            </a:r>
            <a:endParaRPr kumimoji="0" lang="ru-RU" altLang="ru-RU" sz="3200" b="0" i="0" u="none" strike="noStrike" cap="none" normalizeH="0" baseline="0" dirty="0" smtClean="0">
              <a:ln>
                <a:noFill/>
              </a:ln>
              <a:solidFill>
                <a:schemeClr val="tx1"/>
              </a:solidFill>
              <a:effectLst/>
              <a:latin typeface="Times New Roman" panose="02020603050405020304" pitchFamily="18" charset="0"/>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3200" b="1" dirty="0">
                <a:latin typeface="Times New Roman" panose="02020603050405020304" pitchFamily="18" charset="0"/>
                <a:ea typeface="Times New Roman" panose="02020603050405020304" pitchFamily="18" charset="0"/>
                <a:sym typeface="Symbol" panose="05050102010706020507" pitchFamily="18" charset="2"/>
              </a:rPr>
              <a:t> </a:t>
            </a:r>
            <a:r>
              <a:rPr lang="en-US" altLang="ru-RU" sz="3200" b="1" dirty="0" smtClean="0">
                <a:latin typeface="Times New Roman" panose="02020603050405020304" pitchFamily="18" charset="0"/>
                <a:ea typeface="Times New Roman" panose="02020603050405020304" pitchFamily="18" charset="0"/>
                <a:sym typeface="Symbol" panose="05050102010706020507" pitchFamily="18" charset="2"/>
              </a:rPr>
              <a:t>  </a:t>
            </a:r>
            <a:r>
              <a:rPr kumimoji="0" lang="ru-RU" altLang="ru-RU" sz="32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Удаленность точки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А</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относительно горизонтальной плоскости проекции.</a:t>
            </a:r>
            <a:endParaRPr kumimoji="0" lang="ru-RU" altLang="ru-RU" sz="3200" b="1" i="0" u="none" strike="noStrike" cap="none" normalizeH="0" baseline="0" dirty="0" smtClean="0">
              <a:ln>
                <a:noFill/>
              </a:ln>
              <a:solidFill>
                <a:schemeClr val="tx1"/>
              </a:solidFill>
              <a:effectLst/>
              <a:latin typeface="Times New Roman" panose="02020603050405020304" pitchFamily="18" charset="0"/>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 </a:t>
            </a:r>
            <a:r>
              <a:rPr kumimoji="0" lang="en-US" altLang="ru-RU" sz="32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AH</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o </a:t>
            </a:r>
            <a:r>
              <a:rPr kumimoji="0" lang="en-US" altLang="ru-RU" sz="3200" b="1" i="0" u="none" strike="noStrike" cap="none" normalizeH="0" baseline="0" dirty="0" err="1"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a:t>
            </a:r>
            <a:r>
              <a:rPr kumimoji="0" lang="en-US" altLang="ru-RU" sz="3200" b="1" i="0" u="none" strike="noStrike" cap="none" normalizeH="0" baseline="-30000" dirty="0" err="1"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z</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Z</a:t>
            </a:r>
            <a:endParaRPr kumimoji="0" lang="ru-RU" altLang="ru-RU" sz="3200" b="0" i="0" u="none" strike="noStrike" cap="none" normalizeH="0" baseline="0" dirty="0" smtClean="0">
              <a:ln>
                <a:noFill/>
              </a:ln>
              <a:solidFill>
                <a:schemeClr val="tx1"/>
              </a:solidFill>
              <a:effectLst/>
              <a:latin typeface="Times New Roman" panose="02020603050405020304" pitchFamily="18" charset="0"/>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3200" b="1" dirty="0">
                <a:latin typeface="Times New Roman" panose="02020603050405020304" pitchFamily="18" charset="0"/>
                <a:ea typeface="Times New Roman" panose="02020603050405020304" pitchFamily="18" charset="0"/>
                <a:sym typeface="Symbol" panose="05050102010706020507" pitchFamily="18" charset="2"/>
              </a:rPr>
              <a:t> </a:t>
            </a:r>
            <a:r>
              <a:rPr lang="en-US" altLang="ru-RU" sz="3200" b="1" dirty="0" smtClean="0">
                <a:latin typeface="Times New Roman" panose="02020603050405020304" pitchFamily="18" charset="0"/>
                <a:ea typeface="Times New Roman" panose="02020603050405020304" pitchFamily="18" charset="0"/>
                <a:sym typeface="Symbol" panose="05050102010706020507" pitchFamily="18" charset="2"/>
              </a:rPr>
              <a:t>  </a:t>
            </a:r>
            <a:r>
              <a:rPr kumimoji="0" lang="ru-RU" altLang="ru-RU" sz="32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Для перехода из пространственного чертежа на эпюр горизонтальную плоскость проекции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Н</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вращаем вокруг оси проекции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OX</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по направлению часовой стрелки на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90</a:t>
            </a:r>
            <a:r>
              <a:rPr kumimoji="0" lang="ru-RU" altLang="ru-RU" sz="3200" b="1" i="0" u="none" strike="noStrike" cap="none" normalizeH="0" baseline="3000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0</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а профильную плоскость проекции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W</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вращаем вокруг оси проекции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OZ</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против часовой стрелки на</a:t>
            </a:r>
            <a:r>
              <a:rPr kumimoji="0" lang="ru-RU" altLang="ru-RU" sz="3200" b="1" i="0" u="none" strike="noStrike" cap="none" normalizeH="0" baseline="3000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90</a:t>
            </a:r>
            <a:r>
              <a:rPr kumimoji="0" lang="ru-RU" altLang="ru-RU" sz="3200" b="1" i="0" u="none" strike="noStrike" cap="none" normalizeH="0" baseline="3000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0</a:t>
            </a:r>
            <a:r>
              <a:rPr kumimoji="0" lang="ru-RU" altLang="ru-RU" sz="3200" b="0" i="0" u="none" strike="noStrike" cap="none" normalizeH="0" baseline="3000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endParaRPr kumimoji="0" lang="ru-RU" altLang="ru-RU" sz="3200" b="1" i="0" u="none" strike="noStrike" cap="none" normalizeH="0" baseline="0" dirty="0" smtClean="0">
              <a:ln>
                <a:noFill/>
              </a:ln>
              <a:solidFill>
                <a:schemeClr val="tx1"/>
              </a:solidFill>
              <a:effectLst/>
              <a:latin typeface="Times New Roman" panose="02020603050405020304" pitchFamily="18" charset="0"/>
              <a:sym typeface="Symbol" panose="05050102010706020507" pitchFamily="18" charset="2"/>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ru-RU" sz="3200" b="1" dirty="0">
                <a:latin typeface="Times New Roman" panose="02020603050405020304" pitchFamily="18" charset="0"/>
                <a:ea typeface="Times New Roman" panose="02020603050405020304" pitchFamily="18" charset="0"/>
                <a:sym typeface="Symbol" panose="05050102010706020507" pitchFamily="18" charset="2"/>
              </a:rPr>
              <a:t> </a:t>
            </a:r>
            <a:r>
              <a:rPr lang="en-US" altLang="ru-RU" sz="3200" b="1" dirty="0" smtClean="0">
                <a:latin typeface="Times New Roman" panose="02020603050405020304" pitchFamily="18" charset="0"/>
                <a:ea typeface="Times New Roman" panose="02020603050405020304" pitchFamily="18" charset="0"/>
                <a:sym typeface="Symbol" panose="05050102010706020507" pitchFamily="18" charset="2"/>
              </a:rPr>
              <a:t>  </a:t>
            </a:r>
            <a:r>
              <a:rPr kumimoji="0" lang="ru-RU" altLang="ru-RU" sz="320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В результате горизонтальная, фронтальная, профильная плоскости проекции  </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H</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V</a:t>
            </a:r>
            <a:r>
              <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a:t>
            </a:r>
            <a:r>
              <a:rPr kumimoji="0" lang="en-US"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W</a:t>
            </a:r>
            <a:r>
              <a:rPr kumimoji="0" lang="ru-RU" altLang="ru-RU" sz="3200" b="0"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rPr>
              <a:t> будут совмещены на одну плоскость (рис.8.)</a:t>
            </a:r>
            <a:endParaRPr kumimoji="0" lang="ru-RU" altLang="ru-RU" sz="3200" b="1" i="0" u="none" strike="noStrike" cap="none" normalizeH="0" baseline="0" dirty="0" smtClean="0">
              <a:ln>
                <a:noFill/>
              </a:ln>
              <a:solidFill>
                <a:schemeClr val="tx1"/>
              </a:solidFill>
              <a:effectLst/>
              <a:latin typeface="Times New Roman" panose="02020603050405020304" pitchFamily="18" charset="0"/>
              <a:ea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354565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Прямоугольник 17"/>
          <p:cNvSpPr/>
          <p:nvPr/>
        </p:nvSpPr>
        <p:spPr>
          <a:xfrm>
            <a:off x="2846892" y="312907"/>
            <a:ext cx="3967139" cy="3347341"/>
          </a:xfrm>
          <a:custGeom>
            <a:avLst/>
            <a:gdLst>
              <a:gd name="connsiteX0" fmla="*/ 0 w 3967139"/>
              <a:gd name="connsiteY0" fmla="*/ 0 h 3347341"/>
              <a:gd name="connsiteX1" fmla="*/ 3967139 w 3967139"/>
              <a:gd name="connsiteY1" fmla="*/ 0 h 3347341"/>
              <a:gd name="connsiteX2" fmla="*/ 3967139 w 3967139"/>
              <a:gd name="connsiteY2" fmla="*/ 3347341 h 3347341"/>
              <a:gd name="connsiteX3" fmla="*/ 0 w 3967139"/>
              <a:gd name="connsiteY3" fmla="*/ 3347341 h 3347341"/>
              <a:gd name="connsiteX4" fmla="*/ 0 w 3967139"/>
              <a:gd name="connsiteY4" fmla="*/ 0 h 3347341"/>
              <a:gd name="connsiteX0" fmla="*/ 0 w 3967139"/>
              <a:gd name="connsiteY0" fmla="*/ 0 h 3347341"/>
              <a:gd name="connsiteX1" fmla="*/ 3959519 w 3967139"/>
              <a:gd name="connsiteY1" fmla="*/ 10160 h 3347341"/>
              <a:gd name="connsiteX2" fmla="*/ 3967139 w 3967139"/>
              <a:gd name="connsiteY2" fmla="*/ 3347341 h 3347341"/>
              <a:gd name="connsiteX3" fmla="*/ 0 w 3967139"/>
              <a:gd name="connsiteY3" fmla="*/ 3347341 h 3347341"/>
              <a:gd name="connsiteX4" fmla="*/ 0 w 3967139"/>
              <a:gd name="connsiteY4" fmla="*/ 0 h 33473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67139" h="3347341">
                <a:moveTo>
                  <a:pt x="0" y="0"/>
                </a:moveTo>
                <a:lnTo>
                  <a:pt x="3959519" y="10160"/>
                </a:lnTo>
                <a:lnTo>
                  <a:pt x="3967139" y="3347341"/>
                </a:lnTo>
                <a:lnTo>
                  <a:pt x="0" y="3347341"/>
                </a:lnTo>
                <a:lnTo>
                  <a:pt x="0" y="0"/>
                </a:lnTo>
                <a:close/>
              </a:path>
            </a:pathLst>
          </a:cu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4"/>
          <p:cNvSpPr/>
          <p:nvPr/>
        </p:nvSpPr>
        <p:spPr>
          <a:xfrm>
            <a:off x="2816830" y="3631063"/>
            <a:ext cx="3950448" cy="2923433"/>
          </a:xfrm>
          <a:custGeom>
            <a:avLst/>
            <a:gdLst>
              <a:gd name="connsiteX0" fmla="*/ 0 w 3282696"/>
              <a:gd name="connsiteY0" fmla="*/ 0 h 1481328"/>
              <a:gd name="connsiteX1" fmla="*/ 3282696 w 3282696"/>
              <a:gd name="connsiteY1" fmla="*/ 0 h 1481328"/>
              <a:gd name="connsiteX2" fmla="*/ 3282696 w 3282696"/>
              <a:gd name="connsiteY2" fmla="*/ 1481328 h 1481328"/>
              <a:gd name="connsiteX3" fmla="*/ 0 w 3282696"/>
              <a:gd name="connsiteY3" fmla="*/ 1481328 h 1481328"/>
              <a:gd name="connsiteX4" fmla="*/ 0 w 3282696"/>
              <a:gd name="connsiteY4" fmla="*/ 0 h 1481328"/>
              <a:gd name="connsiteX0" fmla="*/ 0 w 5532120"/>
              <a:gd name="connsiteY0" fmla="*/ 0 h 1517904"/>
              <a:gd name="connsiteX1" fmla="*/ 3282696 w 5532120"/>
              <a:gd name="connsiteY1" fmla="*/ 0 h 1517904"/>
              <a:gd name="connsiteX2" fmla="*/ 5532120 w 5532120"/>
              <a:gd name="connsiteY2" fmla="*/ 1517904 h 1517904"/>
              <a:gd name="connsiteX3" fmla="*/ 0 w 5532120"/>
              <a:gd name="connsiteY3" fmla="*/ 1481328 h 1517904"/>
              <a:gd name="connsiteX4" fmla="*/ 0 w 5532120"/>
              <a:gd name="connsiteY4" fmla="*/ 0 h 1517904"/>
              <a:gd name="connsiteX0" fmla="*/ 0 w 6894576"/>
              <a:gd name="connsiteY0" fmla="*/ 0 h 1554480"/>
              <a:gd name="connsiteX1" fmla="*/ 4645152 w 6894576"/>
              <a:gd name="connsiteY1" fmla="*/ 36576 h 1554480"/>
              <a:gd name="connsiteX2" fmla="*/ 6894576 w 6894576"/>
              <a:gd name="connsiteY2" fmla="*/ 1554480 h 1554480"/>
              <a:gd name="connsiteX3" fmla="*/ 1362456 w 6894576"/>
              <a:gd name="connsiteY3" fmla="*/ 1517904 h 1554480"/>
              <a:gd name="connsiteX4" fmla="*/ 0 w 6894576"/>
              <a:gd name="connsiteY4" fmla="*/ 0 h 1554480"/>
              <a:gd name="connsiteX0" fmla="*/ 0 w 6099048"/>
              <a:gd name="connsiteY0" fmla="*/ 0 h 1517904"/>
              <a:gd name="connsiteX1" fmla="*/ 4645152 w 6099048"/>
              <a:gd name="connsiteY1" fmla="*/ 36576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87334 h 1605238"/>
              <a:gd name="connsiteX1" fmla="*/ 4690872 w 6099048"/>
              <a:gd name="connsiteY1" fmla="*/ 0 h 1605238"/>
              <a:gd name="connsiteX2" fmla="*/ 6099048 w 6099048"/>
              <a:gd name="connsiteY2" fmla="*/ 1568662 h 1605238"/>
              <a:gd name="connsiteX3" fmla="*/ 1362456 w 6099048"/>
              <a:gd name="connsiteY3" fmla="*/ 1605238 h 1605238"/>
              <a:gd name="connsiteX4" fmla="*/ 0 w 6099048"/>
              <a:gd name="connsiteY4" fmla="*/ 87334 h 1605238"/>
              <a:gd name="connsiteX0" fmla="*/ 0 w 6099048"/>
              <a:gd name="connsiteY0" fmla="*/ 0 h 1517904"/>
              <a:gd name="connsiteX1" fmla="*/ 4608576 w 6099048"/>
              <a:gd name="connsiteY1" fmla="*/ 36577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25379 h 1543283"/>
              <a:gd name="connsiteX1" fmla="*/ 4626864 w 6099048"/>
              <a:gd name="connsiteY1" fmla="*/ 0 h 1543283"/>
              <a:gd name="connsiteX2" fmla="*/ 6099048 w 6099048"/>
              <a:gd name="connsiteY2" fmla="*/ 1506707 h 1543283"/>
              <a:gd name="connsiteX3" fmla="*/ 1362456 w 6099048"/>
              <a:gd name="connsiteY3" fmla="*/ 1543283 h 1543283"/>
              <a:gd name="connsiteX4" fmla="*/ 0 w 6099048"/>
              <a:gd name="connsiteY4" fmla="*/ 25379 h 1543283"/>
              <a:gd name="connsiteX0" fmla="*/ 0 w 6099048"/>
              <a:gd name="connsiteY0" fmla="*/ 25379 h 1956318"/>
              <a:gd name="connsiteX1" fmla="*/ 4626864 w 6099048"/>
              <a:gd name="connsiteY1" fmla="*/ 0 h 1956318"/>
              <a:gd name="connsiteX2" fmla="*/ 6099048 w 6099048"/>
              <a:gd name="connsiteY2" fmla="*/ 1506707 h 1956318"/>
              <a:gd name="connsiteX3" fmla="*/ 1463040 w 6099048"/>
              <a:gd name="connsiteY3" fmla="*/ 1956318 h 1956318"/>
              <a:gd name="connsiteX4" fmla="*/ 0 w 6099048"/>
              <a:gd name="connsiteY4" fmla="*/ 25379 h 1956318"/>
              <a:gd name="connsiteX0" fmla="*/ 0 w 6455664"/>
              <a:gd name="connsiteY0" fmla="*/ 25379 h 1956318"/>
              <a:gd name="connsiteX1" fmla="*/ 4626864 w 6455664"/>
              <a:gd name="connsiteY1" fmla="*/ 0 h 1956318"/>
              <a:gd name="connsiteX2" fmla="*/ 6455664 w 6455664"/>
              <a:gd name="connsiteY2" fmla="*/ 1940394 h 1956318"/>
              <a:gd name="connsiteX3" fmla="*/ 1463040 w 6455664"/>
              <a:gd name="connsiteY3" fmla="*/ 1956318 h 1956318"/>
              <a:gd name="connsiteX4" fmla="*/ 0 w 6455664"/>
              <a:gd name="connsiteY4" fmla="*/ 25379 h 1956318"/>
              <a:gd name="connsiteX0" fmla="*/ 18288 w 6473952"/>
              <a:gd name="connsiteY0" fmla="*/ 25379 h 2018273"/>
              <a:gd name="connsiteX1" fmla="*/ 4645152 w 6473952"/>
              <a:gd name="connsiteY1" fmla="*/ 0 h 2018273"/>
              <a:gd name="connsiteX2" fmla="*/ 6473952 w 6473952"/>
              <a:gd name="connsiteY2" fmla="*/ 1940394 h 2018273"/>
              <a:gd name="connsiteX3" fmla="*/ 0 w 6473952"/>
              <a:gd name="connsiteY3" fmla="*/ 2018273 h 2018273"/>
              <a:gd name="connsiteX4" fmla="*/ 18288 w 6473952"/>
              <a:gd name="connsiteY4" fmla="*/ 25379 h 2018273"/>
              <a:gd name="connsiteX0" fmla="*/ 18288 w 4700016"/>
              <a:gd name="connsiteY0" fmla="*/ 25379 h 2018273"/>
              <a:gd name="connsiteX1" fmla="*/ 4645152 w 4700016"/>
              <a:gd name="connsiteY1" fmla="*/ 0 h 2018273"/>
              <a:gd name="connsiteX2" fmla="*/ 4700016 w 4700016"/>
              <a:gd name="connsiteY2" fmla="*/ 1961046 h 2018273"/>
              <a:gd name="connsiteX3" fmla="*/ 0 w 4700016"/>
              <a:gd name="connsiteY3" fmla="*/ 2018273 h 2018273"/>
              <a:gd name="connsiteX4" fmla="*/ 18288 w 4700016"/>
              <a:gd name="connsiteY4" fmla="*/ 25379 h 2018273"/>
              <a:gd name="connsiteX0" fmla="*/ 18288 w 4645152"/>
              <a:gd name="connsiteY0" fmla="*/ 25379 h 2018273"/>
              <a:gd name="connsiteX1" fmla="*/ 4645152 w 4645152"/>
              <a:gd name="connsiteY1" fmla="*/ 0 h 2018273"/>
              <a:gd name="connsiteX2" fmla="*/ 4645152 w 4645152"/>
              <a:gd name="connsiteY2" fmla="*/ 1919742 h 2018273"/>
              <a:gd name="connsiteX3" fmla="*/ 0 w 4645152"/>
              <a:gd name="connsiteY3" fmla="*/ 2018273 h 2018273"/>
              <a:gd name="connsiteX4" fmla="*/ 18288 w 4645152"/>
              <a:gd name="connsiteY4" fmla="*/ 25379 h 2018273"/>
              <a:gd name="connsiteX0" fmla="*/ 18288 w 4645152"/>
              <a:gd name="connsiteY0" fmla="*/ 25379 h 2018273"/>
              <a:gd name="connsiteX1" fmla="*/ 4645152 w 4645152"/>
              <a:gd name="connsiteY1" fmla="*/ 0 h 2018273"/>
              <a:gd name="connsiteX2" fmla="*/ 4645152 w 4645152"/>
              <a:gd name="connsiteY2" fmla="*/ 1992024 h 2018273"/>
              <a:gd name="connsiteX3" fmla="*/ 0 w 4645152"/>
              <a:gd name="connsiteY3" fmla="*/ 2018273 h 2018273"/>
              <a:gd name="connsiteX4" fmla="*/ 18288 w 4645152"/>
              <a:gd name="connsiteY4" fmla="*/ 25379 h 2018273"/>
              <a:gd name="connsiteX0" fmla="*/ 18288 w 4680667"/>
              <a:gd name="connsiteY0" fmla="*/ 25379 h 2018273"/>
              <a:gd name="connsiteX1" fmla="*/ 4645152 w 4680667"/>
              <a:gd name="connsiteY1" fmla="*/ 0 h 2018273"/>
              <a:gd name="connsiteX2" fmla="*/ 4680465 w 4680667"/>
              <a:gd name="connsiteY2" fmla="*/ 65331 h 2018273"/>
              <a:gd name="connsiteX3" fmla="*/ 4645152 w 4680667"/>
              <a:gd name="connsiteY3" fmla="*/ 1992024 h 2018273"/>
              <a:gd name="connsiteX4" fmla="*/ 0 w 4680667"/>
              <a:gd name="connsiteY4" fmla="*/ 2018273 h 2018273"/>
              <a:gd name="connsiteX5" fmla="*/ 18288 w 4680667"/>
              <a:gd name="connsiteY5" fmla="*/ 25379 h 2018273"/>
              <a:gd name="connsiteX0" fmla="*/ 18288 w 4669307"/>
              <a:gd name="connsiteY0" fmla="*/ 25379 h 2018273"/>
              <a:gd name="connsiteX1" fmla="*/ 4645152 w 4669307"/>
              <a:gd name="connsiteY1" fmla="*/ 0 h 2018273"/>
              <a:gd name="connsiteX2" fmla="*/ 4669034 w 4669307"/>
              <a:gd name="connsiteY2" fmla="*/ 31753 h 2018273"/>
              <a:gd name="connsiteX3" fmla="*/ 4645152 w 4669307"/>
              <a:gd name="connsiteY3" fmla="*/ 1992024 h 2018273"/>
              <a:gd name="connsiteX4" fmla="*/ 0 w 4669307"/>
              <a:gd name="connsiteY4" fmla="*/ 2018273 h 2018273"/>
              <a:gd name="connsiteX5" fmla="*/ 18288 w 4669307"/>
              <a:gd name="connsiteY5" fmla="*/ 25379 h 201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9307" h="2018273">
                <a:moveTo>
                  <a:pt x="18288" y="25379"/>
                </a:moveTo>
                <a:lnTo>
                  <a:pt x="4645152" y="0"/>
                </a:lnTo>
                <a:cubicBezTo>
                  <a:pt x="4641681" y="17300"/>
                  <a:pt x="4672505" y="14453"/>
                  <a:pt x="4669034" y="31753"/>
                </a:cubicBezTo>
                <a:lnTo>
                  <a:pt x="4645152" y="1992024"/>
                </a:lnTo>
                <a:lnTo>
                  <a:pt x="0" y="2018273"/>
                </a:lnTo>
                <a:lnTo>
                  <a:pt x="18288" y="25379"/>
                </a:lnTo>
                <a:close/>
              </a:path>
            </a:pathLst>
          </a:custGeom>
          <a:solidFill>
            <a:srgbClr val="ABF9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5"/>
          <p:cNvSpPr/>
          <p:nvPr/>
        </p:nvSpPr>
        <p:spPr>
          <a:xfrm>
            <a:off x="6775704" y="312906"/>
            <a:ext cx="3040390" cy="3347341"/>
          </a:xfrm>
          <a:custGeom>
            <a:avLst/>
            <a:gdLst>
              <a:gd name="connsiteX0" fmla="*/ 0 w 1755648"/>
              <a:gd name="connsiteY0" fmla="*/ 0 h 1682496"/>
              <a:gd name="connsiteX1" fmla="*/ 1755648 w 1755648"/>
              <a:gd name="connsiteY1" fmla="*/ 0 h 1682496"/>
              <a:gd name="connsiteX2" fmla="*/ 1755648 w 1755648"/>
              <a:gd name="connsiteY2" fmla="*/ 1682496 h 1682496"/>
              <a:gd name="connsiteX3" fmla="*/ 0 w 1755648"/>
              <a:gd name="connsiteY3" fmla="*/ 1682496 h 1682496"/>
              <a:gd name="connsiteX4" fmla="*/ 0 w 1755648"/>
              <a:gd name="connsiteY4" fmla="*/ 0 h 1682496"/>
              <a:gd name="connsiteX0" fmla="*/ 0 w 1975104"/>
              <a:gd name="connsiteY0" fmla="*/ 0 h 3392424"/>
              <a:gd name="connsiteX1" fmla="*/ 1755648 w 1975104"/>
              <a:gd name="connsiteY1" fmla="*/ 0 h 3392424"/>
              <a:gd name="connsiteX2" fmla="*/ 1975104 w 1975104"/>
              <a:gd name="connsiteY2" fmla="*/ 3392424 h 3392424"/>
              <a:gd name="connsiteX3" fmla="*/ 0 w 1975104"/>
              <a:gd name="connsiteY3" fmla="*/ 1682496 h 3392424"/>
              <a:gd name="connsiteX4" fmla="*/ 0 w 1975104"/>
              <a:gd name="connsiteY4" fmla="*/ 0 h 3392424"/>
              <a:gd name="connsiteX0" fmla="*/ 0 w 1975104"/>
              <a:gd name="connsiteY0" fmla="*/ 0 h 3392424"/>
              <a:gd name="connsiteX1" fmla="*/ 1865376 w 1975104"/>
              <a:gd name="connsiteY1" fmla="*/ 1719072 h 3392424"/>
              <a:gd name="connsiteX2" fmla="*/ 1975104 w 1975104"/>
              <a:gd name="connsiteY2" fmla="*/ 3392424 h 3392424"/>
              <a:gd name="connsiteX3" fmla="*/ 0 w 1975104"/>
              <a:gd name="connsiteY3" fmla="*/ 1682496 h 3392424"/>
              <a:gd name="connsiteX4" fmla="*/ 0 w 1975104"/>
              <a:gd name="connsiteY4" fmla="*/ 0 h 3392424"/>
              <a:gd name="connsiteX0" fmla="*/ 0 w 1865376"/>
              <a:gd name="connsiteY0" fmla="*/ 0 h 3630168"/>
              <a:gd name="connsiteX1" fmla="*/ 1865376 w 1865376"/>
              <a:gd name="connsiteY1" fmla="*/ 1719072 h 3630168"/>
              <a:gd name="connsiteX2" fmla="*/ 1801368 w 1865376"/>
              <a:gd name="connsiteY2" fmla="*/ 3630168 h 3630168"/>
              <a:gd name="connsiteX3" fmla="*/ 0 w 1865376"/>
              <a:gd name="connsiteY3" fmla="*/ 1682496 h 3630168"/>
              <a:gd name="connsiteX4" fmla="*/ 0 w 1865376"/>
              <a:gd name="connsiteY4" fmla="*/ 0 h 3630168"/>
              <a:gd name="connsiteX0" fmla="*/ 0 w 1801368"/>
              <a:gd name="connsiteY0" fmla="*/ 0 h 3630168"/>
              <a:gd name="connsiteX1" fmla="*/ 1801368 w 1801368"/>
              <a:gd name="connsiteY1" fmla="*/ 1052986 h 3630168"/>
              <a:gd name="connsiteX2" fmla="*/ 1801368 w 1801368"/>
              <a:gd name="connsiteY2" fmla="*/ 3630168 h 3630168"/>
              <a:gd name="connsiteX3" fmla="*/ 0 w 1801368"/>
              <a:gd name="connsiteY3" fmla="*/ 1682496 h 3630168"/>
              <a:gd name="connsiteX4" fmla="*/ 0 w 1801368"/>
              <a:gd name="connsiteY4" fmla="*/ 0 h 3630168"/>
              <a:gd name="connsiteX0" fmla="*/ 9144 w 1810512"/>
              <a:gd name="connsiteY0" fmla="*/ 0 h 3630168"/>
              <a:gd name="connsiteX1" fmla="*/ 1810512 w 1810512"/>
              <a:gd name="connsiteY1" fmla="*/ 1052986 h 3630168"/>
              <a:gd name="connsiteX2" fmla="*/ 1810512 w 1810512"/>
              <a:gd name="connsiteY2" fmla="*/ 3630168 h 3630168"/>
              <a:gd name="connsiteX3" fmla="*/ 0 w 1810512"/>
              <a:gd name="connsiteY3" fmla="*/ 2395208 h 3630168"/>
              <a:gd name="connsiteX4" fmla="*/ 9144 w 1810512"/>
              <a:gd name="connsiteY4" fmla="*/ 0 h 3630168"/>
              <a:gd name="connsiteX0" fmla="*/ 9144 w 2432304"/>
              <a:gd name="connsiteY0" fmla="*/ 0 h 2437874"/>
              <a:gd name="connsiteX1" fmla="*/ 1810512 w 2432304"/>
              <a:gd name="connsiteY1" fmla="*/ 1052986 h 2437874"/>
              <a:gd name="connsiteX2" fmla="*/ 2432304 w 2432304"/>
              <a:gd name="connsiteY2" fmla="*/ 2437874 h 2437874"/>
              <a:gd name="connsiteX3" fmla="*/ 0 w 2432304"/>
              <a:gd name="connsiteY3" fmla="*/ 2395208 h 2437874"/>
              <a:gd name="connsiteX4" fmla="*/ 9144 w 2432304"/>
              <a:gd name="connsiteY4" fmla="*/ 0 h 2437874"/>
              <a:gd name="connsiteX0" fmla="*/ 9144 w 2432304"/>
              <a:gd name="connsiteY0" fmla="*/ 6090 h 2443964"/>
              <a:gd name="connsiteX1" fmla="*/ 2414016 w 2432304"/>
              <a:gd name="connsiteY1" fmla="*/ 0 h 2443964"/>
              <a:gd name="connsiteX2" fmla="*/ 2432304 w 2432304"/>
              <a:gd name="connsiteY2" fmla="*/ 2443964 h 2443964"/>
              <a:gd name="connsiteX3" fmla="*/ 0 w 2432304"/>
              <a:gd name="connsiteY3" fmla="*/ 2401298 h 2443964"/>
              <a:gd name="connsiteX4" fmla="*/ 9144 w 2432304"/>
              <a:gd name="connsiteY4" fmla="*/ 6090 h 2443964"/>
              <a:gd name="connsiteX0" fmla="*/ 9144 w 2432304"/>
              <a:gd name="connsiteY0" fmla="*/ 6090 h 2443964"/>
              <a:gd name="connsiteX1" fmla="*/ 2414016 w 2432304"/>
              <a:gd name="connsiteY1" fmla="*/ 0 h 2443964"/>
              <a:gd name="connsiteX2" fmla="*/ 2432304 w 2432304"/>
              <a:gd name="connsiteY2" fmla="*/ 2443964 h 2443964"/>
              <a:gd name="connsiteX3" fmla="*/ 0 w 2432304"/>
              <a:gd name="connsiteY3" fmla="*/ 2441263 h 2443964"/>
              <a:gd name="connsiteX4" fmla="*/ 9144 w 2432304"/>
              <a:gd name="connsiteY4" fmla="*/ 6090 h 2443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2304" h="2443964">
                <a:moveTo>
                  <a:pt x="9144" y="6090"/>
                </a:moveTo>
                <a:lnTo>
                  <a:pt x="2414016" y="0"/>
                </a:lnTo>
                <a:lnTo>
                  <a:pt x="2432304" y="2443964"/>
                </a:lnTo>
                <a:lnTo>
                  <a:pt x="0" y="2441263"/>
                </a:lnTo>
                <a:lnTo>
                  <a:pt x="9144" y="6090"/>
                </a:lnTo>
                <a:close/>
              </a:path>
            </a:pathLst>
          </a:cu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 name="Прямая соединительная линия 3"/>
          <p:cNvCxnSpPr/>
          <p:nvPr/>
        </p:nvCxnSpPr>
        <p:spPr>
          <a:xfrm flipV="1">
            <a:off x="1519428" y="3637933"/>
            <a:ext cx="8939805" cy="2"/>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85484" y="3531604"/>
            <a:ext cx="448094" cy="605347"/>
          </a:xfrm>
          <a:prstGeom prst="rect">
            <a:avLst/>
          </a:prstGeom>
          <a:noFill/>
        </p:spPr>
        <p:txBody>
          <a:bodyPr wrap="square" rtlCol="0">
            <a:spAutoFit/>
          </a:bodyPr>
          <a:lstStyle/>
          <a:p>
            <a:r>
              <a:rPr lang="en-US" sz="3200" dirty="0" smtClean="0">
                <a:latin typeface="ISOCTEUR" panose="020B0609020202020204" pitchFamily="49" charset="0"/>
              </a:rPr>
              <a:t>x</a:t>
            </a:r>
            <a:endParaRPr lang="ru-RU" sz="3200" dirty="0">
              <a:latin typeface="ISOCTEUR" panose="020B0609020202020204" pitchFamily="49" charset="0"/>
            </a:endParaRPr>
          </a:p>
        </p:txBody>
      </p:sp>
      <p:sp>
        <p:nvSpPr>
          <p:cNvPr id="6" name="TextBox 5"/>
          <p:cNvSpPr txBox="1"/>
          <p:nvPr/>
        </p:nvSpPr>
        <p:spPr>
          <a:xfrm>
            <a:off x="6436766" y="-112874"/>
            <a:ext cx="816905" cy="523220"/>
          </a:xfrm>
          <a:prstGeom prst="rect">
            <a:avLst/>
          </a:prstGeom>
          <a:noFill/>
        </p:spPr>
        <p:txBody>
          <a:bodyPr wrap="square" rtlCol="0">
            <a:spAutoFit/>
          </a:bodyPr>
          <a:lstStyle/>
          <a:p>
            <a:r>
              <a:rPr lang="en-US" sz="2800" i="1" dirty="0" smtClean="0"/>
              <a:t>Z </a:t>
            </a:r>
            <a:endParaRPr lang="ru-RU" sz="2800" i="1" dirty="0"/>
          </a:p>
        </p:txBody>
      </p:sp>
      <p:sp>
        <p:nvSpPr>
          <p:cNvPr id="7" name="TextBox 6"/>
          <p:cNvSpPr txBox="1"/>
          <p:nvPr/>
        </p:nvSpPr>
        <p:spPr>
          <a:xfrm>
            <a:off x="6835896" y="6423685"/>
            <a:ext cx="1009515" cy="541627"/>
          </a:xfrm>
          <a:prstGeom prst="rect">
            <a:avLst/>
          </a:prstGeom>
          <a:noFill/>
        </p:spPr>
        <p:txBody>
          <a:bodyPr wrap="square" rtlCol="0">
            <a:spAutoFit/>
          </a:bodyPr>
          <a:lstStyle/>
          <a:p>
            <a:r>
              <a:rPr lang="en-US" sz="2800" dirty="0">
                <a:latin typeface="ISOCTEUR" panose="020B0609020202020204" pitchFamily="49" charset="0"/>
              </a:rPr>
              <a:t>Y</a:t>
            </a:r>
            <a:r>
              <a:rPr lang="en-US" sz="2800" dirty="0" smtClean="0">
                <a:latin typeface="ISOCTEUR" panose="020B0609020202020204" pitchFamily="49" charset="0"/>
              </a:rPr>
              <a:t> </a:t>
            </a:r>
            <a:endParaRPr lang="ru-RU" sz="2800" dirty="0">
              <a:latin typeface="ISOCTEUR" panose="020B0609020202020204" pitchFamily="49" charset="0"/>
            </a:endParaRPr>
          </a:p>
        </p:txBody>
      </p:sp>
      <p:sp>
        <p:nvSpPr>
          <p:cNvPr id="8" name="TextBox 7"/>
          <p:cNvSpPr txBox="1"/>
          <p:nvPr/>
        </p:nvSpPr>
        <p:spPr>
          <a:xfrm>
            <a:off x="6756810" y="3581095"/>
            <a:ext cx="430344" cy="523220"/>
          </a:xfrm>
          <a:prstGeom prst="rect">
            <a:avLst/>
          </a:prstGeom>
          <a:noFill/>
        </p:spPr>
        <p:txBody>
          <a:bodyPr wrap="square" rtlCol="0">
            <a:spAutoFit/>
          </a:bodyPr>
          <a:lstStyle/>
          <a:p>
            <a:r>
              <a:rPr lang="en-US" sz="2800" dirty="0" smtClean="0">
                <a:latin typeface="ISOCTEUR" panose="020B0609020202020204" pitchFamily="49" charset="0"/>
              </a:rPr>
              <a:t>0 </a:t>
            </a:r>
            <a:endParaRPr lang="ru-RU" sz="2800" dirty="0">
              <a:latin typeface="ISOCTEUR" panose="020B0609020202020204" pitchFamily="49" charset="0"/>
            </a:endParaRPr>
          </a:p>
        </p:txBody>
      </p:sp>
      <p:cxnSp>
        <p:nvCxnSpPr>
          <p:cNvPr id="9" name="Прямая соединительная линия 8"/>
          <p:cNvCxnSpPr/>
          <p:nvPr/>
        </p:nvCxnSpPr>
        <p:spPr>
          <a:xfrm flipV="1">
            <a:off x="6746088" y="129915"/>
            <a:ext cx="45721" cy="6728085"/>
          </a:xfrm>
          <a:prstGeom prst="line">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flipV="1">
            <a:off x="3847695" y="937519"/>
            <a:ext cx="4562" cy="458894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24598" y="5386132"/>
            <a:ext cx="669215" cy="669069"/>
          </a:xfrm>
          <a:prstGeom prst="rect">
            <a:avLst/>
          </a:prstGeom>
          <a:noFill/>
        </p:spPr>
        <p:txBody>
          <a:bodyPr wrap="square" rtlCol="0">
            <a:spAutoFit/>
          </a:bodyPr>
          <a:lstStyle/>
          <a:p>
            <a:r>
              <a:rPr lang="en-US" sz="3600" i="1" dirty="0" smtClean="0">
                <a:latin typeface="ISOCTEUR" panose="020B0609020202020204" pitchFamily="49" charset="0"/>
              </a:rPr>
              <a:t>a </a:t>
            </a:r>
            <a:endParaRPr lang="ru-RU" sz="3600" i="1" dirty="0">
              <a:latin typeface="ISOCTEUR" panose="020B0609020202020204" pitchFamily="49" charset="0"/>
            </a:endParaRPr>
          </a:p>
        </p:txBody>
      </p:sp>
      <p:sp>
        <p:nvSpPr>
          <p:cNvPr id="14" name="TextBox 13"/>
          <p:cNvSpPr txBox="1"/>
          <p:nvPr/>
        </p:nvSpPr>
        <p:spPr>
          <a:xfrm>
            <a:off x="3385731" y="3643839"/>
            <a:ext cx="1001573" cy="573488"/>
          </a:xfrm>
          <a:prstGeom prst="rect">
            <a:avLst/>
          </a:prstGeom>
          <a:noFill/>
        </p:spPr>
        <p:txBody>
          <a:bodyPr wrap="square" lIns="0" tIns="0" rIns="0" bIns="0" rtlCol="0">
            <a:spAutoFit/>
          </a:bodyPr>
          <a:lstStyle/>
          <a:p>
            <a:r>
              <a:rPr lang="en-US" sz="3600" i="1" dirty="0" smtClean="0">
                <a:latin typeface="ISOCPEUR" panose="020B0604020202020204" pitchFamily="34" charset="0"/>
              </a:rPr>
              <a:t>a</a:t>
            </a:r>
            <a:r>
              <a:rPr lang="en-US" sz="2800" i="1" dirty="0">
                <a:latin typeface="ISOCPEUR" panose="020B0604020202020204" pitchFamily="34" charset="0"/>
              </a:rPr>
              <a:t>x</a:t>
            </a:r>
            <a:endParaRPr lang="ru-RU" sz="2800" i="1" dirty="0">
              <a:latin typeface="ISOCPEUR" panose="020B0604020202020204" pitchFamily="34" charset="0"/>
            </a:endParaRPr>
          </a:p>
        </p:txBody>
      </p:sp>
      <p:sp>
        <p:nvSpPr>
          <p:cNvPr id="15" name="TextBox 14"/>
          <p:cNvSpPr txBox="1"/>
          <p:nvPr/>
        </p:nvSpPr>
        <p:spPr>
          <a:xfrm>
            <a:off x="6888532" y="365635"/>
            <a:ext cx="411107" cy="573488"/>
          </a:xfrm>
          <a:prstGeom prst="rect">
            <a:avLst/>
          </a:prstGeom>
          <a:noFill/>
        </p:spPr>
        <p:txBody>
          <a:bodyPr wrap="square" lIns="0" tIns="0" rIns="0" bIns="0" rtlCol="0">
            <a:spAutoFit/>
          </a:bodyPr>
          <a:lstStyle/>
          <a:p>
            <a:r>
              <a:rPr lang="en-US" sz="3600" i="1" dirty="0" err="1" smtClean="0">
                <a:latin typeface="ISOCPEUR" panose="020B0604020202020204" pitchFamily="34" charset="0"/>
              </a:rPr>
              <a:t>a</a:t>
            </a:r>
            <a:r>
              <a:rPr lang="en-US" sz="2800" i="1" dirty="0" err="1" smtClean="0">
                <a:latin typeface="ISOCPEUR" panose="020B0604020202020204" pitchFamily="34" charset="0"/>
              </a:rPr>
              <a:t>z</a:t>
            </a:r>
            <a:endParaRPr lang="ru-RU" sz="2800" i="1" dirty="0">
              <a:latin typeface="ISOCPEUR" panose="020B0604020202020204" pitchFamily="34" charset="0"/>
            </a:endParaRPr>
          </a:p>
        </p:txBody>
      </p:sp>
      <p:sp>
        <p:nvSpPr>
          <p:cNvPr id="16" name="TextBox 15"/>
          <p:cNvSpPr txBox="1"/>
          <p:nvPr/>
        </p:nvSpPr>
        <p:spPr>
          <a:xfrm>
            <a:off x="6810220" y="5344158"/>
            <a:ext cx="846442" cy="553998"/>
          </a:xfrm>
          <a:prstGeom prst="rect">
            <a:avLst/>
          </a:prstGeom>
          <a:noFill/>
        </p:spPr>
        <p:txBody>
          <a:bodyPr wrap="square" lIns="0" tIns="0" rIns="0" bIns="0" rtlCol="0">
            <a:spAutoFit/>
          </a:bodyPr>
          <a:lstStyle/>
          <a:p>
            <a:r>
              <a:rPr lang="en-US" sz="3600" i="1" dirty="0" smtClean="0">
                <a:latin typeface="ISOCTEUR" panose="020B0609020202020204" pitchFamily="49" charset="0"/>
              </a:rPr>
              <a:t>a</a:t>
            </a:r>
            <a:r>
              <a:rPr lang="en-US" sz="2800" i="1" dirty="0" smtClean="0">
                <a:latin typeface="ISOCPEUR" panose="020B0604020202020204" pitchFamily="34" charset="0"/>
              </a:rPr>
              <a:t>y</a:t>
            </a:r>
            <a:endParaRPr lang="ru-RU" sz="2800" i="1" dirty="0">
              <a:latin typeface="ISOCPEUR" panose="020B0604020202020204" pitchFamily="34" charset="0"/>
            </a:endParaRPr>
          </a:p>
        </p:txBody>
      </p:sp>
      <p:cxnSp>
        <p:nvCxnSpPr>
          <p:cNvPr id="24" name="Прямая соединительная линия 23"/>
          <p:cNvCxnSpPr/>
          <p:nvPr/>
        </p:nvCxnSpPr>
        <p:spPr>
          <a:xfrm>
            <a:off x="3847695" y="5526461"/>
            <a:ext cx="291274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756547" y="3660246"/>
            <a:ext cx="1877289" cy="18837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H="1">
            <a:off x="3847695" y="937518"/>
            <a:ext cx="487009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Прямая соединительная линия 38"/>
          <p:cNvCxnSpPr/>
          <p:nvPr/>
        </p:nvCxnSpPr>
        <p:spPr>
          <a:xfrm flipV="1">
            <a:off x="8625408" y="960309"/>
            <a:ext cx="0" cy="26998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Овал 43"/>
          <p:cNvSpPr/>
          <p:nvPr/>
        </p:nvSpPr>
        <p:spPr>
          <a:xfrm>
            <a:off x="3718946" y="870119"/>
            <a:ext cx="252000" cy="252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Овал 44"/>
          <p:cNvSpPr/>
          <p:nvPr/>
        </p:nvSpPr>
        <p:spPr>
          <a:xfrm>
            <a:off x="3734685" y="5393621"/>
            <a:ext cx="252000" cy="252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8484264" y="817912"/>
            <a:ext cx="252000" cy="252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Овал 46"/>
          <p:cNvSpPr/>
          <p:nvPr/>
        </p:nvSpPr>
        <p:spPr>
          <a:xfrm>
            <a:off x="8543962" y="3582444"/>
            <a:ext cx="144000" cy="144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Овал 47"/>
          <p:cNvSpPr/>
          <p:nvPr/>
        </p:nvSpPr>
        <p:spPr>
          <a:xfrm>
            <a:off x="6732406" y="859552"/>
            <a:ext cx="144000" cy="144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Овал 48"/>
          <p:cNvSpPr/>
          <p:nvPr/>
        </p:nvSpPr>
        <p:spPr>
          <a:xfrm>
            <a:off x="3782959" y="3562988"/>
            <a:ext cx="144000" cy="144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Овал 49"/>
          <p:cNvSpPr/>
          <p:nvPr/>
        </p:nvSpPr>
        <p:spPr>
          <a:xfrm>
            <a:off x="3937509" y="3443350"/>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Овал 50"/>
          <p:cNvSpPr/>
          <p:nvPr/>
        </p:nvSpPr>
        <p:spPr>
          <a:xfrm>
            <a:off x="6668958" y="5422280"/>
            <a:ext cx="144000" cy="144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TextBox 51"/>
          <p:cNvSpPr txBox="1"/>
          <p:nvPr/>
        </p:nvSpPr>
        <p:spPr>
          <a:xfrm>
            <a:off x="3684909" y="306290"/>
            <a:ext cx="641786" cy="669069"/>
          </a:xfrm>
          <a:prstGeom prst="rect">
            <a:avLst/>
          </a:prstGeom>
          <a:noFill/>
        </p:spPr>
        <p:txBody>
          <a:bodyPr wrap="square" rtlCol="0">
            <a:spAutoFit/>
          </a:bodyPr>
          <a:lstStyle/>
          <a:p>
            <a:r>
              <a:rPr lang="en-US" sz="3600" i="1" dirty="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3" name="TextBox 52"/>
          <p:cNvSpPr txBox="1"/>
          <p:nvPr/>
        </p:nvSpPr>
        <p:spPr>
          <a:xfrm>
            <a:off x="8638254" y="342737"/>
            <a:ext cx="557101" cy="646331"/>
          </a:xfrm>
          <a:prstGeom prst="rect">
            <a:avLst/>
          </a:prstGeom>
          <a:noFill/>
        </p:spPr>
        <p:txBody>
          <a:bodyPr wrap="square" rtlCol="0">
            <a:spAutoFit/>
          </a:bodyPr>
          <a:lstStyle/>
          <a:p>
            <a:r>
              <a:rPr lang="en-US" sz="3600" i="1" kern="700" spc="-300" dirty="0" smtClean="0">
                <a:latin typeface="ISOCPEUR" panose="020B0604020202020204" pitchFamily="34" charset="0"/>
              </a:rPr>
              <a:t>a’’ </a:t>
            </a:r>
            <a:endParaRPr lang="ru-RU" sz="3600" i="1" kern="700" spc="-300" dirty="0">
              <a:latin typeface="ISOCPEUR" panose="020B0604020202020204" pitchFamily="34" charset="0"/>
            </a:endParaRPr>
          </a:p>
        </p:txBody>
      </p:sp>
      <p:sp>
        <p:nvSpPr>
          <p:cNvPr id="54" name="TextBox 53"/>
          <p:cNvSpPr txBox="1"/>
          <p:nvPr/>
        </p:nvSpPr>
        <p:spPr>
          <a:xfrm>
            <a:off x="2873503" y="377164"/>
            <a:ext cx="431528" cy="584775"/>
          </a:xfrm>
          <a:prstGeom prst="rect">
            <a:avLst/>
          </a:prstGeom>
          <a:noFill/>
        </p:spPr>
        <p:txBody>
          <a:bodyPr wrap="none" rtlCol="0">
            <a:spAutoFit/>
          </a:bodyPr>
          <a:lstStyle/>
          <a:p>
            <a:r>
              <a:rPr lang="en-US" sz="3200" i="1" dirty="0">
                <a:solidFill>
                  <a:srgbClr val="0070C0"/>
                </a:solidFill>
                <a:latin typeface="ISOCPEUR" panose="020B0604020202020204" pitchFamily="34" charset="0"/>
              </a:rPr>
              <a:t>V</a:t>
            </a:r>
            <a:endParaRPr lang="ru-RU" sz="3200" i="1" dirty="0">
              <a:solidFill>
                <a:srgbClr val="0070C0"/>
              </a:solidFill>
              <a:latin typeface="ISOCPEUR" panose="020B0604020202020204" pitchFamily="34" charset="0"/>
            </a:endParaRPr>
          </a:p>
        </p:txBody>
      </p:sp>
      <p:sp>
        <p:nvSpPr>
          <p:cNvPr id="55" name="TextBox 54"/>
          <p:cNvSpPr txBox="1"/>
          <p:nvPr/>
        </p:nvSpPr>
        <p:spPr>
          <a:xfrm>
            <a:off x="2890656" y="6002818"/>
            <a:ext cx="476412" cy="584775"/>
          </a:xfrm>
          <a:prstGeom prst="rect">
            <a:avLst/>
          </a:prstGeom>
          <a:noFill/>
        </p:spPr>
        <p:txBody>
          <a:bodyPr wrap="none" rtlCol="0">
            <a:spAutoFit/>
          </a:bodyPr>
          <a:lstStyle/>
          <a:p>
            <a:r>
              <a:rPr lang="en-US" sz="3200" i="1" dirty="0" smtClean="0">
                <a:solidFill>
                  <a:srgbClr val="0070C0"/>
                </a:solidFill>
                <a:latin typeface="ISOCTEUR" panose="020B0609020202020204" pitchFamily="49" charset="0"/>
              </a:rPr>
              <a:t>H</a:t>
            </a:r>
            <a:endParaRPr lang="ru-RU" sz="3200" i="1" dirty="0">
              <a:solidFill>
                <a:srgbClr val="0070C0"/>
              </a:solidFill>
              <a:latin typeface="ISOCTEUR" panose="020B0609020202020204" pitchFamily="49" charset="0"/>
            </a:endParaRPr>
          </a:p>
        </p:txBody>
      </p:sp>
      <p:sp>
        <p:nvSpPr>
          <p:cNvPr id="56" name="TextBox 55"/>
          <p:cNvSpPr txBox="1"/>
          <p:nvPr/>
        </p:nvSpPr>
        <p:spPr>
          <a:xfrm>
            <a:off x="9266797" y="254205"/>
            <a:ext cx="588740" cy="605347"/>
          </a:xfrm>
          <a:prstGeom prst="rect">
            <a:avLst/>
          </a:prstGeom>
          <a:noFill/>
        </p:spPr>
        <p:txBody>
          <a:bodyPr wrap="square" rtlCol="0">
            <a:spAutoFit/>
          </a:bodyPr>
          <a:lstStyle/>
          <a:p>
            <a:r>
              <a:rPr lang="en-US" sz="3200" i="1" dirty="0">
                <a:solidFill>
                  <a:srgbClr val="0070C0"/>
                </a:solidFill>
                <a:latin typeface="ISOCTEUR" panose="020B0609020202020204" pitchFamily="49" charset="0"/>
              </a:rPr>
              <a:t>W</a:t>
            </a:r>
            <a:endParaRPr lang="ru-RU" sz="3200" i="1" dirty="0">
              <a:solidFill>
                <a:srgbClr val="0070C0"/>
              </a:solidFill>
              <a:latin typeface="ISOCTEUR" panose="020B0609020202020204" pitchFamily="49" charset="0"/>
            </a:endParaRPr>
          </a:p>
        </p:txBody>
      </p:sp>
      <p:sp>
        <p:nvSpPr>
          <p:cNvPr id="57" name="TextBox 56"/>
          <p:cNvSpPr txBox="1"/>
          <p:nvPr/>
        </p:nvSpPr>
        <p:spPr>
          <a:xfrm>
            <a:off x="10313572" y="3605064"/>
            <a:ext cx="1009515" cy="541627"/>
          </a:xfrm>
          <a:prstGeom prst="rect">
            <a:avLst/>
          </a:prstGeom>
          <a:noFill/>
        </p:spPr>
        <p:txBody>
          <a:bodyPr wrap="square" rtlCol="0">
            <a:spAutoFit/>
          </a:bodyPr>
          <a:lstStyle/>
          <a:p>
            <a:r>
              <a:rPr lang="en-US" sz="2800" i="1" dirty="0">
                <a:latin typeface="ISOCTEUR" panose="020B0609020202020204" pitchFamily="49" charset="0"/>
              </a:rPr>
              <a:t>Y</a:t>
            </a:r>
            <a:r>
              <a:rPr lang="en-US" sz="2800" i="1" dirty="0" smtClean="0">
                <a:latin typeface="ISOCTEUR" panose="020B0609020202020204" pitchFamily="49" charset="0"/>
              </a:rPr>
              <a:t> </a:t>
            </a:r>
            <a:endParaRPr lang="ru-RU" sz="2800" i="1" dirty="0">
              <a:latin typeface="ISOCTEUR" panose="020B0609020202020204" pitchFamily="49" charset="0"/>
            </a:endParaRPr>
          </a:p>
        </p:txBody>
      </p:sp>
      <p:sp>
        <p:nvSpPr>
          <p:cNvPr id="58" name="TextBox 57"/>
          <p:cNvSpPr txBox="1"/>
          <p:nvPr/>
        </p:nvSpPr>
        <p:spPr>
          <a:xfrm>
            <a:off x="8687962" y="3531604"/>
            <a:ext cx="741149" cy="553998"/>
          </a:xfrm>
          <a:prstGeom prst="rect">
            <a:avLst/>
          </a:prstGeom>
          <a:noFill/>
        </p:spPr>
        <p:txBody>
          <a:bodyPr wrap="square" lIns="0" tIns="0" rIns="0" bIns="0" rtlCol="0">
            <a:spAutoFit/>
          </a:bodyPr>
          <a:lstStyle/>
          <a:p>
            <a:r>
              <a:rPr lang="en-US" sz="3600" i="1" dirty="0" smtClean="0">
                <a:latin typeface="ISOCTEUR" panose="020B0609020202020204" pitchFamily="49" charset="0"/>
              </a:rPr>
              <a:t>a</a:t>
            </a:r>
            <a:r>
              <a:rPr lang="en-US" sz="2800" i="1" dirty="0" smtClean="0">
                <a:latin typeface="ISOCPEUR" panose="020B0604020202020204" pitchFamily="34" charset="0"/>
              </a:rPr>
              <a:t>y</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36" name="TextBox 35"/>
              <p:cNvSpPr txBox="1"/>
              <p:nvPr/>
            </p:nvSpPr>
            <p:spPr>
              <a:xfrm rot="5400000">
                <a:off x="8272367" y="3024859"/>
                <a:ext cx="423793" cy="707886"/>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smtClean="0">
                    <a:solidFill>
                      <a:schemeClr val="tx1"/>
                    </a:solidFill>
                  </a:rPr>
                  <a:t> </a:t>
                </a:r>
                <a:endParaRPr lang="ru-RU" sz="4000" dirty="0">
                  <a:solidFill>
                    <a:schemeClr val="tx1"/>
                  </a:solidFill>
                </a:endParaRPr>
              </a:p>
            </p:txBody>
          </p:sp>
        </mc:Choice>
        <mc:Fallback xmlns="">
          <p:sp>
            <p:nvSpPr>
              <p:cNvPr id="36" name="TextBox 35"/>
              <p:cNvSpPr txBox="1">
                <a:spLocks noRot="1" noChangeAspect="1" noMove="1" noResize="1" noEditPoints="1" noAdjustHandles="1" noChangeArrowheads="1" noChangeShapeType="1" noTextEdit="1"/>
              </p:cNvSpPr>
              <p:nvPr/>
            </p:nvSpPr>
            <p:spPr>
              <a:xfrm rot="5400000">
                <a:off x="8272367" y="3024859"/>
                <a:ext cx="423793" cy="707886"/>
              </a:xfrm>
              <a:prstGeom prst="rect">
                <a:avLst/>
              </a:prstGeom>
              <a:blipFill>
                <a:blip r:embed="rId2"/>
                <a:stretch>
                  <a:fillRect b="-144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rot="10800000">
                <a:off x="3466106" y="3157152"/>
                <a:ext cx="810313" cy="707886"/>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smtClean="0">
                    <a:solidFill>
                      <a:schemeClr val="tx1"/>
                    </a:solidFill>
                  </a:rPr>
                  <a:t> </a:t>
                </a:r>
                <a:endParaRPr lang="ru-RU" sz="4000" dirty="0">
                  <a:solidFill>
                    <a:schemeClr val="tx1"/>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rot="10800000">
                <a:off x="3466106" y="3157152"/>
                <a:ext cx="810313" cy="707886"/>
              </a:xfrm>
              <a:prstGeom prst="rect">
                <a:avLst/>
              </a:prstGeom>
              <a:blipFill>
                <a:blip r:embed="rId3"/>
                <a:stretch>
                  <a:fillRect/>
                </a:stretch>
              </a:blipFill>
            </p:spPr>
            <p:txBody>
              <a:bodyPr/>
              <a:lstStyle/>
              <a:p>
                <a:r>
                  <a:rPr lang="ru-RU">
                    <a:noFill/>
                  </a:rPr>
                  <a:t> </a:t>
                </a:r>
              </a:p>
            </p:txBody>
          </p:sp>
        </mc:Fallback>
      </mc:AlternateContent>
      <p:sp>
        <p:nvSpPr>
          <p:cNvPr id="38" name="Овал 37"/>
          <p:cNvSpPr/>
          <p:nvPr/>
        </p:nvSpPr>
        <p:spPr>
          <a:xfrm>
            <a:off x="8416114" y="3443965"/>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Прямоугольник 39"/>
          <p:cNvSpPr/>
          <p:nvPr/>
        </p:nvSpPr>
        <p:spPr>
          <a:xfrm>
            <a:off x="7972520" y="6143531"/>
            <a:ext cx="1103187" cy="584775"/>
          </a:xfrm>
          <a:prstGeom prst="rect">
            <a:avLst/>
          </a:prstGeom>
        </p:spPr>
        <p:txBody>
          <a:bodyPr wrap="none">
            <a:spAutoFit/>
          </a:bodyPr>
          <a:lstStyle/>
          <a:p>
            <a:r>
              <a:rPr lang="ru-RU" sz="3200" dirty="0" smtClean="0"/>
              <a:t>Рис.8</a:t>
            </a:r>
            <a:endParaRPr lang="ru-RU" sz="3200" dirty="0"/>
          </a:p>
        </p:txBody>
      </p:sp>
      <p:sp>
        <p:nvSpPr>
          <p:cNvPr id="41" name="Овал 40"/>
          <p:cNvSpPr/>
          <p:nvPr/>
        </p:nvSpPr>
        <p:spPr>
          <a:xfrm>
            <a:off x="6594001" y="995856"/>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42" name="TextBox 41"/>
              <p:cNvSpPr txBox="1"/>
              <p:nvPr/>
            </p:nvSpPr>
            <p:spPr>
              <a:xfrm>
                <a:off x="5901291" y="1011822"/>
                <a:ext cx="810313" cy="707886"/>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smtClean="0">
                    <a:solidFill>
                      <a:schemeClr val="tx1"/>
                    </a:solidFill>
                  </a:rPr>
                  <a:t> </a:t>
                </a:r>
                <a:endParaRPr lang="ru-RU" sz="4000" dirty="0">
                  <a:solidFill>
                    <a:schemeClr val="tx1"/>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5901291" y="1011822"/>
                <a:ext cx="810313" cy="707886"/>
              </a:xfrm>
              <a:prstGeom prst="rect">
                <a:avLst/>
              </a:prstGeom>
              <a:blipFill>
                <a:blip r:embed="rId4"/>
                <a:stretch>
                  <a:fillRect/>
                </a:stretch>
              </a:blipFill>
            </p:spPr>
            <p:txBody>
              <a:bodyPr/>
              <a:lstStyle/>
              <a:p>
                <a:r>
                  <a:rPr lang="ru-RU">
                    <a:noFill/>
                  </a:rPr>
                  <a:t> </a:t>
                </a:r>
              </a:p>
            </p:txBody>
          </p:sp>
        </mc:Fallback>
      </mc:AlternateContent>
      <p:sp>
        <p:nvSpPr>
          <p:cNvPr id="43" name="Овал 42"/>
          <p:cNvSpPr/>
          <p:nvPr/>
        </p:nvSpPr>
        <p:spPr>
          <a:xfrm>
            <a:off x="6566599" y="5344158"/>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59" name="TextBox 58"/>
              <p:cNvSpPr txBox="1"/>
              <p:nvPr/>
            </p:nvSpPr>
            <p:spPr>
              <a:xfrm rot="5400000">
                <a:off x="6348979" y="5011885"/>
                <a:ext cx="575408" cy="707886"/>
              </a:xfrm>
              <a:prstGeom prst="rect">
                <a:avLst/>
              </a:prstGeom>
              <a:noFill/>
            </p:spPr>
            <p:txBody>
              <a:bodyPr wrap="square" rtlCol="0">
                <a:spAutoFit/>
              </a:bodyPr>
              <a:lstStyle/>
              <a:p>
                <a14:m>
                  <m:oMath xmlns:m="http://schemas.openxmlformats.org/officeDocument/2006/math">
                    <m:r>
                      <a:rPr lang="en-US" sz="4000" i="1" smtClean="0">
                        <a:solidFill>
                          <a:schemeClr val="tx1"/>
                        </a:solidFill>
                        <a:latin typeface="Cambria Math" panose="02040503050406030204" pitchFamily="18" charset="0"/>
                        <a:ea typeface="Cambria Math" panose="02040503050406030204" pitchFamily="18" charset="0"/>
                      </a:rPr>
                      <m:t>∟</m:t>
                    </m:r>
                  </m:oMath>
                </a14:m>
                <a:r>
                  <a:rPr lang="en-US" sz="4000" dirty="0" smtClean="0">
                    <a:solidFill>
                      <a:schemeClr val="tx1"/>
                    </a:solidFill>
                  </a:rPr>
                  <a:t> </a:t>
                </a:r>
                <a:endParaRPr lang="ru-RU" sz="4000" dirty="0">
                  <a:solidFill>
                    <a:schemeClr val="tx1"/>
                  </a:solidFill>
                </a:endParaRPr>
              </a:p>
            </p:txBody>
          </p:sp>
        </mc:Choice>
        <mc:Fallback xmlns="">
          <p:sp>
            <p:nvSpPr>
              <p:cNvPr id="59" name="TextBox 58"/>
              <p:cNvSpPr txBox="1">
                <a:spLocks noRot="1" noChangeAspect="1" noMove="1" noResize="1" noEditPoints="1" noAdjustHandles="1" noChangeArrowheads="1" noChangeShapeType="1" noTextEdit="1"/>
              </p:cNvSpPr>
              <p:nvPr/>
            </p:nvSpPr>
            <p:spPr>
              <a:xfrm rot="5400000">
                <a:off x="6348979" y="5011885"/>
                <a:ext cx="575408" cy="707886"/>
              </a:xfrm>
              <a:prstGeom prst="rect">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415718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circle(in)">
                                      <p:cBhvr>
                                        <p:cTn id="7" dur="2000"/>
                                        <p:tgtEl>
                                          <p:spTgt spid="5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circle(in)">
                                      <p:cBhvr>
                                        <p:cTn id="10" dur="20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circle(in)">
                                      <p:cBhvr>
                                        <p:cTn id="15" dur="2000"/>
                                        <p:tgtEl>
                                          <p:spTgt spid="19"/>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circle(in)">
                                      <p:cBhvr>
                                        <p:cTn id="18" dur="20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circle(in)">
                                      <p:cBhvr>
                                        <p:cTn id="23" dur="2000"/>
                                        <p:tgtEl>
                                          <p:spTgt spid="20"/>
                                        </p:tgtEl>
                                      </p:cBhvr>
                                    </p:animEffect>
                                  </p:childTnLst>
                                </p:cTn>
                              </p:par>
                              <p:par>
                                <p:cTn id="24" presetID="6" presetClass="entr" presetSubtype="16"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circle(in)">
                                      <p:cBhvr>
                                        <p:cTn id="26" dur="20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anim calcmode="lin" valueType="num">
                                      <p:cBhvr>
                                        <p:cTn id="32" dur="1000" fill="hold"/>
                                        <p:tgtEl>
                                          <p:spTgt spid="4"/>
                                        </p:tgtEl>
                                        <p:attrNameLst>
                                          <p:attrName>ppt_x</p:attrName>
                                        </p:attrNameLst>
                                      </p:cBhvr>
                                      <p:tavLst>
                                        <p:tav tm="0">
                                          <p:val>
                                            <p:strVal val="#ppt_x"/>
                                          </p:val>
                                        </p:tav>
                                        <p:tav tm="100000">
                                          <p:val>
                                            <p:strVal val="#ppt_x"/>
                                          </p:val>
                                        </p:tav>
                                      </p:tavLst>
                                    </p:anim>
                                    <p:anim calcmode="lin" valueType="num">
                                      <p:cBhvr>
                                        <p:cTn id="33" dur="1000" fill="hold"/>
                                        <p:tgtEl>
                                          <p:spTgt spid="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anim calcmode="lin" valueType="num">
                                      <p:cBhvr>
                                        <p:cTn id="37" dur="1000" fill="hold"/>
                                        <p:tgtEl>
                                          <p:spTgt spid="5"/>
                                        </p:tgtEl>
                                        <p:attrNameLst>
                                          <p:attrName>ppt_x</p:attrName>
                                        </p:attrNameLst>
                                      </p:cBhvr>
                                      <p:tavLst>
                                        <p:tav tm="0">
                                          <p:val>
                                            <p:strVal val="#ppt_x"/>
                                          </p:val>
                                        </p:tav>
                                        <p:tav tm="100000">
                                          <p:val>
                                            <p:strVal val="#ppt_x"/>
                                          </p:val>
                                        </p:tav>
                                      </p:tavLst>
                                    </p:anim>
                                    <p:anim calcmode="lin" valueType="num">
                                      <p:cBhvr>
                                        <p:cTn id="3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fade">
                                      <p:cBhvr>
                                        <p:cTn id="53" dur="1000"/>
                                        <p:tgtEl>
                                          <p:spTgt spid="57"/>
                                        </p:tgtEl>
                                      </p:cBhvr>
                                    </p:animEffect>
                                    <p:anim calcmode="lin" valueType="num">
                                      <p:cBhvr>
                                        <p:cTn id="54" dur="1000" fill="hold"/>
                                        <p:tgtEl>
                                          <p:spTgt spid="57"/>
                                        </p:tgtEl>
                                        <p:attrNameLst>
                                          <p:attrName>ppt_x</p:attrName>
                                        </p:attrNameLst>
                                      </p:cBhvr>
                                      <p:tavLst>
                                        <p:tav tm="0">
                                          <p:val>
                                            <p:strVal val="#ppt_x"/>
                                          </p:val>
                                        </p:tav>
                                        <p:tav tm="100000">
                                          <p:val>
                                            <p:strVal val="#ppt_x"/>
                                          </p:val>
                                        </p:tav>
                                      </p:tavLst>
                                    </p:anim>
                                    <p:anim calcmode="lin" valueType="num">
                                      <p:cBhvr>
                                        <p:cTn id="55" dur="1000" fill="hold"/>
                                        <p:tgtEl>
                                          <p:spTgt spid="57"/>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fade">
                                      <p:cBhvr>
                                        <p:cTn id="58" dur="1000"/>
                                        <p:tgtEl>
                                          <p:spTgt spid="6"/>
                                        </p:tgtEl>
                                      </p:cBhvr>
                                    </p:animEffect>
                                    <p:anim calcmode="lin" valueType="num">
                                      <p:cBhvr>
                                        <p:cTn id="59" dur="1000" fill="hold"/>
                                        <p:tgtEl>
                                          <p:spTgt spid="6"/>
                                        </p:tgtEl>
                                        <p:attrNameLst>
                                          <p:attrName>ppt_x</p:attrName>
                                        </p:attrNameLst>
                                      </p:cBhvr>
                                      <p:tavLst>
                                        <p:tav tm="0">
                                          <p:val>
                                            <p:strVal val="#ppt_x"/>
                                          </p:val>
                                        </p:tav>
                                        <p:tav tm="100000">
                                          <p:val>
                                            <p:strVal val="#ppt_x"/>
                                          </p:val>
                                        </p:tav>
                                      </p:tavLst>
                                    </p:anim>
                                    <p:anim calcmode="lin" valueType="num">
                                      <p:cBhvr>
                                        <p:cTn id="6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 calcmode="lin" valueType="num">
                                      <p:cBhvr additive="base">
                                        <p:cTn id="65" dur="500" fill="hold"/>
                                        <p:tgtEl>
                                          <p:spTgt spid="8"/>
                                        </p:tgtEl>
                                        <p:attrNameLst>
                                          <p:attrName>ppt_x</p:attrName>
                                        </p:attrNameLst>
                                      </p:cBhvr>
                                      <p:tavLst>
                                        <p:tav tm="0">
                                          <p:val>
                                            <p:strVal val="#ppt_x"/>
                                          </p:val>
                                        </p:tav>
                                        <p:tav tm="100000">
                                          <p:val>
                                            <p:strVal val="#ppt_x"/>
                                          </p:val>
                                        </p:tav>
                                      </p:tavLst>
                                    </p:anim>
                                    <p:anim calcmode="lin" valueType="num">
                                      <p:cBhvr additive="base">
                                        <p:cTn id="6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3"/>
                                        </p:tgtEl>
                                        <p:attrNameLst>
                                          <p:attrName>style.visibility</p:attrName>
                                        </p:attrNameLst>
                                      </p:cBhvr>
                                      <p:to>
                                        <p:strVal val="visible"/>
                                      </p:to>
                                    </p:set>
                                    <p:anim calcmode="lin" valueType="num">
                                      <p:cBhvr additive="base">
                                        <p:cTn id="75" dur="500" fill="hold"/>
                                        <p:tgtEl>
                                          <p:spTgt spid="13"/>
                                        </p:tgtEl>
                                        <p:attrNameLst>
                                          <p:attrName>ppt_x</p:attrName>
                                        </p:attrNameLst>
                                      </p:cBhvr>
                                      <p:tavLst>
                                        <p:tav tm="0">
                                          <p:val>
                                            <p:strVal val="#ppt_x"/>
                                          </p:val>
                                        </p:tav>
                                        <p:tav tm="100000">
                                          <p:val>
                                            <p:strVal val="#ppt_x"/>
                                          </p:val>
                                        </p:tav>
                                      </p:tavLst>
                                    </p:anim>
                                    <p:anim calcmode="lin" valueType="num">
                                      <p:cBhvr additive="base">
                                        <p:cTn id="7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wipe(down)">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44"/>
                                        </p:tgtEl>
                                        <p:attrNameLst>
                                          <p:attrName>style.visibility</p:attrName>
                                        </p:attrNameLst>
                                      </p:cBhvr>
                                      <p:to>
                                        <p:strVal val="visible"/>
                                      </p:to>
                                    </p:set>
                                    <p:animEffect transition="in" filter="fade">
                                      <p:cBhvr>
                                        <p:cTn id="86" dur="1000"/>
                                        <p:tgtEl>
                                          <p:spTgt spid="44"/>
                                        </p:tgtEl>
                                      </p:cBhvr>
                                    </p:animEffect>
                                    <p:anim calcmode="lin" valueType="num">
                                      <p:cBhvr>
                                        <p:cTn id="87" dur="1000" fill="hold"/>
                                        <p:tgtEl>
                                          <p:spTgt spid="44"/>
                                        </p:tgtEl>
                                        <p:attrNameLst>
                                          <p:attrName>ppt_x</p:attrName>
                                        </p:attrNameLst>
                                      </p:cBhvr>
                                      <p:tavLst>
                                        <p:tav tm="0">
                                          <p:val>
                                            <p:strVal val="#ppt_x"/>
                                          </p:val>
                                        </p:tav>
                                        <p:tav tm="100000">
                                          <p:val>
                                            <p:strVal val="#ppt_x"/>
                                          </p:val>
                                        </p:tav>
                                      </p:tavLst>
                                    </p:anim>
                                    <p:anim calcmode="lin" valueType="num">
                                      <p:cBhvr>
                                        <p:cTn id="88" dur="1000" fill="hold"/>
                                        <p:tgtEl>
                                          <p:spTgt spid="4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52"/>
                                        </p:tgtEl>
                                        <p:attrNameLst>
                                          <p:attrName>style.visibility</p:attrName>
                                        </p:attrNameLst>
                                      </p:cBhvr>
                                      <p:to>
                                        <p:strVal val="visible"/>
                                      </p:to>
                                    </p:set>
                                    <p:animEffect transition="in" filter="fade">
                                      <p:cBhvr>
                                        <p:cTn id="91" dur="1000"/>
                                        <p:tgtEl>
                                          <p:spTgt spid="52"/>
                                        </p:tgtEl>
                                      </p:cBhvr>
                                    </p:animEffect>
                                    <p:anim calcmode="lin" valueType="num">
                                      <p:cBhvr>
                                        <p:cTn id="92" dur="1000" fill="hold"/>
                                        <p:tgtEl>
                                          <p:spTgt spid="52"/>
                                        </p:tgtEl>
                                        <p:attrNameLst>
                                          <p:attrName>ppt_x</p:attrName>
                                        </p:attrNameLst>
                                      </p:cBhvr>
                                      <p:tavLst>
                                        <p:tav tm="0">
                                          <p:val>
                                            <p:strVal val="#ppt_x"/>
                                          </p:val>
                                        </p:tav>
                                        <p:tav tm="100000">
                                          <p:val>
                                            <p:strVal val="#ppt_x"/>
                                          </p:val>
                                        </p:tav>
                                      </p:tavLst>
                                    </p:anim>
                                    <p:anim calcmode="lin" valueType="num">
                                      <p:cBhvr>
                                        <p:cTn id="93"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14"/>
                                        </p:tgtEl>
                                        <p:attrNameLst>
                                          <p:attrName>style.visibility</p:attrName>
                                        </p:attrNameLst>
                                      </p:cBhvr>
                                      <p:to>
                                        <p:strVal val="visible"/>
                                      </p:to>
                                    </p:set>
                                    <p:anim calcmode="lin" valueType="num">
                                      <p:cBhvr additive="base">
                                        <p:cTn id="98" dur="500" fill="hold"/>
                                        <p:tgtEl>
                                          <p:spTgt spid="14"/>
                                        </p:tgtEl>
                                        <p:attrNameLst>
                                          <p:attrName>ppt_x</p:attrName>
                                        </p:attrNameLst>
                                      </p:cBhvr>
                                      <p:tavLst>
                                        <p:tav tm="0">
                                          <p:val>
                                            <p:strVal val="#ppt_x"/>
                                          </p:val>
                                        </p:tav>
                                        <p:tav tm="100000">
                                          <p:val>
                                            <p:strVal val="#ppt_x"/>
                                          </p:val>
                                        </p:tav>
                                      </p:tavLst>
                                    </p:anim>
                                    <p:anim calcmode="lin" valueType="num">
                                      <p:cBhvr additive="base">
                                        <p:cTn id="99" dur="500" fill="hold"/>
                                        <p:tgtEl>
                                          <p:spTgt spid="14"/>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49"/>
                                        </p:tgtEl>
                                        <p:attrNameLst>
                                          <p:attrName>style.visibility</p:attrName>
                                        </p:attrNameLst>
                                      </p:cBhvr>
                                      <p:to>
                                        <p:strVal val="visible"/>
                                      </p:to>
                                    </p:set>
                                    <p:anim calcmode="lin" valueType="num">
                                      <p:cBhvr additive="base">
                                        <p:cTn id="102" dur="500" fill="hold"/>
                                        <p:tgtEl>
                                          <p:spTgt spid="49"/>
                                        </p:tgtEl>
                                        <p:attrNameLst>
                                          <p:attrName>ppt_x</p:attrName>
                                        </p:attrNameLst>
                                      </p:cBhvr>
                                      <p:tavLst>
                                        <p:tav tm="0">
                                          <p:val>
                                            <p:strVal val="#ppt_x"/>
                                          </p:val>
                                        </p:tav>
                                        <p:tav tm="100000">
                                          <p:val>
                                            <p:strVal val="#ppt_x"/>
                                          </p:val>
                                        </p:tav>
                                      </p:tavLst>
                                    </p:anim>
                                    <p:anim calcmode="lin" valueType="num">
                                      <p:cBhvr additive="base">
                                        <p:cTn id="10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nodeType="click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51"/>
                                        </p:tgtEl>
                                        <p:attrNameLst>
                                          <p:attrName>style.visibility</p:attrName>
                                        </p:attrNameLst>
                                      </p:cBhvr>
                                      <p:to>
                                        <p:strVal val="visible"/>
                                      </p:to>
                                    </p:set>
                                    <p:animEffect transition="in" filter="fade">
                                      <p:cBhvr>
                                        <p:cTn id="113" dur="1000"/>
                                        <p:tgtEl>
                                          <p:spTgt spid="51"/>
                                        </p:tgtEl>
                                      </p:cBhvr>
                                    </p:animEffect>
                                    <p:anim calcmode="lin" valueType="num">
                                      <p:cBhvr>
                                        <p:cTn id="114" dur="1000" fill="hold"/>
                                        <p:tgtEl>
                                          <p:spTgt spid="51"/>
                                        </p:tgtEl>
                                        <p:attrNameLst>
                                          <p:attrName>ppt_x</p:attrName>
                                        </p:attrNameLst>
                                      </p:cBhvr>
                                      <p:tavLst>
                                        <p:tav tm="0">
                                          <p:val>
                                            <p:strVal val="#ppt_x"/>
                                          </p:val>
                                        </p:tav>
                                        <p:tav tm="100000">
                                          <p:val>
                                            <p:strVal val="#ppt_x"/>
                                          </p:val>
                                        </p:tav>
                                      </p:tavLst>
                                    </p:anim>
                                    <p:anim calcmode="lin" valueType="num">
                                      <p:cBhvr>
                                        <p:cTn id="115" dur="1000" fill="hold"/>
                                        <p:tgtEl>
                                          <p:spTgt spid="51"/>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16"/>
                                        </p:tgtEl>
                                        <p:attrNameLst>
                                          <p:attrName>style.visibility</p:attrName>
                                        </p:attrNameLst>
                                      </p:cBhvr>
                                      <p:to>
                                        <p:strVal val="visible"/>
                                      </p:to>
                                    </p:set>
                                    <p:animEffect transition="in" filter="fade">
                                      <p:cBhvr>
                                        <p:cTn id="118" dur="1000"/>
                                        <p:tgtEl>
                                          <p:spTgt spid="16"/>
                                        </p:tgtEl>
                                      </p:cBhvr>
                                    </p:animEffect>
                                    <p:anim calcmode="lin" valueType="num">
                                      <p:cBhvr>
                                        <p:cTn id="119" dur="1000" fill="hold"/>
                                        <p:tgtEl>
                                          <p:spTgt spid="16"/>
                                        </p:tgtEl>
                                        <p:attrNameLst>
                                          <p:attrName>ppt_x</p:attrName>
                                        </p:attrNameLst>
                                      </p:cBhvr>
                                      <p:tavLst>
                                        <p:tav tm="0">
                                          <p:val>
                                            <p:strVal val="#ppt_x"/>
                                          </p:val>
                                        </p:tav>
                                        <p:tav tm="100000">
                                          <p:val>
                                            <p:strVal val="#ppt_x"/>
                                          </p:val>
                                        </p:tav>
                                      </p:tavLst>
                                    </p:anim>
                                    <p:anim calcmode="lin" valueType="num">
                                      <p:cBhvr>
                                        <p:cTn id="1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nodeType="clickEffect">
                                  <p:stCondLst>
                                    <p:cond delay="0"/>
                                  </p:stCondLst>
                                  <p:childTnLst>
                                    <p:set>
                                      <p:cBhvr>
                                        <p:cTn id="124" dur="1" fill="hold">
                                          <p:stCondLst>
                                            <p:cond delay="0"/>
                                          </p:stCondLst>
                                        </p:cTn>
                                        <p:tgtEl>
                                          <p:spTgt spid="26"/>
                                        </p:tgtEl>
                                        <p:attrNameLst>
                                          <p:attrName>style.visibility</p:attrName>
                                        </p:attrNameLst>
                                      </p:cBhvr>
                                      <p:to>
                                        <p:strVal val="visible"/>
                                      </p:to>
                                    </p:set>
                                    <p:animEffect transition="in" filter="wipe(left)">
                                      <p:cBhvr>
                                        <p:cTn id="125" dur="500"/>
                                        <p:tgtEl>
                                          <p:spTgt spid="26"/>
                                        </p:tgtEl>
                                      </p:cBhvr>
                                    </p:animEffect>
                                  </p:childTnLst>
                                </p:cTn>
                              </p:par>
                            </p:childTnLst>
                          </p:cTn>
                        </p:par>
                      </p:childTnLst>
                    </p:cTn>
                  </p:par>
                  <p:par>
                    <p:cTn id="126" fill="hold">
                      <p:stCondLst>
                        <p:cond delay="indefinite"/>
                      </p:stCondLst>
                      <p:childTnLst>
                        <p:par>
                          <p:cTn id="127" fill="hold">
                            <p:stCondLst>
                              <p:cond delay="0"/>
                            </p:stCondLst>
                            <p:childTnLst>
                              <p:par>
                                <p:cTn id="128" presetID="42" presetClass="entr" presetSubtype="0" fill="hold" grpId="0" nodeType="clickEffect">
                                  <p:stCondLst>
                                    <p:cond delay="0"/>
                                  </p:stCondLst>
                                  <p:childTnLst>
                                    <p:set>
                                      <p:cBhvr>
                                        <p:cTn id="129" dur="1" fill="hold">
                                          <p:stCondLst>
                                            <p:cond delay="0"/>
                                          </p:stCondLst>
                                        </p:cTn>
                                        <p:tgtEl>
                                          <p:spTgt spid="48"/>
                                        </p:tgtEl>
                                        <p:attrNameLst>
                                          <p:attrName>style.visibility</p:attrName>
                                        </p:attrNameLst>
                                      </p:cBhvr>
                                      <p:to>
                                        <p:strVal val="visible"/>
                                      </p:to>
                                    </p:set>
                                    <p:animEffect transition="in" filter="fade">
                                      <p:cBhvr>
                                        <p:cTn id="130" dur="1000"/>
                                        <p:tgtEl>
                                          <p:spTgt spid="48"/>
                                        </p:tgtEl>
                                      </p:cBhvr>
                                    </p:animEffect>
                                    <p:anim calcmode="lin" valueType="num">
                                      <p:cBhvr>
                                        <p:cTn id="131" dur="1000" fill="hold"/>
                                        <p:tgtEl>
                                          <p:spTgt spid="48"/>
                                        </p:tgtEl>
                                        <p:attrNameLst>
                                          <p:attrName>ppt_x</p:attrName>
                                        </p:attrNameLst>
                                      </p:cBhvr>
                                      <p:tavLst>
                                        <p:tav tm="0">
                                          <p:val>
                                            <p:strVal val="#ppt_x"/>
                                          </p:val>
                                        </p:tav>
                                        <p:tav tm="100000">
                                          <p:val>
                                            <p:strVal val="#ppt_x"/>
                                          </p:val>
                                        </p:tav>
                                      </p:tavLst>
                                    </p:anim>
                                    <p:anim calcmode="lin" valueType="num">
                                      <p:cBhvr>
                                        <p:cTn id="132" dur="1000" fill="hold"/>
                                        <p:tgtEl>
                                          <p:spTgt spid="48"/>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15"/>
                                        </p:tgtEl>
                                        <p:attrNameLst>
                                          <p:attrName>style.visibility</p:attrName>
                                        </p:attrNameLst>
                                      </p:cBhvr>
                                      <p:to>
                                        <p:strVal val="visible"/>
                                      </p:to>
                                    </p:set>
                                    <p:animEffect transition="in" filter="fade">
                                      <p:cBhvr>
                                        <p:cTn id="135" dur="1000"/>
                                        <p:tgtEl>
                                          <p:spTgt spid="15"/>
                                        </p:tgtEl>
                                      </p:cBhvr>
                                    </p:animEffect>
                                    <p:anim calcmode="lin" valueType="num">
                                      <p:cBhvr>
                                        <p:cTn id="136" dur="1000" fill="hold"/>
                                        <p:tgtEl>
                                          <p:spTgt spid="15"/>
                                        </p:tgtEl>
                                        <p:attrNameLst>
                                          <p:attrName>ppt_x</p:attrName>
                                        </p:attrNameLst>
                                      </p:cBhvr>
                                      <p:tavLst>
                                        <p:tav tm="0">
                                          <p:val>
                                            <p:strVal val="#ppt_x"/>
                                          </p:val>
                                        </p:tav>
                                        <p:tav tm="100000">
                                          <p:val>
                                            <p:strVal val="#ppt_x"/>
                                          </p:val>
                                        </p:tav>
                                      </p:tavLst>
                                    </p:anim>
                                    <p:anim calcmode="lin" valueType="num">
                                      <p:cBhvr>
                                        <p:cTn id="1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25"/>
                                        </p:tgtEl>
                                        <p:attrNameLst>
                                          <p:attrName>style.visibility</p:attrName>
                                        </p:attrNameLst>
                                      </p:cBhvr>
                                      <p:to>
                                        <p:strVal val="visible"/>
                                      </p:to>
                                    </p:set>
                                    <p:animEffect transition="in" filter="wipe(down)">
                                      <p:cBhvr>
                                        <p:cTn id="142" dur="500"/>
                                        <p:tgtEl>
                                          <p:spTgt spid="25"/>
                                        </p:tgtEl>
                                      </p:cBhvr>
                                    </p:animEffect>
                                  </p:childTnLst>
                                </p:cTn>
                              </p:par>
                            </p:childTnLst>
                          </p:cTn>
                        </p:par>
                      </p:childTnLst>
                    </p:cTn>
                  </p:par>
                  <p:par>
                    <p:cTn id="143" fill="hold">
                      <p:stCondLst>
                        <p:cond delay="indefinite"/>
                      </p:stCondLst>
                      <p:childTnLst>
                        <p:par>
                          <p:cTn id="144" fill="hold">
                            <p:stCondLst>
                              <p:cond delay="0"/>
                            </p:stCondLst>
                            <p:childTnLst>
                              <p:par>
                                <p:cTn id="145" presetID="2" presetClass="entr" presetSubtype="4" fill="hold" grpId="0" nodeType="clickEffect">
                                  <p:stCondLst>
                                    <p:cond delay="0"/>
                                  </p:stCondLst>
                                  <p:childTnLst>
                                    <p:set>
                                      <p:cBhvr>
                                        <p:cTn id="146" dur="1" fill="hold">
                                          <p:stCondLst>
                                            <p:cond delay="0"/>
                                          </p:stCondLst>
                                        </p:cTn>
                                        <p:tgtEl>
                                          <p:spTgt spid="47"/>
                                        </p:tgtEl>
                                        <p:attrNameLst>
                                          <p:attrName>style.visibility</p:attrName>
                                        </p:attrNameLst>
                                      </p:cBhvr>
                                      <p:to>
                                        <p:strVal val="visible"/>
                                      </p:to>
                                    </p:set>
                                    <p:anim calcmode="lin" valueType="num">
                                      <p:cBhvr additive="base">
                                        <p:cTn id="147" dur="500" fill="hold"/>
                                        <p:tgtEl>
                                          <p:spTgt spid="47"/>
                                        </p:tgtEl>
                                        <p:attrNameLst>
                                          <p:attrName>ppt_x</p:attrName>
                                        </p:attrNameLst>
                                      </p:cBhvr>
                                      <p:tavLst>
                                        <p:tav tm="0">
                                          <p:val>
                                            <p:strVal val="#ppt_x"/>
                                          </p:val>
                                        </p:tav>
                                        <p:tav tm="100000">
                                          <p:val>
                                            <p:strVal val="#ppt_x"/>
                                          </p:val>
                                        </p:tav>
                                      </p:tavLst>
                                    </p:anim>
                                    <p:anim calcmode="lin" valueType="num">
                                      <p:cBhvr additive="base">
                                        <p:cTn id="148"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4" fill="hold" grpId="0" nodeType="clickEffect">
                                  <p:stCondLst>
                                    <p:cond delay="0"/>
                                  </p:stCondLst>
                                  <p:childTnLst>
                                    <p:set>
                                      <p:cBhvr>
                                        <p:cTn id="152" dur="1" fill="hold">
                                          <p:stCondLst>
                                            <p:cond delay="0"/>
                                          </p:stCondLst>
                                        </p:cTn>
                                        <p:tgtEl>
                                          <p:spTgt spid="58"/>
                                        </p:tgtEl>
                                        <p:attrNameLst>
                                          <p:attrName>style.visibility</p:attrName>
                                        </p:attrNameLst>
                                      </p:cBhvr>
                                      <p:to>
                                        <p:strVal val="visible"/>
                                      </p:to>
                                    </p:set>
                                    <p:anim calcmode="lin" valueType="num">
                                      <p:cBhvr additive="base">
                                        <p:cTn id="153" dur="500" fill="hold"/>
                                        <p:tgtEl>
                                          <p:spTgt spid="58"/>
                                        </p:tgtEl>
                                        <p:attrNameLst>
                                          <p:attrName>ppt_x</p:attrName>
                                        </p:attrNameLst>
                                      </p:cBhvr>
                                      <p:tavLst>
                                        <p:tav tm="0">
                                          <p:val>
                                            <p:strVal val="#ppt_x"/>
                                          </p:val>
                                        </p:tav>
                                        <p:tav tm="100000">
                                          <p:val>
                                            <p:strVal val="#ppt_x"/>
                                          </p:val>
                                        </p:tav>
                                      </p:tavLst>
                                    </p:anim>
                                    <p:anim calcmode="lin" valueType="num">
                                      <p:cBhvr additive="base">
                                        <p:cTn id="154"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2" presetClass="entr" presetSubtype="4" fill="hold" nodeType="clickEffect">
                                  <p:stCondLst>
                                    <p:cond delay="0"/>
                                  </p:stCondLst>
                                  <p:childTnLst>
                                    <p:set>
                                      <p:cBhvr>
                                        <p:cTn id="158" dur="1" fill="hold">
                                          <p:stCondLst>
                                            <p:cond delay="0"/>
                                          </p:stCondLst>
                                        </p:cTn>
                                        <p:tgtEl>
                                          <p:spTgt spid="39"/>
                                        </p:tgtEl>
                                        <p:attrNameLst>
                                          <p:attrName>style.visibility</p:attrName>
                                        </p:attrNameLst>
                                      </p:cBhvr>
                                      <p:to>
                                        <p:strVal val="visible"/>
                                      </p:to>
                                    </p:set>
                                    <p:animEffect transition="in" filter="wipe(down)">
                                      <p:cBhvr>
                                        <p:cTn id="159" dur="500"/>
                                        <p:tgtEl>
                                          <p:spTgt spid="39"/>
                                        </p:tgtEl>
                                      </p:cBhvr>
                                    </p:animEffect>
                                  </p:childTnLst>
                                </p:cTn>
                              </p:par>
                            </p:childTnLst>
                          </p:cTn>
                        </p:par>
                      </p:childTnLst>
                    </p:cTn>
                  </p:par>
                  <p:par>
                    <p:cTn id="160" fill="hold">
                      <p:stCondLst>
                        <p:cond delay="indefinite"/>
                      </p:stCondLst>
                      <p:childTnLst>
                        <p:par>
                          <p:cTn id="161" fill="hold">
                            <p:stCondLst>
                              <p:cond delay="0"/>
                            </p:stCondLst>
                            <p:childTnLst>
                              <p:par>
                                <p:cTn id="162" presetID="42" presetClass="entr" presetSubtype="0" fill="hold" grpId="0" nodeType="clickEffect">
                                  <p:stCondLst>
                                    <p:cond delay="0"/>
                                  </p:stCondLst>
                                  <p:childTnLst>
                                    <p:set>
                                      <p:cBhvr>
                                        <p:cTn id="163" dur="1" fill="hold">
                                          <p:stCondLst>
                                            <p:cond delay="0"/>
                                          </p:stCondLst>
                                        </p:cTn>
                                        <p:tgtEl>
                                          <p:spTgt spid="46"/>
                                        </p:tgtEl>
                                        <p:attrNameLst>
                                          <p:attrName>style.visibility</p:attrName>
                                        </p:attrNameLst>
                                      </p:cBhvr>
                                      <p:to>
                                        <p:strVal val="visible"/>
                                      </p:to>
                                    </p:set>
                                    <p:animEffect transition="in" filter="fade">
                                      <p:cBhvr>
                                        <p:cTn id="164" dur="1000"/>
                                        <p:tgtEl>
                                          <p:spTgt spid="46"/>
                                        </p:tgtEl>
                                      </p:cBhvr>
                                    </p:animEffect>
                                    <p:anim calcmode="lin" valueType="num">
                                      <p:cBhvr>
                                        <p:cTn id="165" dur="1000" fill="hold"/>
                                        <p:tgtEl>
                                          <p:spTgt spid="46"/>
                                        </p:tgtEl>
                                        <p:attrNameLst>
                                          <p:attrName>ppt_x</p:attrName>
                                        </p:attrNameLst>
                                      </p:cBhvr>
                                      <p:tavLst>
                                        <p:tav tm="0">
                                          <p:val>
                                            <p:strVal val="#ppt_x"/>
                                          </p:val>
                                        </p:tav>
                                        <p:tav tm="100000">
                                          <p:val>
                                            <p:strVal val="#ppt_x"/>
                                          </p:val>
                                        </p:tav>
                                      </p:tavLst>
                                    </p:anim>
                                    <p:anim calcmode="lin" valueType="num">
                                      <p:cBhvr>
                                        <p:cTn id="166" dur="1000" fill="hold"/>
                                        <p:tgtEl>
                                          <p:spTgt spid="46"/>
                                        </p:tgtEl>
                                        <p:attrNameLst>
                                          <p:attrName>ppt_y</p:attrName>
                                        </p:attrNameLst>
                                      </p:cBhvr>
                                      <p:tavLst>
                                        <p:tav tm="0">
                                          <p:val>
                                            <p:strVal val="#ppt_y+.1"/>
                                          </p:val>
                                        </p:tav>
                                        <p:tav tm="100000">
                                          <p:val>
                                            <p:strVal val="#ppt_y"/>
                                          </p:val>
                                        </p:tav>
                                      </p:tavLst>
                                    </p:anim>
                                  </p:childTnLst>
                                </p:cTn>
                              </p:par>
                              <p:par>
                                <p:cTn id="167" presetID="42" presetClass="entr" presetSubtype="0" fill="hold" grpId="0" nodeType="withEffect">
                                  <p:stCondLst>
                                    <p:cond delay="0"/>
                                  </p:stCondLst>
                                  <p:childTnLst>
                                    <p:set>
                                      <p:cBhvr>
                                        <p:cTn id="168" dur="1" fill="hold">
                                          <p:stCondLst>
                                            <p:cond delay="0"/>
                                          </p:stCondLst>
                                        </p:cTn>
                                        <p:tgtEl>
                                          <p:spTgt spid="53"/>
                                        </p:tgtEl>
                                        <p:attrNameLst>
                                          <p:attrName>style.visibility</p:attrName>
                                        </p:attrNameLst>
                                      </p:cBhvr>
                                      <p:to>
                                        <p:strVal val="visible"/>
                                      </p:to>
                                    </p:set>
                                    <p:animEffect transition="in" filter="fade">
                                      <p:cBhvr>
                                        <p:cTn id="169" dur="1000"/>
                                        <p:tgtEl>
                                          <p:spTgt spid="53"/>
                                        </p:tgtEl>
                                      </p:cBhvr>
                                    </p:animEffect>
                                    <p:anim calcmode="lin" valueType="num">
                                      <p:cBhvr>
                                        <p:cTn id="170" dur="1000" fill="hold"/>
                                        <p:tgtEl>
                                          <p:spTgt spid="53"/>
                                        </p:tgtEl>
                                        <p:attrNameLst>
                                          <p:attrName>ppt_x</p:attrName>
                                        </p:attrNameLst>
                                      </p:cBhvr>
                                      <p:tavLst>
                                        <p:tav tm="0">
                                          <p:val>
                                            <p:strVal val="#ppt_x"/>
                                          </p:val>
                                        </p:tav>
                                        <p:tav tm="100000">
                                          <p:val>
                                            <p:strVal val="#ppt_x"/>
                                          </p:val>
                                        </p:tav>
                                      </p:tavLst>
                                    </p:anim>
                                    <p:anim calcmode="lin" valueType="num">
                                      <p:cBhvr>
                                        <p:cTn id="17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2" fill="hold">
                      <p:stCondLst>
                        <p:cond delay="indefinite"/>
                      </p:stCondLst>
                      <p:childTnLst>
                        <p:par>
                          <p:cTn id="173" fill="hold">
                            <p:stCondLst>
                              <p:cond delay="0"/>
                            </p:stCondLst>
                            <p:childTnLst>
                              <p:par>
                                <p:cTn id="174" presetID="2" presetClass="entr" presetSubtype="4" fill="hold" grpId="0" nodeType="clickEffect">
                                  <p:stCondLst>
                                    <p:cond delay="0"/>
                                  </p:stCondLst>
                                  <p:childTnLst>
                                    <p:set>
                                      <p:cBhvr>
                                        <p:cTn id="175" dur="1" fill="hold">
                                          <p:stCondLst>
                                            <p:cond delay="0"/>
                                          </p:stCondLst>
                                        </p:cTn>
                                        <p:tgtEl>
                                          <p:spTgt spid="38"/>
                                        </p:tgtEl>
                                        <p:attrNameLst>
                                          <p:attrName>style.visibility</p:attrName>
                                        </p:attrNameLst>
                                      </p:cBhvr>
                                      <p:to>
                                        <p:strVal val="visible"/>
                                      </p:to>
                                    </p:set>
                                    <p:anim calcmode="lin" valueType="num">
                                      <p:cBhvr additive="base">
                                        <p:cTn id="176" dur="500" fill="hold"/>
                                        <p:tgtEl>
                                          <p:spTgt spid="38"/>
                                        </p:tgtEl>
                                        <p:attrNameLst>
                                          <p:attrName>ppt_x</p:attrName>
                                        </p:attrNameLst>
                                      </p:cBhvr>
                                      <p:tavLst>
                                        <p:tav tm="0">
                                          <p:val>
                                            <p:strVal val="#ppt_x"/>
                                          </p:val>
                                        </p:tav>
                                        <p:tav tm="100000">
                                          <p:val>
                                            <p:strVal val="#ppt_x"/>
                                          </p:val>
                                        </p:tav>
                                      </p:tavLst>
                                    </p:anim>
                                    <p:anim calcmode="lin" valueType="num">
                                      <p:cBhvr additive="base">
                                        <p:cTn id="177" dur="500" fill="hold"/>
                                        <p:tgtEl>
                                          <p:spTgt spid="38"/>
                                        </p:tgtEl>
                                        <p:attrNameLst>
                                          <p:attrName>ppt_y</p:attrName>
                                        </p:attrNameLst>
                                      </p:cBhvr>
                                      <p:tavLst>
                                        <p:tav tm="0">
                                          <p:val>
                                            <p:strVal val="1+#ppt_h/2"/>
                                          </p:val>
                                        </p:tav>
                                        <p:tav tm="100000">
                                          <p:val>
                                            <p:strVal val="#ppt_y"/>
                                          </p:val>
                                        </p:tav>
                                      </p:tavLst>
                                    </p:anim>
                                  </p:childTnLst>
                                </p:cTn>
                              </p:par>
                              <p:par>
                                <p:cTn id="178" presetID="2" presetClass="entr" presetSubtype="4" fill="hold" grpId="0" nodeType="withEffect">
                                  <p:stCondLst>
                                    <p:cond delay="0"/>
                                  </p:stCondLst>
                                  <p:childTnLst>
                                    <p:set>
                                      <p:cBhvr>
                                        <p:cTn id="179" dur="1" fill="hold">
                                          <p:stCondLst>
                                            <p:cond delay="0"/>
                                          </p:stCondLst>
                                        </p:cTn>
                                        <p:tgtEl>
                                          <p:spTgt spid="50"/>
                                        </p:tgtEl>
                                        <p:attrNameLst>
                                          <p:attrName>style.visibility</p:attrName>
                                        </p:attrNameLst>
                                      </p:cBhvr>
                                      <p:to>
                                        <p:strVal val="visible"/>
                                      </p:to>
                                    </p:set>
                                    <p:anim calcmode="lin" valueType="num">
                                      <p:cBhvr additive="base">
                                        <p:cTn id="180" dur="500" fill="hold"/>
                                        <p:tgtEl>
                                          <p:spTgt spid="50"/>
                                        </p:tgtEl>
                                        <p:attrNameLst>
                                          <p:attrName>ppt_x</p:attrName>
                                        </p:attrNameLst>
                                      </p:cBhvr>
                                      <p:tavLst>
                                        <p:tav tm="0">
                                          <p:val>
                                            <p:strVal val="#ppt_x"/>
                                          </p:val>
                                        </p:tav>
                                        <p:tav tm="100000">
                                          <p:val>
                                            <p:strVal val="#ppt_x"/>
                                          </p:val>
                                        </p:tav>
                                      </p:tavLst>
                                    </p:anim>
                                    <p:anim calcmode="lin" valueType="num">
                                      <p:cBhvr additive="base">
                                        <p:cTn id="181" dur="500" fill="hold"/>
                                        <p:tgtEl>
                                          <p:spTgt spid="50"/>
                                        </p:tgtEl>
                                        <p:attrNameLst>
                                          <p:attrName>ppt_y</p:attrName>
                                        </p:attrNameLst>
                                      </p:cBhvr>
                                      <p:tavLst>
                                        <p:tav tm="0">
                                          <p:val>
                                            <p:strVal val="1+#ppt_h/2"/>
                                          </p:val>
                                        </p:tav>
                                        <p:tav tm="100000">
                                          <p:val>
                                            <p:strVal val="#ppt_y"/>
                                          </p:val>
                                        </p:tav>
                                      </p:tavLst>
                                    </p:anim>
                                  </p:childTnLst>
                                </p:cTn>
                              </p:par>
                              <p:par>
                                <p:cTn id="182" presetID="2" presetClass="entr" presetSubtype="4" fill="hold" grpId="0" nodeType="withEffect">
                                  <p:stCondLst>
                                    <p:cond delay="0"/>
                                  </p:stCondLst>
                                  <p:childTnLst>
                                    <p:set>
                                      <p:cBhvr>
                                        <p:cTn id="183" dur="1" fill="hold">
                                          <p:stCondLst>
                                            <p:cond delay="0"/>
                                          </p:stCondLst>
                                        </p:cTn>
                                        <p:tgtEl>
                                          <p:spTgt spid="37"/>
                                        </p:tgtEl>
                                        <p:attrNameLst>
                                          <p:attrName>style.visibility</p:attrName>
                                        </p:attrNameLst>
                                      </p:cBhvr>
                                      <p:to>
                                        <p:strVal val="visible"/>
                                      </p:to>
                                    </p:set>
                                    <p:anim calcmode="lin" valueType="num">
                                      <p:cBhvr additive="base">
                                        <p:cTn id="184" dur="500" fill="hold"/>
                                        <p:tgtEl>
                                          <p:spTgt spid="37"/>
                                        </p:tgtEl>
                                        <p:attrNameLst>
                                          <p:attrName>ppt_x</p:attrName>
                                        </p:attrNameLst>
                                      </p:cBhvr>
                                      <p:tavLst>
                                        <p:tav tm="0">
                                          <p:val>
                                            <p:strVal val="#ppt_x"/>
                                          </p:val>
                                        </p:tav>
                                        <p:tav tm="100000">
                                          <p:val>
                                            <p:strVal val="#ppt_x"/>
                                          </p:val>
                                        </p:tav>
                                      </p:tavLst>
                                    </p:anim>
                                    <p:anim calcmode="lin" valueType="num">
                                      <p:cBhvr additive="base">
                                        <p:cTn id="185" dur="500" fill="hold"/>
                                        <p:tgtEl>
                                          <p:spTgt spid="37"/>
                                        </p:tgtEl>
                                        <p:attrNameLst>
                                          <p:attrName>ppt_y</p:attrName>
                                        </p:attrNameLst>
                                      </p:cBhvr>
                                      <p:tavLst>
                                        <p:tav tm="0">
                                          <p:val>
                                            <p:strVal val="1+#ppt_h/2"/>
                                          </p:val>
                                        </p:tav>
                                        <p:tav tm="100000">
                                          <p:val>
                                            <p:strVal val="#ppt_y"/>
                                          </p:val>
                                        </p:tav>
                                      </p:tavLst>
                                    </p:anim>
                                  </p:childTnLst>
                                </p:cTn>
                              </p:par>
                              <p:par>
                                <p:cTn id="186" presetID="2" presetClass="entr" presetSubtype="4" fill="hold" grpId="0" nodeType="withEffect">
                                  <p:stCondLst>
                                    <p:cond delay="0"/>
                                  </p:stCondLst>
                                  <p:childTnLst>
                                    <p:set>
                                      <p:cBhvr>
                                        <p:cTn id="187" dur="1" fill="hold">
                                          <p:stCondLst>
                                            <p:cond delay="0"/>
                                          </p:stCondLst>
                                        </p:cTn>
                                        <p:tgtEl>
                                          <p:spTgt spid="36"/>
                                        </p:tgtEl>
                                        <p:attrNameLst>
                                          <p:attrName>style.visibility</p:attrName>
                                        </p:attrNameLst>
                                      </p:cBhvr>
                                      <p:to>
                                        <p:strVal val="visible"/>
                                      </p:to>
                                    </p:set>
                                    <p:anim calcmode="lin" valueType="num">
                                      <p:cBhvr additive="base">
                                        <p:cTn id="188" dur="500" fill="hold"/>
                                        <p:tgtEl>
                                          <p:spTgt spid="36"/>
                                        </p:tgtEl>
                                        <p:attrNameLst>
                                          <p:attrName>ppt_x</p:attrName>
                                        </p:attrNameLst>
                                      </p:cBhvr>
                                      <p:tavLst>
                                        <p:tav tm="0">
                                          <p:val>
                                            <p:strVal val="#ppt_x"/>
                                          </p:val>
                                        </p:tav>
                                        <p:tav tm="100000">
                                          <p:val>
                                            <p:strVal val="#ppt_x"/>
                                          </p:val>
                                        </p:tav>
                                      </p:tavLst>
                                    </p:anim>
                                    <p:anim calcmode="lin" valueType="num">
                                      <p:cBhvr additive="base">
                                        <p:cTn id="189"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90" fill="hold">
                      <p:stCondLst>
                        <p:cond delay="indefinite"/>
                      </p:stCondLst>
                      <p:childTnLst>
                        <p:par>
                          <p:cTn id="191" fill="hold">
                            <p:stCondLst>
                              <p:cond delay="0"/>
                            </p:stCondLst>
                            <p:childTnLst>
                              <p:par>
                                <p:cTn id="192" presetID="2" presetClass="entr" presetSubtype="4"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 calcmode="lin" valueType="num">
                                      <p:cBhvr additive="base">
                                        <p:cTn id="194" dur="500" fill="hold"/>
                                        <p:tgtEl>
                                          <p:spTgt spid="41"/>
                                        </p:tgtEl>
                                        <p:attrNameLst>
                                          <p:attrName>ppt_x</p:attrName>
                                        </p:attrNameLst>
                                      </p:cBhvr>
                                      <p:tavLst>
                                        <p:tav tm="0">
                                          <p:val>
                                            <p:strVal val="#ppt_x"/>
                                          </p:val>
                                        </p:tav>
                                        <p:tav tm="100000">
                                          <p:val>
                                            <p:strVal val="#ppt_x"/>
                                          </p:val>
                                        </p:tav>
                                      </p:tavLst>
                                    </p:anim>
                                    <p:anim calcmode="lin" valueType="num">
                                      <p:cBhvr additive="base">
                                        <p:cTn id="195" dur="500" fill="hold"/>
                                        <p:tgtEl>
                                          <p:spTgt spid="41"/>
                                        </p:tgtEl>
                                        <p:attrNameLst>
                                          <p:attrName>ppt_y</p:attrName>
                                        </p:attrNameLst>
                                      </p:cBhvr>
                                      <p:tavLst>
                                        <p:tav tm="0">
                                          <p:val>
                                            <p:strVal val="1+#ppt_h/2"/>
                                          </p:val>
                                        </p:tav>
                                        <p:tav tm="100000">
                                          <p:val>
                                            <p:strVal val="#ppt_y"/>
                                          </p:val>
                                        </p:tav>
                                      </p:tavLst>
                                    </p:anim>
                                  </p:childTnLst>
                                </p:cTn>
                              </p:par>
                              <p:par>
                                <p:cTn id="196" presetID="2" presetClass="entr" presetSubtype="4" fill="hold" grpId="0" nodeType="withEffect">
                                  <p:stCondLst>
                                    <p:cond delay="0"/>
                                  </p:stCondLst>
                                  <p:childTnLst>
                                    <p:set>
                                      <p:cBhvr>
                                        <p:cTn id="197" dur="1" fill="hold">
                                          <p:stCondLst>
                                            <p:cond delay="0"/>
                                          </p:stCondLst>
                                        </p:cTn>
                                        <p:tgtEl>
                                          <p:spTgt spid="42"/>
                                        </p:tgtEl>
                                        <p:attrNameLst>
                                          <p:attrName>style.visibility</p:attrName>
                                        </p:attrNameLst>
                                      </p:cBhvr>
                                      <p:to>
                                        <p:strVal val="visible"/>
                                      </p:to>
                                    </p:set>
                                    <p:anim calcmode="lin" valueType="num">
                                      <p:cBhvr additive="base">
                                        <p:cTn id="198" dur="500" fill="hold"/>
                                        <p:tgtEl>
                                          <p:spTgt spid="42"/>
                                        </p:tgtEl>
                                        <p:attrNameLst>
                                          <p:attrName>ppt_x</p:attrName>
                                        </p:attrNameLst>
                                      </p:cBhvr>
                                      <p:tavLst>
                                        <p:tav tm="0">
                                          <p:val>
                                            <p:strVal val="#ppt_x"/>
                                          </p:val>
                                        </p:tav>
                                        <p:tav tm="100000">
                                          <p:val>
                                            <p:strVal val="#ppt_x"/>
                                          </p:val>
                                        </p:tav>
                                      </p:tavLst>
                                    </p:anim>
                                    <p:anim calcmode="lin" valueType="num">
                                      <p:cBhvr additive="base">
                                        <p:cTn id="199" dur="500" fill="hold"/>
                                        <p:tgtEl>
                                          <p:spTgt spid="42"/>
                                        </p:tgtEl>
                                        <p:attrNameLst>
                                          <p:attrName>ppt_y</p:attrName>
                                        </p:attrNameLst>
                                      </p:cBhvr>
                                      <p:tavLst>
                                        <p:tav tm="0">
                                          <p:val>
                                            <p:strVal val="1+#ppt_h/2"/>
                                          </p:val>
                                        </p:tav>
                                        <p:tav tm="100000">
                                          <p:val>
                                            <p:strVal val="#ppt_y"/>
                                          </p:val>
                                        </p:tav>
                                      </p:tavLst>
                                    </p:anim>
                                  </p:childTnLst>
                                </p:cTn>
                              </p:par>
                              <p:par>
                                <p:cTn id="200" presetID="2" presetClass="entr" presetSubtype="4" fill="hold" grpId="0" nodeType="withEffect">
                                  <p:stCondLst>
                                    <p:cond delay="0"/>
                                  </p:stCondLst>
                                  <p:childTnLst>
                                    <p:set>
                                      <p:cBhvr>
                                        <p:cTn id="201" dur="1" fill="hold">
                                          <p:stCondLst>
                                            <p:cond delay="0"/>
                                          </p:stCondLst>
                                        </p:cTn>
                                        <p:tgtEl>
                                          <p:spTgt spid="43"/>
                                        </p:tgtEl>
                                        <p:attrNameLst>
                                          <p:attrName>style.visibility</p:attrName>
                                        </p:attrNameLst>
                                      </p:cBhvr>
                                      <p:to>
                                        <p:strVal val="visible"/>
                                      </p:to>
                                    </p:set>
                                    <p:anim calcmode="lin" valueType="num">
                                      <p:cBhvr additive="base">
                                        <p:cTn id="202" dur="500" fill="hold"/>
                                        <p:tgtEl>
                                          <p:spTgt spid="43"/>
                                        </p:tgtEl>
                                        <p:attrNameLst>
                                          <p:attrName>ppt_x</p:attrName>
                                        </p:attrNameLst>
                                      </p:cBhvr>
                                      <p:tavLst>
                                        <p:tav tm="0">
                                          <p:val>
                                            <p:strVal val="#ppt_x"/>
                                          </p:val>
                                        </p:tav>
                                        <p:tav tm="100000">
                                          <p:val>
                                            <p:strVal val="#ppt_x"/>
                                          </p:val>
                                        </p:tav>
                                      </p:tavLst>
                                    </p:anim>
                                    <p:anim calcmode="lin" valueType="num">
                                      <p:cBhvr additive="base">
                                        <p:cTn id="203" dur="500" fill="hold"/>
                                        <p:tgtEl>
                                          <p:spTgt spid="43"/>
                                        </p:tgtEl>
                                        <p:attrNameLst>
                                          <p:attrName>ppt_y</p:attrName>
                                        </p:attrNameLst>
                                      </p:cBhvr>
                                      <p:tavLst>
                                        <p:tav tm="0">
                                          <p:val>
                                            <p:strVal val="1+#ppt_h/2"/>
                                          </p:val>
                                        </p:tav>
                                        <p:tav tm="100000">
                                          <p:val>
                                            <p:strVal val="#ppt_y"/>
                                          </p:val>
                                        </p:tav>
                                      </p:tavLst>
                                    </p:anim>
                                  </p:childTnLst>
                                </p:cTn>
                              </p:par>
                              <p:par>
                                <p:cTn id="204" presetID="2" presetClass="entr" presetSubtype="4" fill="hold" grpId="0" nodeType="withEffect">
                                  <p:stCondLst>
                                    <p:cond delay="0"/>
                                  </p:stCondLst>
                                  <p:childTnLst>
                                    <p:set>
                                      <p:cBhvr>
                                        <p:cTn id="205" dur="1" fill="hold">
                                          <p:stCondLst>
                                            <p:cond delay="0"/>
                                          </p:stCondLst>
                                        </p:cTn>
                                        <p:tgtEl>
                                          <p:spTgt spid="59"/>
                                        </p:tgtEl>
                                        <p:attrNameLst>
                                          <p:attrName>style.visibility</p:attrName>
                                        </p:attrNameLst>
                                      </p:cBhvr>
                                      <p:to>
                                        <p:strVal val="visible"/>
                                      </p:to>
                                    </p:set>
                                    <p:anim calcmode="lin" valueType="num">
                                      <p:cBhvr additive="base">
                                        <p:cTn id="206" dur="500" fill="hold"/>
                                        <p:tgtEl>
                                          <p:spTgt spid="59"/>
                                        </p:tgtEl>
                                        <p:attrNameLst>
                                          <p:attrName>ppt_x</p:attrName>
                                        </p:attrNameLst>
                                      </p:cBhvr>
                                      <p:tavLst>
                                        <p:tav tm="0">
                                          <p:val>
                                            <p:strVal val="#ppt_x"/>
                                          </p:val>
                                        </p:tav>
                                        <p:tav tm="100000">
                                          <p:val>
                                            <p:strVal val="#ppt_x"/>
                                          </p:val>
                                        </p:tav>
                                      </p:tavLst>
                                    </p:anim>
                                    <p:anim calcmode="lin" valueType="num">
                                      <p:cBhvr additive="base">
                                        <p:cTn id="20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5" grpId="0"/>
      <p:bldP spid="6" grpId="0"/>
      <p:bldP spid="7" grpId="0"/>
      <p:bldP spid="8" grpId="0"/>
      <p:bldP spid="13" grpId="0"/>
      <p:bldP spid="14" grpId="0"/>
      <p:bldP spid="15" grpId="0"/>
      <p:bldP spid="16" grpId="0"/>
      <p:bldP spid="44" grpId="0" animBg="1"/>
      <p:bldP spid="45" grpId="0" animBg="1"/>
      <p:bldP spid="46" grpId="0" animBg="1"/>
      <p:bldP spid="47" grpId="0" animBg="1"/>
      <p:bldP spid="48" grpId="0" animBg="1"/>
      <p:bldP spid="49" grpId="0" animBg="1"/>
      <p:bldP spid="50" grpId="0" animBg="1"/>
      <p:bldP spid="51" grpId="0" animBg="1"/>
      <p:bldP spid="52" grpId="0"/>
      <p:bldP spid="53" grpId="0"/>
      <p:bldP spid="54" grpId="0"/>
      <p:bldP spid="55" grpId="0"/>
      <p:bldP spid="56" grpId="0"/>
      <p:bldP spid="57" grpId="0"/>
      <p:bldP spid="58" grpId="0"/>
      <p:bldP spid="36" grpId="0"/>
      <p:bldP spid="37" grpId="0"/>
      <p:bldP spid="38" grpId="0" animBg="1"/>
      <p:bldP spid="41" grpId="0" animBg="1"/>
      <p:bldP spid="42" grpId="0"/>
      <p:bldP spid="43" grpId="0" animBg="1"/>
      <p:bldP spid="5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18872" y="265176"/>
            <a:ext cx="11704320" cy="6986528"/>
          </a:xfrm>
          <a:prstGeom prst="rect">
            <a:avLst/>
          </a:prstGeom>
        </p:spPr>
        <p:txBody>
          <a:bodyPr wrap="square">
            <a:spAutoFit/>
          </a:bodyPr>
          <a:lstStyle/>
          <a:p>
            <a:pPr indent="342900" algn="just">
              <a:spcAft>
                <a:spcPts val="0"/>
              </a:spcAft>
            </a:pPr>
            <a:r>
              <a:rPr lang="ru-RU" sz="3200" dirty="0">
                <a:latin typeface="Times New Roman" panose="02020603050405020304" pitchFamily="18" charset="0"/>
                <a:ea typeface="Times New Roman" panose="02020603050405020304" pitchFamily="18" charset="0"/>
              </a:rPr>
              <a:t>Для построения горизонтальной проекции точки </a:t>
            </a:r>
            <a:r>
              <a:rPr lang="ru-RU" sz="3200" b="1" dirty="0">
                <a:latin typeface="Times New Roman" panose="02020603050405020304" pitchFamily="18" charset="0"/>
                <a:ea typeface="Times New Roman" panose="02020603050405020304" pitchFamily="18" charset="0"/>
              </a:rPr>
              <a:t>А</a:t>
            </a:r>
            <a:r>
              <a:rPr lang="ru-RU" sz="3200" dirty="0">
                <a:latin typeface="Times New Roman" panose="02020603050405020304" pitchFamily="18" charset="0"/>
                <a:ea typeface="Times New Roman" panose="02020603050405020304" pitchFamily="18" charset="0"/>
              </a:rPr>
              <a:t> необходимо </a:t>
            </a:r>
            <a:r>
              <a:rPr lang="en-US" sz="3200" b="1" dirty="0">
                <a:latin typeface="Times New Roman" panose="02020603050405020304" pitchFamily="18" charset="0"/>
                <a:ea typeface="Times New Roman" panose="02020603050405020304" pitchFamily="18" charset="0"/>
              </a:rPr>
              <a:t>a</a:t>
            </a:r>
            <a:r>
              <a:rPr lang="ru-RU" sz="3200" b="1" dirty="0">
                <a:latin typeface="Times New Roman" panose="02020603050405020304" pitchFamily="18" charset="0"/>
                <a:ea typeface="Times New Roman" panose="02020603050405020304" pitchFamily="18" charset="0"/>
              </a:rPr>
              <a:t> (х,</a:t>
            </a:r>
            <a:r>
              <a:rPr lang="en-US" sz="3200" b="1" dirty="0">
                <a:latin typeface="Times New Roman" panose="02020603050405020304" pitchFamily="18" charset="0"/>
                <a:ea typeface="Times New Roman" panose="02020603050405020304" pitchFamily="18" charset="0"/>
              </a:rPr>
              <a:t>y</a:t>
            </a:r>
            <a:r>
              <a:rPr lang="ru-RU" sz="3200" b="1" dirty="0">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a:p>
            <a:pPr algn="ctr">
              <a:spcAft>
                <a:spcPts val="0"/>
              </a:spcAft>
            </a:pPr>
            <a:r>
              <a:rPr lang="en-US" sz="3200" b="1" dirty="0">
                <a:latin typeface="Times New Roman" panose="02020603050405020304" pitchFamily="18" charset="0"/>
              </a:rPr>
              <a:t>a</a:t>
            </a:r>
            <a:r>
              <a:rPr lang="ru-RU" sz="3200" b="1" dirty="0">
                <a:latin typeface="Times New Roman" panose="02020603050405020304" pitchFamily="18" charset="0"/>
              </a:rPr>
              <a:t>(</a:t>
            </a:r>
            <a:r>
              <a:rPr lang="ru-RU" sz="3200" b="1" dirty="0">
                <a:latin typeface="Times New Roman" panose="02020603050405020304" pitchFamily="18" charset="0"/>
                <a:sym typeface="Symbol" panose="05050102010706020507" pitchFamily="18" charset="2"/>
              </a:rPr>
              <a:t></a:t>
            </a:r>
            <a:r>
              <a:rPr lang="ru-RU" sz="3200" b="1" dirty="0">
                <a:latin typeface="Times New Roman" panose="02020603050405020304" pitchFamily="18" charset="0"/>
              </a:rPr>
              <a:t>) </a:t>
            </a:r>
            <a:r>
              <a:rPr lang="ru-RU" sz="3200" b="1" dirty="0">
                <a:latin typeface="Times New Roman" panose="02020603050405020304" pitchFamily="18" charset="0"/>
                <a:sym typeface="Symbol" panose="05050102010706020507" pitchFamily="18" charset="2"/>
              </a:rPr>
              <a:t></a:t>
            </a:r>
            <a:r>
              <a:rPr lang="ru-RU" sz="3200" b="1" dirty="0">
                <a:latin typeface="Times New Roman" panose="02020603050405020304" pitchFamily="18" charset="0"/>
              </a:rPr>
              <a:t> </a:t>
            </a:r>
            <a:r>
              <a:rPr lang="en-US" sz="3200" b="1" dirty="0">
                <a:latin typeface="Times New Roman" panose="02020603050405020304" pitchFamily="18" charset="0"/>
              </a:rPr>
              <a:t>a</a:t>
            </a:r>
            <a:r>
              <a:rPr lang="ru-RU" sz="3200" b="1" baseline="-25000" dirty="0">
                <a:latin typeface="Times New Roman" panose="02020603050405020304" pitchFamily="18" charset="0"/>
              </a:rPr>
              <a:t>х</a:t>
            </a:r>
            <a:r>
              <a:rPr lang="ru-RU" sz="3200" b="1" dirty="0">
                <a:latin typeface="Times New Roman" panose="02020603050405020304" pitchFamily="18" charset="0"/>
              </a:rPr>
              <a:t>(</a:t>
            </a:r>
            <a:r>
              <a:rPr lang="ru-RU" sz="3200" b="1" dirty="0">
                <a:latin typeface="Times New Roman" panose="02020603050405020304" pitchFamily="18" charset="0"/>
                <a:sym typeface="Symbol" panose="05050102010706020507" pitchFamily="18" charset="2"/>
              </a:rPr>
              <a:t></a:t>
            </a:r>
            <a:r>
              <a:rPr lang="ru-RU" sz="3200" b="1" dirty="0">
                <a:latin typeface="Times New Roman" panose="02020603050405020304" pitchFamily="18" charset="0"/>
              </a:rPr>
              <a:t>) || [</a:t>
            </a:r>
            <a:r>
              <a:rPr lang="en-US" sz="3200" b="1" dirty="0">
                <a:latin typeface="Times New Roman" panose="02020603050405020304" pitchFamily="18" charset="0"/>
              </a:rPr>
              <a:t>oy</a:t>
            </a:r>
            <a:r>
              <a:rPr lang="ru-RU" sz="3200" b="1" dirty="0">
                <a:latin typeface="Times New Roman" panose="02020603050405020304" pitchFamily="18" charset="0"/>
              </a:rPr>
              <a:t>) </a:t>
            </a:r>
            <a:r>
              <a:rPr lang="en-US" sz="3200" b="1" dirty="0">
                <a:latin typeface="Times New Roman" panose="02020603050405020304" pitchFamily="18" charset="0"/>
                <a:sym typeface="Symbol" panose="05050102010706020507" pitchFamily="18" charset="2"/>
              </a:rPr>
              <a:t></a:t>
            </a:r>
            <a:r>
              <a:rPr lang="en-US" sz="3200" b="1" dirty="0">
                <a:latin typeface="Times New Roman" panose="02020603050405020304" pitchFamily="18" charset="0"/>
              </a:rPr>
              <a:t> a</a:t>
            </a:r>
            <a:r>
              <a:rPr lang="en-US" sz="3200" b="1" baseline="-25000" dirty="0">
                <a:latin typeface="Times New Roman" panose="02020603050405020304" pitchFamily="18" charset="0"/>
              </a:rPr>
              <a:t>y</a:t>
            </a:r>
            <a:r>
              <a:rPr lang="ru-RU" sz="3200" b="1" dirty="0">
                <a:latin typeface="Times New Roman" panose="02020603050405020304" pitchFamily="18" charset="0"/>
              </a:rPr>
              <a:t>(</a:t>
            </a:r>
            <a:r>
              <a:rPr lang="ru-RU" sz="3200" b="1" dirty="0">
                <a:latin typeface="Times New Roman" panose="02020603050405020304" pitchFamily="18" charset="0"/>
                <a:sym typeface="Symbol" panose="05050102010706020507" pitchFamily="18" charset="2"/>
              </a:rPr>
              <a:t></a:t>
            </a:r>
            <a:r>
              <a:rPr lang="ru-RU" sz="3200" b="1" dirty="0">
                <a:latin typeface="Times New Roman" panose="02020603050405020304" pitchFamily="18" charset="0"/>
              </a:rPr>
              <a:t>) || [</a:t>
            </a:r>
            <a:r>
              <a:rPr lang="en-US" sz="3200" b="1" dirty="0">
                <a:latin typeface="Times New Roman" panose="02020603050405020304" pitchFamily="18" charset="0"/>
              </a:rPr>
              <a:t>ox</a:t>
            </a:r>
            <a:r>
              <a:rPr lang="ru-RU" sz="3200" b="1" dirty="0">
                <a:latin typeface="Times New Roman" panose="02020603050405020304" pitchFamily="18" charset="0"/>
              </a:rPr>
              <a:t>)</a:t>
            </a:r>
            <a:endParaRPr lang="ru-RU" sz="3200" b="1" u="sng" dirty="0">
              <a:latin typeface="PANDA Times UZ"/>
            </a:endParaRPr>
          </a:p>
          <a:p>
            <a:pPr>
              <a:spcAft>
                <a:spcPts val="0"/>
              </a:spcAft>
            </a:pPr>
            <a:r>
              <a:rPr lang="ru-RU" sz="3200" dirty="0">
                <a:latin typeface="Times New Roman" panose="02020603050405020304" pitchFamily="18" charset="0"/>
                <a:ea typeface="Times New Roman" panose="02020603050405020304" pitchFamily="18" charset="0"/>
              </a:rPr>
              <a:t> </a:t>
            </a:r>
            <a:r>
              <a:rPr lang="ru-RU" sz="3200" dirty="0" smtClean="0">
                <a:latin typeface="Times New Roman" panose="02020603050405020304" pitchFamily="18" charset="0"/>
                <a:ea typeface="Times New Roman" panose="02020603050405020304" pitchFamily="18" charset="0"/>
              </a:rPr>
              <a:t>Для </a:t>
            </a:r>
            <a:r>
              <a:rPr lang="ru-RU" sz="3200" dirty="0">
                <a:latin typeface="Times New Roman" panose="02020603050405020304" pitchFamily="18" charset="0"/>
                <a:ea typeface="Times New Roman" panose="02020603050405020304" pitchFamily="18" charset="0"/>
              </a:rPr>
              <a:t>построения фронтальной проекции точки А необходимо </a:t>
            </a:r>
            <a:r>
              <a:rPr lang="en-US" sz="3200" b="1" dirty="0">
                <a:latin typeface="Times New Roman" panose="02020603050405020304" pitchFamily="18" charset="0"/>
                <a:ea typeface="Times New Roman" panose="02020603050405020304" pitchFamily="18" charset="0"/>
              </a:rPr>
              <a:t>a</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(х,</a:t>
            </a:r>
            <a:r>
              <a:rPr lang="en-US" sz="3200" b="1" dirty="0">
                <a:latin typeface="Times New Roman" panose="02020603050405020304" pitchFamily="18" charset="0"/>
                <a:ea typeface="Times New Roman" panose="02020603050405020304" pitchFamily="18" charset="0"/>
              </a:rPr>
              <a:t>z</a:t>
            </a:r>
            <a:r>
              <a:rPr lang="ru-RU" sz="3200" b="1" dirty="0">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a:p>
            <a:pPr algn="ctr">
              <a:spcAft>
                <a:spcPts val="0"/>
              </a:spcAft>
            </a:pPr>
            <a:r>
              <a:rPr lang="en-US" sz="3200" b="1" dirty="0">
                <a:latin typeface="Times New Roman" panose="02020603050405020304" pitchFamily="18" charset="0"/>
                <a:ea typeface="Times New Roman" panose="02020603050405020304" pitchFamily="18" charset="0"/>
              </a:rPr>
              <a:t>a</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a:t>
            </a:r>
            <a:r>
              <a:rPr lang="ru-RU"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a:t>
            </a:r>
            <a:r>
              <a:rPr lang="ru-RU"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rPr>
              <a:t>a</a:t>
            </a:r>
            <a:r>
              <a:rPr lang="ru-RU" sz="3200" b="1" baseline="-25000" dirty="0">
                <a:latin typeface="Times New Roman" panose="02020603050405020304" pitchFamily="18" charset="0"/>
                <a:ea typeface="Times New Roman" panose="02020603050405020304" pitchFamily="18" charset="0"/>
              </a:rPr>
              <a:t>х</a:t>
            </a:r>
            <a:r>
              <a:rPr lang="ru-RU" sz="3200" b="1" dirty="0">
                <a:latin typeface="Times New Roman" panose="02020603050405020304" pitchFamily="18" charset="0"/>
                <a:ea typeface="Times New Roman" panose="02020603050405020304" pitchFamily="18" charset="0"/>
              </a:rPr>
              <a:t>(</a:t>
            </a:r>
            <a:r>
              <a:rPr lang="ru-RU"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 [</a:t>
            </a:r>
            <a:r>
              <a:rPr lang="en-US" sz="3200" b="1" dirty="0" err="1">
                <a:latin typeface="Times New Roman" panose="02020603050405020304" pitchFamily="18" charset="0"/>
                <a:ea typeface="Times New Roman" panose="02020603050405020304" pitchFamily="18" charset="0"/>
              </a:rPr>
              <a:t>oz</a:t>
            </a:r>
            <a:r>
              <a:rPr lang="ru-RU" sz="3200" b="1"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en-US" sz="3200" b="1" dirty="0">
                <a:latin typeface="Times New Roman" panose="02020603050405020304" pitchFamily="18" charset="0"/>
                <a:ea typeface="Times New Roman" panose="02020603050405020304" pitchFamily="18" charset="0"/>
              </a:rPr>
              <a:t> </a:t>
            </a:r>
            <a:r>
              <a:rPr lang="en-US" sz="3200" b="1" dirty="0" err="1">
                <a:latin typeface="Times New Roman" panose="02020603050405020304" pitchFamily="18" charset="0"/>
                <a:ea typeface="Times New Roman" panose="02020603050405020304" pitchFamily="18" charset="0"/>
              </a:rPr>
              <a:t>a</a:t>
            </a:r>
            <a:r>
              <a:rPr lang="en-US" sz="3200" b="1" baseline="-25000" dirty="0" err="1">
                <a:latin typeface="Times New Roman" panose="02020603050405020304" pitchFamily="18" charset="0"/>
                <a:ea typeface="Times New Roman" panose="02020603050405020304" pitchFamily="18" charset="0"/>
              </a:rPr>
              <a:t>z</a:t>
            </a:r>
            <a:r>
              <a:rPr lang="ru-RU" sz="3200" b="1" dirty="0">
                <a:latin typeface="Times New Roman" panose="02020603050405020304" pitchFamily="18" charset="0"/>
                <a:ea typeface="Times New Roman" panose="02020603050405020304" pitchFamily="18" charset="0"/>
              </a:rPr>
              <a:t>(</a:t>
            </a:r>
            <a:r>
              <a:rPr lang="ru-RU"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 [</a:t>
            </a:r>
            <a:r>
              <a:rPr lang="en-US" sz="3200" b="1" dirty="0">
                <a:latin typeface="Times New Roman" panose="02020603050405020304" pitchFamily="18" charset="0"/>
                <a:ea typeface="Times New Roman" panose="02020603050405020304" pitchFamily="18" charset="0"/>
              </a:rPr>
              <a:t>ox</a:t>
            </a:r>
            <a:r>
              <a:rPr lang="ru-RU" sz="3200" b="1" dirty="0">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a:p>
            <a:pPr algn="ctr">
              <a:spcAft>
                <a:spcPts val="0"/>
              </a:spcAft>
            </a:pPr>
            <a:r>
              <a:rPr lang="ru-RU" sz="3200" b="1" dirty="0">
                <a:latin typeface="Times New Roman" panose="02020603050405020304" pitchFamily="18" charset="0"/>
                <a:ea typeface="Times New Roman" panose="02020603050405020304" pitchFamily="18" charset="0"/>
              </a:rPr>
              <a:t> </a:t>
            </a:r>
            <a:r>
              <a:rPr lang="ru-RU" sz="3200" dirty="0" smtClean="0">
                <a:latin typeface="Times New Roman" panose="02020603050405020304" pitchFamily="18" charset="0"/>
                <a:ea typeface="Times New Roman" panose="02020603050405020304" pitchFamily="18" charset="0"/>
              </a:rPr>
              <a:t>Горизонтальная </a:t>
            </a:r>
            <a:r>
              <a:rPr lang="ru-RU" sz="3200" dirty="0">
                <a:latin typeface="Times New Roman" panose="02020603050405020304" pitchFamily="18" charset="0"/>
                <a:ea typeface="Times New Roman" panose="02020603050405020304" pitchFamily="18" charset="0"/>
              </a:rPr>
              <a:t>и фронтальная проекции точки </a:t>
            </a:r>
            <a:r>
              <a:rPr lang="ru-RU" sz="3200" b="1" dirty="0">
                <a:latin typeface="Times New Roman" panose="02020603050405020304" pitchFamily="18" charset="0"/>
                <a:ea typeface="Times New Roman" panose="02020603050405020304" pitchFamily="18" charset="0"/>
              </a:rPr>
              <a:t>А </a:t>
            </a:r>
            <a:r>
              <a:rPr lang="ru-RU" sz="3200" dirty="0">
                <a:latin typeface="Times New Roman" panose="02020603050405020304" pitchFamily="18" charset="0"/>
                <a:ea typeface="Times New Roman" panose="02020603050405020304" pitchFamily="18" charset="0"/>
              </a:rPr>
              <a:t>лежит на одной вертикальной линии связи.</a:t>
            </a:r>
          </a:p>
          <a:p>
            <a:pPr algn="just">
              <a:spcAft>
                <a:spcPts val="0"/>
              </a:spcAft>
            </a:pPr>
            <a:r>
              <a:rPr lang="ru-RU" sz="320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                                          </a:t>
            </a:r>
            <a:r>
              <a:rPr lang="en-US" sz="3200" b="1" dirty="0" smtClean="0">
                <a:latin typeface="Times New Roman" panose="02020603050405020304" pitchFamily="18" charset="0"/>
                <a:ea typeface="Times New Roman" panose="02020603050405020304" pitchFamily="18" charset="0"/>
              </a:rPr>
              <a:t>a</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en-US" sz="3200" b="1" dirty="0">
                <a:latin typeface="Times New Roman" panose="02020603050405020304" pitchFamily="18" charset="0"/>
                <a:ea typeface="Times New Roman" panose="02020603050405020304" pitchFamily="18" charset="0"/>
              </a:rPr>
              <a:t> a</a:t>
            </a:r>
            <a:r>
              <a:rPr lang="ru-RU" sz="3200" b="1"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a:t>
            </a:r>
            <a:r>
              <a:rPr lang="en-US" sz="3200" b="1" dirty="0" smtClean="0">
                <a:latin typeface="Times New Roman" panose="02020603050405020304" pitchFamily="18" charset="0"/>
                <a:ea typeface="Times New Roman" panose="02020603050405020304" pitchFamily="18" charset="0"/>
              </a:rPr>
              <a:t>ox</a:t>
            </a:r>
            <a:r>
              <a:rPr lang="ru-RU" sz="3200" b="1" dirty="0" smtClean="0">
                <a:latin typeface="Times New Roman" panose="02020603050405020304" pitchFamily="18" charset="0"/>
                <a:ea typeface="Times New Roman" panose="02020603050405020304" pitchFamily="18" charset="0"/>
              </a:rPr>
              <a:t>)</a:t>
            </a:r>
            <a:endParaRPr lang="ru-RU" sz="3200" dirty="0" smtClean="0">
              <a:latin typeface="Times New Roman" panose="02020603050405020304" pitchFamily="18" charset="0"/>
              <a:ea typeface="Times New Roman" panose="02020603050405020304" pitchFamily="18" charset="0"/>
            </a:endParaRPr>
          </a:p>
          <a:p>
            <a:pPr algn="ctr">
              <a:spcAft>
                <a:spcPts val="0"/>
              </a:spcAft>
            </a:pPr>
            <a:r>
              <a:rPr lang="ru-RU" sz="3200" dirty="0" smtClean="0">
                <a:latin typeface="Times New Roman" panose="02020603050405020304" pitchFamily="18" charset="0"/>
                <a:ea typeface="Times New Roman" panose="02020603050405020304" pitchFamily="18" charset="0"/>
              </a:rPr>
              <a:t>Фронтальная и профильная проекции точки </a:t>
            </a:r>
            <a:r>
              <a:rPr lang="ru-RU" sz="3200" b="1" dirty="0" smtClean="0">
                <a:latin typeface="Times New Roman" panose="02020603050405020304" pitchFamily="18" charset="0"/>
                <a:ea typeface="Times New Roman" panose="02020603050405020304" pitchFamily="18" charset="0"/>
              </a:rPr>
              <a:t>А</a:t>
            </a:r>
            <a:r>
              <a:rPr lang="ru-RU" sz="3200" dirty="0" smtClean="0">
                <a:latin typeface="Times New Roman" panose="02020603050405020304" pitchFamily="18" charset="0"/>
                <a:ea typeface="Times New Roman" panose="02020603050405020304" pitchFamily="18" charset="0"/>
              </a:rPr>
              <a:t> лежит на одной горизонтальной линии связи.</a:t>
            </a:r>
          </a:p>
          <a:p>
            <a:pPr algn="just">
              <a:spcAft>
                <a:spcPts val="0"/>
              </a:spcAft>
            </a:pPr>
            <a:r>
              <a:rPr lang="ru-RU" sz="3200" dirty="0">
                <a:latin typeface="Times New Roman" panose="02020603050405020304" pitchFamily="18" charset="0"/>
                <a:ea typeface="Times New Roman" panose="02020603050405020304" pitchFamily="18" charset="0"/>
              </a:rPr>
              <a:t> </a:t>
            </a:r>
            <a:r>
              <a:rPr lang="en-US" sz="3200" dirty="0" smtClean="0">
                <a:latin typeface="Times New Roman" panose="02020603050405020304" pitchFamily="18" charset="0"/>
                <a:ea typeface="Times New Roman" panose="02020603050405020304" pitchFamily="18" charset="0"/>
              </a:rPr>
              <a:t>                                          </a:t>
            </a:r>
            <a:r>
              <a:rPr lang="ru-RU" sz="3200" b="1" dirty="0" smtClean="0">
                <a:latin typeface="Times New Roman" panose="02020603050405020304" pitchFamily="18" charset="0"/>
                <a:ea typeface="Times New Roman" panose="02020603050405020304" pitchFamily="18" charset="0"/>
              </a:rPr>
              <a:t>[</a:t>
            </a:r>
            <a:r>
              <a:rPr lang="en-US" sz="3200" b="1" dirty="0">
                <a:latin typeface="Times New Roman" panose="02020603050405020304" pitchFamily="18" charset="0"/>
                <a:ea typeface="Times New Roman" panose="02020603050405020304" pitchFamily="18" charset="0"/>
              </a:rPr>
              <a:t>a</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en-US" sz="3200" b="1" dirty="0">
                <a:latin typeface="Times New Roman" panose="02020603050405020304" pitchFamily="18" charset="0"/>
                <a:ea typeface="Times New Roman" panose="02020603050405020304" pitchFamily="18" charset="0"/>
              </a:rPr>
              <a:t> a</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sym typeface="Symbol" panose="05050102010706020507" pitchFamily="18" charset="2"/>
              </a:rPr>
              <a:t></a:t>
            </a:r>
            <a:r>
              <a:rPr lang="ru-RU" sz="3200" b="1" dirty="0">
                <a:latin typeface="Times New Roman" panose="02020603050405020304" pitchFamily="18" charset="0"/>
                <a:ea typeface="Times New Roman" panose="02020603050405020304" pitchFamily="18" charset="0"/>
              </a:rPr>
              <a:t> [</a:t>
            </a:r>
            <a:r>
              <a:rPr lang="en-US" sz="3200" b="1" dirty="0" err="1">
                <a:latin typeface="Times New Roman" panose="02020603050405020304" pitchFamily="18" charset="0"/>
                <a:ea typeface="Times New Roman" panose="02020603050405020304" pitchFamily="18" charset="0"/>
              </a:rPr>
              <a:t>oz</a:t>
            </a:r>
            <a:r>
              <a:rPr lang="ru-RU" sz="3200" b="1" dirty="0">
                <a:latin typeface="Times New Roman" panose="02020603050405020304" pitchFamily="18" charset="0"/>
                <a:ea typeface="Times New Roman" panose="02020603050405020304" pitchFamily="18" charset="0"/>
              </a:rPr>
              <a:t>)</a:t>
            </a:r>
            <a:endParaRPr lang="ru-RU" sz="3200" dirty="0">
              <a:latin typeface="Times New Roman" panose="02020603050405020304" pitchFamily="18" charset="0"/>
              <a:ea typeface="Times New Roman" panose="02020603050405020304" pitchFamily="18" charset="0"/>
            </a:endParaRPr>
          </a:p>
          <a:p>
            <a:pPr algn="ctr">
              <a:spcAft>
                <a:spcPts val="0"/>
              </a:spcAft>
            </a:pPr>
            <a:r>
              <a:rPr lang="ru-RU" sz="3200" dirty="0">
                <a:latin typeface="Times New Roman" panose="02020603050405020304" pitchFamily="18" charset="0"/>
                <a:ea typeface="Times New Roman" panose="02020603050405020304" pitchFamily="18" charset="0"/>
              </a:rPr>
              <a:t> </a:t>
            </a:r>
            <a:r>
              <a:rPr lang="ru-RU" sz="3200" dirty="0" smtClean="0">
                <a:latin typeface="Times New Roman" panose="02020603050405020304" pitchFamily="18" charset="0"/>
                <a:ea typeface="Times New Roman" panose="02020603050405020304" pitchFamily="18" charset="0"/>
              </a:rPr>
              <a:t>Знаки </a:t>
            </a:r>
            <a:r>
              <a:rPr lang="ru-RU" sz="3200" dirty="0">
                <a:latin typeface="Times New Roman" panose="02020603050405020304" pitchFamily="18" charset="0"/>
                <a:ea typeface="Times New Roman" panose="02020603050405020304" pitchFamily="18" charset="0"/>
              </a:rPr>
              <a:t>оси проекции восьми октантов приведены в таблице 1.</a:t>
            </a:r>
          </a:p>
          <a:p>
            <a:pPr algn="ctr">
              <a:spcAft>
                <a:spcPts val="0"/>
              </a:spcAft>
            </a:pPr>
            <a:r>
              <a:rPr lang="ru-RU" sz="3200" dirty="0">
                <a:latin typeface="Times New Roman" panose="02020603050405020304" pitchFamily="18" charset="0"/>
                <a:ea typeface="Times New Roman" panose="02020603050405020304" pitchFamily="18" charset="0"/>
              </a:rPr>
              <a:t> </a:t>
            </a:r>
            <a:endParaRPr lang="ru-RU"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6061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rotWithShape="1">
          <a:blip r:embed="rId2"/>
          <a:srcRect l="41411" t="42194" r="17820" b="22706"/>
          <a:stretch/>
        </p:blipFill>
        <p:spPr>
          <a:xfrm>
            <a:off x="501240" y="592763"/>
            <a:ext cx="11705616" cy="5672473"/>
          </a:xfrm>
          <a:prstGeom prst="rect">
            <a:avLst/>
          </a:prstGeom>
        </p:spPr>
      </p:pic>
      <p:cxnSp>
        <p:nvCxnSpPr>
          <p:cNvPr id="4" name="Прямая соединительная линия 3"/>
          <p:cNvCxnSpPr/>
          <p:nvPr/>
        </p:nvCxnSpPr>
        <p:spPr>
          <a:xfrm>
            <a:off x="1013299" y="1496580"/>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 name="Прямая соединительная линия 6"/>
          <p:cNvCxnSpPr/>
          <p:nvPr/>
        </p:nvCxnSpPr>
        <p:spPr>
          <a:xfrm>
            <a:off x="1057083" y="2910320"/>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p:cNvCxnSpPr/>
          <p:nvPr/>
        </p:nvCxnSpPr>
        <p:spPr>
          <a:xfrm>
            <a:off x="992222" y="3386117"/>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a:off x="1024652" y="3848627"/>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Прямая соединительная линия 9"/>
          <p:cNvCxnSpPr/>
          <p:nvPr/>
        </p:nvCxnSpPr>
        <p:spPr>
          <a:xfrm>
            <a:off x="1047355" y="4303221"/>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Прямая соединительная линия 10"/>
          <p:cNvCxnSpPr/>
          <p:nvPr/>
        </p:nvCxnSpPr>
        <p:spPr>
          <a:xfrm>
            <a:off x="1013299" y="4804729"/>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1057083" y="5277005"/>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a:off x="992222" y="5773506"/>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p:cNvCxnSpPr/>
          <p:nvPr/>
        </p:nvCxnSpPr>
        <p:spPr>
          <a:xfrm>
            <a:off x="1002764" y="1960997"/>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p:cNvCxnSpPr/>
          <p:nvPr/>
        </p:nvCxnSpPr>
        <p:spPr>
          <a:xfrm>
            <a:off x="1046541" y="2423428"/>
            <a:ext cx="9873574" cy="19454"/>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p:cNvCxnSpPr/>
          <p:nvPr/>
        </p:nvCxnSpPr>
        <p:spPr>
          <a:xfrm>
            <a:off x="1024652" y="1466141"/>
            <a:ext cx="0" cy="42699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Прямая соединительная линия 19"/>
          <p:cNvCxnSpPr/>
          <p:nvPr/>
        </p:nvCxnSpPr>
        <p:spPr>
          <a:xfrm>
            <a:off x="3219861" y="1498060"/>
            <a:ext cx="0" cy="42699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Прямая соединительная линия 20"/>
          <p:cNvCxnSpPr/>
          <p:nvPr/>
        </p:nvCxnSpPr>
        <p:spPr>
          <a:xfrm>
            <a:off x="5803008" y="1466141"/>
            <a:ext cx="0" cy="42699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Прямая соединительная линия 21"/>
          <p:cNvCxnSpPr/>
          <p:nvPr/>
        </p:nvCxnSpPr>
        <p:spPr>
          <a:xfrm>
            <a:off x="8474871" y="1498060"/>
            <a:ext cx="0" cy="42699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a:off x="10865801" y="1482858"/>
            <a:ext cx="0" cy="426993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8166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91440"/>
            <a:ext cx="11814048" cy="3416320"/>
          </a:xfrm>
          <a:prstGeom prst="rect">
            <a:avLst/>
          </a:prstGeom>
        </p:spPr>
        <p:txBody>
          <a:bodyPr wrap="square">
            <a:spAutoFit/>
          </a:bodyPr>
          <a:lstStyle/>
          <a:p>
            <a:pPr algn="ctr">
              <a:spcAft>
                <a:spcPts val="0"/>
              </a:spcAft>
            </a:pPr>
            <a:r>
              <a:rPr lang="ru-RU" sz="3600" b="1" dirty="0">
                <a:solidFill>
                  <a:srgbClr val="FF0000"/>
                </a:solidFill>
                <a:latin typeface="Times New Roman" panose="02020603050405020304" pitchFamily="18" charset="0"/>
                <a:ea typeface="Times New Roman" panose="02020603050405020304" pitchFamily="18" charset="0"/>
              </a:rPr>
              <a:t>Точки частного положения</a:t>
            </a:r>
            <a:endParaRPr lang="ru-RU" sz="3600" dirty="0">
              <a:solidFill>
                <a:srgbClr val="FF0000"/>
              </a:solidFill>
              <a:latin typeface="Times New Roman" panose="02020603050405020304" pitchFamily="18" charset="0"/>
              <a:ea typeface="Times New Roman" panose="02020603050405020304" pitchFamily="18" charset="0"/>
            </a:endParaRPr>
          </a:p>
          <a:p>
            <a:pPr algn="ctr">
              <a:spcAft>
                <a:spcPts val="0"/>
              </a:spcAft>
            </a:pPr>
            <a:r>
              <a:rPr lang="ru-RU" sz="3600" b="1" dirty="0">
                <a:latin typeface="Times New Roman" panose="02020603050405020304" pitchFamily="18" charset="0"/>
                <a:ea typeface="Times New Roman" panose="02020603050405020304" pitchFamily="18" charset="0"/>
              </a:rPr>
              <a:t> </a:t>
            </a:r>
            <a:endParaRPr lang="ru-RU" sz="3600" dirty="0">
              <a:latin typeface="Times New Roman" panose="02020603050405020304" pitchFamily="18" charset="0"/>
              <a:ea typeface="Times New Roman" panose="02020603050405020304" pitchFamily="18" charset="0"/>
            </a:endParaRPr>
          </a:p>
          <a:p>
            <a:pPr algn="just">
              <a:spcAft>
                <a:spcPts val="0"/>
              </a:spcAft>
            </a:pPr>
            <a:r>
              <a:rPr lang="ru-RU" sz="3600" b="1" dirty="0">
                <a:latin typeface="Times New Roman" panose="02020603050405020304" pitchFamily="18" charset="0"/>
                <a:ea typeface="Times New Roman" panose="02020603050405020304" pitchFamily="18" charset="0"/>
              </a:rPr>
              <a:t>	</a:t>
            </a:r>
            <a:r>
              <a:rPr lang="ru-RU" sz="3600" dirty="0">
                <a:latin typeface="Times New Roman" panose="02020603050405020304" pitchFamily="18" charset="0"/>
                <a:ea typeface="Times New Roman" panose="02020603050405020304" pitchFamily="18" charset="0"/>
              </a:rPr>
              <a:t>Если одна из координат точки равна нулю, то тогда точка принадлежит одной из плоскостей проекции.</a:t>
            </a:r>
          </a:p>
          <a:p>
            <a:pPr algn="just">
              <a:spcAft>
                <a:spcPts val="0"/>
              </a:spcAft>
            </a:pPr>
            <a:r>
              <a:rPr lang="ru-RU" sz="3600" dirty="0">
                <a:latin typeface="Times New Roman" panose="02020603050405020304" pitchFamily="18" charset="0"/>
                <a:ea typeface="Times New Roman" panose="02020603050405020304" pitchFamily="18" charset="0"/>
              </a:rPr>
              <a:t>	На рис.9. приведены точки частного положения, расположенные на первом октанте. </a:t>
            </a:r>
            <a:endParaRPr lang="ru-RU" sz="3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2527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0" y="164592"/>
            <a:ext cx="11832336" cy="4831207"/>
          </a:xfrm>
        </p:spPr>
        <p:txBody>
          <a:bodyPr>
            <a:noAutofit/>
          </a:bodyPr>
          <a:lstStyle/>
          <a:p>
            <a:pPr marL="0" indent="0" algn="just">
              <a:buNone/>
            </a:pPr>
            <a:r>
              <a:rPr lang="ru-RU" sz="3200" b="1" dirty="0" smtClean="0">
                <a:latin typeface="Times New Roman" panose="02020603050405020304" pitchFamily="18" charset="0"/>
                <a:cs typeface="Times New Roman" panose="02020603050405020304" pitchFamily="18" charset="0"/>
              </a:rPr>
              <a:t>                              </a:t>
            </a:r>
            <a:r>
              <a:rPr lang="ru-RU" sz="3200" dirty="0" smtClean="0">
                <a:solidFill>
                  <a:srgbClr val="FF0000"/>
                </a:solidFill>
                <a:latin typeface="Times New Roman" panose="02020603050405020304" pitchFamily="18" charset="0"/>
                <a:cs typeface="Times New Roman" panose="02020603050405020304" pitchFamily="18" charset="0"/>
              </a:rPr>
              <a:t>Ортогональные </a:t>
            </a:r>
            <a:r>
              <a:rPr lang="ru-RU" sz="3200" dirty="0">
                <a:solidFill>
                  <a:srgbClr val="FF0000"/>
                </a:solidFill>
                <a:latin typeface="Times New Roman" panose="02020603050405020304" pitchFamily="18" charset="0"/>
                <a:cs typeface="Times New Roman" panose="02020603050405020304" pitchFamily="18" charset="0"/>
              </a:rPr>
              <a:t>проекции </a:t>
            </a:r>
            <a:r>
              <a:rPr lang="ru-RU" sz="3200" dirty="0" smtClean="0">
                <a:solidFill>
                  <a:srgbClr val="FF0000"/>
                </a:solidFill>
                <a:latin typeface="Times New Roman" panose="02020603050405020304" pitchFamily="18" charset="0"/>
                <a:cs typeface="Times New Roman" panose="02020603050405020304" pitchFamily="18" charset="0"/>
              </a:rPr>
              <a:t>точки</a:t>
            </a:r>
          </a:p>
          <a:p>
            <a:pPr marL="0" indent="0" algn="just">
              <a:buNone/>
            </a:pPr>
            <a:r>
              <a:rPr lang="ru-RU" sz="3200" b="1" dirty="0" smtClean="0">
                <a:solidFill>
                  <a:srgbClr val="FF0000"/>
                </a:solidFill>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Перпендикулярное проецирование геометрических элементов на взаимно перпендикулярные две плоскости проекции называется ортогональным проецированием (метод </a:t>
            </a:r>
            <a:r>
              <a:rPr lang="ru-RU" sz="3200" dirty="0" err="1">
                <a:latin typeface="Times New Roman" panose="02020603050405020304" pitchFamily="18" charset="0"/>
                <a:cs typeface="Times New Roman" panose="02020603050405020304" pitchFamily="18" charset="0"/>
              </a:rPr>
              <a:t>Гаспар</a:t>
            </a:r>
            <a:r>
              <a:rPr lang="ru-RU" sz="3200" dirty="0">
                <a:latin typeface="Times New Roman" panose="02020603050405020304" pitchFamily="18" charset="0"/>
                <a:cs typeface="Times New Roman" panose="02020603050405020304" pitchFamily="18" charset="0"/>
              </a:rPr>
              <a:t> Монжа). Слово ”ортогональное” означает смысл прямоугольное. С точки зрения геометрии, все геометрические образы можно разделить на геометрические части, т.е. всякое тело, состоит из поверхности, поверхность из плоскости, плоскость из прямых, прямая из геометрической совокупности точек. Поэтому проецирование целесообразно начинать с проецированием точки на плоскость проекции. </a:t>
            </a:r>
            <a:r>
              <a:rPr lang="ru-RU" sz="3200" dirty="0" smtClean="0">
                <a:latin typeface="Times New Roman" panose="02020603050405020304" pitchFamily="18" charset="0"/>
                <a:cs typeface="Times New Roman" panose="02020603050405020304" pitchFamily="18" charset="0"/>
              </a:rPr>
              <a:t>Одна </a:t>
            </a:r>
            <a:r>
              <a:rPr lang="ru-RU" sz="3200" dirty="0">
                <a:latin typeface="Times New Roman" panose="02020603050405020304" pitchFamily="18" charset="0"/>
                <a:cs typeface="Times New Roman" panose="02020603050405020304" pitchFamily="18" charset="0"/>
              </a:rPr>
              <a:t>проекция всякого геометрического элемента не может определить все его размеры и положение в пространстве. Поэтому необходимо получение проекции на двух или трёх плоскостях проекции. </a:t>
            </a:r>
            <a:endParaRPr lang="ru-RU" sz="3200" dirty="0">
              <a:solidFill>
                <a:srgbClr val="FF0000"/>
              </a:solidFill>
              <a:latin typeface="Times New Roman" panose="02020603050405020304" pitchFamily="18" charset="0"/>
              <a:cs typeface="Times New Roman" panose="02020603050405020304" pitchFamily="18" charset="0"/>
            </a:endParaRPr>
          </a:p>
          <a:p>
            <a:pPr algn="just"/>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0564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16991" y="1025580"/>
            <a:ext cx="4672584" cy="333756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Прямоугольник 4"/>
          <p:cNvSpPr/>
          <p:nvPr/>
        </p:nvSpPr>
        <p:spPr>
          <a:xfrm>
            <a:off x="980843" y="4308543"/>
            <a:ext cx="6455664" cy="1751858"/>
          </a:xfrm>
          <a:custGeom>
            <a:avLst/>
            <a:gdLst>
              <a:gd name="connsiteX0" fmla="*/ 0 w 3282696"/>
              <a:gd name="connsiteY0" fmla="*/ 0 h 1481328"/>
              <a:gd name="connsiteX1" fmla="*/ 3282696 w 3282696"/>
              <a:gd name="connsiteY1" fmla="*/ 0 h 1481328"/>
              <a:gd name="connsiteX2" fmla="*/ 3282696 w 3282696"/>
              <a:gd name="connsiteY2" fmla="*/ 1481328 h 1481328"/>
              <a:gd name="connsiteX3" fmla="*/ 0 w 3282696"/>
              <a:gd name="connsiteY3" fmla="*/ 1481328 h 1481328"/>
              <a:gd name="connsiteX4" fmla="*/ 0 w 3282696"/>
              <a:gd name="connsiteY4" fmla="*/ 0 h 1481328"/>
              <a:gd name="connsiteX0" fmla="*/ 0 w 5532120"/>
              <a:gd name="connsiteY0" fmla="*/ 0 h 1517904"/>
              <a:gd name="connsiteX1" fmla="*/ 3282696 w 5532120"/>
              <a:gd name="connsiteY1" fmla="*/ 0 h 1517904"/>
              <a:gd name="connsiteX2" fmla="*/ 5532120 w 5532120"/>
              <a:gd name="connsiteY2" fmla="*/ 1517904 h 1517904"/>
              <a:gd name="connsiteX3" fmla="*/ 0 w 5532120"/>
              <a:gd name="connsiteY3" fmla="*/ 1481328 h 1517904"/>
              <a:gd name="connsiteX4" fmla="*/ 0 w 5532120"/>
              <a:gd name="connsiteY4" fmla="*/ 0 h 1517904"/>
              <a:gd name="connsiteX0" fmla="*/ 0 w 6894576"/>
              <a:gd name="connsiteY0" fmla="*/ 0 h 1554480"/>
              <a:gd name="connsiteX1" fmla="*/ 4645152 w 6894576"/>
              <a:gd name="connsiteY1" fmla="*/ 36576 h 1554480"/>
              <a:gd name="connsiteX2" fmla="*/ 6894576 w 6894576"/>
              <a:gd name="connsiteY2" fmla="*/ 1554480 h 1554480"/>
              <a:gd name="connsiteX3" fmla="*/ 1362456 w 6894576"/>
              <a:gd name="connsiteY3" fmla="*/ 1517904 h 1554480"/>
              <a:gd name="connsiteX4" fmla="*/ 0 w 6894576"/>
              <a:gd name="connsiteY4" fmla="*/ 0 h 1554480"/>
              <a:gd name="connsiteX0" fmla="*/ 0 w 6099048"/>
              <a:gd name="connsiteY0" fmla="*/ 0 h 1517904"/>
              <a:gd name="connsiteX1" fmla="*/ 4645152 w 6099048"/>
              <a:gd name="connsiteY1" fmla="*/ 36576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87334 h 1605238"/>
              <a:gd name="connsiteX1" fmla="*/ 4690872 w 6099048"/>
              <a:gd name="connsiteY1" fmla="*/ 0 h 1605238"/>
              <a:gd name="connsiteX2" fmla="*/ 6099048 w 6099048"/>
              <a:gd name="connsiteY2" fmla="*/ 1568662 h 1605238"/>
              <a:gd name="connsiteX3" fmla="*/ 1362456 w 6099048"/>
              <a:gd name="connsiteY3" fmla="*/ 1605238 h 1605238"/>
              <a:gd name="connsiteX4" fmla="*/ 0 w 6099048"/>
              <a:gd name="connsiteY4" fmla="*/ 87334 h 1605238"/>
              <a:gd name="connsiteX0" fmla="*/ 0 w 6099048"/>
              <a:gd name="connsiteY0" fmla="*/ 0 h 1517904"/>
              <a:gd name="connsiteX1" fmla="*/ 4608576 w 6099048"/>
              <a:gd name="connsiteY1" fmla="*/ 36577 h 1517904"/>
              <a:gd name="connsiteX2" fmla="*/ 6099048 w 6099048"/>
              <a:gd name="connsiteY2" fmla="*/ 1481328 h 1517904"/>
              <a:gd name="connsiteX3" fmla="*/ 1362456 w 6099048"/>
              <a:gd name="connsiteY3" fmla="*/ 1517904 h 1517904"/>
              <a:gd name="connsiteX4" fmla="*/ 0 w 6099048"/>
              <a:gd name="connsiteY4" fmla="*/ 0 h 1517904"/>
              <a:gd name="connsiteX0" fmla="*/ 0 w 6099048"/>
              <a:gd name="connsiteY0" fmla="*/ 25379 h 1543283"/>
              <a:gd name="connsiteX1" fmla="*/ 4626864 w 6099048"/>
              <a:gd name="connsiteY1" fmla="*/ 0 h 1543283"/>
              <a:gd name="connsiteX2" fmla="*/ 6099048 w 6099048"/>
              <a:gd name="connsiteY2" fmla="*/ 1506707 h 1543283"/>
              <a:gd name="connsiteX3" fmla="*/ 1362456 w 6099048"/>
              <a:gd name="connsiteY3" fmla="*/ 1543283 h 1543283"/>
              <a:gd name="connsiteX4" fmla="*/ 0 w 6099048"/>
              <a:gd name="connsiteY4" fmla="*/ 25379 h 1543283"/>
              <a:gd name="connsiteX0" fmla="*/ 0 w 6099048"/>
              <a:gd name="connsiteY0" fmla="*/ 25379 h 1956318"/>
              <a:gd name="connsiteX1" fmla="*/ 4626864 w 6099048"/>
              <a:gd name="connsiteY1" fmla="*/ 0 h 1956318"/>
              <a:gd name="connsiteX2" fmla="*/ 6099048 w 6099048"/>
              <a:gd name="connsiteY2" fmla="*/ 1506707 h 1956318"/>
              <a:gd name="connsiteX3" fmla="*/ 1463040 w 6099048"/>
              <a:gd name="connsiteY3" fmla="*/ 1956318 h 1956318"/>
              <a:gd name="connsiteX4" fmla="*/ 0 w 6099048"/>
              <a:gd name="connsiteY4" fmla="*/ 25379 h 1956318"/>
              <a:gd name="connsiteX0" fmla="*/ 0 w 6455664"/>
              <a:gd name="connsiteY0" fmla="*/ 25379 h 1956318"/>
              <a:gd name="connsiteX1" fmla="*/ 4626864 w 6455664"/>
              <a:gd name="connsiteY1" fmla="*/ 0 h 1956318"/>
              <a:gd name="connsiteX2" fmla="*/ 6455664 w 6455664"/>
              <a:gd name="connsiteY2" fmla="*/ 1940394 h 1956318"/>
              <a:gd name="connsiteX3" fmla="*/ 1463040 w 6455664"/>
              <a:gd name="connsiteY3" fmla="*/ 1956318 h 1956318"/>
              <a:gd name="connsiteX4" fmla="*/ 0 w 6455664"/>
              <a:gd name="connsiteY4" fmla="*/ 25379 h 1956318"/>
              <a:gd name="connsiteX0" fmla="*/ 0 w 6455664"/>
              <a:gd name="connsiteY0" fmla="*/ 25379 h 1978289"/>
              <a:gd name="connsiteX1" fmla="*/ 4626864 w 6455664"/>
              <a:gd name="connsiteY1" fmla="*/ 0 h 1978289"/>
              <a:gd name="connsiteX2" fmla="*/ 6455664 w 6455664"/>
              <a:gd name="connsiteY2" fmla="*/ 1940394 h 1978289"/>
              <a:gd name="connsiteX3" fmla="*/ 1949423 w 6455664"/>
              <a:gd name="connsiteY3" fmla="*/ 1978289 h 1978289"/>
              <a:gd name="connsiteX4" fmla="*/ 0 w 6455664"/>
              <a:gd name="connsiteY4" fmla="*/ 25379 h 1978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5664" h="1978289">
                <a:moveTo>
                  <a:pt x="0" y="25379"/>
                </a:moveTo>
                <a:lnTo>
                  <a:pt x="4626864" y="0"/>
                </a:lnTo>
                <a:lnTo>
                  <a:pt x="6455664" y="1940394"/>
                </a:lnTo>
                <a:lnTo>
                  <a:pt x="1949423" y="1978289"/>
                </a:lnTo>
                <a:lnTo>
                  <a:pt x="0" y="25379"/>
                </a:lnTo>
                <a:close/>
              </a:path>
            </a:pathLst>
          </a:custGeom>
          <a:solidFill>
            <a:srgbClr val="ABF9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Прямоугольник 5"/>
          <p:cNvSpPr/>
          <p:nvPr/>
        </p:nvSpPr>
        <p:spPr>
          <a:xfrm>
            <a:off x="5666279" y="1017040"/>
            <a:ext cx="1810512" cy="4983480"/>
          </a:xfrm>
          <a:custGeom>
            <a:avLst/>
            <a:gdLst>
              <a:gd name="connsiteX0" fmla="*/ 0 w 1755648"/>
              <a:gd name="connsiteY0" fmla="*/ 0 h 1682496"/>
              <a:gd name="connsiteX1" fmla="*/ 1755648 w 1755648"/>
              <a:gd name="connsiteY1" fmla="*/ 0 h 1682496"/>
              <a:gd name="connsiteX2" fmla="*/ 1755648 w 1755648"/>
              <a:gd name="connsiteY2" fmla="*/ 1682496 h 1682496"/>
              <a:gd name="connsiteX3" fmla="*/ 0 w 1755648"/>
              <a:gd name="connsiteY3" fmla="*/ 1682496 h 1682496"/>
              <a:gd name="connsiteX4" fmla="*/ 0 w 1755648"/>
              <a:gd name="connsiteY4" fmla="*/ 0 h 1682496"/>
              <a:gd name="connsiteX0" fmla="*/ 0 w 1975104"/>
              <a:gd name="connsiteY0" fmla="*/ 0 h 3392424"/>
              <a:gd name="connsiteX1" fmla="*/ 1755648 w 1975104"/>
              <a:gd name="connsiteY1" fmla="*/ 0 h 3392424"/>
              <a:gd name="connsiteX2" fmla="*/ 1975104 w 1975104"/>
              <a:gd name="connsiteY2" fmla="*/ 3392424 h 3392424"/>
              <a:gd name="connsiteX3" fmla="*/ 0 w 1975104"/>
              <a:gd name="connsiteY3" fmla="*/ 1682496 h 3392424"/>
              <a:gd name="connsiteX4" fmla="*/ 0 w 1975104"/>
              <a:gd name="connsiteY4" fmla="*/ 0 h 3392424"/>
              <a:gd name="connsiteX0" fmla="*/ 0 w 1975104"/>
              <a:gd name="connsiteY0" fmla="*/ 0 h 3392424"/>
              <a:gd name="connsiteX1" fmla="*/ 1865376 w 1975104"/>
              <a:gd name="connsiteY1" fmla="*/ 1719072 h 3392424"/>
              <a:gd name="connsiteX2" fmla="*/ 1975104 w 1975104"/>
              <a:gd name="connsiteY2" fmla="*/ 3392424 h 3392424"/>
              <a:gd name="connsiteX3" fmla="*/ 0 w 1975104"/>
              <a:gd name="connsiteY3" fmla="*/ 1682496 h 3392424"/>
              <a:gd name="connsiteX4" fmla="*/ 0 w 1975104"/>
              <a:gd name="connsiteY4" fmla="*/ 0 h 3392424"/>
              <a:gd name="connsiteX0" fmla="*/ 0 w 1865376"/>
              <a:gd name="connsiteY0" fmla="*/ 0 h 3630168"/>
              <a:gd name="connsiteX1" fmla="*/ 1865376 w 1865376"/>
              <a:gd name="connsiteY1" fmla="*/ 1719072 h 3630168"/>
              <a:gd name="connsiteX2" fmla="*/ 1801368 w 1865376"/>
              <a:gd name="connsiteY2" fmla="*/ 3630168 h 3630168"/>
              <a:gd name="connsiteX3" fmla="*/ 0 w 1865376"/>
              <a:gd name="connsiteY3" fmla="*/ 1682496 h 3630168"/>
              <a:gd name="connsiteX4" fmla="*/ 0 w 1865376"/>
              <a:gd name="connsiteY4" fmla="*/ 0 h 3630168"/>
              <a:gd name="connsiteX0" fmla="*/ 0 w 1801368"/>
              <a:gd name="connsiteY0" fmla="*/ 0 h 3630168"/>
              <a:gd name="connsiteX1" fmla="*/ 1801368 w 1801368"/>
              <a:gd name="connsiteY1" fmla="*/ 1052986 h 3630168"/>
              <a:gd name="connsiteX2" fmla="*/ 1801368 w 1801368"/>
              <a:gd name="connsiteY2" fmla="*/ 3630168 h 3630168"/>
              <a:gd name="connsiteX3" fmla="*/ 0 w 1801368"/>
              <a:gd name="connsiteY3" fmla="*/ 1682496 h 3630168"/>
              <a:gd name="connsiteX4" fmla="*/ 0 w 1801368"/>
              <a:gd name="connsiteY4" fmla="*/ 0 h 3630168"/>
              <a:gd name="connsiteX0" fmla="*/ 9144 w 1810512"/>
              <a:gd name="connsiteY0" fmla="*/ 0 h 3630168"/>
              <a:gd name="connsiteX1" fmla="*/ 1810512 w 1810512"/>
              <a:gd name="connsiteY1" fmla="*/ 1052986 h 3630168"/>
              <a:gd name="connsiteX2" fmla="*/ 1810512 w 1810512"/>
              <a:gd name="connsiteY2" fmla="*/ 3630168 h 3630168"/>
              <a:gd name="connsiteX3" fmla="*/ 0 w 1810512"/>
              <a:gd name="connsiteY3" fmla="*/ 2395208 h 3630168"/>
              <a:gd name="connsiteX4" fmla="*/ 9144 w 1810512"/>
              <a:gd name="connsiteY4" fmla="*/ 0 h 3630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0512" h="3630168">
                <a:moveTo>
                  <a:pt x="9144" y="0"/>
                </a:moveTo>
                <a:lnTo>
                  <a:pt x="1810512" y="1052986"/>
                </a:lnTo>
                <a:lnTo>
                  <a:pt x="1810512" y="3630168"/>
                </a:lnTo>
                <a:lnTo>
                  <a:pt x="0" y="2395208"/>
                </a:lnTo>
                <a:lnTo>
                  <a:pt x="9144" y="0"/>
                </a:lnTo>
                <a:close/>
              </a:path>
            </a:pathLst>
          </a:cu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1086040" y="944247"/>
            <a:ext cx="431528" cy="584775"/>
          </a:xfrm>
          <a:prstGeom prst="rect">
            <a:avLst/>
          </a:prstGeom>
          <a:noFill/>
        </p:spPr>
        <p:txBody>
          <a:bodyPr wrap="none" rtlCol="0">
            <a:spAutoFit/>
          </a:bodyPr>
          <a:lstStyle/>
          <a:p>
            <a:r>
              <a:rPr lang="en-US" sz="3200" i="1" dirty="0">
                <a:solidFill>
                  <a:srgbClr val="0070C0"/>
                </a:solidFill>
                <a:latin typeface="ISOCPEUR" panose="020B0604020202020204" pitchFamily="34" charset="0"/>
              </a:rPr>
              <a:t>V</a:t>
            </a:r>
            <a:endParaRPr lang="ru-RU" sz="3200" i="1" dirty="0">
              <a:solidFill>
                <a:srgbClr val="0070C0"/>
              </a:solidFill>
              <a:latin typeface="ISOCPEUR" panose="020B0604020202020204" pitchFamily="34" charset="0"/>
            </a:endParaRPr>
          </a:p>
        </p:txBody>
      </p:sp>
      <p:sp>
        <p:nvSpPr>
          <p:cNvPr id="7" name="TextBox 6"/>
          <p:cNvSpPr txBox="1"/>
          <p:nvPr/>
        </p:nvSpPr>
        <p:spPr>
          <a:xfrm>
            <a:off x="2846547" y="5519366"/>
            <a:ext cx="404278" cy="584775"/>
          </a:xfrm>
          <a:prstGeom prst="rect">
            <a:avLst/>
          </a:prstGeom>
          <a:noFill/>
        </p:spPr>
        <p:txBody>
          <a:bodyPr wrap="none" rtlCol="0">
            <a:spAutoFit/>
          </a:bodyPr>
          <a:lstStyle/>
          <a:p>
            <a:r>
              <a:rPr lang="en-US" sz="3200" i="1" dirty="0" smtClean="0">
                <a:solidFill>
                  <a:srgbClr val="0070C0"/>
                </a:solidFill>
                <a:latin typeface="ISOCPEUR" panose="020B0604020202020204" pitchFamily="34" charset="0"/>
              </a:rPr>
              <a:t>H</a:t>
            </a:r>
            <a:endParaRPr lang="ru-RU" sz="3200" i="1" dirty="0">
              <a:solidFill>
                <a:srgbClr val="0070C0"/>
              </a:solidFill>
              <a:latin typeface="ISOCPEUR" panose="020B0604020202020204" pitchFamily="34" charset="0"/>
            </a:endParaRPr>
          </a:p>
        </p:txBody>
      </p:sp>
      <p:cxnSp>
        <p:nvCxnSpPr>
          <p:cNvPr id="8" name="Прямая соединительная линия 7"/>
          <p:cNvCxnSpPr/>
          <p:nvPr/>
        </p:nvCxnSpPr>
        <p:spPr>
          <a:xfrm flipV="1">
            <a:off x="371903" y="4323171"/>
            <a:ext cx="5294376" cy="13141"/>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0" y="3987497"/>
            <a:ext cx="362600" cy="584775"/>
          </a:xfrm>
          <a:prstGeom prst="rect">
            <a:avLst/>
          </a:prstGeom>
          <a:noFill/>
        </p:spPr>
        <p:txBody>
          <a:bodyPr wrap="squar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sp>
        <p:nvSpPr>
          <p:cNvPr id="10" name="TextBox 9"/>
          <p:cNvSpPr txBox="1"/>
          <p:nvPr/>
        </p:nvSpPr>
        <p:spPr>
          <a:xfrm>
            <a:off x="8005039" y="6113814"/>
            <a:ext cx="816905" cy="523220"/>
          </a:xfrm>
          <a:prstGeom prst="rect">
            <a:avLst/>
          </a:prstGeom>
          <a:noFill/>
        </p:spPr>
        <p:txBody>
          <a:bodyPr wrap="square" rtlCol="0">
            <a:spAutoFit/>
          </a:bodyPr>
          <a:lstStyle/>
          <a:p>
            <a:r>
              <a:rPr lang="en-US" sz="2800" dirty="0"/>
              <a:t>Y</a:t>
            </a:r>
            <a:r>
              <a:rPr lang="en-US" sz="2800" dirty="0" smtClean="0"/>
              <a:t> </a:t>
            </a:r>
            <a:endParaRPr lang="ru-RU" sz="2800" dirty="0"/>
          </a:p>
        </p:txBody>
      </p:sp>
      <p:sp>
        <p:nvSpPr>
          <p:cNvPr id="11" name="TextBox 10"/>
          <p:cNvSpPr txBox="1"/>
          <p:nvPr/>
        </p:nvSpPr>
        <p:spPr>
          <a:xfrm>
            <a:off x="5612450" y="3967677"/>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p:cxnSp>
        <p:nvCxnSpPr>
          <p:cNvPr id="12" name="Прямая соединительная линия 11"/>
          <p:cNvCxnSpPr/>
          <p:nvPr/>
        </p:nvCxnSpPr>
        <p:spPr>
          <a:xfrm flipH="1" flipV="1">
            <a:off x="5638847" y="4313838"/>
            <a:ext cx="2203704" cy="2061586"/>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p:cNvCxnSpPr/>
          <p:nvPr/>
        </p:nvCxnSpPr>
        <p:spPr>
          <a:xfrm flipH="1">
            <a:off x="5666280" y="499717"/>
            <a:ext cx="11935" cy="3841553"/>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14" name="Дуга 13"/>
          <p:cNvSpPr/>
          <p:nvPr/>
        </p:nvSpPr>
        <p:spPr>
          <a:xfrm rot="4030637">
            <a:off x="1782826" y="5361992"/>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15" name="Прямая соединительная линия 14"/>
          <p:cNvCxnSpPr/>
          <p:nvPr/>
        </p:nvCxnSpPr>
        <p:spPr>
          <a:xfrm flipH="1">
            <a:off x="3334148" y="2487208"/>
            <a:ext cx="2339204" cy="4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5684567" y="3009016"/>
            <a:ext cx="744788" cy="648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H="1" flipV="1">
            <a:off x="2617618" y="4375140"/>
            <a:ext cx="1163347" cy="9237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p:nvPr/>
        </p:nvCxnSpPr>
        <p:spPr>
          <a:xfrm flipH="1">
            <a:off x="3780966" y="5298910"/>
            <a:ext cx="2923159" cy="141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flipV="1">
            <a:off x="6429355" y="3637784"/>
            <a:ext cx="0" cy="137492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flipV="1">
            <a:off x="3334148" y="2505128"/>
            <a:ext cx="0" cy="18272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Овал 27"/>
          <p:cNvSpPr/>
          <p:nvPr/>
        </p:nvSpPr>
        <p:spPr>
          <a:xfrm>
            <a:off x="3713537" y="5233963"/>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Дуга 30"/>
          <p:cNvSpPr/>
          <p:nvPr/>
        </p:nvSpPr>
        <p:spPr>
          <a:xfrm rot="2931550">
            <a:off x="6990792" y="1205913"/>
            <a:ext cx="972000" cy="1476000"/>
          </a:xfrm>
          <a:prstGeom prst="arc">
            <a:avLst>
              <a:gd name="adj1" fmla="val 17380408"/>
              <a:gd name="adj2" fmla="val 2329839"/>
            </a:avLst>
          </a:prstGeom>
          <a:ln w="5715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2" name="Дуга 31"/>
          <p:cNvSpPr/>
          <p:nvPr/>
        </p:nvSpPr>
        <p:spPr>
          <a:xfrm rot="4030637">
            <a:off x="6274212" y="5321361"/>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34" name="TextBox 33"/>
          <p:cNvSpPr txBox="1"/>
          <p:nvPr/>
        </p:nvSpPr>
        <p:spPr>
          <a:xfrm>
            <a:off x="4148750" y="4739188"/>
            <a:ext cx="431528" cy="584775"/>
          </a:xfrm>
          <a:prstGeom prst="rect">
            <a:avLst/>
          </a:prstGeom>
          <a:noFill/>
        </p:spPr>
        <p:txBody>
          <a:bodyPr wrap="none" rtlCol="0">
            <a:spAutoFit/>
          </a:bodyPr>
          <a:lstStyle/>
          <a:p>
            <a:r>
              <a:rPr lang="en-US" sz="3200" i="1" dirty="0">
                <a:latin typeface="ISOCPEUR" panose="020B0604020202020204" pitchFamily="34" charset="0"/>
              </a:rPr>
              <a:t>A</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35" name="TextBox 34"/>
              <p:cNvSpPr txBox="1"/>
              <p:nvPr/>
            </p:nvSpPr>
            <p:spPr>
              <a:xfrm>
                <a:off x="3305592" y="3755905"/>
                <a:ext cx="541532" cy="646331"/>
              </a:xfrm>
              <a:prstGeom prst="rect">
                <a:avLst/>
              </a:prstGeom>
              <a:noFill/>
            </p:spPr>
            <p:txBody>
              <a:bodyPr wrap="squar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𝑥</m:t>
                        </m:r>
                      </m:sub>
                    </m:sSub>
                  </m:oMath>
                </a14:m>
                <a:r>
                  <a:rPr lang="en-US" sz="3600" dirty="0" smtClean="0"/>
                  <a:t> </a:t>
                </a:r>
                <a:endParaRPr lang="ru-RU" sz="3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305592" y="3755905"/>
                <a:ext cx="541532" cy="646331"/>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5733813" y="1904951"/>
                <a:ext cx="260778"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𝑏</m:t>
                          </m:r>
                        </m:e>
                        <m:sub>
                          <m:r>
                            <a:rPr lang="en-US" sz="2800" b="0" i="1" smtClean="0">
                              <a:latin typeface="Cambria Math" panose="02040503050406030204" pitchFamily="18" charset="0"/>
                            </a:rPr>
                            <m:t>𝑧</m:t>
                          </m:r>
                        </m:sub>
                      </m:sSub>
                    </m:oMath>
                  </m:oMathPara>
                </a14:m>
                <a:endParaRPr lang="ru-RU" sz="2800" dirty="0"/>
              </a:p>
            </p:txBody>
          </p:sp>
        </mc:Choice>
        <mc:Fallback xmlns="">
          <p:sp>
            <p:nvSpPr>
              <p:cNvPr id="37" name="TextBox 36"/>
              <p:cNvSpPr txBox="1">
                <a:spLocks noRot="1" noChangeAspect="1" noMove="1" noResize="1" noEditPoints="1" noAdjustHandles="1" noChangeArrowheads="1" noChangeShapeType="1" noTextEdit="1"/>
              </p:cNvSpPr>
              <p:nvPr/>
            </p:nvSpPr>
            <p:spPr>
              <a:xfrm>
                <a:off x="5733813" y="1904951"/>
                <a:ext cx="260778" cy="430887"/>
              </a:xfrm>
              <a:prstGeom prst="rect">
                <a:avLst/>
              </a:prstGeom>
              <a:blipFill>
                <a:blip r:embed="rId3"/>
                <a:stretch>
                  <a:fillRect r="-21429"/>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830194" y="4837025"/>
                <a:ext cx="260778" cy="4648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𝑦</m:t>
                          </m:r>
                        </m:sub>
                      </m:sSub>
                    </m:oMath>
                  </m:oMathPara>
                </a14:m>
                <a:endParaRPr lang="ru-RU" sz="2800" i="1" dirty="0">
                  <a:latin typeface="ISOCPEUR" panose="020B0604020202020204" pitchFamily="34" charset="0"/>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830194" y="4837025"/>
                <a:ext cx="260778" cy="464871"/>
              </a:xfrm>
              <a:prstGeom prst="rect">
                <a:avLst/>
              </a:prstGeom>
              <a:blipFill>
                <a:blip r:embed="rId4"/>
                <a:stretch>
                  <a:fillRect r="-37209"/>
                </a:stretch>
              </a:blipFill>
            </p:spPr>
            <p:txBody>
              <a:bodyPr/>
              <a:lstStyle/>
              <a:p>
                <a:r>
                  <a:rPr lang="ru-RU">
                    <a:noFill/>
                  </a:rPr>
                  <a:t> </a:t>
                </a:r>
              </a:p>
            </p:txBody>
          </p:sp>
        </mc:Fallback>
      </mc:AlternateContent>
      <p:sp>
        <p:nvSpPr>
          <p:cNvPr id="42" name="TextBox 41"/>
          <p:cNvSpPr txBox="1"/>
          <p:nvPr/>
        </p:nvSpPr>
        <p:spPr>
          <a:xfrm>
            <a:off x="6857728" y="2248595"/>
            <a:ext cx="550151" cy="584775"/>
          </a:xfrm>
          <a:prstGeom prst="rect">
            <a:avLst/>
          </a:prstGeom>
          <a:noFill/>
        </p:spPr>
        <p:txBody>
          <a:bodyPr wrap="none" rtlCol="0">
            <a:spAutoFit/>
          </a:bodyPr>
          <a:lstStyle/>
          <a:p>
            <a:r>
              <a:rPr lang="en-US" sz="3200" i="1" dirty="0">
                <a:solidFill>
                  <a:srgbClr val="0070C0"/>
                </a:solidFill>
              </a:rPr>
              <a:t>W</a:t>
            </a:r>
            <a:endParaRPr lang="ru-RU" sz="3200" i="1" dirty="0">
              <a:solidFill>
                <a:srgbClr val="0070C0"/>
              </a:solidFill>
            </a:endParaRPr>
          </a:p>
        </p:txBody>
      </p:sp>
      <p:sp>
        <p:nvSpPr>
          <p:cNvPr id="44" name="Дуга 43"/>
          <p:cNvSpPr/>
          <p:nvPr/>
        </p:nvSpPr>
        <p:spPr>
          <a:xfrm rot="2931550">
            <a:off x="6953746" y="3570211"/>
            <a:ext cx="972000" cy="1476000"/>
          </a:xfrm>
          <a:prstGeom prst="arc">
            <a:avLst>
              <a:gd name="adj1" fmla="val 17380408"/>
              <a:gd name="adj2" fmla="val 2329839"/>
            </a:avLst>
          </a:prstGeom>
          <a:ln w="57150">
            <a:solidFill>
              <a:srgbClr val="7030A0"/>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5" name="Прямоугольник 44"/>
          <p:cNvSpPr/>
          <p:nvPr/>
        </p:nvSpPr>
        <p:spPr>
          <a:xfrm>
            <a:off x="3924754" y="6273225"/>
            <a:ext cx="1103187" cy="584775"/>
          </a:xfrm>
          <a:prstGeom prst="rect">
            <a:avLst/>
          </a:prstGeom>
        </p:spPr>
        <p:txBody>
          <a:bodyPr wrap="none">
            <a:spAutoFit/>
          </a:bodyPr>
          <a:lstStyle/>
          <a:p>
            <a:r>
              <a:rPr lang="ru-RU" sz="3200" dirty="0" smtClean="0"/>
              <a:t>Рис.</a:t>
            </a:r>
            <a:r>
              <a:rPr lang="en-US" sz="3200" dirty="0" smtClean="0"/>
              <a:t>9</a:t>
            </a:r>
            <a:endParaRPr lang="ru-RU" sz="3200" dirty="0"/>
          </a:p>
        </p:txBody>
      </p:sp>
      <mc:AlternateContent xmlns:mc="http://schemas.openxmlformats.org/markup-compatibility/2006" xmlns:a14="http://schemas.microsoft.com/office/drawing/2010/main">
        <mc:Choice Requires="a14">
          <p:sp>
            <p:nvSpPr>
              <p:cNvPr id="47" name="TextBox 46"/>
              <p:cNvSpPr txBox="1"/>
              <p:nvPr/>
            </p:nvSpPr>
            <p:spPr>
              <a:xfrm>
                <a:off x="1880215" y="3837813"/>
                <a:ext cx="7982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𝐸</m:t>
                      </m:r>
                    </m:oMath>
                  </m:oMathPara>
                </a14:m>
                <a:endParaRPr lang="ru-RU" sz="2800" i="1" dirty="0">
                  <a:latin typeface="ISOCPEUR" panose="020B0604020202020204" pitchFamily="34"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1880215" y="3837813"/>
                <a:ext cx="798231" cy="523220"/>
              </a:xfrm>
              <a:prstGeom prst="rect">
                <a:avLst/>
              </a:prstGeom>
              <a:blipFill>
                <a:blip r:embed="rId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968119" y="3917256"/>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48" name="TextBox 47"/>
              <p:cNvSpPr txBox="1">
                <a:spLocks noRot="1" noChangeAspect="1" noMove="1" noResize="1" noEditPoints="1" noAdjustHandles="1" noChangeArrowheads="1" noChangeShapeType="1" noTextEdit="1"/>
              </p:cNvSpPr>
              <p:nvPr/>
            </p:nvSpPr>
            <p:spPr>
              <a:xfrm>
                <a:off x="1968119" y="3917256"/>
                <a:ext cx="410689" cy="369332"/>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571146" y="3909026"/>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49" name="TextBox 48"/>
              <p:cNvSpPr txBox="1">
                <a:spLocks noRot="1" noChangeAspect="1" noMove="1" noResize="1" noEditPoints="1" noAdjustHandles="1" noChangeArrowheads="1" noChangeShapeType="1" noTextEdit="1"/>
              </p:cNvSpPr>
              <p:nvPr/>
            </p:nvSpPr>
            <p:spPr>
              <a:xfrm>
                <a:off x="1571146" y="3909026"/>
                <a:ext cx="410689" cy="369332"/>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0" name="TextBox 49"/>
              <p:cNvSpPr txBox="1"/>
              <p:nvPr/>
            </p:nvSpPr>
            <p:spPr>
              <a:xfrm>
                <a:off x="3906632" y="4871923"/>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b="1" i="1" smtClean="0">
                          <a:latin typeface="Cambria Math" panose="02040503050406030204" pitchFamily="18" charset="0"/>
                          <a:ea typeface="Cambria Math" panose="02040503050406030204" pitchFamily="18" charset="0"/>
                        </a:rPr>
                        <m:t>≡</m:t>
                      </m:r>
                    </m:oMath>
                  </m:oMathPara>
                </a14:m>
                <a:endParaRPr lang="ru-RU" b="1" dirty="0"/>
              </a:p>
            </p:txBody>
          </p:sp>
        </mc:Choice>
        <mc:Fallback xmlns="">
          <p:sp>
            <p:nvSpPr>
              <p:cNvPr id="50" name="TextBox 49"/>
              <p:cNvSpPr txBox="1">
                <a:spLocks noRot="1" noChangeAspect="1" noMove="1" noResize="1" noEditPoints="1" noAdjustHandles="1" noChangeArrowheads="1" noChangeShapeType="1" noTextEdit="1"/>
              </p:cNvSpPr>
              <p:nvPr/>
            </p:nvSpPr>
            <p:spPr>
              <a:xfrm>
                <a:off x="3906632" y="4871923"/>
                <a:ext cx="410689" cy="369332"/>
              </a:xfrm>
              <a:prstGeom prst="rect">
                <a:avLst/>
              </a:prstGeom>
              <a:blipFill>
                <a:blip r:embed="rId8"/>
                <a:stretch>
                  <a:fillRect/>
                </a:stretch>
              </a:blipFill>
            </p:spPr>
            <p:txBody>
              <a:bodyPr/>
              <a:lstStyle/>
              <a:p>
                <a:r>
                  <a:rPr lang="ru-RU">
                    <a:noFill/>
                  </a:rPr>
                  <a:t> </a:t>
                </a:r>
              </a:p>
            </p:txBody>
          </p:sp>
        </mc:Fallback>
      </mc:AlternateContent>
      <p:sp>
        <p:nvSpPr>
          <p:cNvPr id="52" name="TextBox 51"/>
          <p:cNvSpPr txBox="1"/>
          <p:nvPr/>
        </p:nvSpPr>
        <p:spPr>
          <a:xfrm>
            <a:off x="2978104" y="1971638"/>
            <a:ext cx="436338" cy="523220"/>
          </a:xfrm>
          <a:prstGeom prst="rect">
            <a:avLst/>
          </a:prstGeom>
          <a:noFill/>
        </p:spPr>
        <p:txBody>
          <a:bodyPr wrap="none" rtlCol="0">
            <a:spAutoFit/>
          </a:bodyPr>
          <a:lstStyle/>
          <a:p>
            <a:r>
              <a:rPr lang="en-US" sz="2800" i="1" dirty="0" smtClean="0">
                <a:latin typeface="ISOCPEUR" panose="020B0604020202020204" pitchFamily="34" charset="0"/>
              </a:rPr>
              <a:t>b‘</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53" name="TextBox 52"/>
              <p:cNvSpPr txBox="1"/>
              <p:nvPr/>
            </p:nvSpPr>
            <p:spPr>
              <a:xfrm>
                <a:off x="5720199" y="2576387"/>
                <a:ext cx="541532" cy="646331"/>
              </a:xfrm>
              <a:prstGeom prst="rect">
                <a:avLst/>
              </a:prstGeom>
              <a:noFill/>
            </p:spPr>
            <p:txBody>
              <a:bodyPr wrap="squar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𝑧</m:t>
                        </m:r>
                      </m:sub>
                    </m:sSub>
                  </m:oMath>
                </a14:m>
                <a:r>
                  <a:rPr lang="en-US" sz="3600" i="1" dirty="0" smtClean="0">
                    <a:latin typeface="ISOCPEUR" panose="020B0604020202020204" pitchFamily="34" charset="0"/>
                  </a:rPr>
                  <a:t> </a:t>
                </a:r>
                <a:endParaRPr lang="ru-RU" sz="3600" i="1" dirty="0">
                  <a:latin typeface="ISOCPEUR" panose="020B0604020202020204" pitchFamily="34" charset="0"/>
                </a:endParaRPr>
              </a:p>
            </p:txBody>
          </p:sp>
        </mc:Choice>
        <mc:Fallback xmlns="">
          <p:sp>
            <p:nvSpPr>
              <p:cNvPr id="53" name="TextBox 52"/>
              <p:cNvSpPr txBox="1">
                <a:spLocks noRot="1" noChangeAspect="1" noMove="1" noResize="1" noEditPoints="1" noAdjustHandles="1" noChangeArrowheads="1" noChangeShapeType="1" noTextEdit="1"/>
              </p:cNvSpPr>
              <p:nvPr/>
            </p:nvSpPr>
            <p:spPr>
              <a:xfrm>
                <a:off x="5720199" y="2576387"/>
                <a:ext cx="541532" cy="646331"/>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3234014" y="2068389"/>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b="1" i="1" smtClean="0">
                          <a:latin typeface="Cambria Math" panose="02040503050406030204" pitchFamily="18" charset="0"/>
                          <a:ea typeface="Cambria Math" panose="02040503050406030204" pitchFamily="18" charset="0"/>
                        </a:rPr>
                        <m:t>≡</m:t>
                      </m:r>
                    </m:oMath>
                  </m:oMathPara>
                </a14:m>
                <a:endParaRPr lang="ru-RU" b="1" dirty="0"/>
              </a:p>
            </p:txBody>
          </p:sp>
        </mc:Choice>
        <mc:Fallback xmlns="">
          <p:sp>
            <p:nvSpPr>
              <p:cNvPr id="55" name="TextBox 54"/>
              <p:cNvSpPr txBox="1">
                <a:spLocks noRot="1" noChangeAspect="1" noMove="1" noResize="1" noEditPoints="1" noAdjustHandles="1" noChangeArrowheads="1" noChangeShapeType="1" noTextEdit="1"/>
              </p:cNvSpPr>
              <p:nvPr/>
            </p:nvSpPr>
            <p:spPr>
              <a:xfrm>
                <a:off x="3234014" y="2068389"/>
                <a:ext cx="410689" cy="369332"/>
              </a:xfrm>
              <a:prstGeom prst="rect">
                <a:avLst/>
              </a:prstGeom>
              <a:blipFill>
                <a:blip r:embed="rId10"/>
                <a:stretch>
                  <a:fillRect/>
                </a:stretch>
              </a:blipFill>
            </p:spPr>
            <p:txBody>
              <a:bodyPr/>
              <a:lstStyle/>
              <a:p>
                <a:r>
                  <a:rPr lang="ru-RU">
                    <a:noFill/>
                  </a:rPr>
                  <a:t> </a:t>
                </a:r>
              </a:p>
            </p:txBody>
          </p:sp>
        </mc:Fallback>
      </mc:AlternateContent>
      <p:sp>
        <p:nvSpPr>
          <p:cNvPr id="56" name="TextBox 55"/>
          <p:cNvSpPr txBox="1"/>
          <p:nvPr/>
        </p:nvSpPr>
        <p:spPr>
          <a:xfrm>
            <a:off x="3488311" y="1922460"/>
            <a:ext cx="407484" cy="584775"/>
          </a:xfrm>
          <a:prstGeom prst="rect">
            <a:avLst/>
          </a:prstGeom>
          <a:noFill/>
        </p:spPr>
        <p:txBody>
          <a:bodyPr wrap="none" rtlCol="0">
            <a:spAutoFit/>
          </a:bodyPr>
          <a:lstStyle/>
          <a:p>
            <a:r>
              <a:rPr lang="en-US" sz="3200" i="1" dirty="0">
                <a:latin typeface="ISOCPEUR" panose="020B0604020202020204" pitchFamily="34" charset="0"/>
              </a:rPr>
              <a:t>B</a:t>
            </a:r>
            <a:endParaRPr lang="ru-RU" sz="3200" i="1" dirty="0">
              <a:latin typeface="ISOCPEUR" panose="020B0604020202020204" pitchFamily="34" charset="0"/>
            </a:endParaRPr>
          </a:p>
        </p:txBody>
      </p:sp>
      <p:sp>
        <p:nvSpPr>
          <p:cNvPr id="61" name="TextBox 60"/>
          <p:cNvSpPr txBox="1"/>
          <p:nvPr/>
        </p:nvSpPr>
        <p:spPr>
          <a:xfrm>
            <a:off x="1383246" y="3794993"/>
            <a:ext cx="436338" cy="523220"/>
          </a:xfrm>
          <a:prstGeom prst="rect">
            <a:avLst/>
          </a:prstGeom>
          <a:noFill/>
        </p:spPr>
        <p:txBody>
          <a:bodyPr wrap="none" rtlCol="0">
            <a:spAutoFit/>
          </a:bodyPr>
          <a:lstStyle/>
          <a:p>
            <a:r>
              <a:rPr lang="en-US" sz="2800" i="1" dirty="0">
                <a:latin typeface="ISOCPEUR" panose="020B0604020202020204" pitchFamily="34" charset="0"/>
              </a:rPr>
              <a:t>e</a:t>
            </a:r>
            <a:r>
              <a:rPr lang="en-US" sz="2800" i="1" dirty="0" smtClean="0">
                <a:latin typeface="ISOCPEUR" panose="020B0604020202020204" pitchFamily="34" charset="0"/>
              </a:rPr>
              <a:t>’</a:t>
            </a:r>
            <a:endParaRPr lang="ru-RU" sz="2800" i="1" dirty="0">
              <a:latin typeface="ISOCPEUR" panose="020B0604020202020204" pitchFamily="34" charset="0"/>
            </a:endParaRPr>
          </a:p>
        </p:txBody>
      </p:sp>
      <p:sp>
        <p:nvSpPr>
          <p:cNvPr id="62" name="TextBox 61"/>
          <p:cNvSpPr txBox="1"/>
          <p:nvPr/>
        </p:nvSpPr>
        <p:spPr>
          <a:xfrm>
            <a:off x="6467074" y="3291534"/>
            <a:ext cx="516488" cy="523220"/>
          </a:xfrm>
          <a:prstGeom prst="rect">
            <a:avLst/>
          </a:prstGeom>
          <a:noFill/>
        </p:spPr>
        <p:txBody>
          <a:bodyPr wrap="none" rtlCol="0">
            <a:spAutoFit/>
          </a:bodyPr>
          <a:lstStyle/>
          <a:p>
            <a:r>
              <a:rPr lang="en-US" sz="2800" dirty="0" smtClean="0"/>
              <a:t>c‘’</a:t>
            </a:r>
            <a:endParaRPr lang="ru-RU" sz="2800" dirty="0"/>
          </a:p>
        </p:txBody>
      </p:sp>
      <mc:AlternateContent xmlns:mc="http://schemas.openxmlformats.org/markup-compatibility/2006" xmlns:a14="http://schemas.microsoft.com/office/drawing/2010/main">
        <mc:Choice Requires="a14">
          <p:sp>
            <p:nvSpPr>
              <p:cNvPr id="63" name="TextBox 62"/>
              <p:cNvSpPr txBox="1"/>
              <p:nvPr/>
            </p:nvSpPr>
            <p:spPr>
              <a:xfrm>
                <a:off x="6380804" y="4388250"/>
                <a:ext cx="541532" cy="646331"/>
              </a:xfrm>
              <a:prstGeom prst="rect">
                <a:avLst/>
              </a:prstGeom>
              <a:noFill/>
            </p:spPr>
            <p:txBody>
              <a:bodyPr wrap="square"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𝑦</m:t>
                        </m:r>
                      </m:sub>
                    </m:sSub>
                  </m:oMath>
                </a14:m>
                <a:r>
                  <a:rPr lang="en-US" sz="3600" dirty="0" smtClean="0"/>
                  <a:t> </a:t>
                </a:r>
                <a:endParaRPr lang="ru-RU" sz="3600" dirty="0"/>
              </a:p>
            </p:txBody>
          </p:sp>
        </mc:Choice>
        <mc:Fallback xmlns="">
          <p:sp>
            <p:nvSpPr>
              <p:cNvPr id="63" name="TextBox 62"/>
              <p:cNvSpPr txBox="1">
                <a:spLocks noRot="1" noChangeAspect="1" noMove="1" noResize="1" noEditPoints="1" noAdjustHandles="1" noChangeArrowheads="1" noChangeShapeType="1" noTextEdit="1"/>
              </p:cNvSpPr>
              <p:nvPr/>
            </p:nvSpPr>
            <p:spPr>
              <a:xfrm>
                <a:off x="6380804" y="4388250"/>
                <a:ext cx="541532" cy="646331"/>
              </a:xfrm>
              <a:prstGeom prst="rect">
                <a:avLst/>
              </a:prstGeom>
              <a:blipFill>
                <a:blip r:embed="rId11"/>
                <a:stretch>
                  <a:fillRect/>
                </a:stretch>
              </a:blipFill>
            </p:spPr>
            <p:txBody>
              <a:bodyPr/>
              <a:lstStyle/>
              <a:p>
                <a:r>
                  <a:rPr lang="ru-RU">
                    <a:noFill/>
                  </a:rPr>
                  <a:t> </a:t>
                </a:r>
              </a:p>
            </p:txBody>
          </p:sp>
        </mc:Fallback>
      </mc:AlternateContent>
      <p:sp>
        <p:nvSpPr>
          <p:cNvPr id="67" name="TextBox 66"/>
          <p:cNvSpPr txBox="1"/>
          <p:nvPr/>
        </p:nvSpPr>
        <p:spPr>
          <a:xfrm>
            <a:off x="1804512" y="3813686"/>
            <a:ext cx="352982" cy="523220"/>
          </a:xfrm>
          <a:prstGeom prst="rect">
            <a:avLst/>
          </a:prstGeom>
          <a:noFill/>
        </p:spPr>
        <p:txBody>
          <a:bodyPr wrap="none" rtlCol="0">
            <a:spAutoFit/>
          </a:bodyPr>
          <a:lstStyle/>
          <a:p>
            <a:r>
              <a:rPr lang="en-US" sz="2800" i="1" dirty="0">
                <a:latin typeface="ISOCPEUR" panose="020B0604020202020204" pitchFamily="34" charset="0"/>
              </a:rPr>
              <a:t>e</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68" name="TextBox 67"/>
              <p:cNvSpPr txBox="1"/>
              <p:nvPr/>
            </p:nvSpPr>
            <p:spPr>
              <a:xfrm>
                <a:off x="7446575" y="5255293"/>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68" name="TextBox 67"/>
              <p:cNvSpPr txBox="1">
                <a:spLocks noRot="1" noChangeAspect="1" noMove="1" noResize="1" noEditPoints="1" noAdjustHandles="1" noChangeArrowheads="1" noChangeShapeType="1" noTextEdit="1"/>
              </p:cNvSpPr>
              <p:nvPr/>
            </p:nvSpPr>
            <p:spPr>
              <a:xfrm>
                <a:off x="7446575" y="5255293"/>
                <a:ext cx="410689" cy="369332"/>
              </a:xfrm>
              <a:prstGeom prst="rect">
                <a:avLst/>
              </a:prstGeom>
              <a:blipFill>
                <a:blip r:embed="rId1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7908347" y="5229297"/>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69" name="TextBox 68"/>
              <p:cNvSpPr txBox="1">
                <a:spLocks noRot="1" noChangeAspect="1" noMove="1" noResize="1" noEditPoints="1" noAdjustHandles="1" noChangeArrowheads="1" noChangeShapeType="1" noTextEdit="1"/>
              </p:cNvSpPr>
              <p:nvPr/>
            </p:nvSpPr>
            <p:spPr>
              <a:xfrm>
                <a:off x="7908347" y="5229297"/>
                <a:ext cx="410689" cy="369332"/>
              </a:xfrm>
              <a:prstGeom prst="rect">
                <a:avLst/>
              </a:prstGeom>
              <a:blipFill>
                <a:blip r:embed="rId13"/>
                <a:stretch>
                  <a:fillRect/>
                </a:stretch>
              </a:blipFill>
            </p:spPr>
            <p:txBody>
              <a:bodyPr/>
              <a:lstStyle/>
              <a:p>
                <a:r>
                  <a:rPr lang="ru-RU">
                    <a:noFill/>
                  </a:rPr>
                  <a:t> </a:t>
                </a:r>
              </a:p>
            </p:txBody>
          </p:sp>
        </mc:Fallback>
      </mc:AlternateContent>
      <p:sp>
        <p:nvSpPr>
          <p:cNvPr id="70" name="TextBox 69"/>
          <p:cNvSpPr txBox="1"/>
          <p:nvPr/>
        </p:nvSpPr>
        <p:spPr>
          <a:xfrm>
            <a:off x="7673551" y="5191877"/>
            <a:ext cx="495649" cy="523220"/>
          </a:xfrm>
          <a:prstGeom prst="rect">
            <a:avLst/>
          </a:prstGeom>
          <a:noFill/>
        </p:spPr>
        <p:txBody>
          <a:bodyPr wrap="none" rtlCol="0">
            <a:spAutoFit/>
          </a:bodyPr>
          <a:lstStyle/>
          <a:p>
            <a:r>
              <a:rPr lang="en-US" sz="2800" i="1" dirty="0">
                <a:latin typeface="ISOCPEUR" panose="020B0604020202020204" pitchFamily="34" charset="0"/>
              </a:rPr>
              <a:t>f</a:t>
            </a:r>
            <a:r>
              <a:rPr lang="en-US" sz="2800" i="1" dirty="0" smtClean="0">
                <a:latin typeface="ISOCPEUR" panose="020B0604020202020204" pitchFamily="34" charset="0"/>
              </a:rPr>
              <a:t>‘’</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71" name="TextBox 70"/>
              <p:cNvSpPr txBox="1"/>
              <p:nvPr/>
            </p:nvSpPr>
            <p:spPr>
              <a:xfrm>
                <a:off x="7227779" y="5208911"/>
                <a:ext cx="396775" cy="4648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𝑓</m:t>
                          </m:r>
                        </m:e>
                        <m:sub>
                          <m:r>
                            <a:rPr lang="en-US" sz="2800" b="0" i="1" smtClean="0">
                              <a:latin typeface="Cambria Math" panose="02040503050406030204" pitchFamily="18" charset="0"/>
                            </a:rPr>
                            <m:t>𝑦</m:t>
                          </m:r>
                        </m:sub>
                      </m:sSub>
                    </m:oMath>
                  </m:oMathPara>
                </a14:m>
                <a:endParaRPr lang="ru-RU" sz="2800" dirty="0"/>
              </a:p>
            </p:txBody>
          </p:sp>
        </mc:Choice>
        <mc:Fallback xmlns="">
          <p:sp>
            <p:nvSpPr>
              <p:cNvPr id="71" name="TextBox 70"/>
              <p:cNvSpPr txBox="1">
                <a:spLocks noRot="1" noChangeAspect="1" noMove="1" noResize="1" noEditPoints="1" noAdjustHandles="1" noChangeArrowheads="1" noChangeShapeType="1" noTextEdit="1"/>
              </p:cNvSpPr>
              <p:nvPr/>
            </p:nvSpPr>
            <p:spPr>
              <a:xfrm>
                <a:off x="7227779" y="5208911"/>
                <a:ext cx="396775" cy="464871"/>
              </a:xfrm>
              <a:prstGeom prst="rect">
                <a:avLst/>
              </a:prstGeom>
              <a:blipFill>
                <a:blip r:embed="rId14"/>
                <a:stretch>
                  <a:fillRect/>
                </a:stretch>
              </a:blipFill>
            </p:spPr>
            <p:txBody>
              <a:bodyPr/>
              <a:lstStyle/>
              <a:p>
                <a:r>
                  <a:rPr lang="ru-RU">
                    <a:noFill/>
                  </a:rPr>
                  <a:t> </a:t>
                </a:r>
              </a:p>
            </p:txBody>
          </p:sp>
        </mc:Fallback>
      </mc:AlternateContent>
      <p:sp>
        <p:nvSpPr>
          <p:cNvPr id="72" name="TextBox 71"/>
          <p:cNvSpPr txBox="1"/>
          <p:nvPr/>
        </p:nvSpPr>
        <p:spPr>
          <a:xfrm>
            <a:off x="8197529" y="5130777"/>
            <a:ext cx="373820" cy="584775"/>
          </a:xfrm>
          <a:prstGeom prst="rect">
            <a:avLst/>
          </a:prstGeom>
          <a:noFill/>
        </p:spPr>
        <p:txBody>
          <a:bodyPr wrap="none" rtlCol="0">
            <a:spAutoFit/>
          </a:bodyPr>
          <a:lstStyle/>
          <a:p>
            <a:r>
              <a:rPr lang="en-US" sz="3200" i="1" dirty="0">
                <a:latin typeface="ISOCPEUR" panose="020B0604020202020204" pitchFamily="34" charset="0"/>
              </a:rPr>
              <a:t>F</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78" name="TextBox 77"/>
              <p:cNvSpPr txBox="1"/>
              <p:nvPr/>
            </p:nvSpPr>
            <p:spPr>
              <a:xfrm>
                <a:off x="6850292" y="3923438"/>
                <a:ext cx="90409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𝑓</m:t>
                      </m:r>
                    </m:oMath>
                  </m:oMathPara>
                </a14:m>
                <a:endParaRPr lang="ru-RU" sz="2800" i="1" dirty="0">
                  <a:latin typeface="ISOCPEUR" panose="020B0604020202020204" pitchFamily="34" charset="0"/>
                </a:endParaRPr>
              </a:p>
            </p:txBody>
          </p:sp>
        </mc:Choice>
        <mc:Fallback xmlns="">
          <p:sp>
            <p:nvSpPr>
              <p:cNvPr id="78" name="TextBox 77"/>
              <p:cNvSpPr txBox="1">
                <a:spLocks noRot="1" noChangeAspect="1" noMove="1" noResize="1" noEditPoints="1" noAdjustHandles="1" noChangeArrowheads="1" noChangeShapeType="1" noTextEdit="1"/>
              </p:cNvSpPr>
              <p:nvPr/>
            </p:nvSpPr>
            <p:spPr>
              <a:xfrm>
                <a:off x="6850292" y="3923438"/>
                <a:ext cx="904094" cy="523220"/>
              </a:xfrm>
              <a:prstGeom prst="rect">
                <a:avLst/>
              </a:prstGeom>
              <a:blipFill>
                <a:blip r:embed="rId15"/>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6379281" y="4020094"/>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79" name="TextBox 78"/>
              <p:cNvSpPr txBox="1">
                <a:spLocks noRot="1" noChangeAspect="1" noMove="1" noResize="1" noEditPoints="1" noAdjustHandles="1" noChangeArrowheads="1" noChangeShapeType="1" noTextEdit="1"/>
              </p:cNvSpPr>
              <p:nvPr/>
            </p:nvSpPr>
            <p:spPr>
              <a:xfrm>
                <a:off x="6379281" y="4020094"/>
                <a:ext cx="410689" cy="369332"/>
              </a:xfrm>
              <a:prstGeom prst="rect">
                <a:avLst/>
              </a:prstGeom>
              <a:blipFill>
                <a:blip r:embed="rId1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5791290" y="4025326"/>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80" name="TextBox 79"/>
              <p:cNvSpPr txBox="1">
                <a:spLocks noRot="1" noChangeAspect="1" noMove="1" noResize="1" noEditPoints="1" noAdjustHandles="1" noChangeArrowheads="1" noChangeShapeType="1" noTextEdit="1"/>
              </p:cNvSpPr>
              <p:nvPr/>
            </p:nvSpPr>
            <p:spPr>
              <a:xfrm>
                <a:off x="5791290" y="4025326"/>
                <a:ext cx="410689" cy="369332"/>
              </a:xfrm>
              <a:prstGeom prst="rect">
                <a:avLst/>
              </a:prstGeom>
              <a:blipFill>
                <a:blip r:embed="rId17"/>
                <a:stretch>
                  <a:fillRect/>
                </a:stretch>
              </a:blipFill>
            </p:spPr>
            <p:txBody>
              <a:bodyPr/>
              <a:lstStyle/>
              <a:p>
                <a:r>
                  <a:rPr lang="ru-RU">
                    <a:noFill/>
                  </a:rPr>
                  <a:t> </a:t>
                </a:r>
              </a:p>
            </p:txBody>
          </p:sp>
        </mc:Fallback>
      </mc:AlternateContent>
      <p:sp>
        <p:nvSpPr>
          <p:cNvPr id="81" name="TextBox 80"/>
          <p:cNvSpPr txBox="1"/>
          <p:nvPr/>
        </p:nvSpPr>
        <p:spPr>
          <a:xfrm>
            <a:off x="6668585" y="3928733"/>
            <a:ext cx="352982" cy="523220"/>
          </a:xfrm>
          <a:prstGeom prst="rect">
            <a:avLst/>
          </a:prstGeom>
          <a:noFill/>
        </p:spPr>
        <p:txBody>
          <a:bodyPr wrap="none" rtlCol="0">
            <a:spAutoFit/>
          </a:bodyPr>
          <a:lstStyle/>
          <a:p>
            <a:r>
              <a:rPr lang="en-US" sz="2800" i="1" dirty="0" smtClean="0">
                <a:latin typeface="ISOCPEUR" panose="020B0604020202020204" pitchFamily="34" charset="0"/>
              </a:rPr>
              <a:t>d</a:t>
            </a:r>
            <a:endParaRPr lang="ru-RU" sz="2800" i="1" dirty="0">
              <a:latin typeface="ISOCPEUR" panose="020B0604020202020204" pitchFamily="34" charset="0"/>
            </a:endParaRPr>
          </a:p>
        </p:txBody>
      </p:sp>
      <p:sp>
        <p:nvSpPr>
          <p:cNvPr id="82" name="TextBox 81"/>
          <p:cNvSpPr txBox="1"/>
          <p:nvPr/>
        </p:nvSpPr>
        <p:spPr>
          <a:xfrm>
            <a:off x="6047524" y="3888695"/>
            <a:ext cx="593432" cy="584775"/>
          </a:xfrm>
          <a:prstGeom prst="rect">
            <a:avLst/>
          </a:prstGeom>
          <a:noFill/>
        </p:spPr>
        <p:txBody>
          <a:bodyPr wrap="none" rtlCol="0">
            <a:spAutoFit/>
          </a:bodyPr>
          <a:lstStyle/>
          <a:p>
            <a:r>
              <a:rPr lang="en-US" sz="3200" dirty="0"/>
              <a:t>e</a:t>
            </a:r>
            <a:r>
              <a:rPr lang="en-US" sz="3200" dirty="0" smtClean="0"/>
              <a:t>’’</a:t>
            </a:r>
            <a:endParaRPr lang="ru-RU" sz="3200" dirty="0"/>
          </a:p>
        </p:txBody>
      </p:sp>
      <mc:AlternateContent xmlns:mc="http://schemas.openxmlformats.org/markup-compatibility/2006" xmlns:a14="http://schemas.microsoft.com/office/drawing/2010/main">
        <mc:Choice Requires="a14">
          <p:sp>
            <p:nvSpPr>
              <p:cNvPr id="85" name="TextBox 84"/>
              <p:cNvSpPr txBox="1"/>
              <p:nvPr/>
            </p:nvSpPr>
            <p:spPr>
              <a:xfrm>
                <a:off x="6331290" y="1237812"/>
                <a:ext cx="7610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𝐷</m:t>
                      </m:r>
                    </m:oMath>
                  </m:oMathPara>
                </a14:m>
                <a:endParaRPr lang="ru-RU" sz="2800" dirty="0"/>
              </a:p>
            </p:txBody>
          </p:sp>
        </mc:Choice>
        <mc:Fallback xmlns="">
          <p:sp>
            <p:nvSpPr>
              <p:cNvPr id="85" name="TextBox 84"/>
              <p:cNvSpPr txBox="1">
                <a:spLocks noRot="1" noChangeAspect="1" noMove="1" noResize="1" noEditPoints="1" noAdjustHandles="1" noChangeArrowheads="1" noChangeShapeType="1" noTextEdit="1"/>
              </p:cNvSpPr>
              <p:nvPr/>
            </p:nvSpPr>
            <p:spPr>
              <a:xfrm>
                <a:off x="6331290" y="1237812"/>
                <a:ext cx="761042" cy="523220"/>
              </a:xfrm>
              <a:prstGeom prst="rect">
                <a:avLst/>
              </a:prstGeom>
              <a:blipFill>
                <a:blip r:embed="rId1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6" name="TextBox 85"/>
              <p:cNvSpPr txBox="1"/>
              <p:nvPr/>
            </p:nvSpPr>
            <p:spPr>
              <a:xfrm>
                <a:off x="6348916" y="1292766"/>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i="1" dirty="0">
                  <a:latin typeface="ISOCPEUR" panose="020B0604020202020204" pitchFamily="34" charset="0"/>
                </a:endParaRPr>
              </a:p>
            </p:txBody>
          </p:sp>
        </mc:Choice>
        <mc:Fallback xmlns="">
          <p:sp>
            <p:nvSpPr>
              <p:cNvPr id="86" name="TextBox 85"/>
              <p:cNvSpPr txBox="1">
                <a:spLocks noRot="1" noChangeAspect="1" noMove="1" noResize="1" noEditPoints="1" noAdjustHandles="1" noChangeArrowheads="1" noChangeShapeType="1" noTextEdit="1"/>
              </p:cNvSpPr>
              <p:nvPr/>
            </p:nvSpPr>
            <p:spPr>
              <a:xfrm>
                <a:off x="6348916" y="1292766"/>
                <a:ext cx="459261" cy="369332"/>
              </a:xfrm>
              <a:prstGeom prst="rect">
                <a:avLst/>
              </a:prstGeom>
              <a:blipFill>
                <a:blip r:embed="rId1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7" name="TextBox 86"/>
              <p:cNvSpPr txBox="1"/>
              <p:nvPr/>
            </p:nvSpPr>
            <p:spPr>
              <a:xfrm>
                <a:off x="5875257" y="1340832"/>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87" name="TextBox 86"/>
              <p:cNvSpPr txBox="1">
                <a:spLocks noRot="1" noChangeAspect="1" noMove="1" noResize="1" noEditPoints="1" noAdjustHandles="1" noChangeArrowheads="1" noChangeShapeType="1" noTextEdit="1"/>
              </p:cNvSpPr>
              <p:nvPr/>
            </p:nvSpPr>
            <p:spPr>
              <a:xfrm>
                <a:off x="5875257" y="1340832"/>
                <a:ext cx="410689" cy="369332"/>
              </a:xfrm>
              <a:prstGeom prst="rect">
                <a:avLst/>
              </a:prstGeom>
              <a:blipFill>
                <a:blip r:embed="rId20"/>
                <a:stretch>
                  <a:fillRect/>
                </a:stretch>
              </a:blipFill>
            </p:spPr>
            <p:txBody>
              <a:bodyPr/>
              <a:lstStyle/>
              <a:p>
                <a:r>
                  <a:rPr lang="ru-RU">
                    <a:noFill/>
                  </a:rPr>
                  <a:t> </a:t>
                </a:r>
              </a:p>
            </p:txBody>
          </p:sp>
        </mc:Fallback>
      </mc:AlternateContent>
      <p:sp>
        <p:nvSpPr>
          <p:cNvPr id="88" name="TextBox 87"/>
          <p:cNvSpPr txBox="1"/>
          <p:nvPr/>
        </p:nvSpPr>
        <p:spPr>
          <a:xfrm>
            <a:off x="5708980" y="1231683"/>
            <a:ext cx="519694" cy="523220"/>
          </a:xfrm>
          <a:prstGeom prst="rect">
            <a:avLst/>
          </a:prstGeom>
          <a:noFill/>
        </p:spPr>
        <p:txBody>
          <a:bodyPr wrap="none" rtlCol="0">
            <a:spAutoFit/>
          </a:bodyPr>
          <a:lstStyle/>
          <a:p>
            <a:r>
              <a:rPr lang="en-US" sz="2800" i="1" dirty="0">
                <a:latin typeface="ISOCPEUR" panose="020B0604020202020204" pitchFamily="34" charset="0"/>
              </a:rPr>
              <a:t>d</a:t>
            </a:r>
            <a:r>
              <a:rPr lang="en-US" sz="2800" i="1" dirty="0" smtClean="0">
                <a:latin typeface="ISOCPEUR" panose="020B0604020202020204" pitchFamily="34" charset="0"/>
              </a:rPr>
              <a:t>’’</a:t>
            </a:r>
            <a:endParaRPr lang="ru-RU" sz="2800" i="1" dirty="0">
              <a:latin typeface="ISOCPEUR" panose="020B0604020202020204" pitchFamily="34" charset="0"/>
            </a:endParaRPr>
          </a:p>
        </p:txBody>
      </p:sp>
      <p:sp>
        <p:nvSpPr>
          <p:cNvPr id="89" name="TextBox 88"/>
          <p:cNvSpPr txBox="1"/>
          <p:nvPr/>
        </p:nvSpPr>
        <p:spPr>
          <a:xfrm>
            <a:off x="6100470" y="1231385"/>
            <a:ext cx="436338" cy="523220"/>
          </a:xfrm>
          <a:prstGeom prst="rect">
            <a:avLst/>
          </a:prstGeom>
          <a:noFill/>
        </p:spPr>
        <p:txBody>
          <a:bodyPr wrap="none" rtlCol="0">
            <a:spAutoFit/>
          </a:bodyPr>
          <a:lstStyle/>
          <a:p>
            <a:r>
              <a:rPr lang="en-US" sz="2800" i="1" dirty="0">
                <a:latin typeface="ISOCPEUR" panose="020B0604020202020204" pitchFamily="34" charset="0"/>
              </a:rPr>
              <a:t>d</a:t>
            </a:r>
            <a:r>
              <a:rPr lang="en-US" sz="2800" i="1" dirty="0" smtClean="0">
                <a:latin typeface="ISOCPEUR" panose="020B0604020202020204" pitchFamily="34" charset="0"/>
              </a:rPr>
              <a:t>’</a:t>
            </a:r>
            <a:endParaRPr lang="ru-RU" sz="2800" i="1" dirty="0">
              <a:latin typeface="ISOCPEUR" panose="020B0604020202020204" pitchFamily="34" charset="0"/>
            </a:endParaRPr>
          </a:p>
        </p:txBody>
      </p:sp>
      <p:sp>
        <p:nvSpPr>
          <p:cNvPr id="73" name="TextBox 72"/>
          <p:cNvSpPr txBox="1"/>
          <p:nvPr/>
        </p:nvSpPr>
        <p:spPr>
          <a:xfrm>
            <a:off x="5826334" y="247784"/>
            <a:ext cx="402765" cy="523220"/>
          </a:xfrm>
          <a:prstGeom prst="rect">
            <a:avLst/>
          </a:prstGeom>
          <a:noFill/>
        </p:spPr>
        <p:txBody>
          <a:bodyPr wrap="square" rtlCol="0">
            <a:spAutoFit/>
          </a:bodyPr>
          <a:lstStyle/>
          <a:p>
            <a:r>
              <a:rPr lang="en-US" sz="2800" dirty="0" smtClean="0"/>
              <a:t>z </a:t>
            </a:r>
            <a:endParaRPr lang="ru-RU" sz="2800" dirty="0"/>
          </a:p>
        </p:txBody>
      </p:sp>
      <mc:AlternateContent xmlns:mc="http://schemas.openxmlformats.org/markup-compatibility/2006" xmlns:a14="http://schemas.microsoft.com/office/drawing/2010/main">
        <mc:Choice Requires="a14">
          <p:sp>
            <p:nvSpPr>
              <p:cNvPr id="74" name="TextBox 73"/>
              <p:cNvSpPr txBox="1"/>
              <p:nvPr/>
            </p:nvSpPr>
            <p:spPr>
              <a:xfrm>
                <a:off x="6630968" y="343256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b="1" i="1" smtClean="0">
                          <a:latin typeface="Cambria Math" panose="02040503050406030204" pitchFamily="18" charset="0"/>
                          <a:ea typeface="Cambria Math" panose="02040503050406030204" pitchFamily="18" charset="0"/>
                        </a:rPr>
                        <m:t>≡</m:t>
                      </m:r>
                    </m:oMath>
                  </m:oMathPara>
                </a14:m>
                <a:endParaRPr lang="ru-RU" b="1" i="1" dirty="0">
                  <a:latin typeface="ISOCPEUR" panose="020B0604020202020204" pitchFamily="34" charset="0"/>
                </a:endParaRPr>
              </a:p>
            </p:txBody>
          </p:sp>
        </mc:Choice>
        <mc:Fallback xmlns="">
          <p:sp>
            <p:nvSpPr>
              <p:cNvPr id="74" name="TextBox 73"/>
              <p:cNvSpPr txBox="1">
                <a:spLocks noRot="1" noChangeAspect="1" noMove="1" noResize="1" noEditPoints="1" noAdjustHandles="1" noChangeArrowheads="1" noChangeShapeType="1" noTextEdit="1"/>
              </p:cNvSpPr>
              <p:nvPr/>
            </p:nvSpPr>
            <p:spPr>
              <a:xfrm>
                <a:off x="6630968" y="3432569"/>
                <a:ext cx="447558" cy="369332"/>
              </a:xfrm>
              <a:prstGeom prst="rect">
                <a:avLst/>
              </a:prstGeom>
              <a:blipFill>
                <a:blip r:embed="rId21"/>
                <a:stretch>
                  <a:fillRect/>
                </a:stretch>
              </a:blipFill>
            </p:spPr>
            <p:txBody>
              <a:bodyPr/>
              <a:lstStyle/>
              <a:p>
                <a:r>
                  <a:rPr lang="ru-RU">
                    <a:noFill/>
                  </a:rPr>
                  <a:t> </a:t>
                </a:r>
              </a:p>
            </p:txBody>
          </p:sp>
        </mc:Fallback>
      </mc:AlternateContent>
      <p:sp>
        <p:nvSpPr>
          <p:cNvPr id="75" name="TextBox 74"/>
          <p:cNvSpPr txBox="1"/>
          <p:nvPr/>
        </p:nvSpPr>
        <p:spPr>
          <a:xfrm>
            <a:off x="6885265" y="3286640"/>
            <a:ext cx="377026" cy="584775"/>
          </a:xfrm>
          <a:prstGeom prst="rect">
            <a:avLst/>
          </a:prstGeom>
          <a:noFill/>
        </p:spPr>
        <p:txBody>
          <a:bodyPr wrap="none" rtlCol="0">
            <a:spAutoFit/>
          </a:bodyPr>
          <a:lstStyle/>
          <a:p>
            <a:r>
              <a:rPr lang="en-US" sz="3200" i="1" dirty="0">
                <a:latin typeface="ISOCPEUR" panose="020B0604020202020204" pitchFamily="34" charset="0"/>
              </a:rPr>
              <a:t>C</a:t>
            </a:r>
            <a:endParaRPr lang="ru-RU" sz="32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76" name="TextBox 75"/>
              <p:cNvSpPr txBox="1"/>
              <p:nvPr/>
            </p:nvSpPr>
            <p:spPr>
              <a:xfrm>
                <a:off x="2582188" y="3847208"/>
                <a:ext cx="45954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ru-RU" sz="2800" i="1" smtClean="0">
                              <a:latin typeface="Cambria Math" panose="02040503050406030204" pitchFamily="18" charset="0"/>
                            </a:rPr>
                          </m:ctrlPr>
                        </m:sSubPr>
                        <m:e>
                          <m:r>
                            <a:rPr lang="en-US" sz="2800" b="0" i="1" smtClean="0">
                              <a:latin typeface="Cambria Math" panose="02040503050406030204" pitchFamily="18" charset="0"/>
                            </a:rPr>
                            <m:t>𝑎</m:t>
                          </m:r>
                        </m:e>
                        <m:sub>
                          <m:r>
                            <a:rPr lang="en-US" sz="2800" b="0" i="1" smtClean="0">
                              <a:latin typeface="Cambria Math" panose="02040503050406030204" pitchFamily="18" charset="0"/>
                            </a:rPr>
                            <m:t>𝑥</m:t>
                          </m:r>
                        </m:sub>
                      </m:sSub>
                    </m:oMath>
                  </m:oMathPara>
                </a14:m>
                <a:endParaRPr lang="ru-RU" sz="2800" dirty="0"/>
              </a:p>
            </p:txBody>
          </p:sp>
        </mc:Choice>
        <mc:Fallback xmlns="">
          <p:sp>
            <p:nvSpPr>
              <p:cNvPr id="76" name="TextBox 75"/>
              <p:cNvSpPr txBox="1">
                <a:spLocks noRot="1" noChangeAspect="1" noMove="1" noResize="1" noEditPoints="1" noAdjustHandles="1" noChangeArrowheads="1" noChangeShapeType="1" noTextEdit="1"/>
              </p:cNvSpPr>
              <p:nvPr/>
            </p:nvSpPr>
            <p:spPr>
              <a:xfrm>
                <a:off x="2582188" y="3847208"/>
                <a:ext cx="459549" cy="430887"/>
              </a:xfrm>
              <a:prstGeom prst="rect">
                <a:avLst/>
              </a:prstGeom>
              <a:blipFill>
                <a:blip r:embed="rId22"/>
                <a:stretch>
                  <a:fillRect/>
                </a:stretch>
              </a:blipFill>
            </p:spPr>
            <p:txBody>
              <a:bodyPr/>
              <a:lstStyle/>
              <a:p>
                <a:r>
                  <a:rPr lang="ru-RU">
                    <a:noFill/>
                  </a:rPr>
                  <a:t> </a:t>
                </a:r>
              </a:p>
            </p:txBody>
          </p:sp>
        </mc:Fallback>
      </mc:AlternateContent>
      <p:sp>
        <p:nvSpPr>
          <p:cNvPr id="17" name="Овал 16"/>
          <p:cNvSpPr/>
          <p:nvPr/>
        </p:nvSpPr>
        <p:spPr>
          <a:xfrm>
            <a:off x="2548357" y="426008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83" name="TextBox 82"/>
              <p:cNvSpPr txBox="1"/>
              <p:nvPr/>
            </p:nvSpPr>
            <p:spPr>
              <a:xfrm>
                <a:off x="3558043" y="3900040"/>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i="1" dirty="0">
                  <a:latin typeface="ISOCPEUR" panose="020B0604020202020204" pitchFamily="34" charset="0"/>
                </a:endParaRPr>
              </a:p>
            </p:txBody>
          </p:sp>
        </mc:Choice>
        <mc:Fallback xmlns="">
          <p:sp>
            <p:nvSpPr>
              <p:cNvPr id="83" name="TextBox 82"/>
              <p:cNvSpPr txBox="1">
                <a:spLocks noRot="1" noChangeAspect="1" noMove="1" noResize="1" noEditPoints="1" noAdjustHandles="1" noChangeArrowheads="1" noChangeShapeType="1" noTextEdit="1"/>
              </p:cNvSpPr>
              <p:nvPr/>
            </p:nvSpPr>
            <p:spPr>
              <a:xfrm>
                <a:off x="3558043" y="3900040"/>
                <a:ext cx="459261" cy="369332"/>
              </a:xfrm>
              <a:prstGeom prst="rect">
                <a:avLst/>
              </a:prstGeom>
              <a:blipFill>
                <a:blip r:embed="rId23"/>
                <a:stretch>
                  <a:fillRect/>
                </a:stretch>
              </a:blipFill>
            </p:spPr>
            <p:txBody>
              <a:bodyPr/>
              <a:lstStyle/>
              <a:p>
                <a:r>
                  <a:rPr lang="ru-RU">
                    <a:noFill/>
                  </a:rPr>
                  <a:t> </a:t>
                </a:r>
              </a:p>
            </p:txBody>
          </p:sp>
        </mc:Fallback>
      </mc:AlternateContent>
      <p:sp>
        <p:nvSpPr>
          <p:cNvPr id="84" name="TextBox 83"/>
          <p:cNvSpPr txBox="1"/>
          <p:nvPr/>
        </p:nvSpPr>
        <p:spPr>
          <a:xfrm>
            <a:off x="3874033" y="3771229"/>
            <a:ext cx="352982" cy="523220"/>
          </a:xfrm>
          <a:prstGeom prst="rect">
            <a:avLst/>
          </a:prstGeom>
          <a:noFill/>
        </p:spPr>
        <p:txBody>
          <a:bodyPr wrap="none" rtlCol="0">
            <a:spAutoFit/>
          </a:bodyPr>
          <a:lstStyle/>
          <a:p>
            <a:r>
              <a:rPr lang="en-US" sz="2800" i="1" dirty="0" smtClean="0">
                <a:latin typeface="ISOCPEUR" panose="020B0604020202020204" pitchFamily="34" charset="0"/>
              </a:rPr>
              <a:t>b</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92" name="TextBox 91"/>
              <p:cNvSpPr txBox="1"/>
              <p:nvPr/>
            </p:nvSpPr>
            <p:spPr>
              <a:xfrm>
                <a:off x="5890182" y="1918362"/>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92" name="TextBox 91"/>
              <p:cNvSpPr txBox="1">
                <a:spLocks noRot="1" noChangeAspect="1" noMove="1" noResize="1" noEditPoints="1" noAdjustHandles="1" noChangeArrowheads="1" noChangeShapeType="1" noTextEdit="1"/>
              </p:cNvSpPr>
              <p:nvPr/>
            </p:nvSpPr>
            <p:spPr>
              <a:xfrm>
                <a:off x="5890182" y="1918362"/>
                <a:ext cx="459261" cy="369332"/>
              </a:xfrm>
              <a:prstGeom prst="rect">
                <a:avLst/>
              </a:prstGeom>
              <a:blipFill>
                <a:blip r:embed="rId24"/>
                <a:stretch>
                  <a:fillRect/>
                </a:stretch>
              </a:blipFill>
            </p:spPr>
            <p:txBody>
              <a:bodyPr/>
              <a:lstStyle/>
              <a:p>
                <a:r>
                  <a:rPr lang="ru-RU">
                    <a:noFill/>
                  </a:rPr>
                  <a:t> </a:t>
                </a:r>
              </a:p>
            </p:txBody>
          </p:sp>
        </mc:Fallback>
      </mc:AlternateContent>
      <p:sp>
        <p:nvSpPr>
          <p:cNvPr id="93" name="TextBox 92"/>
          <p:cNvSpPr txBox="1"/>
          <p:nvPr/>
        </p:nvSpPr>
        <p:spPr>
          <a:xfrm>
            <a:off x="6135787" y="1872260"/>
            <a:ext cx="553357" cy="523220"/>
          </a:xfrm>
          <a:prstGeom prst="rect">
            <a:avLst/>
          </a:prstGeom>
          <a:noFill/>
        </p:spPr>
        <p:txBody>
          <a:bodyPr wrap="none" rtlCol="0">
            <a:spAutoFit/>
          </a:bodyPr>
          <a:lstStyle/>
          <a:p>
            <a:r>
              <a:rPr lang="en-US" sz="2800" dirty="0"/>
              <a:t>b</a:t>
            </a:r>
            <a:r>
              <a:rPr lang="en-US" sz="2800" dirty="0" smtClean="0"/>
              <a:t>’’</a:t>
            </a:r>
            <a:endParaRPr lang="ru-RU" sz="2800" dirty="0"/>
          </a:p>
        </p:txBody>
      </p:sp>
      <mc:AlternateContent xmlns:mc="http://schemas.openxmlformats.org/markup-compatibility/2006" xmlns:a14="http://schemas.microsoft.com/office/drawing/2010/main">
        <mc:Choice Requires="a14">
          <p:sp>
            <p:nvSpPr>
              <p:cNvPr id="94" name="TextBox 93"/>
              <p:cNvSpPr txBox="1"/>
              <p:nvPr/>
            </p:nvSpPr>
            <p:spPr>
              <a:xfrm>
                <a:off x="7039183" y="4885090"/>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94" name="TextBox 93"/>
              <p:cNvSpPr txBox="1">
                <a:spLocks noRot="1" noChangeAspect="1" noMove="1" noResize="1" noEditPoints="1" noAdjustHandles="1" noChangeArrowheads="1" noChangeShapeType="1" noTextEdit="1"/>
              </p:cNvSpPr>
              <p:nvPr/>
            </p:nvSpPr>
            <p:spPr>
              <a:xfrm>
                <a:off x="7039183" y="4885090"/>
                <a:ext cx="459261" cy="369332"/>
              </a:xfrm>
              <a:prstGeom prst="rect">
                <a:avLst/>
              </a:prstGeom>
              <a:blipFill>
                <a:blip r:embed="rId25"/>
                <a:stretch>
                  <a:fillRect/>
                </a:stretch>
              </a:blipFill>
            </p:spPr>
            <p:txBody>
              <a:bodyPr/>
              <a:lstStyle/>
              <a:p>
                <a:r>
                  <a:rPr lang="ru-RU">
                    <a:noFill/>
                  </a:rPr>
                  <a:t> </a:t>
                </a:r>
              </a:p>
            </p:txBody>
          </p:sp>
        </mc:Fallback>
      </mc:AlternateContent>
      <p:sp>
        <p:nvSpPr>
          <p:cNvPr id="95" name="TextBox 94"/>
          <p:cNvSpPr txBox="1"/>
          <p:nvPr/>
        </p:nvSpPr>
        <p:spPr>
          <a:xfrm>
            <a:off x="7322888" y="4793268"/>
            <a:ext cx="535724" cy="523220"/>
          </a:xfrm>
          <a:prstGeom prst="rect">
            <a:avLst/>
          </a:prstGeom>
          <a:noFill/>
        </p:spPr>
        <p:txBody>
          <a:bodyPr wrap="none" rtlCol="0">
            <a:spAutoFit/>
          </a:bodyPr>
          <a:lstStyle/>
          <a:p>
            <a:r>
              <a:rPr lang="en-US" sz="2800" dirty="0"/>
              <a:t>a</a:t>
            </a:r>
            <a:r>
              <a:rPr lang="en-US" sz="2800" dirty="0" smtClean="0"/>
              <a:t>’’</a:t>
            </a:r>
            <a:endParaRPr lang="ru-RU" sz="2800" dirty="0"/>
          </a:p>
        </p:txBody>
      </p:sp>
      <mc:AlternateContent xmlns:mc="http://schemas.openxmlformats.org/markup-compatibility/2006" xmlns:a14="http://schemas.microsoft.com/office/drawing/2010/main">
        <mc:Choice Requires="a14">
          <p:sp>
            <p:nvSpPr>
              <p:cNvPr id="96" name="TextBox 95"/>
              <p:cNvSpPr txBox="1"/>
              <p:nvPr/>
            </p:nvSpPr>
            <p:spPr>
              <a:xfrm>
                <a:off x="6627545" y="4553308"/>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i="1" dirty="0">
                  <a:latin typeface="ISOCPEUR" panose="020B0604020202020204" pitchFamily="34" charset="0"/>
                </a:endParaRPr>
              </a:p>
            </p:txBody>
          </p:sp>
        </mc:Choice>
        <mc:Fallback xmlns="">
          <p:sp>
            <p:nvSpPr>
              <p:cNvPr id="96" name="TextBox 95"/>
              <p:cNvSpPr txBox="1">
                <a:spLocks noRot="1" noChangeAspect="1" noMove="1" noResize="1" noEditPoints="1" noAdjustHandles="1" noChangeArrowheads="1" noChangeShapeType="1" noTextEdit="1"/>
              </p:cNvSpPr>
              <p:nvPr/>
            </p:nvSpPr>
            <p:spPr>
              <a:xfrm>
                <a:off x="6627545" y="4553308"/>
                <a:ext cx="459261" cy="369332"/>
              </a:xfrm>
              <a:prstGeom prst="rect">
                <a:avLst/>
              </a:prstGeom>
              <a:blipFill>
                <a:blip r:embed="rId26"/>
                <a:stretch>
                  <a:fillRect/>
                </a:stretch>
              </a:blipFill>
            </p:spPr>
            <p:txBody>
              <a:bodyPr/>
              <a:lstStyle/>
              <a:p>
                <a:r>
                  <a:rPr lang="ru-RU">
                    <a:noFill/>
                  </a:rPr>
                  <a:t> </a:t>
                </a:r>
              </a:p>
            </p:txBody>
          </p:sp>
        </mc:Fallback>
      </mc:AlternateContent>
      <p:sp>
        <p:nvSpPr>
          <p:cNvPr id="97" name="TextBox 96"/>
          <p:cNvSpPr txBox="1"/>
          <p:nvPr/>
        </p:nvSpPr>
        <p:spPr>
          <a:xfrm>
            <a:off x="6911250" y="4461486"/>
            <a:ext cx="336952" cy="523220"/>
          </a:xfrm>
          <a:prstGeom prst="rect">
            <a:avLst/>
          </a:prstGeom>
          <a:noFill/>
        </p:spPr>
        <p:txBody>
          <a:bodyPr wrap="none" rtlCol="0">
            <a:spAutoFit/>
          </a:bodyPr>
          <a:lstStyle/>
          <a:p>
            <a:r>
              <a:rPr lang="en-US" sz="2800" i="1" dirty="0" smtClean="0">
                <a:latin typeface="ISOCPEUR" panose="020B0604020202020204" pitchFamily="34" charset="0"/>
              </a:rPr>
              <a:t>c</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98" name="TextBox 97"/>
              <p:cNvSpPr txBox="1"/>
              <p:nvPr/>
            </p:nvSpPr>
            <p:spPr>
              <a:xfrm>
                <a:off x="6074337" y="2726365"/>
                <a:ext cx="45926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ru-RU" i="1" smtClean="0">
                          <a:latin typeface="Cambria Math" panose="02040503050406030204" pitchFamily="18" charset="0"/>
                          <a:ea typeface="Cambria Math" panose="02040503050406030204" pitchFamily="18" charset="0"/>
                        </a:rPr>
                        <m:t>≡</m:t>
                      </m:r>
                    </m:oMath>
                  </m:oMathPara>
                </a14:m>
                <a:endParaRPr lang="ru-RU" dirty="0"/>
              </a:p>
            </p:txBody>
          </p:sp>
        </mc:Choice>
        <mc:Fallback xmlns="">
          <p:sp>
            <p:nvSpPr>
              <p:cNvPr id="98" name="TextBox 97"/>
              <p:cNvSpPr txBox="1">
                <a:spLocks noRot="1" noChangeAspect="1" noMove="1" noResize="1" noEditPoints="1" noAdjustHandles="1" noChangeArrowheads="1" noChangeShapeType="1" noTextEdit="1"/>
              </p:cNvSpPr>
              <p:nvPr/>
            </p:nvSpPr>
            <p:spPr>
              <a:xfrm>
                <a:off x="6074337" y="2726365"/>
                <a:ext cx="459261" cy="369332"/>
              </a:xfrm>
              <a:prstGeom prst="rect">
                <a:avLst/>
              </a:prstGeom>
              <a:blipFill>
                <a:blip r:embed="rId27"/>
                <a:stretch>
                  <a:fillRect/>
                </a:stretch>
              </a:blipFill>
            </p:spPr>
            <p:txBody>
              <a:bodyPr/>
              <a:lstStyle/>
              <a:p>
                <a:r>
                  <a:rPr lang="ru-RU">
                    <a:noFill/>
                  </a:rPr>
                  <a:t> </a:t>
                </a:r>
              </a:p>
            </p:txBody>
          </p:sp>
        </mc:Fallback>
      </mc:AlternateContent>
      <p:sp>
        <p:nvSpPr>
          <p:cNvPr id="99" name="TextBox 98"/>
          <p:cNvSpPr txBox="1"/>
          <p:nvPr/>
        </p:nvSpPr>
        <p:spPr>
          <a:xfrm>
            <a:off x="6308095" y="2626060"/>
            <a:ext cx="495649" cy="523220"/>
          </a:xfrm>
          <a:prstGeom prst="rect">
            <a:avLst/>
          </a:prstGeom>
          <a:noFill/>
        </p:spPr>
        <p:txBody>
          <a:bodyPr wrap="none" rtlCol="0">
            <a:spAutoFit/>
          </a:bodyPr>
          <a:lstStyle/>
          <a:p>
            <a:r>
              <a:rPr lang="en-US" sz="2800" i="1" dirty="0">
                <a:latin typeface="ISOCPEUR" panose="020B0604020202020204" pitchFamily="34" charset="0"/>
              </a:rPr>
              <a:t>c</a:t>
            </a:r>
            <a:r>
              <a:rPr lang="en-US" sz="2800" i="1" dirty="0" smtClean="0">
                <a:latin typeface="ISOCPEUR" panose="020B0604020202020204" pitchFamily="34" charset="0"/>
              </a:rPr>
              <a:t>’’</a:t>
            </a:r>
            <a:endParaRPr lang="ru-RU" sz="2800" i="1" dirty="0">
              <a:latin typeface="ISOCPEUR" panose="020B0604020202020204" pitchFamily="34" charset="0"/>
            </a:endParaRPr>
          </a:p>
        </p:txBody>
      </p:sp>
      <p:sp>
        <p:nvSpPr>
          <p:cNvPr id="2" name="Прямоугольник 1"/>
          <p:cNvSpPr/>
          <p:nvPr/>
        </p:nvSpPr>
        <p:spPr>
          <a:xfrm>
            <a:off x="7574016" y="514156"/>
            <a:ext cx="5535611" cy="7109639"/>
          </a:xfrm>
          <a:prstGeom prst="rect">
            <a:avLst/>
          </a:prstGeom>
        </p:spPr>
        <p:txBody>
          <a:bodyPr wrap="square">
            <a:spAutoFit/>
          </a:bodyPr>
          <a:lstStyle/>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Если Х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О, Y = O, Z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 </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тогда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точка В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V</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Если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Х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О, Y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 Z = O</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тогда точка  А</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H</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Если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Х = О, Y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 Z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 </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тогда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точка С</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W</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endParaRPr lang="en-US" sz="2400" b="1"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endParaRPr lang="en-US" sz="2400" b="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Если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Х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О, Y = O, Z = O, </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тогда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точка Е</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[ох)</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Если Х = О, Y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 Z = O</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тогда точка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F</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ea typeface="Times New Roman" panose="02020603050405020304" pitchFamily="18" charset="0"/>
                <a:cs typeface="Times New Roman" panose="02020603050405020304" pitchFamily="18" charset="0"/>
              </a:rPr>
              <a:t>oy</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Если Х = О, Y = O, Z </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O</a:t>
            </a: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b="1"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smtClean="0">
                <a:latin typeface="Times New Roman" panose="02020603050405020304" pitchFamily="18" charset="0"/>
                <a:ea typeface="Times New Roman" panose="02020603050405020304" pitchFamily="18" charset="0"/>
                <a:cs typeface="Times New Roman" panose="02020603050405020304" pitchFamily="18" charset="0"/>
              </a:rPr>
              <a:t> </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тогда точка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D</a:t>
            </a:r>
            <a:r>
              <a:rPr lang="ru-RU" sz="2400" b="1" dirty="0">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a:t>
            </a:r>
            <a:r>
              <a:rPr lang="ru-RU" sz="2400" b="1" dirty="0" err="1">
                <a:latin typeface="Times New Roman" panose="02020603050405020304" pitchFamily="18" charset="0"/>
                <a:ea typeface="Times New Roman" panose="02020603050405020304" pitchFamily="18" charset="0"/>
                <a:cs typeface="Times New Roman" panose="02020603050405020304" pitchFamily="18" charset="0"/>
              </a:rPr>
              <a:t>oz</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a:t>
            </a: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spcAft>
                <a:spcPts val="0"/>
              </a:spcAft>
            </a:pPr>
            <a:r>
              <a:rPr lang="ru-RU" sz="2400" dirty="0">
                <a:latin typeface="Times New Roman" panose="02020603050405020304" pitchFamily="18" charset="0"/>
                <a:ea typeface="Times New Roman" panose="02020603050405020304" pitchFamily="18" charset="0"/>
                <a:cs typeface="Times New Roman" panose="02020603050405020304" pitchFamily="18" charset="0"/>
              </a:rPr>
              <a:t> </a:t>
            </a:r>
          </a:p>
          <a:p>
            <a:pPr algn="ctr">
              <a:spcAft>
                <a:spcPts val="0"/>
              </a:spcAft>
            </a:pPr>
            <a:endParaRPr lang="ru-RU" sz="2400" dirty="0">
              <a:latin typeface="Times New Roman" panose="02020603050405020304" pitchFamily="18" charset="0"/>
              <a:ea typeface="Times New Roman" panose="02020603050405020304" pitchFamily="18" charset="0"/>
              <a:cs typeface="Times New Roman" panose="02020603050405020304" pitchFamily="18" charset="0"/>
            </a:endParaRPr>
          </a:p>
          <a:p>
            <a:pPr algn="ctr">
              <a:spcAft>
                <a:spcPts val="0"/>
              </a:spcAft>
            </a:pP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Овал 28"/>
          <p:cNvSpPr/>
          <p:nvPr/>
        </p:nvSpPr>
        <p:spPr>
          <a:xfrm>
            <a:off x="6616410" y="519187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0" name="Овал 29"/>
          <p:cNvSpPr/>
          <p:nvPr/>
        </p:nvSpPr>
        <p:spPr>
          <a:xfrm>
            <a:off x="5607038" y="243213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p:cNvSpPr txBox="1"/>
          <p:nvPr/>
        </p:nvSpPr>
        <p:spPr>
          <a:xfrm>
            <a:off x="3723492" y="4634479"/>
            <a:ext cx="364758" cy="646331"/>
          </a:xfrm>
          <a:prstGeom prst="rect">
            <a:avLst/>
          </a:prstGeom>
          <a:noFill/>
          <a:ln w="57150">
            <a:noFill/>
          </a:ln>
        </p:spPr>
        <p:txBody>
          <a:bodyPr wrap="square" rtlCol="0">
            <a:spAutoFit/>
          </a:bodyPr>
          <a:lstStyle/>
          <a:p>
            <a:r>
              <a:rPr lang="en-US" sz="2800" i="1" dirty="0" smtClean="0">
                <a:latin typeface="ISOCPEUR" panose="020B0604020202020204" pitchFamily="34" charset="0"/>
              </a:rPr>
              <a:t>a</a:t>
            </a:r>
            <a:r>
              <a:rPr lang="en-US" sz="3600" i="1" dirty="0" smtClean="0">
                <a:latin typeface="ISOCPEUR" panose="020B0604020202020204" pitchFamily="34" charset="0"/>
              </a:rPr>
              <a:t> </a:t>
            </a:r>
            <a:endParaRPr lang="ru-RU" sz="3600" i="1" dirty="0">
              <a:latin typeface="ISOCPEUR" panose="020B0604020202020204" pitchFamily="34" charset="0"/>
            </a:endParaRPr>
          </a:p>
        </p:txBody>
      </p:sp>
      <p:sp>
        <p:nvSpPr>
          <p:cNvPr id="54" name="Овал 53"/>
          <p:cNvSpPr/>
          <p:nvPr/>
        </p:nvSpPr>
        <p:spPr>
          <a:xfrm>
            <a:off x="3282693" y="4279885"/>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p:cNvSpPr/>
          <p:nvPr/>
        </p:nvSpPr>
        <p:spPr>
          <a:xfrm>
            <a:off x="5605604" y="2948998"/>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Овал 21"/>
          <p:cNvSpPr/>
          <p:nvPr/>
        </p:nvSpPr>
        <p:spPr>
          <a:xfrm>
            <a:off x="6341896" y="3581545"/>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Овал 63"/>
          <p:cNvSpPr/>
          <p:nvPr/>
        </p:nvSpPr>
        <p:spPr>
          <a:xfrm>
            <a:off x="6356357" y="4948770"/>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65" name="Овал 64"/>
          <p:cNvSpPr/>
          <p:nvPr/>
        </p:nvSpPr>
        <p:spPr>
          <a:xfrm>
            <a:off x="7060803" y="561266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0" name="Овал 89"/>
          <p:cNvSpPr/>
          <p:nvPr/>
        </p:nvSpPr>
        <p:spPr>
          <a:xfrm>
            <a:off x="5609209" y="1557483"/>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Овал 90"/>
          <p:cNvSpPr/>
          <p:nvPr/>
        </p:nvSpPr>
        <p:spPr>
          <a:xfrm>
            <a:off x="1586185" y="426008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Овал 20"/>
          <p:cNvSpPr/>
          <p:nvPr/>
        </p:nvSpPr>
        <p:spPr>
          <a:xfrm>
            <a:off x="3230625" y="2429941"/>
            <a:ext cx="180000" cy="180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7" name="TextBox 76"/>
          <p:cNvSpPr txBox="1"/>
          <p:nvPr/>
        </p:nvSpPr>
        <p:spPr>
          <a:xfrm>
            <a:off x="2229172" y="4399420"/>
            <a:ext cx="445956" cy="523220"/>
          </a:xfrm>
          <a:prstGeom prst="rect">
            <a:avLst/>
          </a:prstGeom>
          <a:noFill/>
          <a:ln w="57150">
            <a:noFill/>
          </a:ln>
        </p:spPr>
        <p:txBody>
          <a:bodyPr wrap="none" rtlCol="0">
            <a:spAutoFit/>
          </a:bodyPr>
          <a:lstStyle/>
          <a:p>
            <a:r>
              <a:rPr lang="en-US" sz="2800" dirty="0" smtClean="0"/>
              <a:t>a’</a:t>
            </a:r>
            <a:endParaRPr lang="ru-RU" sz="2800" dirty="0"/>
          </a:p>
        </p:txBody>
      </p:sp>
    </p:spTree>
    <p:extLst>
      <p:ext uri="{BB962C8B-B14F-4D97-AF65-F5344CB8AC3E}">
        <p14:creationId xmlns:p14="http://schemas.microsoft.com/office/powerpoint/2010/main" val="273599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ircle(in)">
                                      <p:cBhvr>
                                        <p:cTn id="10" dur="2000"/>
                                        <p:tgtEl>
                                          <p:spTgt spid="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circle(in)">
                                      <p:cBhvr>
                                        <p:cTn id="16" dur="2000"/>
                                        <p:tgtEl>
                                          <p:spTgt spid="42"/>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ircle(in)">
                                      <p:cBhvr>
                                        <p:cTn id="19" dur="2000"/>
                                        <p:tgtEl>
                                          <p:spTgt spid="6"/>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circle(in)">
                                      <p:cBhvr>
                                        <p:cTn id="22" dur="20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anim calcmode="lin" valueType="num">
                                      <p:cBhvr>
                                        <p:cTn id="38" dur="1000" fill="hold"/>
                                        <p:tgtEl>
                                          <p:spTgt spid="13"/>
                                        </p:tgtEl>
                                        <p:attrNameLst>
                                          <p:attrName>ppt_x</p:attrName>
                                        </p:attrNameLst>
                                      </p:cBhvr>
                                      <p:tavLst>
                                        <p:tav tm="0">
                                          <p:val>
                                            <p:strVal val="#ppt_x"/>
                                          </p:val>
                                        </p:tav>
                                        <p:tav tm="100000">
                                          <p:val>
                                            <p:strVal val="#ppt_x"/>
                                          </p:val>
                                        </p:tav>
                                      </p:tavLst>
                                    </p:anim>
                                    <p:anim calcmode="lin" valueType="num">
                                      <p:cBhvr>
                                        <p:cTn id="39" dur="1000" fill="hold"/>
                                        <p:tgtEl>
                                          <p:spTgt spid="13"/>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73"/>
                                        </p:tgtEl>
                                        <p:attrNameLst>
                                          <p:attrName>style.visibility</p:attrName>
                                        </p:attrNameLst>
                                      </p:cBhvr>
                                      <p:to>
                                        <p:strVal val="visible"/>
                                      </p:to>
                                    </p:set>
                                    <p:animEffect transition="in" filter="fade">
                                      <p:cBhvr>
                                        <p:cTn id="42" dur="1000"/>
                                        <p:tgtEl>
                                          <p:spTgt spid="73"/>
                                        </p:tgtEl>
                                      </p:cBhvr>
                                    </p:animEffect>
                                    <p:anim calcmode="lin" valueType="num">
                                      <p:cBhvr>
                                        <p:cTn id="43" dur="1000" fill="hold"/>
                                        <p:tgtEl>
                                          <p:spTgt spid="73"/>
                                        </p:tgtEl>
                                        <p:attrNameLst>
                                          <p:attrName>ppt_x</p:attrName>
                                        </p:attrNameLst>
                                      </p:cBhvr>
                                      <p:tavLst>
                                        <p:tav tm="0">
                                          <p:val>
                                            <p:strVal val="#ppt_x"/>
                                          </p:val>
                                        </p:tav>
                                        <p:tav tm="100000">
                                          <p:val>
                                            <p:strVal val="#ppt_x"/>
                                          </p:val>
                                        </p:tav>
                                      </p:tavLst>
                                    </p:anim>
                                    <p:anim calcmode="lin" valueType="num">
                                      <p:cBhvr>
                                        <p:cTn id="44" dur="1000" fill="hold"/>
                                        <p:tgtEl>
                                          <p:spTgt spid="73"/>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1000"/>
                                        <p:tgtEl>
                                          <p:spTgt spid="12"/>
                                        </p:tgtEl>
                                      </p:cBhvr>
                                    </p:animEffect>
                                    <p:anim calcmode="lin" valueType="num">
                                      <p:cBhvr>
                                        <p:cTn id="48" dur="1000" fill="hold"/>
                                        <p:tgtEl>
                                          <p:spTgt spid="12"/>
                                        </p:tgtEl>
                                        <p:attrNameLst>
                                          <p:attrName>ppt_x</p:attrName>
                                        </p:attrNameLst>
                                      </p:cBhvr>
                                      <p:tavLst>
                                        <p:tav tm="0">
                                          <p:val>
                                            <p:strVal val="#ppt_x"/>
                                          </p:val>
                                        </p:tav>
                                        <p:tav tm="100000">
                                          <p:val>
                                            <p:strVal val="#ppt_x"/>
                                          </p:val>
                                        </p:tav>
                                      </p:tavLst>
                                    </p:anim>
                                    <p:anim calcmode="lin" valueType="num">
                                      <p:cBhvr>
                                        <p:cTn id="49" dur="1000" fill="hold"/>
                                        <p:tgtEl>
                                          <p:spTgt spid="12"/>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anim calcmode="lin" valueType="num">
                                      <p:cBhvr>
                                        <p:cTn id="53" dur="1000" fill="hold"/>
                                        <p:tgtEl>
                                          <p:spTgt spid="10"/>
                                        </p:tgtEl>
                                        <p:attrNameLst>
                                          <p:attrName>ppt_x</p:attrName>
                                        </p:attrNameLst>
                                      </p:cBhvr>
                                      <p:tavLst>
                                        <p:tav tm="0">
                                          <p:val>
                                            <p:strVal val="#ppt_x"/>
                                          </p:val>
                                        </p:tav>
                                        <p:tav tm="100000">
                                          <p:val>
                                            <p:strVal val="#ppt_x"/>
                                          </p:val>
                                        </p:tav>
                                      </p:tavLst>
                                    </p:anim>
                                    <p:anim calcmode="lin" valueType="num">
                                      <p:cBhvr>
                                        <p:cTn id="5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6" presetClass="entr" presetSubtype="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80">
                                          <p:stCondLst>
                                            <p:cond delay="0"/>
                                          </p:stCondLst>
                                        </p:cTn>
                                        <p:tgtEl>
                                          <p:spTgt spid="17"/>
                                        </p:tgtEl>
                                      </p:cBhvr>
                                    </p:animEffect>
                                    <p:anim calcmode="lin" valueType="num">
                                      <p:cBhvr>
                                        <p:cTn id="6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6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6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6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7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71" dur="26">
                                          <p:stCondLst>
                                            <p:cond delay="650"/>
                                          </p:stCondLst>
                                        </p:cTn>
                                        <p:tgtEl>
                                          <p:spTgt spid="17"/>
                                        </p:tgtEl>
                                      </p:cBhvr>
                                      <p:to x="100000" y="60000"/>
                                    </p:animScale>
                                    <p:animScale>
                                      <p:cBhvr>
                                        <p:cTn id="72" dur="166" decel="50000">
                                          <p:stCondLst>
                                            <p:cond delay="676"/>
                                          </p:stCondLst>
                                        </p:cTn>
                                        <p:tgtEl>
                                          <p:spTgt spid="17"/>
                                        </p:tgtEl>
                                      </p:cBhvr>
                                      <p:to x="100000" y="100000"/>
                                    </p:animScale>
                                    <p:animScale>
                                      <p:cBhvr>
                                        <p:cTn id="73" dur="26">
                                          <p:stCondLst>
                                            <p:cond delay="1312"/>
                                          </p:stCondLst>
                                        </p:cTn>
                                        <p:tgtEl>
                                          <p:spTgt spid="17"/>
                                        </p:tgtEl>
                                      </p:cBhvr>
                                      <p:to x="100000" y="80000"/>
                                    </p:animScale>
                                    <p:animScale>
                                      <p:cBhvr>
                                        <p:cTn id="74" dur="166" decel="50000">
                                          <p:stCondLst>
                                            <p:cond delay="1338"/>
                                          </p:stCondLst>
                                        </p:cTn>
                                        <p:tgtEl>
                                          <p:spTgt spid="17"/>
                                        </p:tgtEl>
                                      </p:cBhvr>
                                      <p:to x="100000" y="100000"/>
                                    </p:animScale>
                                    <p:animScale>
                                      <p:cBhvr>
                                        <p:cTn id="75" dur="26">
                                          <p:stCondLst>
                                            <p:cond delay="1642"/>
                                          </p:stCondLst>
                                        </p:cTn>
                                        <p:tgtEl>
                                          <p:spTgt spid="17"/>
                                        </p:tgtEl>
                                      </p:cBhvr>
                                      <p:to x="100000" y="90000"/>
                                    </p:animScale>
                                    <p:animScale>
                                      <p:cBhvr>
                                        <p:cTn id="76" dur="166" decel="50000">
                                          <p:stCondLst>
                                            <p:cond delay="1668"/>
                                          </p:stCondLst>
                                        </p:cTn>
                                        <p:tgtEl>
                                          <p:spTgt spid="17"/>
                                        </p:tgtEl>
                                      </p:cBhvr>
                                      <p:to x="100000" y="100000"/>
                                    </p:animScale>
                                    <p:animScale>
                                      <p:cBhvr>
                                        <p:cTn id="77" dur="26">
                                          <p:stCondLst>
                                            <p:cond delay="1808"/>
                                          </p:stCondLst>
                                        </p:cTn>
                                        <p:tgtEl>
                                          <p:spTgt spid="17"/>
                                        </p:tgtEl>
                                      </p:cBhvr>
                                      <p:to x="100000" y="95000"/>
                                    </p:animScale>
                                    <p:animScale>
                                      <p:cBhvr>
                                        <p:cTn id="78" dur="166" decel="50000">
                                          <p:stCondLst>
                                            <p:cond delay="1834"/>
                                          </p:stCondLst>
                                        </p:cTn>
                                        <p:tgtEl>
                                          <p:spTgt spid="17"/>
                                        </p:tgtEl>
                                      </p:cBhvr>
                                      <p:to x="100000" y="100000"/>
                                    </p:animScale>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76"/>
                                        </p:tgtEl>
                                        <p:attrNameLst>
                                          <p:attrName>style.visibility</p:attrName>
                                        </p:attrNameLst>
                                      </p:cBhvr>
                                      <p:to>
                                        <p:strVal val="visible"/>
                                      </p:to>
                                    </p:set>
                                    <p:anim calcmode="lin" valueType="num">
                                      <p:cBhvr additive="base">
                                        <p:cTn id="83" dur="500" fill="hold"/>
                                        <p:tgtEl>
                                          <p:spTgt spid="76"/>
                                        </p:tgtEl>
                                        <p:attrNameLst>
                                          <p:attrName>ppt_x</p:attrName>
                                        </p:attrNameLst>
                                      </p:cBhvr>
                                      <p:tavLst>
                                        <p:tav tm="0">
                                          <p:val>
                                            <p:strVal val="#ppt_x"/>
                                          </p:val>
                                        </p:tav>
                                        <p:tav tm="100000">
                                          <p:val>
                                            <p:strVal val="#ppt_x"/>
                                          </p:val>
                                        </p:tav>
                                      </p:tavLst>
                                    </p:anim>
                                    <p:anim calcmode="lin" valueType="num">
                                      <p:cBhvr additive="base">
                                        <p:cTn id="84"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wipe(down)">
                                      <p:cBhvr>
                                        <p:cTn id="89" dur="580">
                                          <p:stCondLst>
                                            <p:cond delay="0"/>
                                          </p:stCondLst>
                                        </p:cTn>
                                        <p:tgtEl>
                                          <p:spTgt spid="29"/>
                                        </p:tgtEl>
                                      </p:cBhvr>
                                    </p:animEffect>
                                    <p:anim calcmode="lin" valueType="num">
                                      <p:cBhvr>
                                        <p:cTn id="90"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95" dur="26">
                                          <p:stCondLst>
                                            <p:cond delay="650"/>
                                          </p:stCondLst>
                                        </p:cTn>
                                        <p:tgtEl>
                                          <p:spTgt spid="29"/>
                                        </p:tgtEl>
                                      </p:cBhvr>
                                      <p:to x="100000" y="60000"/>
                                    </p:animScale>
                                    <p:animScale>
                                      <p:cBhvr>
                                        <p:cTn id="96" dur="166" decel="50000">
                                          <p:stCondLst>
                                            <p:cond delay="676"/>
                                          </p:stCondLst>
                                        </p:cTn>
                                        <p:tgtEl>
                                          <p:spTgt spid="29"/>
                                        </p:tgtEl>
                                      </p:cBhvr>
                                      <p:to x="100000" y="100000"/>
                                    </p:animScale>
                                    <p:animScale>
                                      <p:cBhvr>
                                        <p:cTn id="97" dur="26">
                                          <p:stCondLst>
                                            <p:cond delay="1312"/>
                                          </p:stCondLst>
                                        </p:cTn>
                                        <p:tgtEl>
                                          <p:spTgt spid="29"/>
                                        </p:tgtEl>
                                      </p:cBhvr>
                                      <p:to x="100000" y="80000"/>
                                    </p:animScale>
                                    <p:animScale>
                                      <p:cBhvr>
                                        <p:cTn id="98" dur="166" decel="50000">
                                          <p:stCondLst>
                                            <p:cond delay="1338"/>
                                          </p:stCondLst>
                                        </p:cTn>
                                        <p:tgtEl>
                                          <p:spTgt spid="29"/>
                                        </p:tgtEl>
                                      </p:cBhvr>
                                      <p:to x="100000" y="100000"/>
                                    </p:animScale>
                                    <p:animScale>
                                      <p:cBhvr>
                                        <p:cTn id="99" dur="26">
                                          <p:stCondLst>
                                            <p:cond delay="1642"/>
                                          </p:stCondLst>
                                        </p:cTn>
                                        <p:tgtEl>
                                          <p:spTgt spid="29"/>
                                        </p:tgtEl>
                                      </p:cBhvr>
                                      <p:to x="100000" y="90000"/>
                                    </p:animScale>
                                    <p:animScale>
                                      <p:cBhvr>
                                        <p:cTn id="100" dur="166" decel="50000">
                                          <p:stCondLst>
                                            <p:cond delay="1668"/>
                                          </p:stCondLst>
                                        </p:cTn>
                                        <p:tgtEl>
                                          <p:spTgt spid="29"/>
                                        </p:tgtEl>
                                      </p:cBhvr>
                                      <p:to x="100000" y="100000"/>
                                    </p:animScale>
                                    <p:animScale>
                                      <p:cBhvr>
                                        <p:cTn id="101" dur="26">
                                          <p:stCondLst>
                                            <p:cond delay="1808"/>
                                          </p:stCondLst>
                                        </p:cTn>
                                        <p:tgtEl>
                                          <p:spTgt spid="29"/>
                                        </p:tgtEl>
                                      </p:cBhvr>
                                      <p:to x="100000" y="95000"/>
                                    </p:animScale>
                                    <p:animScale>
                                      <p:cBhvr>
                                        <p:cTn id="102" dur="166" decel="50000">
                                          <p:stCondLst>
                                            <p:cond delay="1834"/>
                                          </p:stCondLst>
                                        </p:cTn>
                                        <p:tgtEl>
                                          <p:spTgt spid="29"/>
                                        </p:tgtEl>
                                      </p:cBhvr>
                                      <p:to x="100000" y="100000"/>
                                    </p:animScale>
                                  </p:childTnLst>
                                </p:cTn>
                              </p:par>
                              <p:par>
                                <p:cTn id="103" presetID="26" presetClass="entr" presetSubtype="0" fill="hold" grpId="0" nodeType="withEffect">
                                  <p:stCondLst>
                                    <p:cond delay="0"/>
                                  </p:stCondLst>
                                  <p:childTnLst>
                                    <p:set>
                                      <p:cBhvr>
                                        <p:cTn id="104" dur="1" fill="hold">
                                          <p:stCondLst>
                                            <p:cond delay="0"/>
                                          </p:stCondLst>
                                        </p:cTn>
                                        <p:tgtEl>
                                          <p:spTgt spid="38"/>
                                        </p:tgtEl>
                                        <p:attrNameLst>
                                          <p:attrName>style.visibility</p:attrName>
                                        </p:attrNameLst>
                                      </p:cBhvr>
                                      <p:to>
                                        <p:strVal val="visible"/>
                                      </p:to>
                                    </p:set>
                                    <p:animEffect transition="in" filter="wipe(down)">
                                      <p:cBhvr>
                                        <p:cTn id="105" dur="580">
                                          <p:stCondLst>
                                            <p:cond delay="0"/>
                                          </p:stCondLst>
                                        </p:cTn>
                                        <p:tgtEl>
                                          <p:spTgt spid="38"/>
                                        </p:tgtEl>
                                      </p:cBhvr>
                                    </p:animEffect>
                                    <p:anim calcmode="lin" valueType="num">
                                      <p:cBhvr>
                                        <p:cTn id="106" dur="1822" tmFilter="0,0; 0.14,0.36; 0.43,0.73; 0.71,0.91; 1.0,1.0">
                                          <p:stCondLst>
                                            <p:cond delay="0"/>
                                          </p:stCondLst>
                                        </p:cTn>
                                        <p:tgtEl>
                                          <p:spTgt spid="38"/>
                                        </p:tgtEl>
                                        <p:attrNameLst>
                                          <p:attrName>ppt_x</p:attrName>
                                        </p:attrNameLst>
                                      </p:cBhvr>
                                      <p:tavLst>
                                        <p:tav tm="0">
                                          <p:val>
                                            <p:strVal val="#ppt_x-0.25"/>
                                          </p:val>
                                        </p:tav>
                                        <p:tav tm="100000">
                                          <p:val>
                                            <p:strVal val="#ppt_x"/>
                                          </p:val>
                                        </p:tav>
                                      </p:tavLst>
                                    </p:anim>
                                    <p:anim calcmode="lin" valueType="num">
                                      <p:cBhvr>
                                        <p:cTn id="107" dur="664" tmFilter="0.0,0.0; 0.25,0.07; 0.50,0.2; 0.75,0.467; 1.0,1.0">
                                          <p:stCondLst>
                                            <p:cond delay="0"/>
                                          </p:stCondLst>
                                        </p:cTn>
                                        <p:tgtEl>
                                          <p:spTgt spid="38"/>
                                        </p:tgtEl>
                                        <p:attrNameLst>
                                          <p:attrName>ppt_y</p:attrName>
                                        </p:attrNameLst>
                                      </p:cBhvr>
                                      <p:tavLst>
                                        <p:tav tm="0" fmla="#ppt_y-sin(pi*$)/3">
                                          <p:val>
                                            <p:fltVal val="0.5"/>
                                          </p:val>
                                        </p:tav>
                                        <p:tav tm="100000">
                                          <p:val>
                                            <p:fltVal val="1"/>
                                          </p:val>
                                        </p:tav>
                                      </p:tavLst>
                                    </p:anim>
                                    <p:anim calcmode="lin" valueType="num">
                                      <p:cBhvr>
                                        <p:cTn id="108" dur="664" tmFilter="0, 0; 0.125,0.2665; 0.25,0.4; 0.375,0.465; 0.5,0.5;  0.625,0.535; 0.75,0.6; 0.875,0.7335; 1,1">
                                          <p:stCondLst>
                                            <p:cond delay="664"/>
                                          </p:stCondLst>
                                        </p:cTn>
                                        <p:tgtEl>
                                          <p:spTgt spid="38"/>
                                        </p:tgtEl>
                                        <p:attrNameLst>
                                          <p:attrName>ppt_y</p:attrName>
                                        </p:attrNameLst>
                                      </p:cBhvr>
                                      <p:tavLst>
                                        <p:tav tm="0" fmla="#ppt_y-sin(pi*$)/9">
                                          <p:val>
                                            <p:fltVal val="0"/>
                                          </p:val>
                                        </p:tav>
                                        <p:tav tm="100000">
                                          <p:val>
                                            <p:fltVal val="1"/>
                                          </p:val>
                                        </p:tav>
                                      </p:tavLst>
                                    </p:anim>
                                    <p:anim calcmode="lin" valueType="num">
                                      <p:cBhvr>
                                        <p:cTn id="109" dur="332" tmFilter="0, 0; 0.125,0.2665; 0.25,0.4; 0.375,0.465; 0.5,0.5;  0.625,0.535; 0.75,0.6; 0.875,0.7335; 1,1">
                                          <p:stCondLst>
                                            <p:cond delay="1324"/>
                                          </p:stCondLst>
                                        </p:cTn>
                                        <p:tgtEl>
                                          <p:spTgt spid="38"/>
                                        </p:tgtEl>
                                        <p:attrNameLst>
                                          <p:attrName>ppt_y</p:attrName>
                                        </p:attrNameLst>
                                      </p:cBhvr>
                                      <p:tavLst>
                                        <p:tav tm="0" fmla="#ppt_y-sin(pi*$)/27">
                                          <p:val>
                                            <p:fltVal val="0"/>
                                          </p:val>
                                        </p:tav>
                                        <p:tav tm="100000">
                                          <p:val>
                                            <p:fltVal val="1"/>
                                          </p:val>
                                        </p:tav>
                                      </p:tavLst>
                                    </p:anim>
                                    <p:anim calcmode="lin" valueType="num">
                                      <p:cBhvr>
                                        <p:cTn id="110" dur="164" tmFilter="0, 0; 0.125,0.2665; 0.25,0.4; 0.375,0.465; 0.5,0.5;  0.625,0.535; 0.75,0.6; 0.875,0.7335; 1,1">
                                          <p:stCondLst>
                                            <p:cond delay="1656"/>
                                          </p:stCondLst>
                                        </p:cTn>
                                        <p:tgtEl>
                                          <p:spTgt spid="38"/>
                                        </p:tgtEl>
                                        <p:attrNameLst>
                                          <p:attrName>ppt_y</p:attrName>
                                        </p:attrNameLst>
                                      </p:cBhvr>
                                      <p:tavLst>
                                        <p:tav tm="0" fmla="#ppt_y-sin(pi*$)/81">
                                          <p:val>
                                            <p:fltVal val="0"/>
                                          </p:val>
                                        </p:tav>
                                        <p:tav tm="100000">
                                          <p:val>
                                            <p:fltVal val="1"/>
                                          </p:val>
                                        </p:tav>
                                      </p:tavLst>
                                    </p:anim>
                                    <p:animScale>
                                      <p:cBhvr>
                                        <p:cTn id="111" dur="26">
                                          <p:stCondLst>
                                            <p:cond delay="650"/>
                                          </p:stCondLst>
                                        </p:cTn>
                                        <p:tgtEl>
                                          <p:spTgt spid="38"/>
                                        </p:tgtEl>
                                      </p:cBhvr>
                                      <p:to x="100000" y="60000"/>
                                    </p:animScale>
                                    <p:animScale>
                                      <p:cBhvr>
                                        <p:cTn id="112" dur="166" decel="50000">
                                          <p:stCondLst>
                                            <p:cond delay="676"/>
                                          </p:stCondLst>
                                        </p:cTn>
                                        <p:tgtEl>
                                          <p:spTgt spid="38"/>
                                        </p:tgtEl>
                                      </p:cBhvr>
                                      <p:to x="100000" y="100000"/>
                                    </p:animScale>
                                    <p:animScale>
                                      <p:cBhvr>
                                        <p:cTn id="113" dur="26">
                                          <p:stCondLst>
                                            <p:cond delay="1312"/>
                                          </p:stCondLst>
                                        </p:cTn>
                                        <p:tgtEl>
                                          <p:spTgt spid="38"/>
                                        </p:tgtEl>
                                      </p:cBhvr>
                                      <p:to x="100000" y="80000"/>
                                    </p:animScale>
                                    <p:animScale>
                                      <p:cBhvr>
                                        <p:cTn id="114" dur="166" decel="50000">
                                          <p:stCondLst>
                                            <p:cond delay="1338"/>
                                          </p:stCondLst>
                                        </p:cTn>
                                        <p:tgtEl>
                                          <p:spTgt spid="38"/>
                                        </p:tgtEl>
                                      </p:cBhvr>
                                      <p:to x="100000" y="100000"/>
                                    </p:animScale>
                                    <p:animScale>
                                      <p:cBhvr>
                                        <p:cTn id="115" dur="26">
                                          <p:stCondLst>
                                            <p:cond delay="1642"/>
                                          </p:stCondLst>
                                        </p:cTn>
                                        <p:tgtEl>
                                          <p:spTgt spid="38"/>
                                        </p:tgtEl>
                                      </p:cBhvr>
                                      <p:to x="100000" y="90000"/>
                                    </p:animScale>
                                    <p:animScale>
                                      <p:cBhvr>
                                        <p:cTn id="116" dur="166" decel="50000">
                                          <p:stCondLst>
                                            <p:cond delay="1668"/>
                                          </p:stCondLst>
                                        </p:cTn>
                                        <p:tgtEl>
                                          <p:spTgt spid="38"/>
                                        </p:tgtEl>
                                      </p:cBhvr>
                                      <p:to x="100000" y="100000"/>
                                    </p:animScale>
                                    <p:animScale>
                                      <p:cBhvr>
                                        <p:cTn id="117" dur="26">
                                          <p:stCondLst>
                                            <p:cond delay="1808"/>
                                          </p:stCondLst>
                                        </p:cTn>
                                        <p:tgtEl>
                                          <p:spTgt spid="38"/>
                                        </p:tgtEl>
                                      </p:cBhvr>
                                      <p:to x="100000" y="95000"/>
                                    </p:animScale>
                                    <p:animScale>
                                      <p:cBhvr>
                                        <p:cTn id="118" dur="166" decel="50000">
                                          <p:stCondLst>
                                            <p:cond delay="1834"/>
                                          </p:stCondLst>
                                        </p:cTn>
                                        <p:tgtEl>
                                          <p:spTgt spid="38"/>
                                        </p:tgtEl>
                                      </p:cBhvr>
                                      <p:to x="100000" y="100000"/>
                                    </p:animScale>
                                  </p:childTnLst>
                                </p:cTn>
                              </p:par>
                            </p:childTnLst>
                          </p:cTn>
                        </p:par>
                      </p:childTnLst>
                    </p:cTn>
                  </p:par>
                  <p:par>
                    <p:cTn id="119" fill="hold">
                      <p:stCondLst>
                        <p:cond delay="indefinite"/>
                      </p:stCondLst>
                      <p:childTnLst>
                        <p:par>
                          <p:cTn id="120" fill="hold">
                            <p:stCondLst>
                              <p:cond delay="0"/>
                            </p:stCondLst>
                            <p:childTnLst>
                              <p:par>
                                <p:cTn id="121" presetID="6" presetClass="entr" presetSubtype="16" fill="hold" nodeType="clickEffect">
                                  <p:stCondLst>
                                    <p:cond delay="0"/>
                                  </p:stCondLst>
                                  <p:childTnLst>
                                    <p:set>
                                      <p:cBhvr>
                                        <p:cTn id="122" dur="1" fill="hold">
                                          <p:stCondLst>
                                            <p:cond delay="0"/>
                                          </p:stCondLst>
                                        </p:cTn>
                                        <p:tgtEl>
                                          <p:spTgt spid="24"/>
                                        </p:tgtEl>
                                        <p:attrNameLst>
                                          <p:attrName>style.visibility</p:attrName>
                                        </p:attrNameLst>
                                      </p:cBhvr>
                                      <p:to>
                                        <p:strVal val="visible"/>
                                      </p:to>
                                    </p:set>
                                    <p:animEffect transition="in" filter="circle(in)">
                                      <p:cBhvr>
                                        <p:cTn id="123" dur="2000"/>
                                        <p:tgtEl>
                                          <p:spTgt spid="24"/>
                                        </p:tgtEl>
                                      </p:cBhvr>
                                    </p:animEffect>
                                  </p:childTnLst>
                                </p:cTn>
                              </p:par>
                              <p:par>
                                <p:cTn id="124" presetID="6" presetClass="entr" presetSubtype="16" fill="hold" nodeType="withEffect">
                                  <p:stCondLst>
                                    <p:cond delay="0"/>
                                  </p:stCondLst>
                                  <p:childTnLst>
                                    <p:set>
                                      <p:cBhvr>
                                        <p:cTn id="125" dur="1" fill="hold">
                                          <p:stCondLst>
                                            <p:cond delay="0"/>
                                          </p:stCondLst>
                                        </p:cTn>
                                        <p:tgtEl>
                                          <p:spTgt spid="23"/>
                                        </p:tgtEl>
                                        <p:attrNameLst>
                                          <p:attrName>style.visibility</p:attrName>
                                        </p:attrNameLst>
                                      </p:cBhvr>
                                      <p:to>
                                        <p:strVal val="visible"/>
                                      </p:to>
                                    </p:set>
                                    <p:animEffect transition="in" filter="circle(in)">
                                      <p:cBhvr>
                                        <p:cTn id="126" dur="2000"/>
                                        <p:tgtEl>
                                          <p:spTgt spid="23"/>
                                        </p:tgtEl>
                                      </p:cBhvr>
                                    </p:animEffect>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 calcmode="lin" valueType="num">
                                      <p:cBhvr additive="base">
                                        <p:cTn id="131" dur="500" fill="hold"/>
                                        <p:tgtEl>
                                          <p:spTgt spid="28"/>
                                        </p:tgtEl>
                                        <p:attrNameLst>
                                          <p:attrName>ppt_x</p:attrName>
                                        </p:attrNameLst>
                                      </p:cBhvr>
                                      <p:tavLst>
                                        <p:tav tm="0">
                                          <p:val>
                                            <p:strVal val="#ppt_x"/>
                                          </p:val>
                                        </p:tav>
                                        <p:tav tm="100000">
                                          <p:val>
                                            <p:strVal val="#ppt_x"/>
                                          </p:val>
                                        </p:tav>
                                      </p:tavLst>
                                    </p:anim>
                                    <p:anim calcmode="lin" valueType="num">
                                      <p:cBhvr additive="base">
                                        <p:cTn id="132" dur="500" fill="hold"/>
                                        <p:tgtEl>
                                          <p:spTgt spid="2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33"/>
                                        </p:tgtEl>
                                        <p:attrNameLst>
                                          <p:attrName>style.visibility</p:attrName>
                                        </p:attrNameLst>
                                      </p:cBhvr>
                                      <p:to>
                                        <p:strVal val="visible"/>
                                      </p:to>
                                    </p:set>
                                    <p:anim calcmode="lin" valueType="num">
                                      <p:cBhvr additive="base">
                                        <p:cTn id="135" dur="500" fill="hold"/>
                                        <p:tgtEl>
                                          <p:spTgt spid="33"/>
                                        </p:tgtEl>
                                        <p:attrNameLst>
                                          <p:attrName>ppt_x</p:attrName>
                                        </p:attrNameLst>
                                      </p:cBhvr>
                                      <p:tavLst>
                                        <p:tav tm="0">
                                          <p:val>
                                            <p:strVal val="#ppt_x"/>
                                          </p:val>
                                        </p:tav>
                                        <p:tav tm="100000">
                                          <p:val>
                                            <p:strVal val="#ppt_x"/>
                                          </p:val>
                                        </p:tav>
                                      </p:tavLst>
                                    </p:anim>
                                    <p:anim calcmode="lin" valueType="num">
                                      <p:cBhvr additive="base">
                                        <p:cTn id="136"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 calcmode="lin" valueType="num">
                                      <p:cBhvr additive="base">
                                        <p:cTn id="141" dur="500" fill="hold"/>
                                        <p:tgtEl>
                                          <p:spTgt spid="50"/>
                                        </p:tgtEl>
                                        <p:attrNameLst>
                                          <p:attrName>ppt_x</p:attrName>
                                        </p:attrNameLst>
                                      </p:cBhvr>
                                      <p:tavLst>
                                        <p:tav tm="0">
                                          <p:val>
                                            <p:strVal val="#ppt_x"/>
                                          </p:val>
                                        </p:tav>
                                        <p:tav tm="100000">
                                          <p:val>
                                            <p:strVal val="#ppt_x"/>
                                          </p:val>
                                        </p:tav>
                                      </p:tavLst>
                                    </p:anim>
                                    <p:anim calcmode="lin" valueType="num">
                                      <p:cBhvr additive="base">
                                        <p:cTn id="142" dur="500" fill="hold"/>
                                        <p:tgtEl>
                                          <p:spTgt spid="5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4"/>
                                        </p:tgtEl>
                                        <p:attrNameLst>
                                          <p:attrName>style.visibility</p:attrName>
                                        </p:attrNameLst>
                                      </p:cBhvr>
                                      <p:to>
                                        <p:strVal val="visible"/>
                                      </p:to>
                                    </p:set>
                                    <p:anim calcmode="lin" valueType="num">
                                      <p:cBhvr additive="base">
                                        <p:cTn id="145" dur="500" fill="hold"/>
                                        <p:tgtEl>
                                          <p:spTgt spid="34"/>
                                        </p:tgtEl>
                                        <p:attrNameLst>
                                          <p:attrName>ppt_x</p:attrName>
                                        </p:attrNameLst>
                                      </p:cBhvr>
                                      <p:tavLst>
                                        <p:tav tm="0">
                                          <p:val>
                                            <p:strVal val="#ppt_x"/>
                                          </p:val>
                                        </p:tav>
                                        <p:tav tm="100000">
                                          <p:val>
                                            <p:strVal val="#ppt_x"/>
                                          </p:val>
                                        </p:tav>
                                      </p:tavLst>
                                    </p:anim>
                                    <p:anim calcmode="lin" valueType="num">
                                      <p:cBhvr additive="base">
                                        <p:cTn id="14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77"/>
                                        </p:tgtEl>
                                        <p:attrNameLst>
                                          <p:attrName>style.visibility</p:attrName>
                                        </p:attrNameLst>
                                      </p:cBhvr>
                                      <p:to>
                                        <p:strVal val="visible"/>
                                      </p:to>
                                    </p:set>
                                    <p:anim calcmode="lin" valueType="num">
                                      <p:cBhvr additive="base">
                                        <p:cTn id="151" dur="500" fill="hold"/>
                                        <p:tgtEl>
                                          <p:spTgt spid="77"/>
                                        </p:tgtEl>
                                        <p:attrNameLst>
                                          <p:attrName>ppt_x</p:attrName>
                                        </p:attrNameLst>
                                      </p:cBhvr>
                                      <p:tavLst>
                                        <p:tav tm="0">
                                          <p:val>
                                            <p:strVal val="#ppt_x"/>
                                          </p:val>
                                        </p:tav>
                                        <p:tav tm="100000">
                                          <p:val>
                                            <p:strVal val="#ppt_x"/>
                                          </p:val>
                                        </p:tav>
                                      </p:tavLst>
                                    </p:anim>
                                    <p:anim calcmode="lin" valueType="num">
                                      <p:cBhvr additive="base">
                                        <p:cTn id="152"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95"/>
                                        </p:tgtEl>
                                        <p:attrNameLst>
                                          <p:attrName>style.visibility</p:attrName>
                                        </p:attrNameLst>
                                      </p:cBhvr>
                                      <p:to>
                                        <p:strVal val="visible"/>
                                      </p:to>
                                    </p:set>
                                    <p:anim calcmode="lin" valueType="num">
                                      <p:cBhvr additive="base">
                                        <p:cTn id="157" dur="500" fill="hold"/>
                                        <p:tgtEl>
                                          <p:spTgt spid="95"/>
                                        </p:tgtEl>
                                        <p:attrNameLst>
                                          <p:attrName>ppt_x</p:attrName>
                                        </p:attrNameLst>
                                      </p:cBhvr>
                                      <p:tavLst>
                                        <p:tav tm="0">
                                          <p:val>
                                            <p:strVal val="#ppt_x"/>
                                          </p:val>
                                        </p:tav>
                                        <p:tav tm="100000">
                                          <p:val>
                                            <p:strVal val="#ppt_x"/>
                                          </p:val>
                                        </p:tav>
                                      </p:tavLst>
                                    </p:anim>
                                    <p:anim calcmode="lin" valueType="num">
                                      <p:cBhvr additive="base">
                                        <p:cTn id="158" dur="500" fill="hold"/>
                                        <p:tgtEl>
                                          <p:spTgt spid="95"/>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94"/>
                                        </p:tgtEl>
                                        <p:attrNameLst>
                                          <p:attrName>style.visibility</p:attrName>
                                        </p:attrNameLst>
                                      </p:cBhvr>
                                      <p:to>
                                        <p:strVal val="visible"/>
                                      </p:to>
                                    </p:set>
                                    <p:anim calcmode="lin" valueType="num">
                                      <p:cBhvr additive="base">
                                        <p:cTn id="161" dur="500" fill="hold"/>
                                        <p:tgtEl>
                                          <p:spTgt spid="94"/>
                                        </p:tgtEl>
                                        <p:attrNameLst>
                                          <p:attrName>ppt_x</p:attrName>
                                        </p:attrNameLst>
                                      </p:cBhvr>
                                      <p:tavLst>
                                        <p:tav tm="0">
                                          <p:val>
                                            <p:strVal val="#ppt_x"/>
                                          </p:val>
                                        </p:tav>
                                        <p:tav tm="100000">
                                          <p:val>
                                            <p:strVal val="#ppt_x"/>
                                          </p:val>
                                        </p:tav>
                                      </p:tavLst>
                                    </p:anim>
                                    <p:anim calcmode="lin" valueType="num">
                                      <p:cBhvr additive="base">
                                        <p:cTn id="162" dur="500" fill="hold"/>
                                        <p:tgtEl>
                                          <p:spTgt spid="94"/>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6" presetClass="entr" presetSubtype="0" fill="hold" grpId="0" nodeType="clickEffect">
                                  <p:stCondLst>
                                    <p:cond delay="0"/>
                                  </p:stCondLst>
                                  <p:childTnLst>
                                    <p:set>
                                      <p:cBhvr>
                                        <p:cTn id="166" dur="1" fill="hold">
                                          <p:stCondLst>
                                            <p:cond delay="0"/>
                                          </p:stCondLst>
                                        </p:cTn>
                                        <p:tgtEl>
                                          <p:spTgt spid="54"/>
                                        </p:tgtEl>
                                        <p:attrNameLst>
                                          <p:attrName>style.visibility</p:attrName>
                                        </p:attrNameLst>
                                      </p:cBhvr>
                                      <p:to>
                                        <p:strVal val="visible"/>
                                      </p:to>
                                    </p:set>
                                    <p:animEffect transition="in" filter="wipe(down)">
                                      <p:cBhvr>
                                        <p:cTn id="167" dur="580">
                                          <p:stCondLst>
                                            <p:cond delay="0"/>
                                          </p:stCondLst>
                                        </p:cTn>
                                        <p:tgtEl>
                                          <p:spTgt spid="54"/>
                                        </p:tgtEl>
                                      </p:cBhvr>
                                    </p:animEffect>
                                    <p:anim calcmode="lin" valueType="num">
                                      <p:cBhvr>
                                        <p:cTn id="168"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73" dur="26">
                                          <p:stCondLst>
                                            <p:cond delay="650"/>
                                          </p:stCondLst>
                                        </p:cTn>
                                        <p:tgtEl>
                                          <p:spTgt spid="54"/>
                                        </p:tgtEl>
                                      </p:cBhvr>
                                      <p:to x="100000" y="60000"/>
                                    </p:animScale>
                                    <p:animScale>
                                      <p:cBhvr>
                                        <p:cTn id="174" dur="166" decel="50000">
                                          <p:stCondLst>
                                            <p:cond delay="676"/>
                                          </p:stCondLst>
                                        </p:cTn>
                                        <p:tgtEl>
                                          <p:spTgt spid="54"/>
                                        </p:tgtEl>
                                      </p:cBhvr>
                                      <p:to x="100000" y="100000"/>
                                    </p:animScale>
                                    <p:animScale>
                                      <p:cBhvr>
                                        <p:cTn id="175" dur="26">
                                          <p:stCondLst>
                                            <p:cond delay="1312"/>
                                          </p:stCondLst>
                                        </p:cTn>
                                        <p:tgtEl>
                                          <p:spTgt spid="54"/>
                                        </p:tgtEl>
                                      </p:cBhvr>
                                      <p:to x="100000" y="80000"/>
                                    </p:animScale>
                                    <p:animScale>
                                      <p:cBhvr>
                                        <p:cTn id="176" dur="166" decel="50000">
                                          <p:stCondLst>
                                            <p:cond delay="1338"/>
                                          </p:stCondLst>
                                        </p:cTn>
                                        <p:tgtEl>
                                          <p:spTgt spid="54"/>
                                        </p:tgtEl>
                                      </p:cBhvr>
                                      <p:to x="100000" y="100000"/>
                                    </p:animScale>
                                    <p:animScale>
                                      <p:cBhvr>
                                        <p:cTn id="177" dur="26">
                                          <p:stCondLst>
                                            <p:cond delay="1642"/>
                                          </p:stCondLst>
                                        </p:cTn>
                                        <p:tgtEl>
                                          <p:spTgt spid="54"/>
                                        </p:tgtEl>
                                      </p:cBhvr>
                                      <p:to x="100000" y="90000"/>
                                    </p:animScale>
                                    <p:animScale>
                                      <p:cBhvr>
                                        <p:cTn id="178" dur="166" decel="50000">
                                          <p:stCondLst>
                                            <p:cond delay="1668"/>
                                          </p:stCondLst>
                                        </p:cTn>
                                        <p:tgtEl>
                                          <p:spTgt spid="54"/>
                                        </p:tgtEl>
                                      </p:cBhvr>
                                      <p:to x="100000" y="100000"/>
                                    </p:animScale>
                                    <p:animScale>
                                      <p:cBhvr>
                                        <p:cTn id="179" dur="26">
                                          <p:stCondLst>
                                            <p:cond delay="1808"/>
                                          </p:stCondLst>
                                        </p:cTn>
                                        <p:tgtEl>
                                          <p:spTgt spid="54"/>
                                        </p:tgtEl>
                                      </p:cBhvr>
                                      <p:to x="100000" y="95000"/>
                                    </p:animScale>
                                    <p:animScale>
                                      <p:cBhvr>
                                        <p:cTn id="180" dur="166" decel="50000">
                                          <p:stCondLst>
                                            <p:cond delay="1834"/>
                                          </p:stCondLst>
                                        </p:cTn>
                                        <p:tgtEl>
                                          <p:spTgt spid="54"/>
                                        </p:tgtEl>
                                      </p:cBhvr>
                                      <p:to x="100000" y="100000"/>
                                    </p:animScale>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35"/>
                                        </p:tgtEl>
                                        <p:attrNameLst>
                                          <p:attrName>style.visibility</p:attrName>
                                        </p:attrNameLst>
                                      </p:cBhvr>
                                      <p:to>
                                        <p:strVal val="visible"/>
                                      </p:to>
                                    </p:set>
                                    <p:anim calcmode="lin" valueType="num">
                                      <p:cBhvr additive="base">
                                        <p:cTn id="185" dur="500" fill="hold"/>
                                        <p:tgtEl>
                                          <p:spTgt spid="35"/>
                                        </p:tgtEl>
                                        <p:attrNameLst>
                                          <p:attrName>ppt_x</p:attrName>
                                        </p:attrNameLst>
                                      </p:cBhvr>
                                      <p:tavLst>
                                        <p:tav tm="0">
                                          <p:val>
                                            <p:strVal val="#ppt_x"/>
                                          </p:val>
                                        </p:tav>
                                        <p:tav tm="100000">
                                          <p:val>
                                            <p:strVal val="#ppt_x"/>
                                          </p:val>
                                        </p:tav>
                                      </p:tavLst>
                                    </p:anim>
                                    <p:anim calcmode="lin" valueType="num">
                                      <p:cBhvr additive="base">
                                        <p:cTn id="18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6" presetClass="entr" presetSubtype="0" fill="hold" grpId="0" nodeType="clickEffect">
                                  <p:stCondLst>
                                    <p:cond delay="0"/>
                                  </p:stCondLst>
                                  <p:childTnLst>
                                    <p:set>
                                      <p:cBhvr>
                                        <p:cTn id="190" dur="1" fill="hold">
                                          <p:stCondLst>
                                            <p:cond delay="0"/>
                                          </p:stCondLst>
                                        </p:cTn>
                                        <p:tgtEl>
                                          <p:spTgt spid="30"/>
                                        </p:tgtEl>
                                        <p:attrNameLst>
                                          <p:attrName>style.visibility</p:attrName>
                                        </p:attrNameLst>
                                      </p:cBhvr>
                                      <p:to>
                                        <p:strVal val="visible"/>
                                      </p:to>
                                    </p:set>
                                    <p:animEffect transition="in" filter="wipe(down)">
                                      <p:cBhvr>
                                        <p:cTn id="191" dur="580">
                                          <p:stCondLst>
                                            <p:cond delay="0"/>
                                          </p:stCondLst>
                                        </p:cTn>
                                        <p:tgtEl>
                                          <p:spTgt spid="30"/>
                                        </p:tgtEl>
                                      </p:cBhvr>
                                    </p:animEffect>
                                    <p:anim calcmode="lin" valueType="num">
                                      <p:cBhvr>
                                        <p:cTn id="192"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93"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94"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95"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96"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97" dur="26">
                                          <p:stCondLst>
                                            <p:cond delay="650"/>
                                          </p:stCondLst>
                                        </p:cTn>
                                        <p:tgtEl>
                                          <p:spTgt spid="30"/>
                                        </p:tgtEl>
                                      </p:cBhvr>
                                      <p:to x="100000" y="60000"/>
                                    </p:animScale>
                                    <p:animScale>
                                      <p:cBhvr>
                                        <p:cTn id="198" dur="166" decel="50000">
                                          <p:stCondLst>
                                            <p:cond delay="676"/>
                                          </p:stCondLst>
                                        </p:cTn>
                                        <p:tgtEl>
                                          <p:spTgt spid="30"/>
                                        </p:tgtEl>
                                      </p:cBhvr>
                                      <p:to x="100000" y="100000"/>
                                    </p:animScale>
                                    <p:animScale>
                                      <p:cBhvr>
                                        <p:cTn id="199" dur="26">
                                          <p:stCondLst>
                                            <p:cond delay="1312"/>
                                          </p:stCondLst>
                                        </p:cTn>
                                        <p:tgtEl>
                                          <p:spTgt spid="30"/>
                                        </p:tgtEl>
                                      </p:cBhvr>
                                      <p:to x="100000" y="80000"/>
                                    </p:animScale>
                                    <p:animScale>
                                      <p:cBhvr>
                                        <p:cTn id="200" dur="166" decel="50000">
                                          <p:stCondLst>
                                            <p:cond delay="1338"/>
                                          </p:stCondLst>
                                        </p:cTn>
                                        <p:tgtEl>
                                          <p:spTgt spid="30"/>
                                        </p:tgtEl>
                                      </p:cBhvr>
                                      <p:to x="100000" y="100000"/>
                                    </p:animScale>
                                    <p:animScale>
                                      <p:cBhvr>
                                        <p:cTn id="201" dur="26">
                                          <p:stCondLst>
                                            <p:cond delay="1642"/>
                                          </p:stCondLst>
                                        </p:cTn>
                                        <p:tgtEl>
                                          <p:spTgt spid="30"/>
                                        </p:tgtEl>
                                      </p:cBhvr>
                                      <p:to x="100000" y="90000"/>
                                    </p:animScale>
                                    <p:animScale>
                                      <p:cBhvr>
                                        <p:cTn id="202" dur="166" decel="50000">
                                          <p:stCondLst>
                                            <p:cond delay="1668"/>
                                          </p:stCondLst>
                                        </p:cTn>
                                        <p:tgtEl>
                                          <p:spTgt spid="30"/>
                                        </p:tgtEl>
                                      </p:cBhvr>
                                      <p:to x="100000" y="100000"/>
                                    </p:animScale>
                                    <p:animScale>
                                      <p:cBhvr>
                                        <p:cTn id="203" dur="26">
                                          <p:stCondLst>
                                            <p:cond delay="1808"/>
                                          </p:stCondLst>
                                        </p:cTn>
                                        <p:tgtEl>
                                          <p:spTgt spid="30"/>
                                        </p:tgtEl>
                                      </p:cBhvr>
                                      <p:to x="100000" y="95000"/>
                                    </p:animScale>
                                    <p:animScale>
                                      <p:cBhvr>
                                        <p:cTn id="204" dur="166" decel="50000">
                                          <p:stCondLst>
                                            <p:cond delay="1834"/>
                                          </p:stCondLst>
                                        </p:cTn>
                                        <p:tgtEl>
                                          <p:spTgt spid="30"/>
                                        </p:tgtEl>
                                      </p:cBhvr>
                                      <p:to x="100000" y="100000"/>
                                    </p:animScale>
                                  </p:childTnLst>
                                </p:cTn>
                              </p:par>
                            </p:childTnLst>
                          </p:cTn>
                        </p:par>
                      </p:childTnLst>
                    </p:cTn>
                  </p:par>
                  <p:par>
                    <p:cTn id="205" fill="hold">
                      <p:stCondLst>
                        <p:cond delay="indefinite"/>
                      </p:stCondLst>
                      <p:childTnLst>
                        <p:par>
                          <p:cTn id="206" fill="hold">
                            <p:stCondLst>
                              <p:cond delay="0"/>
                            </p:stCondLst>
                            <p:childTnLst>
                              <p:par>
                                <p:cTn id="207" presetID="2" presetClass="entr" presetSubtype="4" fill="hold" grpId="0" nodeType="clickEffect">
                                  <p:stCondLst>
                                    <p:cond delay="0"/>
                                  </p:stCondLst>
                                  <p:childTnLst>
                                    <p:set>
                                      <p:cBhvr>
                                        <p:cTn id="208" dur="1" fill="hold">
                                          <p:stCondLst>
                                            <p:cond delay="0"/>
                                          </p:stCondLst>
                                        </p:cTn>
                                        <p:tgtEl>
                                          <p:spTgt spid="37"/>
                                        </p:tgtEl>
                                        <p:attrNameLst>
                                          <p:attrName>style.visibility</p:attrName>
                                        </p:attrNameLst>
                                      </p:cBhvr>
                                      <p:to>
                                        <p:strVal val="visible"/>
                                      </p:to>
                                    </p:set>
                                    <p:anim calcmode="lin" valueType="num">
                                      <p:cBhvr additive="base">
                                        <p:cTn id="209" dur="500" fill="hold"/>
                                        <p:tgtEl>
                                          <p:spTgt spid="37"/>
                                        </p:tgtEl>
                                        <p:attrNameLst>
                                          <p:attrName>ppt_x</p:attrName>
                                        </p:attrNameLst>
                                      </p:cBhvr>
                                      <p:tavLst>
                                        <p:tav tm="0">
                                          <p:val>
                                            <p:strVal val="#ppt_x"/>
                                          </p:val>
                                        </p:tav>
                                        <p:tav tm="100000">
                                          <p:val>
                                            <p:strVal val="#ppt_x"/>
                                          </p:val>
                                        </p:tav>
                                      </p:tavLst>
                                    </p:anim>
                                    <p:anim calcmode="lin" valueType="num">
                                      <p:cBhvr additive="base">
                                        <p:cTn id="21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11" fill="hold">
                      <p:stCondLst>
                        <p:cond delay="indefinite"/>
                      </p:stCondLst>
                      <p:childTnLst>
                        <p:par>
                          <p:cTn id="212" fill="hold">
                            <p:stCondLst>
                              <p:cond delay="0"/>
                            </p:stCondLst>
                            <p:childTnLst>
                              <p:par>
                                <p:cTn id="213" presetID="6" presetClass="entr" presetSubtype="16" fill="hold" nodeType="clickEffect">
                                  <p:stCondLst>
                                    <p:cond delay="0"/>
                                  </p:stCondLst>
                                  <p:childTnLst>
                                    <p:set>
                                      <p:cBhvr>
                                        <p:cTn id="214" dur="1" fill="hold">
                                          <p:stCondLst>
                                            <p:cond delay="0"/>
                                          </p:stCondLst>
                                        </p:cTn>
                                        <p:tgtEl>
                                          <p:spTgt spid="15"/>
                                        </p:tgtEl>
                                        <p:attrNameLst>
                                          <p:attrName>style.visibility</p:attrName>
                                        </p:attrNameLst>
                                      </p:cBhvr>
                                      <p:to>
                                        <p:strVal val="visible"/>
                                      </p:to>
                                    </p:set>
                                    <p:animEffect transition="in" filter="circle(in)">
                                      <p:cBhvr>
                                        <p:cTn id="215" dur="2000"/>
                                        <p:tgtEl>
                                          <p:spTgt spid="15"/>
                                        </p:tgtEl>
                                      </p:cBhvr>
                                    </p:animEffect>
                                  </p:childTnLst>
                                </p:cTn>
                              </p:par>
                              <p:par>
                                <p:cTn id="216" presetID="6" presetClass="entr" presetSubtype="16" fill="hold" nodeType="withEffect">
                                  <p:stCondLst>
                                    <p:cond delay="0"/>
                                  </p:stCondLst>
                                  <p:childTnLst>
                                    <p:set>
                                      <p:cBhvr>
                                        <p:cTn id="217" dur="1" fill="hold">
                                          <p:stCondLst>
                                            <p:cond delay="0"/>
                                          </p:stCondLst>
                                        </p:cTn>
                                        <p:tgtEl>
                                          <p:spTgt spid="26"/>
                                        </p:tgtEl>
                                        <p:attrNameLst>
                                          <p:attrName>style.visibility</p:attrName>
                                        </p:attrNameLst>
                                      </p:cBhvr>
                                      <p:to>
                                        <p:strVal val="visible"/>
                                      </p:to>
                                    </p:set>
                                    <p:animEffect transition="in" filter="circle(in)">
                                      <p:cBhvr>
                                        <p:cTn id="218" dur="2000"/>
                                        <p:tgtEl>
                                          <p:spTgt spid="26"/>
                                        </p:tgtEl>
                                      </p:cBhvr>
                                    </p:animEffect>
                                  </p:childTnLst>
                                </p:cTn>
                              </p:par>
                            </p:childTnLst>
                          </p:cTn>
                        </p:par>
                      </p:childTnLst>
                    </p:cTn>
                  </p:par>
                  <p:par>
                    <p:cTn id="219" fill="hold">
                      <p:stCondLst>
                        <p:cond delay="indefinite"/>
                      </p:stCondLst>
                      <p:childTnLst>
                        <p:par>
                          <p:cTn id="220" fill="hold">
                            <p:stCondLst>
                              <p:cond delay="0"/>
                            </p:stCondLst>
                            <p:childTnLst>
                              <p:par>
                                <p:cTn id="221" presetID="2" presetClass="entr" presetSubtype="4" fill="hold" grpId="0" nodeType="clickEffect">
                                  <p:stCondLst>
                                    <p:cond delay="0"/>
                                  </p:stCondLst>
                                  <p:childTnLst>
                                    <p:set>
                                      <p:cBhvr>
                                        <p:cTn id="222" dur="1" fill="hold">
                                          <p:stCondLst>
                                            <p:cond delay="0"/>
                                          </p:stCondLst>
                                        </p:cTn>
                                        <p:tgtEl>
                                          <p:spTgt spid="21"/>
                                        </p:tgtEl>
                                        <p:attrNameLst>
                                          <p:attrName>style.visibility</p:attrName>
                                        </p:attrNameLst>
                                      </p:cBhvr>
                                      <p:to>
                                        <p:strVal val="visible"/>
                                      </p:to>
                                    </p:set>
                                    <p:anim calcmode="lin" valueType="num">
                                      <p:cBhvr additive="base">
                                        <p:cTn id="223" dur="500" fill="hold"/>
                                        <p:tgtEl>
                                          <p:spTgt spid="21"/>
                                        </p:tgtEl>
                                        <p:attrNameLst>
                                          <p:attrName>ppt_x</p:attrName>
                                        </p:attrNameLst>
                                      </p:cBhvr>
                                      <p:tavLst>
                                        <p:tav tm="0">
                                          <p:val>
                                            <p:strVal val="#ppt_x"/>
                                          </p:val>
                                        </p:tav>
                                        <p:tav tm="100000">
                                          <p:val>
                                            <p:strVal val="#ppt_x"/>
                                          </p:val>
                                        </p:tav>
                                      </p:tavLst>
                                    </p:anim>
                                    <p:anim calcmode="lin" valueType="num">
                                      <p:cBhvr additive="base">
                                        <p:cTn id="224" dur="500" fill="hold"/>
                                        <p:tgtEl>
                                          <p:spTgt spid="21"/>
                                        </p:tgtEl>
                                        <p:attrNameLst>
                                          <p:attrName>ppt_y</p:attrName>
                                        </p:attrNameLst>
                                      </p:cBhvr>
                                      <p:tavLst>
                                        <p:tav tm="0">
                                          <p:val>
                                            <p:strVal val="1+#ppt_h/2"/>
                                          </p:val>
                                        </p:tav>
                                        <p:tav tm="100000">
                                          <p:val>
                                            <p:strVal val="#ppt_y"/>
                                          </p:val>
                                        </p:tav>
                                      </p:tavLst>
                                    </p:anim>
                                  </p:childTnLst>
                                </p:cTn>
                              </p:par>
                              <p:par>
                                <p:cTn id="225" presetID="2" presetClass="entr" presetSubtype="4" fill="hold" grpId="0" nodeType="withEffect">
                                  <p:stCondLst>
                                    <p:cond delay="0"/>
                                  </p:stCondLst>
                                  <p:childTnLst>
                                    <p:set>
                                      <p:cBhvr>
                                        <p:cTn id="226" dur="1" fill="hold">
                                          <p:stCondLst>
                                            <p:cond delay="0"/>
                                          </p:stCondLst>
                                        </p:cTn>
                                        <p:tgtEl>
                                          <p:spTgt spid="52"/>
                                        </p:tgtEl>
                                        <p:attrNameLst>
                                          <p:attrName>style.visibility</p:attrName>
                                        </p:attrNameLst>
                                      </p:cBhvr>
                                      <p:to>
                                        <p:strVal val="visible"/>
                                      </p:to>
                                    </p:set>
                                    <p:anim calcmode="lin" valueType="num">
                                      <p:cBhvr additive="base">
                                        <p:cTn id="227" dur="500" fill="hold"/>
                                        <p:tgtEl>
                                          <p:spTgt spid="52"/>
                                        </p:tgtEl>
                                        <p:attrNameLst>
                                          <p:attrName>ppt_x</p:attrName>
                                        </p:attrNameLst>
                                      </p:cBhvr>
                                      <p:tavLst>
                                        <p:tav tm="0">
                                          <p:val>
                                            <p:strVal val="#ppt_x"/>
                                          </p:val>
                                        </p:tav>
                                        <p:tav tm="100000">
                                          <p:val>
                                            <p:strVal val="#ppt_x"/>
                                          </p:val>
                                        </p:tav>
                                      </p:tavLst>
                                    </p:anim>
                                    <p:anim calcmode="lin" valueType="num">
                                      <p:cBhvr additive="base">
                                        <p:cTn id="228"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29" fill="hold">
                      <p:stCondLst>
                        <p:cond delay="indefinite"/>
                      </p:stCondLst>
                      <p:childTnLst>
                        <p:par>
                          <p:cTn id="230" fill="hold">
                            <p:stCondLst>
                              <p:cond delay="0"/>
                            </p:stCondLst>
                            <p:childTnLst>
                              <p:par>
                                <p:cTn id="231" presetID="2" presetClass="entr" presetSubtype="4" fill="hold" grpId="0" nodeType="clickEffect">
                                  <p:stCondLst>
                                    <p:cond delay="0"/>
                                  </p:stCondLst>
                                  <p:childTnLst>
                                    <p:set>
                                      <p:cBhvr>
                                        <p:cTn id="232" dur="1" fill="hold">
                                          <p:stCondLst>
                                            <p:cond delay="0"/>
                                          </p:stCondLst>
                                        </p:cTn>
                                        <p:tgtEl>
                                          <p:spTgt spid="56"/>
                                        </p:tgtEl>
                                        <p:attrNameLst>
                                          <p:attrName>style.visibility</p:attrName>
                                        </p:attrNameLst>
                                      </p:cBhvr>
                                      <p:to>
                                        <p:strVal val="visible"/>
                                      </p:to>
                                    </p:set>
                                    <p:anim calcmode="lin" valueType="num">
                                      <p:cBhvr additive="base">
                                        <p:cTn id="233" dur="500" fill="hold"/>
                                        <p:tgtEl>
                                          <p:spTgt spid="56"/>
                                        </p:tgtEl>
                                        <p:attrNameLst>
                                          <p:attrName>ppt_x</p:attrName>
                                        </p:attrNameLst>
                                      </p:cBhvr>
                                      <p:tavLst>
                                        <p:tav tm="0">
                                          <p:val>
                                            <p:strVal val="#ppt_x"/>
                                          </p:val>
                                        </p:tav>
                                        <p:tav tm="100000">
                                          <p:val>
                                            <p:strVal val="#ppt_x"/>
                                          </p:val>
                                        </p:tav>
                                      </p:tavLst>
                                    </p:anim>
                                    <p:anim calcmode="lin" valueType="num">
                                      <p:cBhvr additive="base">
                                        <p:cTn id="234" dur="500" fill="hold"/>
                                        <p:tgtEl>
                                          <p:spTgt spid="56"/>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anim calcmode="lin" valueType="num">
                                      <p:cBhvr additive="base">
                                        <p:cTn id="237" dur="500" fill="hold"/>
                                        <p:tgtEl>
                                          <p:spTgt spid="55"/>
                                        </p:tgtEl>
                                        <p:attrNameLst>
                                          <p:attrName>ppt_x</p:attrName>
                                        </p:attrNameLst>
                                      </p:cBhvr>
                                      <p:tavLst>
                                        <p:tav tm="0">
                                          <p:val>
                                            <p:strVal val="#ppt_x"/>
                                          </p:val>
                                        </p:tav>
                                        <p:tav tm="100000">
                                          <p:val>
                                            <p:strVal val="#ppt_x"/>
                                          </p:val>
                                        </p:tav>
                                      </p:tavLst>
                                    </p:anim>
                                    <p:anim calcmode="lin" valueType="num">
                                      <p:cBhvr additive="base">
                                        <p:cTn id="23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239" fill="hold">
                      <p:stCondLst>
                        <p:cond delay="indefinite"/>
                      </p:stCondLst>
                      <p:childTnLst>
                        <p:par>
                          <p:cTn id="240" fill="hold">
                            <p:stCondLst>
                              <p:cond delay="0"/>
                            </p:stCondLst>
                            <p:childTnLst>
                              <p:par>
                                <p:cTn id="241" presetID="2" presetClass="entr" presetSubtype="4" fill="hold" grpId="0" nodeType="clickEffect">
                                  <p:stCondLst>
                                    <p:cond delay="0"/>
                                  </p:stCondLst>
                                  <p:childTnLst>
                                    <p:set>
                                      <p:cBhvr>
                                        <p:cTn id="242" dur="1" fill="hold">
                                          <p:stCondLst>
                                            <p:cond delay="0"/>
                                          </p:stCondLst>
                                        </p:cTn>
                                        <p:tgtEl>
                                          <p:spTgt spid="83"/>
                                        </p:tgtEl>
                                        <p:attrNameLst>
                                          <p:attrName>style.visibility</p:attrName>
                                        </p:attrNameLst>
                                      </p:cBhvr>
                                      <p:to>
                                        <p:strVal val="visible"/>
                                      </p:to>
                                    </p:set>
                                    <p:anim calcmode="lin" valueType="num">
                                      <p:cBhvr additive="base">
                                        <p:cTn id="243" dur="500" fill="hold"/>
                                        <p:tgtEl>
                                          <p:spTgt spid="83"/>
                                        </p:tgtEl>
                                        <p:attrNameLst>
                                          <p:attrName>ppt_x</p:attrName>
                                        </p:attrNameLst>
                                      </p:cBhvr>
                                      <p:tavLst>
                                        <p:tav tm="0">
                                          <p:val>
                                            <p:strVal val="#ppt_x"/>
                                          </p:val>
                                        </p:tav>
                                        <p:tav tm="100000">
                                          <p:val>
                                            <p:strVal val="#ppt_x"/>
                                          </p:val>
                                        </p:tav>
                                      </p:tavLst>
                                    </p:anim>
                                    <p:anim calcmode="lin" valueType="num">
                                      <p:cBhvr additive="base">
                                        <p:cTn id="244" dur="500" fill="hold"/>
                                        <p:tgtEl>
                                          <p:spTgt spid="83"/>
                                        </p:tgtEl>
                                        <p:attrNameLst>
                                          <p:attrName>ppt_y</p:attrName>
                                        </p:attrNameLst>
                                      </p:cBhvr>
                                      <p:tavLst>
                                        <p:tav tm="0">
                                          <p:val>
                                            <p:strVal val="1+#ppt_h/2"/>
                                          </p:val>
                                        </p:tav>
                                        <p:tav tm="100000">
                                          <p:val>
                                            <p:strVal val="#ppt_y"/>
                                          </p:val>
                                        </p:tav>
                                      </p:tavLst>
                                    </p:anim>
                                  </p:childTnLst>
                                </p:cTn>
                              </p:par>
                              <p:par>
                                <p:cTn id="245" presetID="2" presetClass="entr" presetSubtype="4" fill="hold" grpId="0" nodeType="withEffect">
                                  <p:stCondLst>
                                    <p:cond delay="0"/>
                                  </p:stCondLst>
                                  <p:childTnLst>
                                    <p:set>
                                      <p:cBhvr>
                                        <p:cTn id="246" dur="1" fill="hold">
                                          <p:stCondLst>
                                            <p:cond delay="0"/>
                                          </p:stCondLst>
                                        </p:cTn>
                                        <p:tgtEl>
                                          <p:spTgt spid="84"/>
                                        </p:tgtEl>
                                        <p:attrNameLst>
                                          <p:attrName>style.visibility</p:attrName>
                                        </p:attrNameLst>
                                      </p:cBhvr>
                                      <p:to>
                                        <p:strVal val="visible"/>
                                      </p:to>
                                    </p:set>
                                    <p:anim calcmode="lin" valueType="num">
                                      <p:cBhvr additive="base">
                                        <p:cTn id="247" dur="500" fill="hold"/>
                                        <p:tgtEl>
                                          <p:spTgt spid="84"/>
                                        </p:tgtEl>
                                        <p:attrNameLst>
                                          <p:attrName>ppt_x</p:attrName>
                                        </p:attrNameLst>
                                      </p:cBhvr>
                                      <p:tavLst>
                                        <p:tav tm="0">
                                          <p:val>
                                            <p:strVal val="#ppt_x"/>
                                          </p:val>
                                        </p:tav>
                                        <p:tav tm="100000">
                                          <p:val>
                                            <p:strVal val="#ppt_x"/>
                                          </p:val>
                                        </p:tav>
                                      </p:tavLst>
                                    </p:anim>
                                    <p:anim calcmode="lin" valueType="num">
                                      <p:cBhvr additive="base">
                                        <p:cTn id="248"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grpId="0" nodeType="clickEffect">
                                  <p:stCondLst>
                                    <p:cond delay="0"/>
                                  </p:stCondLst>
                                  <p:childTnLst>
                                    <p:set>
                                      <p:cBhvr>
                                        <p:cTn id="252" dur="1" fill="hold">
                                          <p:stCondLst>
                                            <p:cond delay="0"/>
                                          </p:stCondLst>
                                        </p:cTn>
                                        <p:tgtEl>
                                          <p:spTgt spid="93"/>
                                        </p:tgtEl>
                                        <p:attrNameLst>
                                          <p:attrName>style.visibility</p:attrName>
                                        </p:attrNameLst>
                                      </p:cBhvr>
                                      <p:to>
                                        <p:strVal val="visible"/>
                                      </p:to>
                                    </p:set>
                                    <p:anim calcmode="lin" valueType="num">
                                      <p:cBhvr additive="base">
                                        <p:cTn id="253" dur="500" fill="hold"/>
                                        <p:tgtEl>
                                          <p:spTgt spid="93"/>
                                        </p:tgtEl>
                                        <p:attrNameLst>
                                          <p:attrName>ppt_x</p:attrName>
                                        </p:attrNameLst>
                                      </p:cBhvr>
                                      <p:tavLst>
                                        <p:tav tm="0">
                                          <p:val>
                                            <p:strVal val="#ppt_x"/>
                                          </p:val>
                                        </p:tav>
                                        <p:tav tm="100000">
                                          <p:val>
                                            <p:strVal val="#ppt_x"/>
                                          </p:val>
                                        </p:tav>
                                      </p:tavLst>
                                    </p:anim>
                                    <p:anim calcmode="lin" valueType="num">
                                      <p:cBhvr additive="base">
                                        <p:cTn id="254" dur="500" fill="hold"/>
                                        <p:tgtEl>
                                          <p:spTgt spid="93"/>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92"/>
                                        </p:tgtEl>
                                        <p:attrNameLst>
                                          <p:attrName>style.visibility</p:attrName>
                                        </p:attrNameLst>
                                      </p:cBhvr>
                                      <p:to>
                                        <p:strVal val="visible"/>
                                      </p:to>
                                    </p:set>
                                    <p:anim calcmode="lin" valueType="num">
                                      <p:cBhvr additive="base">
                                        <p:cTn id="257" dur="500" fill="hold"/>
                                        <p:tgtEl>
                                          <p:spTgt spid="92"/>
                                        </p:tgtEl>
                                        <p:attrNameLst>
                                          <p:attrName>ppt_x</p:attrName>
                                        </p:attrNameLst>
                                      </p:cBhvr>
                                      <p:tavLst>
                                        <p:tav tm="0">
                                          <p:val>
                                            <p:strVal val="#ppt_x"/>
                                          </p:val>
                                        </p:tav>
                                        <p:tav tm="100000">
                                          <p:val>
                                            <p:strVal val="#ppt_x"/>
                                          </p:val>
                                        </p:tav>
                                      </p:tavLst>
                                    </p:anim>
                                    <p:anim calcmode="lin" valueType="num">
                                      <p:cBhvr additive="base">
                                        <p:cTn id="258" dur="500" fill="hold"/>
                                        <p:tgtEl>
                                          <p:spTgt spid="92"/>
                                        </p:tgtEl>
                                        <p:attrNameLst>
                                          <p:attrName>ppt_y</p:attrName>
                                        </p:attrNameLst>
                                      </p:cBhvr>
                                      <p:tavLst>
                                        <p:tav tm="0">
                                          <p:val>
                                            <p:strVal val="1+#ppt_h/2"/>
                                          </p:val>
                                        </p:tav>
                                        <p:tav tm="100000">
                                          <p:val>
                                            <p:strVal val="#ppt_y"/>
                                          </p:val>
                                        </p:tav>
                                      </p:tavLst>
                                    </p:anim>
                                  </p:childTnLst>
                                </p:cTn>
                              </p:par>
                            </p:childTnLst>
                          </p:cTn>
                        </p:par>
                      </p:childTnLst>
                    </p:cTn>
                  </p:par>
                  <p:par>
                    <p:cTn id="259" fill="hold">
                      <p:stCondLst>
                        <p:cond delay="indefinite"/>
                      </p:stCondLst>
                      <p:childTnLst>
                        <p:par>
                          <p:cTn id="260" fill="hold">
                            <p:stCondLst>
                              <p:cond delay="0"/>
                            </p:stCondLst>
                            <p:childTnLst>
                              <p:par>
                                <p:cTn id="261" presetID="26" presetClass="entr" presetSubtype="0" fill="hold" grpId="0" nodeType="clickEffect">
                                  <p:stCondLst>
                                    <p:cond delay="0"/>
                                  </p:stCondLst>
                                  <p:childTnLst>
                                    <p:set>
                                      <p:cBhvr>
                                        <p:cTn id="262" dur="1" fill="hold">
                                          <p:stCondLst>
                                            <p:cond delay="0"/>
                                          </p:stCondLst>
                                        </p:cTn>
                                        <p:tgtEl>
                                          <p:spTgt spid="64"/>
                                        </p:tgtEl>
                                        <p:attrNameLst>
                                          <p:attrName>style.visibility</p:attrName>
                                        </p:attrNameLst>
                                      </p:cBhvr>
                                      <p:to>
                                        <p:strVal val="visible"/>
                                      </p:to>
                                    </p:set>
                                    <p:animEffect transition="in" filter="wipe(down)">
                                      <p:cBhvr>
                                        <p:cTn id="263" dur="580">
                                          <p:stCondLst>
                                            <p:cond delay="0"/>
                                          </p:stCondLst>
                                        </p:cTn>
                                        <p:tgtEl>
                                          <p:spTgt spid="64"/>
                                        </p:tgtEl>
                                      </p:cBhvr>
                                    </p:animEffect>
                                    <p:anim calcmode="lin" valueType="num">
                                      <p:cBhvr>
                                        <p:cTn id="264" dur="1822" tmFilter="0,0; 0.14,0.36; 0.43,0.73; 0.71,0.91; 1.0,1.0">
                                          <p:stCondLst>
                                            <p:cond delay="0"/>
                                          </p:stCondLst>
                                        </p:cTn>
                                        <p:tgtEl>
                                          <p:spTgt spid="64"/>
                                        </p:tgtEl>
                                        <p:attrNameLst>
                                          <p:attrName>ppt_x</p:attrName>
                                        </p:attrNameLst>
                                      </p:cBhvr>
                                      <p:tavLst>
                                        <p:tav tm="0">
                                          <p:val>
                                            <p:strVal val="#ppt_x-0.25"/>
                                          </p:val>
                                        </p:tav>
                                        <p:tav tm="100000">
                                          <p:val>
                                            <p:strVal val="#ppt_x"/>
                                          </p:val>
                                        </p:tav>
                                      </p:tavLst>
                                    </p:anim>
                                    <p:anim calcmode="lin" valueType="num">
                                      <p:cBhvr>
                                        <p:cTn id="265" dur="664" tmFilter="0.0,0.0; 0.25,0.07; 0.50,0.2; 0.75,0.467; 1.0,1.0">
                                          <p:stCondLst>
                                            <p:cond delay="0"/>
                                          </p:stCondLst>
                                        </p:cTn>
                                        <p:tgtEl>
                                          <p:spTgt spid="64"/>
                                        </p:tgtEl>
                                        <p:attrNameLst>
                                          <p:attrName>ppt_y</p:attrName>
                                        </p:attrNameLst>
                                      </p:cBhvr>
                                      <p:tavLst>
                                        <p:tav tm="0" fmla="#ppt_y-sin(pi*$)/3">
                                          <p:val>
                                            <p:fltVal val="0.5"/>
                                          </p:val>
                                        </p:tav>
                                        <p:tav tm="100000">
                                          <p:val>
                                            <p:fltVal val="1"/>
                                          </p:val>
                                        </p:tav>
                                      </p:tavLst>
                                    </p:anim>
                                    <p:anim calcmode="lin" valueType="num">
                                      <p:cBhvr>
                                        <p:cTn id="266" dur="664" tmFilter="0, 0; 0.125,0.2665; 0.25,0.4; 0.375,0.465; 0.5,0.5;  0.625,0.535; 0.75,0.6; 0.875,0.7335; 1,1">
                                          <p:stCondLst>
                                            <p:cond delay="664"/>
                                          </p:stCondLst>
                                        </p:cTn>
                                        <p:tgtEl>
                                          <p:spTgt spid="64"/>
                                        </p:tgtEl>
                                        <p:attrNameLst>
                                          <p:attrName>ppt_y</p:attrName>
                                        </p:attrNameLst>
                                      </p:cBhvr>
                                      <p:tavLst>
                                        <p:tav tm="0" fmla="#ppt_y-sin(pi*$)/9">
                                          <p:val>
                                            <p:fltVal val="0"/>
                                          </p:val>
                                        </p:tav>
                                        <p:tav tm="100000">
                                          <p:val>
                                            <p:fltVal val="1"/>
                                          </p:val>
                                        </p:tav>
                                      </p:tavLst>
                                    </p:anim>
                                    <p:anim calcmode="lin" valueType="num">
                                      <p:cBhvr>
                                        <p:cTn id="267" dur="332" tmFilter="0, 0; 0.125,0.2665; 0.25,0.4; 0.375,0.465; 0.5,0.5;  0.625,0.535; 0.75,0.6; 0.875,0.7335; 1,1">
                                          <p:stCondLst>
                                            <p:cond delay="1324"/>
                                          </p:stCondLst>
                                        </p:cTn>
                                        <p:tgtEl>
                                          <p:spTgt spid="64"/>
                                        </p:tgtEl>
                                        <p:attrNameLst>
                                          <p:attrName>ppt_y</p:attrName>
                                        </p:attrNameLst>
                                      </p:cBhvr>
                                      <p:tavLst>
                                        <p:tav tm="0" fmla="#ppt_y-sin(pi*$)/27">
                                          <p:val>
                                            <p:fltVal val="0"/>
                                          </p:val>
                                        </p:tav>
                                        <p:tav tm="100000">
                                          <p:val>
                                            <p:fltVal val="1"/>
                                          </p:val>
                                        </p:tav>
                                      </p:tavLst>
                                    </p:anim>
                                    <p:anim calcmode="lin" valueType="num">
                                      <p:cBhvr>
                                        <p:cTn id="268" dur="164" tmFilter="0, 0; 0.125,0.2665; 0.25,0.4; 0.375,0.465; 0.5,0.5;  0.625,0.535; 0.75,0.6; 0.875,0.7335; 1,1">
                                          <p:stCondLst>
                                            <p:cond delay="1656"/>
                                          </p:stCondLst>
                                        </p:cTn>
                                        <p:tgtEl>
                                          <p:spTgt spid="64"/>
                                        </p:tgtEl>
                                        <p:attrNameLst>
                                          <p:attrName>ppt_y</p:attrName>
                                        </p:attrNameLst>
                                      </p:cBhvr>
                                      <p:tavLst>
                                        <p:tav tm="0" fmla="#ppt_y-sin(pi*$)/81">
                                          <p:val>
                                            <p:fltVal val="0"/>
                                          </p:val>
                                        </p:tav>
                                        <p:tav tm="100000">
                                          <p:val>
                                            <p:fltVal val="1"/>
                                          </p:val>
                                        </p:tav>
                                      </p:tavLst>
                                    </p:anim>
                                    <p:animScale>
                                      <p:cBhvr>
                                        <p:cTn id="269" dur="26">
                                          <p:stCondLst>
                                            <p:cond delay="650"/>
                                          </p:stCondLst>
                                        </p:cTn>
                                        <p:tgtEl>
                                          <p:spTgt spid="64"/>
                                        </p:tgtEl>
                                      </p:cBhvr>
                                      <p:to x="100000" y="60000"/>
                                    </p:animScale>
                                    <p:animScale>
                                      <p:cBhvr>
                                        <p:cTn id="270" dur="166" decel="50000">
                                          <p:stCondLst>
                                            <p:cond delay="676"/>
                                          </p:stCondLst>
                                        </p:cTn>
                                        <p:tgtEl>
                                          <p:spTgt spid="64"/>
                                        </p:tgtEl>
                                      </p:cBhvr>
                                      <p:to x="100000" y="100000"/>
                                    </p:animScale>
                                    <p:animScale>
                                      <p:cBhvr>
                                        <p:cTn id="271" dur="26">
                                          <p:stCondLst>
                                            <p:cond delay="1312"/>
                                          </p:stCondLst>
                                        </p:cTn>
                                        <p:tgtEl>
                                          <p:spTgt spid="64"/>
                                        </p:tgtEl>
                                      </p:cBhvr>
                                      <p:to x="100000" y="80000"/>
                                    </p:animScale>
                                    <p:animScale>
                                      <p:cBhvr>
                                        <p:cTn id="272" dur="166" decel="50000">
                                          <p:stCondLst>
                                            <p:cond delay="1338"/>
                                          </p:stCondLst>
                                        </p:cTn>
                                        <p:tgtEl>
                                          <p:spTgt spid="64"/>
                                        </p:tgtEl>
                                      </p:cBhvr>
                                      <p:to x="100000" y="100000"/>
                                    </p:animScale>
                                    <p:animScale>
                                      <p:cBhvr>
                                        <p:cTn id="273" dur="26">
                                          <p:stCondLst>
                                            <p:cond delay="1642"/>
                                          </p:stCondLst>
                                        </p:cTn>
                                        <p:tgtEl>
                                          <p:spTgt spid="64"/>
                                        </p:tgtEl>
                                      </p:cBhvr>
                                      <p:to x="100000" y="90000"/>
                                    </p:animScale>
                                    <p:animScale>
                                      <p:cBhvr>
                                        <p:cTn id="274" dur="166" decel="50000">
                                          <p:stCondLst>
                                            <p:cond delay="1668"/>
                                          </p:stCondLst>
                                        </p:cTn>
                                        <p:tgtEl>
                                          <p:spTgt spid="64"/>
                                        </p:tgtEl>
                                      </p:cBhvr>
                                      <p:to x="100000" y="100000"/>
                                    </p:animScale>
                                    <p:animScale>
                                      <p:cBhvr>
                                        <p:cTn id="275" dur="26">
                                          <p:stCondLst>
                                            <p:cond delay="1808"/>
                                          </p:stCondLst>
                                        </p:cTn>
                                        <p:tgtEl>
                                          <p:spTgt spid="64"/>
                                        </p:tgtEl>
                                      </p:cBhvr>
                                      <p:to x="100000" y="95000"/>
                                    </p:animScale>
                                    <p:animScale>
                                      <p:cBhvr>
                                        <p:cTn id="276" dur="166" decel="50000">
                                          <p:stCondLst>
                                            <p:cond delay="1834"/>
                                          </p:stCondLst>
                                        </p:cTn>
                                        <p:tgtEl>
                                          <p:spTgt spid="64"/>
                                        </p:tgtEl>
                                      </p:cBhvr>
                                      <p:to x="100000" y="100000"/>
                                    </p:animScale>
                                  </p:childTnLst>
                                </p:cTn>
                              </p:par>
                            </p:childTnLst>
                          </p:cTn>
                        </p:par>
                      </p:childTnLst>
                    </p:cTn>
                  </p:par>
                  <p:par>
                    <p:cTn id="277" fill="hold">
                      <p:stCondLst>
                        <p:cond delay="indefinite"/>
                      </p:stCondLst>
                      <p:childTnLst>
                        <p:par>
                          <p:cTn id="278" fill="hold">
                            <p:stCondLst>
                              <p:cond delay="0"/>
                            </p:stCondLst>
                            <p:childTnLst>
                              <p:par>
                                <p:cTn id="279" presetID="2" presetClass="entr" presetSubtype="4" fill="hold" grpId="0" nodeType="clickEffect">
                                  <p:stCondLst>
                                    <p:cond delay="0"/>
                                  </p:stCondLst>
                                  <p:childTnLst>
                                    <p:set>
                                      <p:cBhvr>
                                        <p:cTn id="280" dur="1" fill="hold">
                                          <p:stCondLst>
                                            <p:cond delay="0"/>
                                          </p:stCondLst>
                                        </p:cTn>
                                        <p:tgtEl>
                                          <p:spTgt spid="63"/>
                                        </p:tgtEl>
                                        <p:attrNameLst>
                                          <p:attrName>style.visibility</p:attrName>
                                        </p:attrNameLst>
                                      </p:cBhvr>
                                      <p:to>
                                        <p:strVal val="visible"/>
                                      </p:to>
                                    </p:set>
                                    <p:anim calcmode="lin" valueType="num">
                                      <p:cBhvr additive="base">
                                        <p:cTn id="281" dur="500" fill="hold"/>
                                        <p:tgtEl>
                                          <p:spTgt spid="63"/>
                                        </p:tgtEl>
                                        <p:attrNameLst>
                                          <p:attrName>ppt_x</p:attrName>
                                        </p:attrNameLst>
                                      </p:cBhvr>
                                      <p:tavLst>
                                        <p:tav tm="0">
                                          <p:val>
                                            <p:strVal val="#ppt_x"/>
                                          </p:val>
                                        </p:tav>
                                        <p:tav tm="100000">
                                          <p:val>
                                            <p:strVal val="#ppt_x"/>
                                          </p:val>
                                        </p:tav>
                                      </p:tavLst>
                                    </p:anim>
                                    <p:anim calcmode="lin" valueType="num">
                                      <p:cBhvr additive="base">
                                        <p:cTn id="282"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26" presetClass="entr" presetSubtype="0" fill="hold" grpId="0" nodeType="clickEffect">
                                  <p:stCondLst>
                                    <p:cond delay="0"/>
                                  </p:stCondLst>
                                  <p:childTnLst>
                                    <p:set>
                                      <p:cBhvr>
                                        <p:cTn id="286" dur="1" fill="hold">
                                          <p:stCondLst>
                                            <p:cond delay="0"/>
                                          </p:stCondLst>
                                        </p:cTn>
                                        <p:tgtEl>
                                          <p:spTgt spid="58"/>
                                        </p:tgtEl>
                                        <p:attrNameLst>
                                          <p:attrName>style.visibility</p:attrName>
                                        </p:attrNameLst>
                                      </p:cBhvr>
                                      <p:to>
                                        <p:strVal val="visible"/>
                                      </p:to>
                                    </p:set>
                                    <p:animEffect transition="in" filter="wipe(down)">
                                      <p:cBhvr>
                                        <p:cTn id="287" dur="580">
                                          <p:stCondLst>
                                            <p:cond delay="0"/>
                                          </p:stCondLst>
                                        </p:cTn>
                                        <p:tgtEl>
                                          <p:spTgt spid="58"/>
                                        </p:tgtEl>
                                      </p:cBhvr>
                                    </p:animEffect>
                                    <p:anim calcmode="lin" valueType="num">
                                      <p:cBhvr>
                                        <p:cTn id="288"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89"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90"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91"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92"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93" dur="26">
                                          <p:stCondLst>
                                            <p:cond delay="650"/>
                                          </p:stCondLst>
                                        </p:cTn>
                                        <p:tgtEl>
                                          <p:spTgt spid="58"/>
                                        </p:tgtEl>
                                      </p:cBhvr>
                                      <p:to x="100000" y="60000"/>
                                    </p:animScale>
                                    <p:animScale>
                                      <p:cBhvr>
                                        <p:cTn id="294" dur="166" decel="50000">
                                          <p:stCondLst>
                                            <p:cond delay="676"/>
                                          </p:stCondLst>
                                        </p:cTn>
                                        <p:tgtEl>
                                          <p:spTgt spid="58"/>
                                        </p:tgtEl>
                                      </p:cBhvr>
                                      <p:to x="100000" y="100000"/>
                                    </p:animScale>
                                    <p:animScale>
                                      <p:cBhvr>
                                        <p:cTn id="295" dur="26">
                                          <p:stCondLst>
                                            <p:cond delay="1312"/>
                                          </p:stCondLst>
                                        </p:cTn>
                                        <p:tgtEl>
                                          <p:spTgt spid="58"/>
                                        </p:tgtEl>
                                      </p:cBhvr>
                                      <p:to x="100000" y="80000"/>
                                    </p:animScale>
                                    <p:animScale>
                                      <p:cBhvr>
                                        <p:cTn id="296" dur="166" decel="50000">
                                          <p:stCondLst>
                                            <p:cond delay="1338"/>
                                          </p:stCondLst>
                                        </p:cTn>
                                        <p:tgtEl>
                                          <p:spTgt spid="58"/>
                                        </p:tgtEl>
                                      </p:cBhvr>
                                      <p:to x="100000" y="100000"/>
                                    </p:animScale>
                                    <p:animScale>
                                      <p:cBhvr>
                                        <p:cTn id="297" dur="26">
                                          <p:stCondLst>
                                            <p:cond delay="1642"/>
                                          </p:stCondLst>
                                        </p:cTn>
                                        <p:tgtEl>
                                          <p:spTgt spid="58"/>
                                        </p:tgtEl>
                                      </p:cBhvr>
                                      <p:to x="100000" y="90000"/>
                                    </p:animScale>
                                    <p:animScale>
                                      <p:cBhvr>
                                        <p:cTn id="298" dur="166" decel="50000">
                                          <p:stCondLst>
                                            <p:cond delay="1668"/>
                                          </p:stCondLst>
                                        </p:cTn>
                                        <p:tgtEl>
                                          <p:spTgt spid="58"/>
                                        </p:tgtEl>
                                      </p:cBhvr>
                                      <p:to x="100000" y="100000"/>
                                    </p:animScale>
                                    <p:animScale>
                                      <p:cBhvr>
                                        <p:cTn id="299" dur="26">
                                          <p:stCondLst>
                                            <p:cond delay="1808"/>
                                          </p:stCondLst>
                                        </p:cTn>
                                        <p:tgtEl>
                                          <p:spTgt spid="58"/>
                                        </p:tgtEl>
                                      </p:cBhvr>
                                      <p:to x="100000" y="95000"/>
                                    </p:animScale>
                                    <p:animScale>
                                      <p:cBhvr>
                                        <p:cTn id="300" dur="166" decel="50000">
                                          <p:stCondLst>
                                            <p:cond delay="1834"/>
                                          </p:stCondLst>
                                        </p:cTn>
                                        <p:tgtEl>
                                          <p:spTgt spid="58"/>
                                        </p:tgtEl>
                                      </p:cBhvr>
                                      <p:to x="100000" y="100000"/>
                                    </p:animScale>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grpId="0" nodeType="clickEffect">
                                  <p:stCondLst>
                                    <p:cond delay="0"/>
                                  </p:stCondLst>
                                  <p:childTnLst>
                                    <p:set>
                                      <p:cBhvr>
                                        <p:cTn id="304" dur="1" fill="hold">
                                          <p:stCondLst>
                                            <p:cond delay="0"/>
                                          </p:stCondLst>
                                        </p:cTn>
                                        <p:tgtEl>
                                          <p:spTgt spid="53"/>
                                        </p:tgtEl>
                                        <p:attrNameLst>
                                          <p:attrName>style.visibility</p:attrName>
                                        </p:attrNameLst>
                                      </p:cBhvr>
                                      <p:to>
                                        <p:strVal val="visible"/>
                                      </p:to>
                                    </p:set>
                                    <p:anim calcmode="lin" valueType="num">
                                      <p:cBhvr additive="base">
                                        <p:cTn id="305" dur="500" fill="hold"/>
                                        <p:tgtEl>
                                          <p:spTgt spid="53"/>
                                        </p:tgtEl>
                                        <p:attrNameLst>
                                          <p:attrName>ppt_x</p:attrName>
                                        </p:attrNameLst>
                                      </p:cBhvr>
                                      <p:tavLst>
                                        <p:tav tm="0">
                                          <p:val>
                                            <p:strVal val="#ppt_x"/>
                                          </p:val>
                                        </p:tav>
                                        <p:tav tm="100000">
                                          <p:val>
                                            <p:strVal val="#ppt_x"/>
                                          </p:val>
                                        </p:tav>
                                      </p:tavLst>
                                    </p:anim>
                                    <p:anim calcmode="lin" valueType="num">
                                      <p:cBhvr additive="base">
                                        <p:cTn id="306"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6" presetClass="entr" presetSubtype="16" fill="hold" nodeType="clickEffect">
                                  <p:stCondLst>
                                    <p:cond delay="0"/>
                                  </p:stCondLst>
                                  <p:childTnLst>
                                    <p:set>
                                      <p:cBhvr>
                                        <p:cTn id="310" dur="1" fill="hold">
                                          <p:stCondLst>
                                            <p:cond delay="0"/>
                                          </p:stCondLst>
                                        </p:cTn>
                                        <p:tgtEl>
                                          <p:spTgt spid="18"/>
                                        </p:tgtEl>
                                        <p:attrNameLst>
                                          <p:attrName>style.visibility</p:attrName>
                                        </p:attrNameLst>
                                      </p:cBhvr>
                                      <p:to>
                                        <p:strVal val="visible"/>
                                      </p:to>
                                    </p:set>
                                    <p:animEffect transition="in" filter="circle(in)">
                                      <p:cBhvr>
                                        <p:cTn id="311" dur="2000"/>
                                        <p:tgtEl>
                                          <p:spTgt spid="18"/>
                                        </p:tgtEl>
                                      </p:cBhvr>
                                    </p:animEffect>
                                  </p:childTnLst>
                                </p:cTn>
                              </p:par>
                              <p:par>
                                <p:cTn id="312" presetID="6" presetClass="entr" presetSubtype="16" fill="hold" nodeType="withEffect">
                                  <p:stCondLst>
                                    <p:cond delay="0"/>
                                  </p:stCondLst>
                                  <p:childTnLst>
                                    <p:set>
                                      <p:cBhvr>
                                        <p:cTn id="313" dur="1" fill="hold">
                                          <p:stCondLst>
                                            <p:cond delay="0"/>
                                          </p:stCondLst>
                                        </p:cTn>
                                        <p:tgtEl>
                                          <p:spTgt spid="25"/>
                                        </p:tgtEl>
                                        <p:attrNameLst>
                                          <p:attrName>style.visibility</p:attrName>
                                        </p:attrNameLst>
                                      </p:cBhvr>
                                      <p:to>
                                        <p:strVal val="visible"/>
                                      </p:to>
                                    </p:set>
                                    <p:animEffect transition="in" filter="circle(in)">
                                      <p:cBhvr>
                                        <p:cTn id="314" dur="2000"/>
                                        <p:tgtEl>
                                          <p:spTgt spid="25"/>
                                        </p:tgtEl>
                                      </p:cBhvr>
                                    </p:animEffect>
                                  </p:childTnLst>
                                </p:cTn>
                              </p:par>
                              <p:par>
                                <p:cTn id="315" presetID="6" presetClass="entr" presetSubtype="16" fill="hold" grpId="0" nodeType="withEffect">
                                  <p:stCondLst>
                                    <p:cond delay="0"/>
                                  </p:stCondLst>
                                  <p:childTnLst>
                                    <p:set>
                                      <p:cBhvr>
                                        <p:cTn id="316" dur="1" fill="hold">
                                          <p:stCondLst>
                                            <p:cond delay="0"/>
                                          </p:stCondLst>
                                        </p:cTn>
                                        <p:tgtEl>
                                          <p:spTgt spid="22"/>
                                        </p:tgtEl>
                                        <p:attrNameLst>
                                          <p:attrName>style.visibility</p:attrName>
                                        </p:attrNameLst>
                                      </p:cBhvr>
                                      <p:to>
                                        <p:strVal val="visible"/>
                                      </p:to>
                                    </p:set>
                                    <p:animEffect transition="in" filter="circle(in)">
                                      <p:cBhvr>
                                        <p:cTn id="317" dur="2000"/>
                                        <p:tgtEl>
                                          <p:spTgt spid="22"/>
                                        </p:tgtEl>
                                      </p:cBhvr>
                                    </p:animEffect>
                                  </p:childTnLst>
                                </p:cTn>
                              </p:par>
                            </p:childTnLst>
                          </p:cTn>
                        </p:par>
                      </p:childTnLst>
                    </p:cTn>
                  </p:par>
                  <p:par>
                    <p:cTn id="318" fill="hold">
                      <p:stCondLst>
                        <p:cond delay="indefinite"/>
                      </p:stCondLst>
                      <p:childTnLst>
                        <p:par>
                          <p:cTn id="319" fill="hold">
                            <p:stCondLst>
                              <p:cond delay="0"/>
                            </p:stCondLst>
                            <p:childTnLst>
                              <p:par>
                                <p:cTn id="320" presetID="2" presetClass="entr" presetSubtype="4" fill="hold" grpId="0" nodeType="clickEffect">
                                  <p:stCondLst>
                                    <p:cond delay="0"/>
                                  </p:stCondLst>
                                  <p:childTnLst>
                                    <p:set>
                                      <p:cBhvr>
                                        <p:cTn id="321" dur="1" fill="hold">
                                          <p:stCondLst>
                                            <p:cond delay="0"/>
                                          </p:stCondLst>
                                        </p:cTn>
                                        <p:tgtEl>
                                          <p:spTgt spid="62"/>
                                        </p:tgtEl>
                                        <p:attrNameLst>
                                          <p:attrName>style.visibility</p:attrName>
                                        </p:attrNameLst>
                                      </p:cBhvr>
                                      <p:to>
                                        <p:strVal val="visible"/>
                                      </p:to>
                                    </p:set>
                                    <p:anim calcmode="lin" valueType="num">
                                      <p:cBhvr additive="base">
                                        <p:cTn id="322" dur="500" fill="hold"/>
                                        <p:tgtEl>
                                          <p:spTgt spid="62"/>
                                        </p:tgtEl>
                                        <p:attrNameLst>
                                          <p:attrName>ppt_x</p:attrName>
                                        </p:attrNameLst>
                                      </p:cBhvr>
                                      <p:tavLst>
                                        <p:tav tm="0">
                                          <p:val>
                                            <p:strVal val="#ppt_x"/>
                                          </p:val>
                                        </p:tav>
                                        <p:tav tm="100000">
                                          <p:val>
                                            <p:strVal val="#ppt_x"/>
                                          </p:val>
                                        </p:tav>
                                      </p:tavLst>
                                    </p:anim>
                                    <p:anim calcmode="lin" valueType="num">
                                      <p:cBhvr additive="base">
                                        <p:cTn id="323"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324" fill="hold">
                      <p:stCondLst>
                        <p:cond delay="indefinite"/>
                      </p:stCondLst>
                      <p:childTnLst>
                        <p:par>
                          <p:cTn id="325" fill="hold">
                            <p:stCondLst>
                              <p:cond delay="0"/>
                            </p:stCondLst>
                            <p:childTnLst>
                              <p:par>
                                <p:cTn id="326" presetID="2" presetClass="entr" presetSubtype="4" fill="hold" grpId="0" nodeType="clickEffect">
                                  <p:stCondLst>
                                    <p:cond delay="0"/>
                                  </p:stCondLst>
                                  <p:childTnLst>
                                    <p:set>
                                      <p:cBhvr>
                                        <p:cTn id="327" dur="1" fill="hold">
                                          <p:stCondLst>
                                            <p:cond delay="0"/>
                                          </p:stCondLst>
                                        </p:cTn>
                                        <p:tgtEl>
                                          <p:spTgt spid="75"/>
                                        </p:tgtEl>
                                        <p:attrNameLst>
                                          <p:attrName>style.visibility</p:attrName>
                                        </p:attrNameLst>
                                      </p:cBhvr>
                                      <p:to>
                                        <p:strVal val="visible"/>
                                      </p:to>
                                    </p:set>
                                    <p:anim calcmode="lin" valueType="num">
                                      <p:cBhvr additive="base">
                                        <p:cTn id="328" dur="500" fill="hold"/>
                                        <p:tgtEl>
                                          <p:spTgt spid="75"/>
                                        </p:tgtEl>
                                        <p:attrNameLst>
                                          <p:attrName>ppt_x</p:attrName>
                                        </p:attrNameLst>
                                      </p:cBhvr>
                                      <p:tavLst>
                                        <p:tav tm="0">
                                          <p:val>
                                            <p:strVal val="#ppt_x"/>
                                          </p:val>
                                        </p:tav>
                                        <p:tav tm="100000">
                                          <p:val>
                                            <p:strVal val="#ppt_x"/>
                                          </p:val>
                                        </p:tav>
                                      </p:tavLst>
                                    </p:anim>
                                    <p:anim calcmode="lin" valueType="num">
                                      <p:cBhvr additive="base">
                                        <p:cTn id="329" dur="500" fill="hold"/>
                                        <p:tgtEl>
                                          <p:spTgt spid="75"/>
                                        </p:tgtEl>
                                        <p:attrNameLst>
                                          <p:attrName>ppt_y</p:attrName>
                                        </p:attrNameLst>
                                      </p:cBhvr>
                                      <p:tavLst>
                                        <p:tav tm="0">
                                          <p:val>
                                            <p:strVal val="1+#ppt_h/2"/>
                                          </p:val>
                                        </p:tav>
                                        <p:tav tm="100000">
                                          <p:val>
                                            <p:strVal val="#ppt_y"/>
                                          </p:val>
                                        </p:tav>
                                      </p:tavLst>
                                    </p:anim>
                                  </p:childTnLst>
                                </p:cTn>
                              </p:par>
                              <p:par>
                                <p:cTn id="330" presetID="2" presetClass="entr" presetSubtype="4" fill="hold" grpId="0" nodeType="withEffect">
                                  <p:stCondLst>
                                    <p:cond delay="0"/>
                                  </p:stCondLst>
                                  <p:childTnLst>
                                    <p:set>
                                      <p:cBhvr>
                                        <p:cTn id="331" dur="1" fill="hold">
                                          <p:stCondLst>
                                            <p:cond delay="0"/>
                                          </p:stCondLst>
                                        </p:cTn>
                                        <p:tgtEl>
                                          <p:spTgt spid="74"/>
                                        </p:tgtEl>
                                        <p:attrNameLst>
                                          <p:attrName>style.visibility</p:attrName>
                                        </p:attrNameLst>
                                      </p:cBhvr>
                                      <p:to>
                                        <p:strVal val="visible"/>
                                      </p:to>
                                    </p:set>
                                    <p:anim calcmode="lin" valueType="num">
                                      <p:cBhvr additive="base">
                                        <p:cTn id="332" dur="500" fill="hold"/>
                                        <p:tgtEl>
                                          <p:spTgt spid="74"/>
                                        </p:tgtEl>
                                        <p:attrNameLst>
                                          <p:attrName>ppt_x</p:attrName>
                                        </p:attrNameLst>
                                      </p:cBhvr>
                                      <p:tavLst>
                                        <p:tav tm="0">
                                          <p:val>
                                            <p:strVal val="#ppt_x"/>
                                          </p:val>
                                        </p:tav>
                                        <p:tav tm="100000">
                                          <p:val>
                                            <p:strVal val="#ppt_x"/>
                                          </p:val>
                                        </p:tav>
                                      </p:tavLst>
                                    </p:anim>
                                    <p:anim calcmode="lin" valueType="num">
                                      <p:cBhvr additive="base">
                                        <p:cTn id="333"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334" fill="hold">
                      <p:stCondLst>
                        <p:cond delay="indefinite"/>
                      </p:stCondLst>
                      <p:childTnLst>
                        <p:par>
                          <p:cTn id="335" fill="hold">
                            <p:stCondLst>
                              <p:cond delay="0"/>
                            </p:stCondLst>
                            <p:childTnLst>
                              <p:par>
                                <p:cTn id="336" presetID="2" presetClass="entr" presetSubtype="4" fill="hold" grpId="0" nodeType="clickEffect">
                                  <p:stCondLst>
                                    <p:cond delay="0"/>
                                  </p:stCondLst>
                                  <p:childTnLst>
                                    <p:set>
                                      <p:cBhvr>
                                        <p:cTn id="337" dur="1" fill="hold">
                                          <p:stCondLst>
                                            <p:cond delay="0"/>
                                          </p:stCondLst>
                                        </p:cTn>
                                        <p:tgtEl>
                                          <p:spTgt spid="96"/>
                                        </p:tgtEl>
                                        <p:attrNameLst>
                                          <p:attrName>style.visibility</p:attrName>
                                        </p:attrNameLst>
                                      </p:cBhvr>
                                      <p:to>
                                        <p:strVal val="visible"/>
                                      </p:to>
                                    </p:set>
                                    <p:anim calcmode="lin" valueType="num">
                                      <p:cBhvr additive="base">
                                        <p:cTn id="338" dur="500" fill="hold"/>
                                        <p:tgtEl>
                                          <p:spTgt spid="96"/>
                                        </p:tgtEl>
                                        <p:attrNameLst>
                                          <p:attrName>ppt_x</p:attrName>
                                        </p:attrNameLst>
                                      </p:cBhvr>
                                      <p:tavLst>
                                        <p:tav tm="0">
                                          <p:val>
                                            <p:strVal val="#ppt_x"/>
                                          </p:val>
                                        </p:tav>
                                        <p:tav tm="100000">
                                          <p:val>
                                            <p:strVal val="#ppt_x"/>
                                          </p:val>
                                        </p:tav>
                                      </p:tavLst>
                                    </p:anim>
                                    <p:anim calcmode="lin" valueType="num">
                                      <p:cBhvr additive="base">
                                        <p:cTn id="339" dur="500" fill="hold"/>
                                        <p:tgtEl>
                                          <p:spTgt spid="96"/>
                                        </p:tgtEl>
                                        <p:attrNameLst>
                                          <p:attrName>ppt_y</p:attrName>
                                        </p:attrNameLst>
                                      </p:cBhvr>
                                      <p:tavLst>
                                        <p:tav tm="0">
                                          <p:val>
                                            <p:strVal val="1+#ppt_h/2"/>
                                          </p:val>
                                        </p:tav>
                                        <p:tav tm="100000">
                                          <p:val>
                                            <p:strVal val="#ppt_y"/>
                                          </p:val>
                                        </p:tav>
                                      </p:tavLst>
                                    </p:anim>
                                  </p:childTnLst>
                                </p:cTn>
                              </p:par>
                              <p:par>
                                <p:cTn id="340" presetID="2" presetClass="entr" presetSubtype="4" fill="hold" grpId="0" nodeType="withEffect">
                                  <p:stCondLst>
                                    <p:cond delay="0"/>
                                  </p:stCondLst>
                                  <p:childTnLst>
                                    <p:set>
                                      <p:cBhvr>
                                        <p:cTn id="341" dur="1" fill="hold">
                                          <p:stCondLst>
                                            <p:cond delay="0"/>
                                          </p:stCondLst>
                                        </p:cTn>
                                        <p:tgtEl>
                                          <p:spTgt spid="97"/>
                                        </p:tgtEl>
                                        <p:attrNameLst>
                                          <p:attrName>style.visibility</p:attrName>
                                        </p:attrNameLst>
                                      </p:cBhvr>
                                      <p:to>
                                        <p:strVal val="visible"/>
                                      </p:to>
                                    </p:set>
                                    <p:anim calcmode="lin" valueType="num">
                                      <p:cBhvr additive="base">
                                        <p:cTn id="342" dur="500" fill="hold"/>
                                        <p:tgtEl>
                                          <p:spTgt spid="97"/>
                                        </p:tgtEl>
                                        <p:attrNameLst>
                                          <p:attrName>ppt_x</p:attrName>
                                        </p:attrNameLst>
                                      </p:cBhvr>
                                      <p:tavLst>
                                        <p:tav tm="0">
                                          <p:val>
                                            <p:strVal val="#ppt_x"/>
                                          </p:val>
                                        </p:tav>
                                        <p:tav tm="100000">
                                          <p:val>
                                            <p:strVal val="#ppt_x"/>
                                          </p:val>
                                        </p:tav>
                                      </p:tavLst>
                                    </p:anim>
                                    <p:anim calcmode="lin" valueType="num">
                                      <p:cBhvr additive="base">
                                        <p:cTn id="343" dur="500" fill="hold"/>
                                        <p:tgtEl>
                                          <p:spTgt spid="97"/>
                                        </p:tgtEl>
                                        <p:attrNameLst>
                                          <p:attrName>ppt_y</p:attrName>
                                        </p:attrNameLst>
                                      </p:cBhvr>
                                      <p:tavLst>
                                        <p:tav tm="0">
                                          <p:val>
                                            <p:strVal val="1+#ppt_h/2"/>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presetID="2" presetClass="entr" presetSubtype="4" fill="hold" grpId="0" nodeType="clickEffect">
                                  <p:stCondLst>
                                    <p:cond delay="0"/>
                                  </p:stCondLst>
                                  <p:childTnLst>
                                    <p:set>
                                      <p:cBhvr>
                                        <p:cTn id="347" dur="1" fill="hold">
                                          <p:stCondLst>
                                            <p:cond delay="0"/>
                                          </p:stCondLst>
                                        </p:cTn>
                                        <p:tgtEl>
                                          <p:spTgt spid="99"/>
                                        </p:tgtEl>
                                        <p:attrNameLst>
                                          <p:attrName>style.visibility</p:attrName>
                                        </p:attrNameLst>
                                      </p:cBhvr>
                                      <p:to>
                                        <p:strVal val="visible"/>
                                      </p:to>
                                    </p:set>
                                    <p:anim calcmode="lin" valueType="num">
                                      <p:cBhvr additive="base">
                                        <p:cTn id="348" dur="500" fill="hold"/>
                                        <p:tgtEl>
                                          <p:spTgt spid="99"/>
                                        </p:tgtEl>
                                        <p:attrNameLst>
                                          <p:attrName>ppt_x</p:attrName>
                                        </p:attrNameLst>
                                      </p:cBhvr>
                                      <p:tavLst>
                                        <p:tav tm="0">
                                          <p:val>
                                            <p:strVal val="#ppt_x"/>
                                          </p:val>
                                        </p:tav>
                                        <p:tav tm="100000">
                                          <p:val>
                                            <p:strVal val="#ppt_x"/>
                                          </p:val>
                                        </p:tav>
                                      </p:tavLst>
                                    </p:anim>
                                    <p:anim calcmode="lin" valueType="num">
                                      <p:cBhvr additive="base">
                                        <p:cTn id="349" dur="500" fill="hold"/>
                                        <p:tgtEl>
                                          <p:spTgt spid="99"/>
                                        </p:tgtEl>
                                        <p:attrNameLst>
                                          <p:attrName>ppt_y</p:attrName>
                                        </p:attrNameLst>
                                      </p:cBhvr>
                                      <p:tavLst>
                                        <p:tav tm="0">
                                          <p:val>
                                            <p:strVal val="1+#ppt_h/2"/>
                                          </p:val>
                                        </p:tav>
                                        <p:tav tm="100000">
                                          <p:val>
                                            <p:strVal val="#ppt_y"/>
                                          </p:val>
                                        </p:tav>
                                      </p:tavLst>
                                    </p:anim>
                                  </p:childTnLst>
                                </p:cTn>
                              </p:par>
                              <p:par>
                                <p:cTn id="350" presetID="2" presetClass="entr" presetSubtype="4" fill="hold" grpId="0" nodeType="withEffect">
                                  <p:stCondLst>
                                    <p:cond delay="0"/>
                                  </p:stCondLst>
                                  <p:childTnLst>
                                    <p:set>
                                      <p:cBhvr>
                                        <p:cTn id="351" dur="1" fill="hold">
                                          <p:stCondLst>
                                            <p:cond delay="0"/>
                                          </p:stCondLst>
                                        </p:cTn>
                                        <p:tgtEl>
                                          <p:spTgt spid="98"/>
                                        </p:tgtEl>
                                        <p:attrNameLst>
                                          <p:attrName>style.visibility</p:attrName>
                                        </p:attrNameLst>
                                      </p:cBhvr>
                                      <p:to>
                                        <p:strVal val="visible"/>
                                      </p:to>
                                    </p:set>
                                    <p:anim calcmode="lin" valueType="num">
                                      <p:cBhvr additive="base">
                                        <p:cTn id="352" dur="500" fill="hold"/>
                                        <p:tgtEl>
                                          <p:spTgt spid="98"/>
                                        </p:tgtEl>
                                        <p:attrNameLst>
                                          <p:attrName>ppt_x</p:attrName>
                                        </p:attrNameLst>
                                      </p:cBhvr>
                                      <p:tavLst>
                                        <p:tav tm="0">
                                          <p:val>
                                            <p:strVal val="#ppt_x"/>
                                          </p:val>
                                        </p:tav>
                                        <p:tav tm="100000">
                                          <p:val>
                                            <p:strVal val="#ppt_x"/>
                                          </p:val>
                                        </p:tav>
                                      </p:tavLst>
                                    </p:anim>
                                    <p:anim calcmode="lin" valueType="num">
                                      <p:cBhvr additive="base">
                                        <p:cTn id="353"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354" fill="hold">
                      <p:stCondLst>
                        <p:cond delay="indefinite"/>
                      </p:stCondLst>
                      <p:childTnLst>
                        <p:par>
                          <p:cTn id="355" fill="hold">
                            <p:stCondLst>
                              <p:cond delay="0"/>
                            </p:stCondLst>
                            <p:childTnLst>
                              <p:par>
                                <p:cTn id="356" presetID="26" presetClass="entr" presetSubtype="0" fill="hold" grpId="0" nodeType="clickEffect">
                                  <p:stCondLst>
                                    <p:cond delay="0"/>
                                  </p:stCondLst>
                                  <p:childTnLst>
                                    <p:set>
                                      <p:cBhvr>
                                        <p:cTn id="357" dur="1" fill="hold">
                                          <p:stCondLst>
                                            <p:cond delay="0"/>
                                          </p:stCondLst>
                                        </p:cTn>
                                        <p:tgtEl>
                                          <p:spTgt spid="91"/>
                                        </p:tgtEl>
                                        <p:attrNameLst>
                                          <p:attrName>style.visibility</p:attrName>
                                        </p:attrNameLst>
                                      </p:cBhvr>
                                      <p:to>
                                        <p:strVal val="visible"/>
                                      </p:to>
                                    </p:set>
                                    <p:animEffect transition="in" filter="wipe(down)">
                                      <p:cBhvr>
                                        <p:cTn id="358" dur="580">
                                          <p:stCondLst>
                                            <p:cond delay="0"/>
                                          </p:stCondLst>
                                        </p:cTn>
                                        <p:tgtEl>
                                          <p:spTgt spid="91"/>
                                        </p:tgtEl>
                                      </p:cBhvr>
                                    </p:animEffect>
                                    <p:anim calcmode="lin" valueType="num">
                                      <p:cBhvr>
                                        <p:cTn id="359" dur="1822" tmFilter="0,0; 0.14,0.36; 0.43,0.73; 0.71,0.91; 1.0,1.0">
                                          <p:stCondLst>
                                            <p:cond delay="0"/>
                                          </p:stCondLst>
                                        </p:cTn>
                                        <p:tgtEl>
                                          <p:spTgt spid="91"/>
                                        </p:tgtEl>
                                        <p:attrNameLst>
                                          <p:attrName>ppt_x</p:attrName>
                                        </p:attrNameLst>
                                      </p:cBhvr>
                                      <p:tavLst>
                                        <p:tav tm="0">
                                          <p:val>
                                            <p:strVal val="#ppt_x-0.25"/>
                                          </p:val>
                                        </p:tav>
                                        <p:tav tm="100000">
                                          <p:val>
                                            <p:strVal val="#ppt_x"/>
                                          </p:val>
                                        </p:tav>
                                      </p:tavLst>
                                    </p:anim>
                                    <p:anim calcmode="lin" valueType="num">
                                      <p:cBhvr>
                                        <p:cTn id="360" dur="664" tmFilter="0.0,0.0; 0.25,0.07; 0.50,0.2; 0.75,0.467; 1.0,1.0">
                                          <p:stCondLst>
                                            <p:cond delay="0"/>
                                          </p:stCondLst>
                                        </p:cTn>
                                        <p:tgtEl>
                                          <p:spTgt spid="91"/>
                                        </p:tgtEl>
                                        <p:attrNameLst>
                                          <p:attrName>ppt_y</p:attrName>
                                        </p:attrNameLst>
                                      </p:cBhvr>
                                      <p:tavLst>
                                        <p:tav tm="0" fmla="#ppt_y-sin(pi*$)/3">
                                          <p:val>
                                            <p:fltVal val="0.5"/>
                                          </p:val>
                                        </p:tav>
                                        <p:tav tm="100000">
                                          <p:val>
                                            <p:fltVal val="1"/>
                                          </p:val>
                                        </p:tav>
                                      </p:tavLst>
                                    </p:anim>
                                    <p:anim calcmode="lin" valueType="num">
                                      <p:cBhvr>
                                        <p:cTn id="361" dur="664" tmFilter="0, 0; 0.125,0.2665; 0.25,0.4; 0.375,0.465; 0.5,0.5;  0.625,0.535; 0.75,0.6; 0.875,0.7335; 1,1">
                                          <p:stCondLst>
                                            <p:cond delay="664"/>
                                          </p:stCondLst>
                                        </p:cTn>
                                        <p:tgtEl>
                                          <p:spTgt spid="91"/>
                                        </p:tgtEl>
                                        <p:attrNameLst>
                                          <p:attrName>ppt_y</p:attrName>
                                        </p:attrNameLst>
                                      </p:cBhvr>
                                      <p:tavLst>
                                        <p:tav tm="0" fmla="#ppt_y-sin(pi*$)/9">
                                          <p:val>
                                            <p:fltVal val="0"/>
                                          </p:val>
                                        </p:tav>
                                        <p:tav tm="100000">
                                          <p:val>
                                            <p:fltVal val="1"/>
                                          </p:val>
                                        </p:tav>
                                      </p:tavLst>
                                    </p:anim>
                                    <p:anim calcmode="lin" valueType="num">
                                      <p:cBhvr>
                                        <p:cTn id="362" dur="332" tmFilter="0, 0; 0.125,0.2665; 0.25,0.4; 0.375,0.465; 0.5,0.5;  0.625,0.535; 0.75,0.6; 0.875,0.7335; 1,1">
                                          <p:stCondLst>
                                            <p:cond delay="1324"/>
                                          </p:stCondLst>
                                        </p:cTn>
                                        <p:tgtEl>
                                          <p:spTgt spid="91"/>
                                        </p:tgtEl>
                                        <p:attrNameLst>
                                          <p:attrName>ppt_y</p:attrName>
                                        </p:attrNameLst>
                                      </p:cBhvr>
                                      <p:tavLst>
                                        <p:tav tm="0" fmla="#ppt_y-sin(pi*$)/27">
                                          <p:val>
                                            <p:fltVal val="0"/>
                                          </p:val>
                                        </p:tav>
                                        <p:tav tm="100000">
                                          <p:val>
                                            <p:fltVal val="1"/>
                                          </p:val>
                                        </p:tav>
                                      </p:tavLst>
                                    </p:anim>
                                    <p:anim calcmode="lin" valueType="num">
                                      <p:cBhvr>
                                        <p:cTn id="363" dur="164" tmFilter="0, 0; 0.125,0.2665; 0.25,0.4; 0.375,0.465; 0.5,0.5;  0.625,0.535; 0.75,0.6; 0.875,0.7335; 1,1">
                                          <p:stCondLst>
                                            <p:cond delay="1656"/>
                                          </p:stCondLst>
                                        </p:cTn>
                                        <p:tgtEl>
                                          <p:spTgt spid="91"/>
                                        </p:tgtEl>
                                        <p:attrNameLst>
                                          <p:attrName>ppt_y</p:attrName>
                                        </p:attrNameLst>
                                      </p:cBhvr>
                                      <p:tavLst>
                                        <p:tav tm="0" fmla="#ppt_y-sin(pi*$)/81">
                                          <p:val>
                                            <p:fltVal val="0"/>
                                          </p:val>
                                        </p:tav>
                                        <p:tav tm="100000">
                                          <p:val>
                                            <p:fltVal val="1"/>
                                          </p:val>
                                        </p:tav>
                                      </p:tavLst>
                                    </p:anim>
                                    <p:animScale>
                                      <p:cBhvr>
                                        <p:cTn id="364" dur="26">
                                          <p:stCondLst>
                                            <p:cond delay="650"/>
                                          </p:stCondLst>
                                        </p:cTn>
                                        <p:tgtEl>
                                          <p:spTgt spid="91"/>
                                        </p:tgtEl>
                                      </p:cBhvr>
                                      <p:to x="100000" y="60000"/>
                                    </p:animScale>
                                    <p:animScale>
                                      <p:cBhvr>
                                        <p:cTn id="365" dur="166" decel="50000">
                                          <p:stCondLst>
                                            <p:cond delay="676"/>
                                          </p:stCondLst>
                                        </p:cTn>
                                        <p:tgtEl>
                                          <p:spTgt spid="91"/>
                                        </p:tgtEl>
                                      </p:cBhvr>
                                      <p:to x="100000" y="100000"/>
                                    </p:animScale>
                                    <p:animScale>
                                      <p:cBhvr>
                                        <p:cTn id="366" dur="26">
                                          <p:stCondLst>
                                            <p:cond delay="1312"/>
                                          </p:stCondLst>
                                        </p:cTn>
                                        <p:tgtEl>
                                          <p:spTgt spid="91"/>
                                        </p:tgtEl>
                                      </p:cBhvr>
                                      <p:to x="100000" y="80000"/>
                                    </p:animScale>
                                    <p:animScale>
                                      <p:cBhvr>
                                        <p:cTn id="367" dur="166" decel="50000">
                                          <p:stCondLst>
                                            <p:cond delay="1338"/>
                                          </p:stCondLst>
                                        </p:cTn>
                                        <p:tgtEl>
                                          <p:spTgt spid="91"/>
                                        </p:tgtEl>
                                      </p:cBhvr>
                                      <p:to x="100000" y="100000"/>
                                    </p:animScale>
                                    <p:animScale>
                                      <p:cBhvr>
                                        <p:cTn id="368" dur="26">
                                          <p:stCondLst>
                                            <p:cond delay="1642"/>
                                          </p:stCondLst>
                                        </p:cTn>
                                        <p:tgtEl>
                                          <p:spTgt spid="91"/>
                                        </p:tgtEl>
                                      </p:cBhvr>
                                      <p:to x="100000" y="90000"/>
                                    </p:animScale>
                                    <p:animScale>
                                      <p:cBhvr>
                                        <p:cTn id="369" dur="166" decel="50000">
                                          <p:stCondLst>
                                            <p:cond delay="1668"/>
                                          </p:stCondLst>
                                        </p:cTn>
                                        <p:tgtEl>
                                          <p:spTgt spid="91"/>
                                        </p:tgtEl>
                                      </p:cBhvr>
                                      <p:to x="100000" y="100000"/>
                                    </p:animScale>
                                    <p:animScale>
                                      <p:cBhvr>
                                        <p:cTn id="370" dur="26">
                                          <p:stCondLst>
                                            <p:cond delay="1808"/>
                                          </p:stCondLst>
                                        </p:cTn>
                                        <p:tgtEl>
                                          <p:spTgt spid="91"/>
                                        </p:tgtEl>
                                      </p:cBhvr>
                                      <p:to x="100000" y="95000"/>
                                    </p:animScale>
                                    <p:animScale>
                                      <p:cBhvr>
                                        <p:cTn id="371" dur="166" decel="50000">
                                          <p:stCondLst>
                                            <p:cond delay="1834"/>
                                          </p:stCondLst>
                                        </p:cTn>
                                        <p:tgtEl>
                                          <p:spTgt spid="91"/>
                                        </p:tgtEl>
                                      </p:cBhvr>
                                      <p:to x="100000" y="100000"/>
                                    </p:animScale>
                                  </p:childTnLst>
                                </p:cTn>
                              </p:par>
                            </p:childTnLst>
                          </p:cTn>
                        </p:par>
                      </p:childTnLst>
                    </p:cTn>
                  </p:par>
                  <p:par>
                    <p:cTn id="372" fill="hold">
                      <p:stCondLst>
                        <p:cond delay="indefinite"/>
                      </p:stCondLst>
                      <p:childTnLst>
                        <p:par>
                          <p:cTn id="373" fill="hold">
                            <p:stCondLst>
                              <p:cond delay="0"/>
                            </p:stCondLst>
                            <p:childTnLst>
                              <p:par>
                                <p:cTn id="374" presetID="2" presetClass="entr" presetSubtype="4" fill="hold" grpId="0" nodeType="clickEffect">
                                  <p:stCondLst>
                                    <p:cond delay="0"/>
                                  </p:stCondLst>
                                  <p:childTnLst>
                                    <p:set>
                                      <p:cBhvr>
                                        <p:cTn id="375" dur="1" fill="hold">
                                          <p:stCondLst>
                                            <p:cond delay="0"/>
                                          </p:stCondLst>
                                        </p:cTn>
                                        <p:tgtEl>
                                          <p:spTgt spid="61"/>
                                        </p:tgtEl>
                                        <p:attrNameLst>
                                          <p:attrName>style.visibility</p:attrName>
                                        </p:attrNameLst>
                                      </p:cBhvr>
                                      <p:to>
                                        <p:strVal val="visible"/>
                                      </p:to>
                                    </p:set>
                                    <p:anim calcmode="lin" valueType="num">
                                      <p:cBhvr additive="base">
                                        <p:cTn id="376" dur="500" fill="hold"/>
                                        <p:tgtEl>
                                          <p:spTgt spid="61"/>
                                        </p:tgtEl>
                                        <p:attrNameLst>
                                          <p:attrName>ppt_x</p:attrName>
                                        </p:attrNameLst>
                                      </p:cBhvr>
                                      <p:tavLst>
                                        <p:tav tm="0">
                                          <p:val>
                                            <p:strVal val="#ppt_x"/>
                                          </p:val>
                                        </p:tav>
                                        <p:tav tm="100000">
                                          <p:val>
                                            <p:strVal val="#ppt_x"/>
                                          </p:val>
                                        </p:tav>
                                      </p:tavLst>
                                    </p:anim>
                                    <p:anim calcmode="lin" valueType="num">
                                      <p:cBhvr additive="base">
                                        <p:cTn id="37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78" fill="hold">
                      <p:stCondLst>
                        <p:cond delay="indefinite"/>
                      </p:stCondLst>
                      <p:childTnLst>
                        <p:par>
                          <p:cTn id="379" fill="hold">
                            <p:stCondLst>
                              <p:cond delay="0"/>
                            </p:stCondLst>
                            <p:childTnLst>
                              <p:par>
                                <p:cTn id="380" presetID="2" presetClass="entr" presetSubtype="4" fill="hold" grpId="0" nodeType="clickEffect">
                                  <p:stCondLst>
                                    <p:cond delay="0"/>
                                  </p:stCondLst>
                                  <p:childTnLst>
                                    <p:set>
                                      <p:cBhvr>
                                        <p:cTn id="381" dur="1" fill="hold">
                                          <p:stCondLst>
                                            <p:cond delay="0"/>
                                          </p:stCondLst>
                                        </p:cTn>
                                        <p:tgtEl>
                                          <p:spTgt spid="49"/>
                                        </p:tgtEl>
                                        <p:attrNameLst>
                                          <p:attrName>style.visibility</p:attrName>
                                        </p:attrNameLst>
                                      </p:cBhvr>
                                      <p:to>
                                        <p:strVal val="visible"/>
                                      </p:to>
                                    </p:set>
                                    <p:anim calcmode="lin" valueType="num">
                                      <p:cBhvr additive="base">
                                        <p:cTn id="382" dur="500" fill="hold"/>
                                        <p:tgtEl>
                                          <p:spTgt spid="49"/>
                                        </p:tgtEl>
                                        <p:attrNameLst>
                                          <p:attrName>ppt_x</p:attrName>
                                        </p:attrNameLst>
                                      </p:cBhvr>
                                      <p:tavLst>
                                        <p:tav tm="0">
                                          <p:val>
                                            <p:strVal val="#ppt_x"/>
                                          </p:val>
                                        </p:tav>
                                        <p:tav tm="100000">
                                          <p:val>
                                            <p:strVal val="#ppt_x"/>
                                          </p:val>
                                        </p:tav>
                                      </p:tavLst>
                                    </p:anim>
                                    <p:anim calcmode="lin" valueType="num">
                                      <p:cBhvr additive="base">
                                        <p:cTn id="383"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384" fill="hold">
                      <p:stCondLst>
                        <p:cond delay="indefinite"/>
                      </p:stCondLst>
                      <p:childTnLst>
                        <p:par>
                          <p:cTn id="385" fill="hold">
                            <p:stCondLst>
                              <p:cond delay="0"/>
                            </p:stCondLst>
                            <p:childTnLst>
                              <p:par>
                                <p:cTn id="386" presetID="2" presetClass="entr" presetSubtype="4" fill="hold" grpId="0" nodeType="clickEffect">
                                  <p:stCondLst>
                                    <p:cond delay="0"/>
                                  </p:stCondLst>
                                  <p:childTnLst>
                                    <p:set>
                                      <p:cBhvr>
                                        <p:cTn id="387" dur="1" fill="hold">
                                          <p:stCondLst>
                                            <p:cond delay="0"/>
                                          </p:stCondLst>
                                        </p:cTn>
                                        <p:tgtEl>
                                          <p:spTgt spid="67"/>
                                        </p:tgtEl>
                                        <p:attrNameLst>
                                          <p:attrName>style.visibility</p:attrName>
                                        </p:attrNameLst>
                                      </p:cBhvr>
                                      <p:to>
                                        <p:strVal val="visible"/>
                                      </p:to>
                                    </p:set>
                                    <p:anim calcmode="lin" valueType="num">
                                      <p:cBhvr additive="base">
                                        <p:cTn id="388" dur="500" fill="hold"/>
                                        <p:tgtEl>
                                          <p:spTgt spid="67"/>
                                        </p:tgtEl>
                                        <p:attrNameLst>
                                          <p:attrName>ppt_x</p:attrName>
                                        </p:attrNameLst>
                                      </p:cBhvr>
                                      <p:tavLst>
                                        <p:tav tm="0">
                                          <p:val>
                                            <p:strVal val="#ppt_x"/>
                                          </p:val>
                                        </p:tav>
                                        <p:tav tm="100000">
                                          <p:val>
                                            <p:strVal val="#ppt_x"/>
                                          </p:val>
                                        </p:tav>
                                      </p:tavLst>
                                    </p:anim>
                                    <p:anim calcmode="lin" valueType="num">
                                      <p:cBhvr additive="base">
                                        <p:cTn id="38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390" fill="hold">
                      <p:stCondLst>
                        <p:cond delay="indefinite"/>
                      </p:stCondLst>
                      <p:childTnLst>
                        <p:par>
                          <p:cTn id="391" fill="hold">
                            <p:stCondLst>
                              <p:cond delay="0"/>
                            </p:stCondLst>
                            <p:childTnLst>
                              <p:par>
                                <p:cTn id="392" presetID="2" presetClass="entr" presetSubtype="4" fill="hold" grpId="0" nodeType="clickEffect">
                                  <p:stCondLst>
                                    <p:cond delay="0"/>
                                  </p:stCondLst>
                                  <p:childTnLst>
                                    <p:set>
                                      <p:cBhvr>
                                        <p:cTn id="393" dur="1" fill="hold">
                                          <p:stCondLst>
                                            <p:cond delay="0"/>
                                          </p:stCondLst>
                                        </p:cTn>
                                        <p:tgtEl>
                                          <p:spTgt spid="82"/>
                                        </p:tgtEl>
                                        <p:attrNameLst>
                                          <p:attrName>style.visibility</p:attrName>
                                        </p:attrNameLst>
                                      </p:cBhvr>
                                      <p:to>
                                        <p:strVal val="visible"/>
                                      </p:to>
                                    </p:set>
                                    <p:anim calcmode="lin" valueType="num">
                                      <p:cBhvr additive="base">
                                        <p:cTn id="394" dur="500" fill="hold"/>
                                        <p:tgtEl>
                                          <p:spTgt spid="82"/>
                                        </p:tgtEl>
                                        <p:attrNameLst>
                                          <p:attrName>ppt_x</p:attrName>
                                        </p:attrNameLst>
                                      </p:cBhvr>
                                      <p:tavLst>
                                        <p:tav tm="0">
                                          <p:val>
                                            <p:strVal val="#ppt_x"/>
                                          </p:val>
                                        </p:tav>
                                        <p:tav tm="100000">
                                          <p:val>
                                            <p:strVal val="#ppt_x"/>
                                          </p:val>
                                        </p:tav>
                                      </p:tavLst>
                                    </p:anim>
                                    <p:anim calcmode="lin" valueType="num">
                                      <p:cBhvr additive="base">
                                        <p:cTn id="395" dur="500" fill="hold"/>
                                        <p:tgtEl>
                                          <p:spTgt spid="82"/>
                                        </p:tgtEl>
                                        <p:attrNameLst>
                                          <p:attrName>ppt_y</p:attrName>
                                        </p:attrNameLst>
                                      </p:cBhvr>
                                      <p:tavLst>
                                        <p:tav tm="0">
                                          <p:val>
                                            <p:strVal val="1+#ppt_h/2"/>
                                          </p:val>
                                        </p:tav>
                                        <p:tav tm="100000">
                                          <p:val>
                                            <p:strVal val="#ppt_y"/>
                                          </p:val>
                                        </p:tav>
                                      </p:tavLst>
                                    </p:anim>
                                  </p:childTnLst>
                                </p:cTn>
                              </p:par>
                              <p:par>
                                <p:cTn id="396" presetID="2" presetClass="entr" presetSubtype="4" fill="hold" grpId="0" nodeType="withEffect">
                                  <p:stCondLst>
                                    <p:cond delay="0"/>
                                  </p:stCondLst>
                                  <p:childTnLst>
                                    <p:set>
                                      <p:cBhvr>
                                        <p:cTn id="397" dur="1" fill="hold">
                                          <p:stCondLst>
                                            <p:cond delay="0"/>
                                          </p:stCondLst>
                                        </p:cTn>
                                        <p:tgtEl>
                                          <p:spTgt spid="80"/>
                                        </p:tgtEl>
                                        <p:attrNameLst>
                                          <p:attrName>style.visibility</p:attrName>
                                        </p:attrNameLst>
                                      </p:cBhvr>
                                      <p:to>
                                        <p:strVal val="visible"/>
                                      </p:to>
                                    </p:set>
                                    <p:anim calcmode="lin" valueType="num">
                                      <p:cBhvr additive="base">
                                        <p:cTn id="398" dur="500" fill="hold"/>
                                        <p:tgtEl>
                                          <p:spTgt spid="80"/>
                                        </p:tgtEl>
                                        <p:attrNameLst>
                                          <p:attrName>ppt_x</p:attrName>
                                        </p:attrNameLst>
                                      </p:cBhvr>
                                      <p:tavLst>
                                        <p:tav tm="0">
                                          <p:val>
                                            <p:strVal val="#ppt_x"/>
                                          </p:val>
                                        </p:tav>
                                        <p:tav tm="100000">
                                          <p:val>
                                            <p:strVal val="#ppt_x"/>
                                          </p:val>
                                        </p:tav>
                                      </p:tavLst>
                                    </p:anim>
                                    <p:anim calcmode="lin" valueType="num">
                                      <p:cBhvr additive="base">
                                        <p:cTn id="399" dur="500" fill="hold"/>
                                        <p:tgtEl>
                                          <p:spTgt spid="80"/>
                                        </p:tgtEl>
                                        <p:attrNameLst>
                                          <p:attrName>ppt_y</p:attrName>
                                        </p:attrNameLst>
                                      </p:cBhvr>
                                      <p:tavLst>
                                        <p:tav tm="0">
                                          <p:val>
                                            <p:strVal val="1+#ppt_h/2"/>
                                          </p:val>
                                        </p:tav>
                                        <p:tav tm="100000">
                                          <p:val>
                                            <p:strVal val="#ppt_y"/>
                                          </p:val>
                                        </p:tav>
                                      </p:tavLst>
                                    </p:anim>
                                  </p:childTnLst>
                                </p:cTn>
                              </p:par>
                            </p:childTnLst>
                          </p:cTn>
                        </p:par>
                      </p:childTnLst>
                    </p:cTn>
                  </p:par>
                  <p:par>
                    <p:cTn id="400" fill="hold">
                      <p:stCondLst>
                        <p:cond delay="indefinite"/>
                      </p:stCondLst>
                      <p:childTnLst>
                        <p:par>
                          <p:cTn id="401" fill="hold">
                            <p:stCondLst>
                              <p:cond delay="0"/>
                            </p:stCondLst>
                            <p:childTnLst>
                              <p:par>
                                <p:cTn id="402" presetID="2" presetClass="entr" presetSubtype="4" fill="hold" grpId="0" nodeType="clickEffect">
                                  <p:stCondLst>
                                    <p:cond delay="0"/>
                                  </p:stCondLst>
                                  <p:childTnLst>
                                    <p:set>
                                      <p:cBhvr>
                                        <p:cTn id="403" dur="1" fill="hold">
                                          <p:stCondLst>
                                            <p:cond delay="0"/>
                                          </p:stCondLst>
                                        </p:cTn>
                                        <p:tgtEl>
                                          <p:spTgt spid="48"/>
                                        </p:tgtEl>
                                        <p:attrNameLst>
                                          <p:attrName>style.visibility</p:attrName>
                                        </p:attrNameLst>
                                      </p:cBhvr>
                                      <p:to>
                                        <p:strVal val="visible"/>
                                      </p:to>
                                    </p:set>
                                    <p:anim calcmode="lin" valueType="num">
                                      <p:cBhvr additive="base">
                                        <p:cTn id="404" dur="500" fill="hold"/>
                                        <p:tgtEl>
                                          <p:spTgt spid="48"/>
                                        </p:tgtEl>
                                        <p:attrNameLst>
                                          <p:attrName>ppt_x</p:attrName>
                                        </p:attrNameLst>
                                      </p:cBhvr>
                                      <p:tavLst>
                                        <p:tav tm="0">
                                          <p:val>
                                            <p:strVal val="#ppt_x"/>
                                          </p:val>
                                        </p:tav>
                                        <p:tav tm="100000">
                                          <p:val>
                                            <p:strVal val="#ppt_x"/>
                                          </p:val>
                                        </p:tav>
                                      </p:tavLst>
                                    </p:anim>
                                    <p:anim calcmode="lin" valueType="num">
                                      <p:cBhvr additive="base">
                                        <p:cTn id="405" dur="500" fill="hold"/>
                                        <p:tgtEl>
                                          <p:spTgt spid="48"/>
                                        </p:tgtEl>
                                        <p:attrNameLst>
                                          <p:attrName>ppt_y</p:attrName>
                                        </p:attrNameLst>
                                      </p:cBhvr>
                                      <p:tavLst>
                                        <p:tav tm="0">
                                          <p:val>
                                            <p:strVal val="1+#ppt_h/2"/>
                                          </p:val>
                                        </p:tav>
                                        <p:tav tm="100000">
                                          <p:val>
                                            <p:strVal val="#ppt_y"/>
                                          </p:val>
                                        </p:tav>
                                      </p:tavLst>
                                    </p:anim>
                                  </p:childTnLst>
                                </p:cTn>
                              </p:par>
                              <p:par>
                                <p:cTn id="406" presetID="2" presetClass="entr" presetSubtype="4" fill="hold" grpId="0" nodeType="withEffect">
                                  <p:stCondLst>
                                    <p:cond delay="0"/>
                                  </p:stCondLst>
                                  <p:childTnLst>
                                    <p:set>
                                      <p:cBhvr>
                                        <p:cTn id="407" dur="1" fill="hold">
                                          <p:stCondLst>
                                            <p:cond delay="0"/>
                                          </p:stCondLst>
                                        </p:cTn>
                                        <p:tgtEl>
                                          <p:spTgt spid="47"/>
                                        </p:tgtEl>
                                        <p:attrNameLst>
                                          <p:attrName>style.visibility</p:attrName>
                                        </p:attrNameLst>
                                      </p:cBhvr>
                                      <p:to>
                                        <p:strVal val="visible"/>
                                      </p:to>
                                    </p:set>
                                    <p:anim calcmode="lin" valueType="num">
                                      <p:cBhvr additive="base">
                                        <p:cTn id="408" dur="500" fill="hold"/>
                                        <p:tgtEl>
                                          <p:spTgt spid="47"/>
                                        </p:tgtEl>
                                        <p:attrNameLst>
                                          <p:attrName>ppt_x</p:attrName>
                                        </p:attrNameLst>
                                      </p:cBhvr>
                                      <p:tavLst>
                                        <p:tav tm="0">
                                          <p:val>
                                            <p:strVal val="#ppt_x"/>
                                          </p:val>
                                        </p:tav>
                                        <p:tav tm="100000">
                                          <p:val>
                                            <p:strVal val="#ppt_x"/>
                                          </p:val>
                                        </p:tav>
                                      </p:tavLst>
                                    </p:anim>
                                    <p:anim calcmode="lin" valueType="num">
                                      <p:cBhvr additive="base">
                                        <p:cTn id="409"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410" fill="hold">
                      <p:stCondLst>
                        <p:cond delay="indefinite"/>
                      </p:stCondLst>
                      <p:childTnLst>
                        <p:par>
                          <p:cTn id="411" fill="hold">
                            <p:stCondLst>
                              <p:cond delay="0"/>
                            </p:stCondLst>
                            <p:childTnLst>
                              <p:par>
                                <p:cTn id="412" presetID="26" presetClass="entr" presetSubtype="0" fill="hold" grpId="0" nodeType="clickEffect">
                                  <p:stCondLst>
                                    <p:cond delay="0"/>
                                  </p:stCondLst>
                                  <p:childTnLst>
                                    <p:set>
                                      <p:cBhvr>
                                        <p:cTn id="413" dur="1" fill="hold">
                                          <p:stCondLst>
                                            <p:cond delay="0"/>
                                          </p:stCondLst>
                                        </p:cTn>
                                        <p:tgtEl>
                                          <p:spTgt spid="90"/>
                                        </p:tgtEl>
                                        <p:attrNameLst>
                                          <p:attrName>style.visibility</p:attrName>
                                        </p:attrNameLst>
                                      </p:cBhvr>
                                      <p:to>
                                        <p:strVal val="visible"/>
                                      </p:to>
                                    </p:set>
                                    <p:animEffect transition="in" filter="wipe(down)">
                                      <p:cBhvr>
                                        <p:cTn id="414" dur="580">
                                          <p:stCondLst>
                                            <p:cond delay="0"/>
                                          </p:stCondLst>
                                        </p:cTn>
                                        <p:tgtEl>
                                          <p:spTgt spid="90"/>
                                        </p:tgtEl>
                                      </p:cBhvr>
                                    </p:animEffect>
                                    <p:anim calcmode="lin" valueType="num">
                                      <p:cBhvr>
                                        <p:cTn id="415" dur="1822" tmFilter="0,0; 0.14,0.36; 0.43,0.73; 0.71,0.91; 1.0,1.0">
                                          <p:stCondLst>
                                            <p:cond delay="0"/>
                                          </p:stCondLst>
                                        </p:cTn>
                                        <p:tgtEl>
                                          <p:spTgt spid="90"/>
                                        </p:tgtEl>
                                        <p:attrNameLst>
                                          <p:attrName>ppt_x</p:attrName>
                                        </p:attrNameLst>
                                      </p:cBhvr>
                                      <p:tavLst>
                                        <p:tav tm="0">
                                          <p:val>
                                            <p:strVal val="#ppt_x-0.25"/>
                                          </p:val>
                                        </p:tav>
                                        <p:tav tm="100000">
                                          <p:val>
                                            <p:strVal val="#ppt_x"/>
                                          </p:val>
                                        </p:tav>
                                      </p:tavLst>
                                    </p:anim>
                                    <p:anim calcmode="lin" valueType="num">
                                      <p:cBhvr>
                                        <p:cTn id="416" dur="664" tmFilter="0.0,0.0; 0.25,0.07; 0.50,0.2; 0.75,0.467; 1.0,1.0">
                                          <p:stCondLst>
                                            <p:cond delay="0"/>
                                          </p:stCondLst>
                                        </p:cTn>
                                        <p:tgtEl>
                                          <p:spTgt spid="90"/>
                                        </p:tgtEl>
                                        <p:attrNameLst>
                                          <p:attrName>ppt_y</p:attrName>
                                        </p:attrNameLst>
                                      </p:cBhvr>
                                      <p:tavLst>
                                        <p:tav tm="0" fmla="#ppt_y-sin(pi*$)/3">
                                          <p:val>
                                            <p:fltVal val="0.5"/>
                                          </p:val>
                                        </p:tav>
                                        <p:tav tm="100000">
                                          <p:val>
                                            <p:fltVal val="1"/>
                                          </p:val>
                                        </p:tav>
                                      </p:tavLst>
                                    </p:anim>
                                    <p:anim calcmode="lin" valueType="num">
                                      <p:cBhvr>
                                        <p:cTn id="417" dur="664" tmFilter="0, 0; 0.125,0.2665; 0.25,0.4; 0.375,0.465; 0.5,0.5;  0.625,0.535; 0.75,0.6; 0.875,0.7335; 1,1">
                                          <p:stCondLst>
                                            <p:cond delay="664"/>
                                          </p:stCondLst>
                                        </p:cTn>
                                        <p:tgtEl>
                                          <p:spTgt spid="90"/>
                                        </p:tgtEl>
                                        <p:attrNameLst>
                                          <p:attrName>ppt_y</p:attrName>
                                        </p:attrNameLst>
                                      </p:cBhvr>
                                      <p:tavLst>
                                        <p:tav tm="0" fmla="#ppt_y-sin(pi*$)/9">
                                          <p:val>
                                            <p:fltVal val="0"/>
                                          </p:val>
                                        </p:tav>
                                        <p:tav tm="100000">
                                          <p:val>
                                            <p:fltVal val="1"/>
                                          </p:val>
                                        </p:tav>
                                      </p:tavLst>
                                    </p:anim>
                                    <p:anim calcmode="lin" valueType="num">
                                      <p:cBhvr>
                                        <p:cTn id="418" dur="332" tmFilter="0, 0; 0.125,0.2665; 0.25,0.4; 0.375,0.465; 0.5,0.5;  0.625,0.535; 0.75,0.6; 0.875,0.7335; 1,1">
                                          <p:stCondLst>
                                            <p:cond delay="1324"/>
                                          </p:stCondLst>
                                        </p:cTn>
                                        <p:tgtEl>
                                          <p:spTgt spid="90"/>
                                        </p:tgtEl>
                                        <p:attrNameLst>
                                          <p:attrName>ppt_y</p:attrName>
                                        </p:attrNameLst>
                                      </p:cBhvr>
                                      <p:tavLst>
                                        <p:tav tm="0" fmla="#ppt_y-sin(pi*$)/27">
                                          <p:val>
                                            <p:fltVal val="0"/>
                                          </p:val>
                                        </p:tav>
                                        <p:tav tm="100000">
                                          <p:val>
                                            <p:fltVal val="1"/>
                                          </p:val>
                                        </p:tav>
                                      </p:tavLst>
                                    </p:anim>
                                    <p:anim calcmode="lin" valueType="num">
                                      <p:cBhvr>
                                        <p:cTn id="419" dur="164" tmFilter="0, 0; 0.125,0.2665; 0.25,0.4; 0.375,0.465; 0.5,0.5;  0.625,0.535; 0.75,0.6; 0.875,0.7335; 1,1">
                                          <p:stCondLst>
                                            <p:cond delay="1656"/>
                                          </p:stCondLst>
                                        </p:cTn>
                                        <p:tgtEl>
                                          <p:spTgt spid="90"/>
                                        </p:tgtEl>
                                        <p:attrNameLst>
                                          <p:attrName>ppt_y</p:attrName>
                                        </p:attrNameLst>
                                      </p:cBhvr>
                                      <p:tavLst>
                                        <p:tav tm="0" fmla="#ppt_y-sin(pi*$)/81">
                                          <p:val>
                                            <p:fltVal val="0"/>
                                          </p:val>
                                        </p:tav>
                                        <p:tav tm="100000">
                                          <p:val>
                                            <p:fltVal val="1"/>
                                          </p:val>
                                        </p:tav>
                                      </p:tavLst>
                                    </p:anim>
                                    <p:animScale>
                                      <p:cBhvr>
                                        <p:cTn id="420" dur="26">
                                          <p:stCondLst>
                                            <p:cond delay="650"/>
                                          </p:stCondLst>
                                        </p:cTn>
                                        <p:tgtEl>
                                          <p:spTgt spid="90"/>
                                        </p:tgtEl>
                                      </p:cBhvr>
                                      <p:to x="100000" y="60000"/>
                                    </p:animScale>
                                    <p:animScale>
                                      <p:cBhvr>
                                        <p:cTn id="421" dur="166" decel="50000">
                                          <p:stCondLst>
                                            <p:cond delay="676"/>
                                          </p:stCondLst>
                                        </p:cTn>
                                        <p:tgtEl>
                                          <p:spTgt spid="90"/>
                                        </p:tgtEl>
                                      </p:cBhvr>
                                      <p:to x="100000" y="100000"/>
                                    </p:animScale>
                                    <p:animScale>
                                      <p:cBhvr>
                                        <p:cTn id="422" dur="26">
                                          <p:stCondLst>
                                            <p:cond delay="1312"/>
                                          </p:stCondLst>
                                        </p:cTn>
                                        <p:tgtEl>
                                          <p:spTgt spid="90"/>
                                        </p:tgtEl>
                                      </p:cBhvr>
                                      <p:to x="100000" y="80000"/>
                                    </p:animScale>
                                    <p:animScale>
                                      <p:cBhvr>
                                        <p:cTn id="423" dur="166" decel="50000">
                                          <p:stCondLst>
                                            <p:cond delay="1338"/>
                                          </p:stCondLst>
                                        </p:cTn>
                                        <p:tgtEl>
                                          <p:spTgt spid="90"/>
                                        </p:tgtEl>
                                      </p:cBhvr>
                                      <p:to x="100000" y="100000"/>
                                    </p:animScale>
                                    <p:animScale>
                                      <p:cBhvr>
                                        <p:cTn id="424" dur="26">
                                          <p:stCondLst>
                                            <p:cond delay="1642"/>
                                          </p:stCondLst>
                                        </p:cTn>
                                        <p:tgtEl>
                                          <p:spTgt spid="90"/>
                                        </p:tgtEl>
                                      </p:cBhvr>
                                      <p:to x="100000" y="90000"/>
                                    </p:animScale>
                                    <p:animScale>
                                      <p:cBhvr>
                                        <p:cTn id="425" dur="166" decel="50000">
                                          <p:stCondLst>
                                            <p:cond delay="1668"/>
                                          </p:stCondLst>
                                        </p:cTn>
                                        <p:tgtEl>
                                          <p:spTgt spid="90"/>
                                        </p:tgtEl>
                                      </p:cBhvr>
                                      <p:to x="100000" y="100000"/>
                                    </p:animScale>
                                    <p:animScale>
                                      <p:cBhvr>
                                        <p:cTn id="426" dur="26">
                                          <p:stCondLst>
                                            <p:cond delay="1808"/>
                                          </p:stCondLst>
                                        </p:cTn>
                                        <p:tgtEl>
                                          <p:spTgt spid="90"/>
                                        </p:tgtEl>
                                      </p:cBhvr>
                                      <p:to x="100000" y="95000"/>
                                    </p:animScale>
                                    <p:animScale>
                                      <p:cBhvr>
                                        <p:cTn id="427" dur="166" decel="50000">
                                          <p:stCondLst>
                                            <p:cond delay="1834"/>
                                          </p:stCondLst>
                                        </p:cTn>
                                        <p:tgtEl>
                                          <p:spTgt spid="90"/>
                                        </p:tgtEl>
                                      </p:cBhvr>
                                      <p:to x="100000" y="100000"/>
                                    </p:animScale>
                                  </p:childTnLst>
                                </p:cTn>
                              </p:par>
                            </p:childTnLst>
                          </p:cTn>
                        </p:par>
                      </p:childTnLst>
                    </p:cTn>
                  </p:par>
                  <p:par>
                    <p:cTn id="428" fill="hold">
                      <p:stCondLst>
                        <p:cond delay="indefinite"/>
                      </p:stCondLst>
                      <p:childTnLst>
                        <p:par>
                          <p:cTn id="429" fill="hold">
                            <p:stCondLst>
                              <p:cond delay="0"/>
                            </p:stCondLst>
                            <p:childTnLst>
                              <p:par>
                                <p:cTn id="430" presetID="2" presetClass="entr" presetSubtype="4" fill="hold" grpId="0" nodeType="clickEffect">
                                  <p:stCondLst>
                                    <p:cond delay="0"/>
                                  </p:stCondLst>
                                  <p:childTnLst>
                                    <p:set>
                                      <p:cBhvr>
                                        <p:cTn id="431" dur="1" fill="hold">
                                          <p:stCondLst>
                                            <p:cond delay="0"/>
                                          </p:stCondLst>
                                        </p:cTn>
                                        <p:tgtEl>
                                          <p:spTgt spid="88"/>
                                        </p:tgtEl>
                                        <p:attrNameLst>
                                          <p:attrName>style.visibility</p:attrName>
                                        </p:attrNameLst>
                                      </p:cBhvr>
                                      <p:to>
                                        <p:strVal val="visible"/>
                                      </p:to>
                                    </p:set>
                                    <p:anim calcmode="lin" valueType="num">
                                      <p:cBhvr additive="base">
                                        <p:cTn id="432" dur="500" fill="hold"/>
                                        <p:tgtEl>
                                          <p:spTgt spid="88"/>
                                        </p:tgtEl>
                                        <p:attrNameLst>
                                          <p:attrName>ppt_x</p:attrName>
                                        </p:attrNameLst>
                                      </p:cBhvr>
                                      <p:tavLst>
                                        <p:tav tm="0">
                                          <p:val>
                                            <p:strVal val="#ppt_x"/>
                                          </p:val>
                                        </p:tav>
                                        <p:tav tm="100000">
                                          <p:val>
                                            <p:strVal val="#ppt_x"/>
                                          </p:val>
                                        </p:tav>
                                      </p:tavLst>
                                    </p:anim>
                                    <p:anim calcmode="lin" valueType="num">
                                      <p:cBhvr additive="base">
                                        <p:cTn id="433"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434" fill="hold">
                      <p:stCondLst>
                        <p:cond delay="indefinite"/>
                      </p:stCondLst>
                      <p:childTnLst>
                        <p:par>
                          <p:cTn id="435" fill="hold">
                            <p:stCondLst>
                              <p:cond delay="0"/>
                            </p:stCondLst>
                            <p:childTnLst>
                              <p:par>
                                <p:cTn id="436" presetID="2" presetClass="entr" presetSubtype="4" fill="hold" grpId="0" nodeType="clickEffect">
                                  <p:stCondLst>
                                    <p:cond delay="0"/>
                                  </p:stCondLst>
                                  <p:childTnLst>
                                    <p:set>
                                      <p:cBhvr>
                                        <p:cTn id="437" dur="1" fill="hold">
                                          <p:stCondLst>
                                            <p:cond delay="0"/>
                                          </p:stCondLst>
                                        </p:cTn>
                                        <p:tgtEl>
                                          <p:spTgt spid="87"/>
                                        </p:tgtEl>
                                        <p:attrNameLst>
                                          <p:attrName>style.visibility</p:attrName>
                                        </p:attrNameLst>
                                      </p:cBhvr>
                                      <p:to>
                                        <p:strVal val="visible"/>
                                      </p:to>
                                    </p:set>
                                    <p:anim calcmode="lin" valueType="num">
                                      <p:cBhvr additive="base">
                                        <p:cTn id="438" dur="500" fill="hold"/>
                                        <p:tgtEl>
                                          <p:spTgt spid="87"/>
                                        </p:tgtEl>
                                        <p:attrNameLst>
                                          <p:attrName>ppt_x</p:attrName>
                                        </p:attrNameLst>
                                      </p:cBhvr>
                                      <p:tavLst>
                                        <p:tav tm="0">
                                          <p:val>
                                            <p:strVal val="#ppt_x"/>
                                          </p:val>
                                        </p:tav>
                                        <p:tav tm="100000">
                                          <p:val>
                                            <p:strVal val="#ppt_x"/>
                                          </p:val>
                                        </p:tav>
                                      </p:tavLst>
                                    </p:anim>
                                    <p:anim calcmode="lin" valueType="num">
                                      <p:cBhvr additive="base">
                                        <p:cTn id="439" dur="500" fill="hold"/>
                                        <p:tgtEl>
                                          <p:spTgt spid="87"/>
                                        </p:tgtEl>
                                        <p:attrNameLst>
                                          <p:attrName>ppt_y</p:attrName>
                                        </p:attrNameLst>
                                      </p:cBhvr>
                                      <p:tavLst>
                                        <p:tav tm="0">
                                          <p:val>
                                            <p:strVal val="1+#ppt_h/2"/>
                                          </p:val>
                                        </p:tav>
                                        <p:tav tm="100000">
                                          <p:val>
                                            <p:strVal val="#ppt_y"/>
                                          </p:val>
                                        </p:tav>
                                      </p:tavLst>
                                    </p:anim>
                                  </p:childTnLst>
                                </p:cTn>
                              </p:par>
                              <p:par>
                                <p:cTn id="440" presetID="2" presetClass="entr" presetSubtype="4" fill="hold" grpId="0" nodeType="withEffect">
                                  <p:stCondLst>
                                    <p:cond delay="0"/>
                                  </p:stCondLst>
                                  <p:childTnLst>
                                    <p:set>
                                      <p:cBhvr>
                                        <p:cTn id="441" dur="1" fill="hold">
                                          <p:stCondLst>
                                            <p:cond delay="0"/>
                                          </p:stCondLst>
                                        </p:cTn>
                                        <p:tgtEl>
                                          <p:spTgt spid="89"/>
                                        </p:tgtEl>
                                        <p:attrNameLst>
                                          <p:attrName>style.visibility</p:attrName>
                                        </p:attrNameLst>
                                      </p:cBhvr>
                                      <p:to>
                                        <p:strVal val="visible"/>
                                      </p:to>
                                    </p:set>
                                    <p:anim calcmode="lin" valueType="num">
                                      <p:cBhvr additive="base">
                                        <p:cTn id="442" dur="500" fill="hold"/>
                                        <p:tgtEl>
                                          <p:spTgt spid="89"/>
                                        </p:tgtEl>
                                        <p:attrNameLst>
                                          <p:attrName>ppt_x</p:attrName>
                                        </p:attrNameLst>
                                      </p:cBhvr>
                                      <p:tavLst>
                                        <p:tav tm="0">
                                          <p:val>
                                            <p:strVal val="#ppt_x"/>
                                          </p:val>
                                        </p:tav>
                                        <p:tav tm="100000">
                                          <p:val>
                                            <p:strVal val="#ppt_x"/>
                                          </p:val>
                                        </p:tav>
                                      </p:tavLst>
                                    </p:anim>
                                    <p:anim calcmode="lin" valueType="num">
                                      <p:cBhvr additive="base">
                                        <p:cTn id="443"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444" fill="hold">
                      <p:stCondLst>
                        <p:cond delay="indefinite"/>
                      </p:stCondLst>
                      <p:childTnLst>
                        <p:par>
                          <p:cTn id="445" fill="hold">
                            <p:stCondLst>
                              <p:cond delay="0"/>
                            </p:stCondLst>
                            <p:childTnLst>
                              <p:par>
                                <p:cTn id="446" presetID="2" presetClass="entr" presetSubtype="4" fill="hold" grpId="0" nodeType="clickEffect">
                                  <p:stCondLst>
                                    <p:cond delay="0"/>
                                  </p:stCondLst>
                                  <p:childTnLst>
                                    <p:set>
                                      <p:cBhvr>
                                        <p:cTn id="447" dur="1" fill="hold">
                                          <p:stCondLst>
                                            <p:cond delay="0"/>
                                          </p:stCondLst>
                                        </p:cTn>
                                        <p:tgtEl>
                                          <p:spTgt spid="86"/>
                                        </p:tgtEl>
                                        <p:attrNameLst>
                                          <p:attrName>style.visibility</p:attrName>
                                        </p:attrNameLst>
                                      </p:cBhvr>
                                      <p:to>
                                        <p:strVal val="visible"/>
                                      </p:to>
                                    </p:set>
                                    <p:anim calcmode="lin" valueType="num">
                                      <p:cBhvr additive="base">
                                        <p:cTn id="448" dur="500" fill="hold"/>
                                        <p:tgtEl>
                                          <p:spTgt spid="86"/>
                                        </p:tgtEl>
                                        <p:attrNameLst>
                                          <p:attrName>ppt_x</p:attrName>
                                        </p:attrNameLst>
                                      </p:cBhvr>
                                      <p:tavLst>
                                        <p:tav tm="0">
                                          <p:val>
                                            <p:strVal val="#ppt_x"/>
                                          </p:val>
                                        </p:tav>
                                        <p:tav tm="100000">
                                          <p:val>
                                            <p:strVal val="#ppt_x"/>
                                          </p:val>
                                        </p:tav>
                                      </p:tavLst>
                                    </p:anim>
                                    <p:anim calcmode="lin" valueType="num">
                                      <p:cBhvr additive="base">
                                        <p:cTn id="449" dur="500" fill="hold"/>
                                        <p:tgtEl>
                                          <p:spTgt spid="86"/>
                                        </p:tgtEl>
                                        <p:attrNameLst>
                                          <p:attrName>ppt_y</p:attrName>
                                        </p:attrNameLst>
                                      </p:cBhvr>
                                      <p:tavLst>
                                        <p:tav tm="0">
                                          <p:val>
                                            <p:strVal val="1+#ppt_h/2"/>
                                          </p:val>
                                        </p:tav>
                                        <p:tav tm="100000">
                                          <p:val>
                                            <p:strVal val="#ppt_y"/>
                                          </p:val>
                                        </p:tav>
                                      </p:tavLst>
                                    </p:anim>
                                  </p:childTnLst>
                                </p:cTn>
                              </p:par>
                              <p:par>
                                <p:cTn id="450" presetID="2" presetClass="entr" presetSubtype="4" fill="hold" grpId="0" nodeType="withEffect">
                                  <p:stCondLst>
                                    <p:cond delay="0"/>
                                  </p:stCondLst>
                                  <p:childTnLst>
                                    <p:set>
                                      <p:cBhvr>
                                        <p:cTn id="451" dur="1" fill="hold">
                                          <p:stCondLst>
                                            <p:cond delay="0"/>
                                          </p:stCondLst>
                                        </p:cTn>
                                        <p:tgtEl>
                                          <p:spTgt spid="85"/>
                                        </p:tgtEl>
                                        <p:attrNameLst>
                                          <p:attrName>style.visibility</p:attrName>
                                        </p:attrNameLst>
                                      </p:cBhvr>
                                      <p:to>
                                        <p:strVal val="visible"/>
                                      </p:to>
                                    </p:set>
                                    <p:anim calcmode="lin" valueType="num">
                                      <p:cBhvr additive="base">
                                        <p:cTn id="452" dur="500" fill="hold"/>
                                        <p:tgtEl>
                                          <p:spTgt spid="85"/>
                                        </p:tgtEl>
                                        <p:attrNameLst>
                                          <p:attrName>ppt_x</p:attrName>
                                        </p:attrNameLst>
                                      </p:cBhvr>
                                      <p:tavLst>
                                        <p:tav tm="0">
                                          <p:val>
                                            <p:strVal val="#ppt_x"/>
                                          </p:val>
                                        </p:tav>
                                        <p:tav tm="100000">
                                          <p:val>
                                            <p:strVal val="#ppt_x"/>
                                          </p:val>
                                        </p:tav>
                                      </p:tavLst>
                                    </p:anim>
                                    <p:anim calcmode="lin" valueType="num">
                                      <p:cBhvr additive="base">
                                        <p:cTn id="453"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454" fill="hold">
                      <p:stCondLst>
                        <p:cond delay="indefinite"/>
                      </p:stCondLst>
                      <p:childTnLst>
                        <p:par>
                          <p:cTn id="455" fill="hold">
                            <p:stCondLst>
                              <p:cond delay="0"/>
                            </p:stCondLst>
                            <p:childTnLst>
                              <p:par>
                                <p:cTn id="456" presetID="2" presetClass="entr" presetSubtype="4" fill="hold" grpId="0" nodeType="clickEffect">
                                  <p:stCondLst>
                                    <p:cond delay="0"/>
                                  </p:stCondLst>
                                  <p:childTnLst>
                                    <p:set>
                                      <p:cBhvr>
                                        <p:cTn id="457" dur="1" fill="hold">
                                          <p:stCondLst>
                                            <p:cond delay="0"/>
                                          </p:stCondLst>
                                        </p:cTn>
                                        <p:tgtEl>
                                          <p:spTgt spid="79"/>
                                        </p:tgtEl>
                                        <p:attrNameLst>
                                          <p:attrName>style.visibility</p:attrName>
                                        </p:attrNameLst>
                                      </p:cBhvr>
                                      <p:to>
                                        <p:strVal val="visible"/>
                                      </p:to>
                                    </p:set>
                                    <p:anim calcmode="lin" valueType="num">
                                      <p:cBhvr additive="base">
                                        <p:cTn id="458" dur="500" fill="hold"/>
                                        <p:tgtEl>
                                          <p:spTgt spid="79"/>
                                        </p:tgtEl>
                                        <p:attrNameLst>
                                          <p:attrName>ppt_x</p:attrName>
                                        </p:attrNameLst>
                                      </p:cBhvr>
                                      <p:tavLst>
                                        <p:tav tm="0">
                                          <p:val>
                                            <p:strVal val="#ppt_x"/>
                                          </p:val>
                                        </p:tav>
                                        <p:tav tm="100000">
                                          <p:val>
                                            <p:strVal val="#ppt_x"/>
                                          </p:val>
                                        </p:tav>
                                      </p:tavLst>
                                    </p:anim>
                                    <p:anim calcmode="lin" valueType="num">
                                      <p:cBhvr additive="base">
                                        <p:cTn id="459" dur="500" fill="hold"/>
                                        <p:tgtEl>
                                          <p:spTgt spid="79"/>
                                        </p:tgtEl>
                                        <p:attrNameLst>
                                          <p:attrName>ppt_y</p:attrName>
                                        </p:attrNameLst>
                                      </p:cBhvr>
                                      <p:tavLst>
                                        <p:tav tm="0">
                                          <p:val>
                                            <p:strVal val="1+#ppt_h/2"/>
                                          </p:val>
                                        </p:tav>
                                        <p:tav tm="100000">
                                          <p:val>
                                            <p:strVal val="#ppt_y"/>
                                          </p:val>
                                        </p:tav>
                                      </p:tavLst>
                                    </p:anim>
                                  </p:childTnLst>
                                </p:cTn>
                              </p:par>
                              <p:par>
                                <p:cTn id="460" presetID="2" presetClass="entr" presetSubtype="4" fill="hold" grpId="0" nodeType="withEffect">
                                  <p:stCondLst>
                                    <p:cond delay="0"/>
                                  </p:stCondLst>
                                  <p:childTnLst>
                                    <p:set>
                                      <p:cBhvr>
                                        <p:cTn id="461" dur="1" fill="hold">
                                          <p:stCondLst>
                                            <p:cond delay="0"/>
                                          </p:stCondLst>
                                        </p:cTn>
                                        <p:tgtEl>
                                          <p:spTgt spid="81"/>
                                        </p:tgtEl>
                                        <p:attrNameLst>
                                          <p:attrName>style.visibility</p:attrName>
                                        </p:attrNameLst>
                                      </p:cBhvr>
                                      <p:to>
                                        <p:strVal val="visible"/>
                                      </p:to>
                                    </p:set>
                                    <p:anim calcmode="lin" valueType="num">
                                      <p:cBhvr additive="base">
                                        <p:cTn id="462" dur="500" fill="hold"/>
                                        <p:tgtEl>
                                          <p:spTgt spid="81"/>
                                        </p:tgtEl>
                                        <p:attrNameLst>
                                          <p:attrName>ppt_x</p:attrName>
                                        </p:attrNameLst>
                                      </p:cBhvr>
                                      <p:tavLst>
                                        <p:tav tm="0">
                                          <p:val>
                                            <p:strVal val="#ppt_x"/>
                                          </p:val>
                                        </p:tav>
                                        <p:tav tm="100000">
                                          <p:val>
                                            <p:strVal val="#ppt_x"/>
                                          </p:val>
                                        </p:tav>
                                      </p:tavLst>
                                    </p:anim>
                                    <p:anim calcmode="lin" valueType="num">
                                      <p:cBhvr additive="base">
                                        <p:cTn id="463" dur="500" fill="hold"/>
                                        <p:tgtEl>
                                          <p:spTgt spid="81"/>
                                        </p:tgtEl>
                                        <p:attrNameLst>
                                          <p:attrName>ppt_y</p:attrName>
                                        </p:attrNameLst>
                                      </p:cBhvr>
                                      <p:tavLst>
                                        <p:tav tm="0">
                                          <p:val>
                                            <p:strVal val="1+#ppt_h/2"/>
                                          </p:val>
                                        </p:tav>
                                        <p:tav tm="100000">
                                          <p:val>
                                            <p:strVal val="#ppt_y"/>
                                          </p:val>
                                        </p:tav>
                                      </p:tavLst>
                                    </p:anim>
                                  </p:childTnLst>
                                </p:cTn>
                              </p:par>
                            </p:childTnLst>
                          </p:cTn>
                        </p:par>
                      </p:childTnLst>
                    </p:cTn>
                  </p:par>
                  <p:par>
                    <p:cTn id="464" fill="hold">
                      <p:stCondLst>
                        <p:cond delay="indefinite"/>
                      </p:stCondLst>
                      <p:childTnLst>
                        <p:par>
                          <p:cTn id="465" fill="hold">
                            <p:stCondLst>
                              <p:cond delay="0"/>
                            </p:stCondLst>
                            <p:childTnLst>
                              <p:par>
                                <p:cTn id="466" presetID="26" presetClass="entr" presetSubtype="0" fill="hold" grpId="0" nodeType="clickEffect">
                                  <p:stCondLst>
                                    <p:cond delay="0"/>
                                  </p:stCondLst>
                                  <p:childTnLst>
                                    <p:set>
                                      <p:cBhvr>
                                        <p:cTn id="467" dur="1" fill="hold">
                                          <p:stCondLst>
                                            <p:cond delay="0"/>
                                          </p:stCondLst>
                                        </p:cTn>
                                        <p:tgtEl>
                                          <p:spTgt spid="65"/>
                                        </p:tgtEl>
                                        <p:attrNameLst>
                                          <p:attrName>style.visibility</p:attrName>
                                        </p:attrNameLst>
                                      </p:cBhvr>
                                      <p:to>
                                        <p:strVal val="visible"/>
                                      </p:to>
                                    </p:set>
                                    <p:animEffect transition="in" filter="wipe(down)">
                                      <p:cBhvr>
                                        <p:cTn id="468" dur="580">
                                          <p:stCondLst>
                                            <p:cond delay="0"/>
                                          </p:stCondLst>
                                        </p:cTn>
                                        <p:tgtEl>
                                          <p:spTgt spid="65"/>
                                        </p:tgtEl>
                                      </p:cBhvr>
                                    </p:animEffect>
                                    <p:anim calcmode="lin" valueType="num">
                                      <p:cBhvr>
                                        <p:cTn id="469" dur="1822" tmFilter="0,0; 0.14,0.36; 0.43,0.73; 0.71,0.91; 1.0,1.0">
                                          <p:stCondLst>
                                            <p:cond delay="0"/>
                                          </p:stCondLst>
                                        </p:cTn>
                                        <p:tgtEl>
                                          <p:spTgt spid="65"/>
                                        </p:tgtEl>
                                        <p:attrNameLst>
                                          <p:attrName>ppt_x</p:attrName>
                                        </p:attrNameLst>
                                      </p:cBhvr>
                                      <p:tavLst>
                                        <p:tav tm="0">
                                          <p:val>
                                            <p:strVal val="#ppt_x-0.25"/>
                                          </p:val>
                                        </p:tav>
                                        <p:tav tm="100000">
                                          <p:val>
                                            <p:strVal val="#ppt_x"/>
                                          </p:val>
                                        </p:tav>
                                      </p:tavLst>
                                    </p:anim>
                                    <p:anim calcmode="lin" valueType="num">
                                      <p:cBhvr>
                                        <p:cTn id="470" dur="664" tmFilter="0.0,0.0; 0.25,0.07; 0.50,0.2; 0.75,0.467; 1.0,1.0">
                                          <p:stCondLst>
                                            <p:cond delay="0"/>
                                          </p:stCondLst>
                                        </p:cTn>
                                        <p:tgtEl>
                                          <p:spTgt spid="65"/>
                                        </p:tgtEl>
                                        <p:attrNameLst>
                                          <p:attrName>ppt_y</p:attrName>
                                        </p:attrNameLst>
                                      </p:cBhvr>
                                      <p:tavLst>
                                        <p:tav tm="0" fmla="#ppt_y-sin(pi*$)/3">
                                          <p:val>
                                            <p:fltVal val="0.5"/>
                                          </p:val>
                                        </p:tav>
                                        <p:tav tm="100000">
                                          <p:val>
                                            <p:fltVal val="1"/>
                                          </p:val>
                                        </p:tav>
                                      </p:tavLst>
                                    </p:anim>
                                    <p:anim calcmode="lin" valueType="num">
                                      <p:cBhvr>
                                        <p:cTn id="471" dur="664" tmFilter="0, 0; 0.125,0.2665; 0.25,0.4; 0.375,0.465; 0.5,0.5;  0.625,0.535; 0.75,0.6; 0.875,0.7335; 1,1">
                                          <p:stCondLst>
                                            <p:cond delay="664"/>
                                          </p:stCondLst>
                                        </p:cTn>
                                        <p:tgtEl>
                                          <p:spTgt spid="65"/>
                                        </p:tgtEl>
                                        <p:attrNameLst>
                                          <p:attrName>ppt_y</p:attrName>
                                        </p:attrNameLst>
                                      </p:cBhvr>
                                      <p:tavLst>
                                        <p:tav tm="0" fmla="#ppt_y-sin(pi*$)/9">
                                          <p:val>
                                            <p:fltVal val="0"/>
                                          </p:val>
                                        </p:tav>
                                        <p:tav tm="100000">
                                          <p:val>
                                            <p:fltVal val="1"/>
                                          </p:val>
                                        </p:tav>
                                      </p:tavLst>
                                    </p:anim>
                                    <p:anim calcmode="lin" valueType="num">
                                      <p:cBhvr>
                                        <p:cTn id="472" dur="332" tmFilter="0, 0; 0.125,0.2665; 0.25,0.4; 0.375,0.465; 0.5,0.5;  0.625,0.535; 0.75,0.6; 0.875,0.7335; 1,1">
                                          <p:stCondLst>
                                            <p:cond delay="1324"/>
                                          </p:stCondLst>
                                        </p:cTn>
                                        <p:tgtEl>
                                          <p:spTgt spid="65"/>
                                        </p:tgtEl>
                                        <p:attrNameLst>
                                          <p:attrName>ppt_y</p:attrName>
                                        </p:attrNameLst>
                                      </p:cBhvr>
                                      <p:tavLst>
                                        <p:tav tm="0" fmla="#ppt_y-sin(pi*$)/27">
                                          <p:val>
                                            <p:fltVal val="0"/>
                                          </p:val>
                                        </p:tav>
                                        <p:tav tm="100000">
                                          <p:val>
                                            <p:fltVal val="1"/>
                                          </p:val>
                                        </p:tav>
                                      </p:tavLst>
                                    </p:anim>
                                    <p:anim calcmode="lin" valueType="num">
                                      <p:cBhvr>
                                        <p:cTn id="473" dur="164" tmFilter="0, 0; 0.125,0.2665; 0.25,0.4; 0.375,0.465; 0.5,0.5;  0.625,0.535; 0.75,0.6; 0.875,0.7335; 1,1">
                                          <p:stCondLst>
                                            <p:cond delay="1656"/>
                                          </p:stCondLst>
                                        </p:cTn>
                                        <p:tgtEl>
                                          <p:spTgt spid="65"/>
                                        </p:tgtEl>
                                        <p:attrNameLst>
                                          <p:attrName>ppt_y</p:attrName>
                                        </p:attrNameLst>
                                      </p:cBhvr>
                                      <p:tavLst>
                                        <p:tav tm="0" fmla="#ppt_y-sin(pi*$)/81">
                                          <p:val>
                                            <p:fltVal val="0"/>
                                          </p:val>
                                        </p:tav>
                                        <p:tav tm="100000">
                                          <p:val>
                                            <p:fltVal val="1"/>
                                          </p:val>
                                        </p:tav>
                                      </p:tavLst>
                                    </p:anim>
                                    <p:animScale>
                                      <p:cBhvr>
                                        <p:cTn id="474" dur="26">
                                          <p:stCondLst>
                                            <p:cond delay="650"/>
                                          </p:stCondLst>
                                        </p:cTn>
                                        <p:tgtEl>
                                          <p:spTgt spid="65"/>
                                        </p:tgtEl>
                                      </p:cBhvr>
                                      <p:to x="100000" y="60000"/>
                                    </p:animScale>
                                    <p:animScale>
                                      <p:cBhvr>
                                        <p:cTn id="475" dur="166" decel="50000">
                                          <p:stCondLst>
                                            <p:cond delay="676"/>
                                          </p:stCondLst>
                                        </p:cTn>
                                        <p:tgtEl>
                                          <p:spTgt spid="65"/>
                                        </p:tgtEl>
                                      </p:cBhvr>
                                      <p:to x="100000" y="100000"/>
                                    </p:animScale>
                                    <p:animScale>
                                      <p:cBhvr>
                                        <p:cTn id="476" dur="26">
                                          <p:stCondLst>
                                            <p:cond delay="1312"/>
                                          </p:stCondLst>
                                        </p:cTn>
                                        <p:tgtEl>
                                          <p:spTgt spid="65"/>
                                        </p:tgtEl>
                                      </p:cBhvr>
                                      <p:to x="100000" y="80000"/>
                                    </p:animScale>
                                    <p:animScale>
                                      <p:cBhvr>
                                        <p:cTn id="477" dur="166" decel="50000">
                                          <p:stCondLst>
                                            <p:cond delay="1338"/>
                                          </p:stCondLst>
                                        </p:cTn>
                                        <p:tgtEl>
                                          <p:spTgt spid="65"/>
                                        </p:tgtEl>
                                      </p:cBhvr>
                                      <p:to x="100000" y="100000"/>
                                    </p:animScale>
                                    <p:animScale>
                                      <p:cBhvr>
                                        <p:cTn id="478" dur="26">
                                          <p:stCondLst>
                                            <p:cond delay="1642"/>
                                          </p:stCondLst>
                                        </p:cTn>
                                        <p:tgtEl>
                                          <p:spTgt spid="65"/>
                                        </p:tgtEl>
                                      </p:cBhvr>
                                      <p:to x="100000" y="90000"/>
                                    </p:animScale>
                                    <p:animScale>
                                      <p:cBhvr>
                                        <p:cTn id="479" dur="166" decel="50000">
                                          <p:stCondLst>
                                            <p:cond delay="1668"/>
                                          </p:stCondLst>
                                        </p:cTn>
                                        <p:tgtEl>
                                          <p:spTgt spid="65"/>
                                        </p:tgtEl>
                                      </p:cBhvr>
                                      <p:to x="100000" y="100000"/>
                                    </p:animScale>
                                    <p:animScale>
                                      <p:cBhvr>
                                        <p:cTn id="480" dur="26">
                                          <p:stCondLst>
                                            <p:cond delay="1808"/>
                                          </p:stCondLst>
                                        </p:cTn>
                                        <p:tgtEl>
                                          <p:spTgt spid="65"/>
                                        </p:tgtEl>
                                      </p:cBhvr>
                                      <p:to x="100000" y="95000"/>
                                    </p:animScale>
                                    <p:animScale>
                                      <p:cBhvr>
                                        <p:cTn id="481" dur="166" decel="50000">
                                          <p:stCondLst>
                                            <p:cond delay="1834"/>
                                          </p:stCondLst>
                                        </p:cTn>
                                        <p:tgtEl>
                                          <p:spTgt spid="65"/>
                                        </p:tgtEl>
                                      </p:cBhvr>
                                      <p:to x="100000" y="100000"/>
                                    </p:animScale>
                                  </p:childTnLst>
                                </p:cTn>
                              </p:par>
                            </p:childTnLst>
                          </p:cTn>
                        </p:par>
                      </p:childTnLst>
                    </p:cTn>
                  </p:par>
                  <p:par>
                    <p:cTn id="482" fill="hold">
                      <p:stCondLst>
                        <p:cond delay="indefinite"/>
                      </p:stCondLst>
                      <p:childTnLst>
                        <p:par>
                          <p:cTn id="483" fill="hold">
                            <p:stCondLst>
                              <p:cond delay="0"/>
                            </p:stCondLst>
                            <p:childTnLst>
                              <p:par>
                                <p:cTn id="484" presetID="2" presetClass="entr" presetSubtype="4" fill="hold" grpId="0" nodeType="clickEffect">
                                  <p:stCondLst>
                                    <p:cond delay="0"/>
                                  </p:stCondLst>
                                  <p:childTnLst>
                                    <p:set>
                                      <p:cBhvr>
                                        <p:cTn id="485" dur="1" fill="hold">
                                          <p:stCondLst>
                                            <p:cond delay="0"/>
                                          </p:stCondLst>
                                        </p:cTn>
                                        <p:tgtEl>
                                          <p:spTgt spid="71"/>
                                        </p:tgtEl>
                                        <p:attrNameLst>
                                          <p:attrName>style.visibility</p:attrName>
                                        </p:attrNameLst>
                                      </p:cBhvr>
                                      <p:to>
                                        <p:strVal val="visible"/>
                                      </p:to>
                                    </p:set>
                                    <p:anim calcmode="lin" valueType="num">
                                      <p:cBhvr additive="base">
                                        <p:cTn id="486" dur="500" fill="hold"/>
                                        <p:tgtEl>
                                          <p:spTgt spid="71"/>
                                        </p:tgtEl>
                                        <p:attrNameLst>
                                          <p:attrName>ppt_x</p:attrName>
                                        </p:attrNameLst>
                                      </p:cBhvr>
                                      <p:tavLst>
                                        <p:tav tm="0">
                                          <p:val>
                                            <p:strVal val="#ppt_x"/>
                                          </p:val>
                                        </p:tav>
                                        <p:tav tm="100000">
                                          <p:val>
                                            <p:strVal val="#ppt_x"/>
                                          </p:val>
                                        </p:tav>
                                      </p:tavLst>
                                    </p:anim>
                                    <p:anim calcmode="lin" valueType="num">
                                      <p:cBhvr additive="base">
                                        <p:cTn id="487"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488" fill="hold">
                      <p:stCondLst>
                        <p:cond delay="indefinite"/>
                      </p:stCondLst>
                      <p:childTnLst>
                        <p:par>
                          <p:cTn id="489" fill="hold">
                            <p:stCondLst>
                              <p:cond delay="0"/>
                            </p:stCondLst>
                            <p:childTnLst>
                              <p:par>
                                <p:cTn id="490" presetID="2" presetClass="entr" presetSubtype="4" fill="hold" grpId="0" nodeType="clickEffect">
                                  <p:stCondLst>
                                    <p:cond delay="0"/>
                                  </p:stCondLst>
                                  <p:childTnLst>
                                    <p:set>
                                      <p:cBhvr>
                                        <p:cTn id="491" dur="1" fill="hold">
                                          <p:stCondLst>
                                            <p:cond delay="0"/>
                                          </p:stCondLst>
                                        </p:cTn>
                                        <p:tgtEl>
                                          <p:spTgt spid="68"/>
                                        </p:tgtEl>
                                        <p:attrNameLst>
                                          <p:attrName>style.visibility</p:attrName>
                                        </p:attrNameLst>
                                      </p:cBhvr>
                                      <p:to>
                                        <p:strVal val="visible"/>
                                      </p:to>
                                    </p:set>
                                    <p:anim calcmode="lin" valueType="num">
                                      <p:cBhvr additive="base">
                                        <p:cTn id="492" dur="500" fill="hold"/>
                                        <p:tgtEl>
                                          <p:spTgt spid="68"/>
                                        </p:tgtEl>
                                        <p:attrNameLst>
                                          <p:attrName>ppt_x</p:attrName>
                                        </p:attrNameLst>
                                      </p:cBhvr>
                                      <p:tavLst>
                                        <p:tav tm="0">
                                          <p:val>
                                            <p:strVal val="#ppt_x"/>
                                          </p:val>
                                        </p:tav>
                                        <p:tav tm="100000">
                                          <p:val>
                                            <p:strVal val="#ppt_x"/>
                                          </p:val>
                                        </p:tav>
                                      </p:tavLst>
                                    </p:anim>
                                    <p:anim calcmode="lin" valueType="num">
                                      <p:cBhvr additive="base">
                                        <p:cTn id="493"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par>
                    <p:cTn id="494" fill="hold">
                      <p:stCondLst>
                        <p:cond delay="indefinite"/>
                      </p:stCondLst>
                      <p:childTnLst>
                        <p:par>
                          <p:cTn id="495" fill="hold">
                            <p:stCondLst>
                              <p:cond delay="0"/>
                            </p:stCondLst>
                            <p:childTnLst>
                              <p:par>
                                <p:cTn id="496" presetID="2" presetClass="entr" presetSubtype="4" fill="hold" grpId="0" nodeType="clickEffect">
                                  <p:stCondLst>
                                    <p:cond delay="0"/>
                                  </p:stCondLst>
                                  <p:childTnLst>
                                    <p:set>
                                      <p:cBhvr>
                                        <p:cTn id="497" dur="1" fill="hold">
                                          <p:stCondLst>
                                            <p:cond delay="0"/>
                                          </p:stCondLst>
                                        </p:cTn>
                                        <p:tgtEl>
                                          <p:spTgt spid="69"/>
                                        </p:tgtEl>
                                        <p:attrNameLst>
                                          <p:attrName>style.visibility</p:attrName>
                                        </p:attrNameLst>
                                      </p:cBhvr>
                                      <p:to>
                                        <p:strVal val="visible"/>
                                      </p:to>
                                    </p:set>
                                    <p:anim calcmode="lin" valueType="num">
                                      <p:cBhvr additive="base">
                                        <p:cTn id="498" dur="500" fill="hold"/>
                                        <p:tgtEl>
                                          <p:spTgt spid="69"/>
                                        </p:tgtEl>
                                        <p:attrNameLst>
                                          <p:attrName>ppt_x</p:attrName>
                                        </p:attrNameLst>
                                      </p:cBhvr>
                                      <p:tavLst>
                                        <p:tav tm="0">
                                          <p:val>
                                            <p:strVal val="#ppt_x"/>
                                          </p:val>
                                        </p:tav>
                                        <p:tav tm="100000">
                                          <p:val>
                                            <p:strVal val="#ppt_x"/>
                                          </p:val>
                                        </p:tav>
                                      </p:tavLst>
                                    </p:anim>
                                    <p:anim calcmode="lin" valueType="num">
                                      <p:cBhvr additive="base">
                                        <p:cTn id="499" dur="500" fill="hold"/>
                                        <p:tgtEl>
                                          <p:spTgt spid="69"/>
                                        </p:tgtEl>
                                        <p:attrNameLst>
                                          <p:attrName>ppt_y</p:attrName>
                                        </p:attrNameLst>
                                      </p:cBhvr>
                                      <p:tavLst>
                                        <p:tav tm="0">
                                          <p:val>
                                            <p:strVal val="1+#ppt_h/2"/>
                                          </p:val>
                                        </p:tav>
                                        <p:tav tm="100000">
                                          <p:val>
                                            <p:strVal val="#ppt_y"/>
                                          </p:val>
                                        </p:tav>
                                      </p:tavLst>
                                    </p:anim>
                                  </p:childTnLst>
                                </p:cTn>
                              </p:par>
                              <p:par>
                                <p:cTn id="500" presetID="2" presetClass="entr" presetSubtype="4" fill="hold" grpId="0" nodeType="withEffect">
                                  <p:stCondLst>
                                    <p:cond delay="0"/>
                                  </p:stCondLst>
                                  <p:childTnLst>
                                    <p:set>
                                      <p:cBhvr>
                                        <p:cTn id="501" dur="1" fill="hold">
                                          <p:stCondLst>
                                            <p:cond delay="0"/>
                                          </p:stCondLst>
                                        </p:cTn>
                                        <p:tgtEl>
                                          <p:spTgt spid="70"/>
                                        </p:tgtEl>
                                        <p:attrNameLst>
                                          <p:attrName>style.visibility</p:attrName>
                                        </p:attrNameLst>
                                      </p:cBhvr>
                                      <p:to>
                                        <p:strVal val="visible"/>
                                      </p:to>
                                    </p:set>
                                    <p:anim calcmode="lin" valueType="num">
                                      <p:cBhvr additive="base">
                                        <p:cTn id="502" dur="500" fill="hold"/>
                                        <p:tgtEl>
                                          <p:spTgt spid="70"/>
                                        </p:tgtEl>
                                        <p:attrNameLst>
                                          <p:attrName>ppt_x</p:attrName>
                                        </p:attrNameLst>
                                      </p:cBhvr>
                                      <p:tavLst>
                                        <p:tav tm="0">
                                          <p:val>
                                            <p:strVal val="#ppt_x"/>
                                          </p:val>
                                        </p:tav>
                                        <p:tav tm="100000">
                                          <p:val>
                                            <p:strVal val="#ppt_x"/>
                                          </p:val>
                                        </p:tav>
                                      </p:tavLst>
                                    </p:anim>
                                    <p:anim calcmode="lin" valueType="num">
                                      <p:cBhvr additive="base">
                                        <p:cTn id="503"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504" fill="hold">
                      <p:stCondLst>
                        <p:cond delay="indefinite"/>
                      </p:stCondLst>
                      <p:childTnLst>
                        <p:par>
                          <p:cTn id="505" fill="hold">
                            <p:stCondLst>
                              <p:cond delay="0"/>
                            </p:stCondLst>
                            <p:childTnLst>
                              <p:par>
                                <p:cTn id="506" presetID="2" presetClass="entr" presetSubtype="4" fill="hold" grpId="0" nodeType="clickEffect">
                                  <p:stCondLst>
                                    <p:cond delay="0"/>
                                  </p:stCondLst>
                                  <p:childTnLst>
                                    <p:set>
                                      <p:cBhvr>
                                        <p:cTn id="507" dur="1" fill="hold">
                                          <p:stCondLst>
                                            <p:cond delay="0"/>
                                          </p:stCondLst>
                                        </p:cTn>
                                        <p:tgtEl>
                                          <p:spTgt spid="72"/>
                                        </p:tgtEl>
                                        <p:attrNameLst>
                                          <p:attrName>style.visibility</p:attrName>
                                        </p:attrNameLst>
                                      </p:cBhvr>
                                      <p:to>
                                        <p:strVal val="visible"/>
                                      </p:to>
                                    </p:set>
                                    <p:anim calcmode="lin" valueType="num">
                                      <p:cBhvr additive="base">
                                        <p:cTn id="508" dur="500" fill="hold"/>
                                        <p:tgtEl>
                                          <p:spTgt spid="72"/>
                                        </p:tgtEl>
                                        <p:attrNameLst>
                                          <p:attrName>ppt_x</p:attrName>
                                        </p:attrNameLst>
                                      </p:cBhvr>
                                      <p:tavLst>
                                        <p:tav tm="0">
                                          <p:val>
                                            <p:strVal val="#ppt_x"/>
                                          </p:val>
                                        </p:tav>
                                        <p:tav tm="100000">
                                          <p:val>
                                            <p:strVal val="#ppt_x"/>
                                          </p:val>
                                        </p:tav>
                                      </p:tavLst>
                                    </p:anim>
                                    <p:anim calcmode="lin" valueType="num">
                                      <p:cBhvr additive="base">
                                        <p:cTn id="509"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510" fill="hold">
                      <p:stCondLst>
                        <p:cond delay="indefinite"/>
                      </p:stCondLst>
                      <p:childTnLst>
                        <p:par>
                          <p:cTn id="511" fill="hold">
                            <p:stCondLst>
                              <p:cond delay="0"/>
                            </p:stCondLst>
                            <p:childTnLst>
                              <p:par>
                                <p:cTn id="512" presetID="2" presetClass="entr" presetSubtype="4" fill="hold" grpId="0" nodeType="clickEffect">
                                  <p:stCondLst>
                                    <p:cond delay="0"/>
                                  </p:stCondLst>
                                  <p:childTnLst>
                                    <p:set>
                                      <p:cBhvr>
                                        <p:cTn id="513" dur="1" fill="hold">
                                          <p:stCondLst>
                                            <p:cond delay="0"/>
                                          </p:stCondLst>
                                        </p:cTn>
                                        <p:tgtEl>
                                          <p:spTgt spid="78"/>
                                        </p:tgtEl>
                                        <p:attrNameLst>
                                          <p:attrName>style.visibility</p:attrName>
                                        </p:attrNameLst>
                                      </p:cBhvr>
                                      <p:to>
                                        <p:strVal val="visible"/>
                                      </p:to>
                                    </p:set>
                                    <p:anim calcmode="lin" valueType="num">
                                      <p:cBhvr additive="base">
                                        <p:cTn id="514" dur="500" fill="hold"/>
                                        <p:tgtEl>
                                          <p:spTgt spid="78"/>
                                        </p:tgtEl>
                                        <p:attrNameLst>
                                          <p:attrName>ppt_x</p:attrName>
                                        </p:attrNameLst>
                                      </p:cBhvr>
                                      <p:tavLst>
                                        <p:tav tm="0">
                                          <p:val>
                                            <p:strVal val="#ppt_x"/>
                                          </p:val>
                                        </p:tav>
                                        <p:tav tm="100000">
                                          <p:val>
                                            <p:strVal val="#ppt_x"/>
                                          </p:val>
                                        </p:tav>
                                      </p:tavLst>
                                    </p:anim>
                                    <p:anim calcmode="lin" valueType="num">
                                      <p:cBhvr additive="base">
                                        <p:cTn id="515"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par>
                    <p:cTn id="516" fill="hold">
                      <p:stCondLst>
                        <p:cond delay="indefinite"/>
                      </p:stCondLst>
                      <p:childTnLst>
                        <p:par>
                          <p:cTn id="517" fill="hold">
                            <p:stCondLst>
                              <p:cond delay="0"/>
                            </p:stCondLst>
                            <p:childTnLst>
                              <p:par>
                                <p:cTn id="518" presetID="21" presetClass="entr" presetSubtype="1" fill="hold" grpId="0" nodeType="clickEffect">
                                  <p:stCondLst>
                                    <p:cond delay="0"/>
                                  </p:stCondLst>
                                  <p:childTnLst>
                                    <p:set>
                                      <p:cBhvr>
                                        <p:cTn id="519" dur="1" fill="hold">
                                          <p:stCondLst>
                                            <p:cond delay="0"/>
                                          </p:stCondLst>
                                        </p:cTn>
                                        <p:tgtEl>
                                          <p:spTgt spid="14"/>
                                        </p:tgtEl>
                                        <p:attrNameLst>
                                          <p:attrName>style.visibility</p:attrName>
                                        </p:attrNameLst>
                                      </p:cBhvr>
                                      <p:to>
                                        <p:strVal val="visible"/>
                                      </p:to>
                                    </p:set>
                                    <p:animEffect transition="in" filter="wheel(1)">
                                      <p:cBhvr>
                                        <p:cTn id="520" dur="2000"/>
                                        <p:tgtEl>
                                          <p:spTgt spid="14"/>
                                        </p:tgtEl>
                                      </p:cBhvr>
                                    </p:animEffect>
                                  </p:childTnLst>
                                </p:cTn>
                              </p:par>
                              <p:par>
                                <p:cTn id="521" presetID="21" presetClass="entr" presetSubtype="1" fill="hold" grpId="0" nodeType="withEffect">
                                  <p:stCondLst>
                                    <p:cond delay="0"/>
                                  </p:stCondLst>
                                  <p:childTnLst>
                                    <p:set>
                                      <p:cBhvr>
                                        <p:cTn id="522" dur="1" fill="hold">
                                          <p:stCondLst>
                                            <p:cond delay="0"/>
                                          </p:stCondLst>
                                        </p:cTn>
                                        <p:tgtEl>
                                          <p:spTgt spid="32"/>
                                        </p:tgtEl>
                                        <p:attrNameLst>
                                          <p:attrName>style.visibility</p:attrName>
                                        </p:attrNameLst>
                                      </p:cBhvr>
                                      <p:to>
                                        <p:strVal val="visible"/>
                                      </p:to>
                                    </p:set>
                                    <p:animEffect transition="in" filter="wheel(1)">
                                      <p:cBhvr>
                                        <p:cTn id="523" dur="2000"/>
                                        <p:tgtEl>
                                          <p:spTgt spid="32"/>
                                        </p:tgtEl>
                                      </p:cBhvr>
                                    </p:animEffect>
                                  </p:childTnLst>
                                </p:cTn>
                              </p:par>
                            </p:childTnLst>
                          </p:cTn>
                        </p:par>
                      </p:childTnLst>
                    </p:cTn>
                  </p:par>
                  <p:par>
                    <p:cTn id="524" fill="hold">
                      <p:stCondLst>
                        <p:cond delay="indefinite"/>
                      </p:stCondLst>
                      <p:childTnLst>
                        <p:par>
                          <p:cTn id="525" fill="hold">
                            <p:stCondLst>
                              <p:cond delay="0"/>
                            </p:stCondLst>
                            <p:childTnLst>
                              <p:par>
                                <p:cTn id="526" presetID="6" presetClass="entr" presetSubtype="16" fill="hold" grpId="0" nodeType="clickEffect">
                                  <p:stCondLst>
                                    <p:cond delay="0"/>
                                  </p:stCondLst>
                                  <p:childTnLst>
                                    <p:set>
                                      <p:cBhvr>
                                        <p:cTn id="527" dur="1" fill="hold">
                                          <p:stCondLst>
                                            <p:cond delay="0"/>
                                          </p:stCondLst>
                                        </p:cTn>
                                        <p:tgtEl>
                                          <p:spTgt spid="44"/>
                                        </p:tgtEl>
                                        <p:attrNameLst>
                                          <p:attrName>style.visibility</p:attrName>
                                        </p:attrNameLst>
                                      </p:cBhvr>
                                      <p:to>
                                        <p:strVal val="visible"/>
                                      </p:to>
                                    </p:set>
                                    <p:animEffect transition="in" filter="circle(in)">
                                      <p:cBhvr>
                                        <p:cTn id="528" dur="2000"/>
                                        <p:tgtEl>
                                          <p:spTgt spid="44"/>
                                        </p:tgtEl>
                                      </p:cBhvr>
                                    </p:animEffect>
                                  </p:childTnLst>
                                </p:cTn>
                              </p:par>
                              <p:par>
                                <p:cTn id="529" presetID="6" presetClass="entr" presetSubtype="16" fill="hold" grpId="0" nodeType="withEffect">
                                  <p:stCondLst>
                                    <p:cond delay="0"/>
                                  </p:stCondLst>
                                  <p:childTnLst>
                                    <p:set>
                                      <p:cBhvr>
                                        <p:cTn id="530" dur="1" fill="hold">
                                          <p:stCondLst>
                                            <p:cond delay="0"/>
                                          </p:stCondLst>
                                        </p:cTn>
                                        <p:tgtEl>
                                          <p:spTgt spid="31"/>
                                        </p:tgtEl>
                                        <p:attrNameLst>
                                          <p:attrName>style.visibility</p:attrName>
                                        </p:attrNameLst>
                                      </p:cBhvr>
                                      <p:to>
                                        <p:strVal val="visible"/>
                                      </p:to>
                                    </p:set>
                                    <p:animEffect transition="in" filter="circle(in)">
                                      <p:cBhvr>
                                        <p:cTn id="531"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p:bldP spid="7" grpId="0"/>
      <p:bldP spid="9" grpId="0"/>
      <p:bldP spid="10" grpId="0"/>
      <p:bldP spid="11" grpId="0"/>
      <p:bldP spid="14" grpId="0" animBg="1"/>
      <p:bldP spid="28" grpId="0" animBg="1"/>
      <p:bldP spid="31" grpId="0" animBg="1"/>
      <p:bldP spid="32" grpId="0" animBg="1"/>
      <p:bldP spid="34" grpId="0"/>
      <p:bldP spid="35" grpId="0"/>
      <p:bldP spid="37" grpId="0"/>
      <p:bldP spid="38" grpId="0"/>
      <p:bldP spid="42" grpId="0"/>
      <p:bldP spid="44" grpId="0" animBg="1"/>
      <p:bldP spid="47" grpId="0"/>
      <p:bldP spid="48" grpId="0"/>
      <p:bldP spid="49" grpId="0"/>
      <p:bldP spid="50" grpId="0"/>
      <p:bldP spid="52" grpId="0"/>
      <p:bldP spid="53" grpId="0"/>
      <p:bldP spid="55" grpId="0"/>
      <p:bldP spid="56" grpId="0"/>
      <p:bldP spid="61" grpId="0"/>
      <p:bldP spid="62" grpId="0"/>
      <p:bldP spid="63" grpId="0"/>
      <p:bldP spid="67" grpId="0"/>
      <p:bldP spid="68" grpId="0"/>
      <p:bldP spid="69" grpId="0"/>
      <p:bldP spid="70" grpId="0"/>
      <p:bldP spid="71" grpId="0"/>
      <p:bldP spid="72" grpId="0"/>
      <p:bldP spid="78" grpId="0"/>
      <p:bldP spid="79" grpId="0"/>
      <p:bldP spid="80" grpId="0"/>
      <p:bldP spid="81" grpId="0"/>
      <p:bldP spid="82" grpId="0"/>
      <p:bldP spid="85" grpId="0"/>
      <p:bldP spid="86" grpId="0"/>
      <p:bldP spid="87" grpId="0"/>
      <p:bldP spid="88" grpId="0"/>
      <p:bldP spid="89" grpId="0"/>
      <p:bldP spid="73" grpId="0"/>
      <p:bldP spid="74" grpId="0"/>
      <p:bldP spid="75" grpId="0"/>
      <p:bldP spid="76" grpId="0"/>
      <p:bldP spid="17" grpId="0" animBg="1"/>
      <p:bldP spid="83" grpId="0"/>
      <p:bldP spid="84" grpId="0"/>
      <p:bldP spid="92" grpId="0"/>
      <p:bldP spid="93" grpId="0"/>
      <p:bldP spid="94" grpId="0"/>
      <p:bldP spid="95" grpId="0"/>
      <p:bldP spid="96" grpId="0"/>
      <p:bldP spid="97" grpId="0"/>
      <p:bldP spid="98" grpId="0"/>
      <p:bldP spid="99" grpId="0"/>
      <p:bldP spid="29" grpId="0" animBg="1"/>
      <p:bldP spid="30" grpId="0" animBg="1"/>
      <p:bldP spid="33" grpId="0"/>
      <p:bldP spid="54" grpId="0" animBg="1"/>
      <p:bldP spid="58" grpId="0" animBg="1"/>
      <p:bldP spid="22" grpId="0" animBg="1"/>
      <p:bldP spid="64" grpId="0" animBg="1"/>
      <p:bldP spid="65" grpId="0" animBg="1"/>
      <p:bldP spid="90" grpId="0" animBg="1"/>
      <p:bldP spid="91" grpId="0" animBg="1"/>
      <p:bldP spid="21" grpId="0" animBg="1"/>
      <p:bldP spid="7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21208" y="151179"/>
            <a:ext cx="11393424" cy="3539430"/>
          </a:xfrm>
          <a:prstGeom prst="rect">
            <a:avLst/>
          </a:prstGeom>
        </p:spPr>
        <p:txBody>
          <a:bodyPr wrap="square">
            <a:spAutoFit/>
          </a:bodyPr>
          <a:lstStyle/>
          <a:p>
            <a:pPr algn="just">
              <a:spcAft>
                <a:spcPts val="0"/>
              </a:spcAft>
            </a:pPr>
            <a:r>
              <a:rPr lang="ru-RU" sz="2800" dirty="0">
                <a:latin typeface="Times New Roman" panose="02020603050405020304" pitchFamily="18" charset="0"/>
                <a:ea typeface="Times New Roman" panose="02020603050405020304" pitchFamily="18" charset="0"/>
              </a:rPr>
              <a:t>Одна проекция точки, расположенная на плоскости проекции, совпадает с самой точкой, а две проекции точки лежат на осях проекции.</a:t>
            </a:r>
          </a:p>
          <a:p>
            <a:pPr algn="just">
              <a:spcAft>
                <a:spcPts val="0"/>
              </a:spcAft>
            </a:pPr>
            <a:r>
              <a:rPr lang="ru-RU" sz="2800" dirty="0">
                <a:latin typeface="Times New Roman" panose="02020603050405020304" pitchFamily="18" charset="0"/>
                <a:ea typeface="Times New Roman" panose="02020603050405020304" pitchFamily="18" charset="0"/>
              </a:rPr>
              <a:t>	Если две координаты точки равны нулю, то тогда точка принадлежит одной из осей проекции.</a:t>
            </a:r>
          </a:p>
          <a:p>
            <a:pPr algn="just">
              <a:spcAft>
                <a:spcPts val="0"/>
              </a:spcAft>
            </a:pPr>
            <a:r>
              <a:rPr lang="ru-RU" sz="2800" dirty="0">
                <a:latin typeface="Times New Roman" panose="02020603050405020304" pitchFamily="18" charset="0"/>
                <a:ea typeface="Times New Roman" panose="02020603050405020304" pitchFamily="18" charset="0"/>
              </a:rPr>
              <a:t>  </a:t>
            </a:r>
          </a:p>
          <a:p>
            <a:pPr indent="457200" algn="just">
              <a:spcAft>
                <a:spcPts val="0"/>
              </a:spcAft>
            </a:pPr>
            <a:r>
              <a:rPr lang="ru-RU" sz="2800" dirty="0">
                <a:latin typeface="Times New Roman" panose="02020603050405020304" pitchFamily="18" charset="0"/>
                <a:ea typeface="Times New Roman" panose="02020603050405020304" pitchFamily="18" charset="0"/>
              </a:rPr>
              <a:t>Две проекции точки, расположенные на оси проекции, совпадают с самой точкой, а одна проекция лежит в начале координат.</a:t>
            </a:r>
          </a:p>
          <a:p>
            <a:pPr algn="just">
              <a:spcAft>
                <a:spcPts val="0"/>
              </a:spcAft>
            </a:pPr>
            <a:r>
              <a:rPr lang="ru-RU" sz="2800" dirty="0">
                <a:latin typeface="Times New Roman" panose="02020603050405020304" pitchFamily="18" charset="0"/>
                <a:ea typeface="Times New Roman" panose="02020603050405020304" pitchFamily="18" charset="0"/>
              </a:rPr>
              <a:t>	</a:t>
            </a:r>
            <a:endParaRPr lang="ru-RU"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36996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5448" y="137160"/>
            <a:ext cx="11881104" cy="7017306"/>
          </a:xfrm>
          <a:prstGeom prst="rect">
            <a:avLst/>
          </a:prstGeom>
        </p:spPr>
        <p:txBody>
          <a:bodyPr wrap="square">
            <a:spAutoFit/>
          </a:bodyPr>
          <a:lstStyle/>
          <a:p>
            <a:r>
              <a:rPr lang="en-US" sz="3600" dirty="0" smtClean="0">
                <a:solidFill>
                  <a:srgbClr val="0070C0"/>
                </a:solidFill>
              </a:rPr>
              <a:t>   </a:t>
            </a:r>
            <a:r>
              <a:rPr lang="ru-RU" sz="3600" dirty="0"/>
              <a:t>Если все координаты точки равны нулю, тогда точка совпадает с самой точкой.</a:t>
            </a:r>
          </a:p>
          <a:p>
            <a:r>
              <a:rPr lang="ru-RU" sz="3600" dirty="0"/>
              <a:t> </a:t>
            </a:r>
            <a:r>
              <a:rPr lang="en-US" sz="3600" dirty="0" smtClean="0"/>
              <a:t>  </a:t>
            </a:r>
            <a:r>
              <a:rPr lang="ru-RU" sz="3600" dirty="0" smtClean="0"/>
              <a:t>Если </a:t>
            </a:r>
            <a:r>
              <a:rPr lang="ru-RU" sz="3600" b="1" dirty="0"/>
              <a:t>Х = О, Y = O, Z =</a:t>
            </a:r>
            <a:r>
              <a:rPr lang="ru-RU" sz="3600" dirty="0"/>
              <a:t> </a:t>
            </a:r>
            <a:r>
              <a:rPr lang="ru-RU" sz="3600" b="1" dirty="0"/>
              <a:t>O</a:t>
            </a:r>
            <a:r>
              <a:rPr lang="ru-RU" sz="3600" dirty="0"/>
              <a:t>, тогда точка </a:t>
            </a:r>
            <a:r>
              <a:rPr lang="ru-RU" sz="3600" b="1" dirty="0">
                <a:sym typeface="Symbol" panose="05050102010706020507" pitchFamily="18" charset="2"/>
              </a:rPr>
              <a:t></a:t>
            </a:r>
            <a:r>
              <a:rPr lang="ru-RU" sz="3600" b="1" dirty="0"/>
              <a:t>О</a:t>
            </a:r>
            <a:endParaRPr lang="ru-RU" sz="3600" dirty="0"/>
          </a:p>
          <a:p>
            <a:r>
              <a:rPr lang="ru-RU" sz="3600" dirty="0"/>
              <a:t> </a:t>
            </a:r>
            <a:r>
              <a:rPr lang="en-US" sz="3600" dirty="0" smtClean="0"/>
              <a:t>  </a:t>
            </a:r>
            <a:r>
              <a:rPr lang="ru-RU" sz="3600" dirty="0" smtClean="0"/>
              <a:t>Три </a:t>
            </a:r>
            <a:r>
              <a:rPr lang="ru-RU" sz="3600" dirty="0"/>
              <a:t>проекции точки, расположенные в начале координат, совпадают с самой точкой.</a:t>
            </a:r>
          </a:p>
          <a:p>
            <a:r>
              <a:rPr lang="ru-RU" sz="3600" dirty="0"/>
              <a:t> </a:t>
            </a:r>
            <a:r>
              <a:rPr lang="en-US" sz="3600" dirty="0" smtClean="0"/>
              <a:t>  </a:t>
            </a:r>
          </a:p>
          <a:p>
            <a:endParaRPr lang="en-US" sz="3600" u="sng" dirty="0"/>
          </a:p>
          <a:p>
            <a:r>
              <a:rPr lang="ru-RU" sz="3600" u="sng" dirty="0" smtClean="0"/>
              <a:t>Задача</a:t>
            </a:r>
            <a:r>
              <a:rPr lang="ru-RU" sz="3600" u="sng" dirty="0"/>
              <a:t>: </a:t>
            </a:r>
            <a:r>
              <a:rPr lang="ru-RU" sz="3600" dirty="0"/>
              <a:t>Построить эпюр точек </a:t>
            </a:r>
            <a:r>
              <a:rPr lang="ru-RU" sz="3600" b="1" dirty="0"/>
              <a:t>С</a:t>
            </a:r>
            <a:r>
              <a:rPr lang="ru-RU" sz="3600" dirty="0"/>
              <a:t> и </a:t>
            </a:r>
            <a:r>
              <a:rPr lang="en-US" sz="3600" b="1" dirty="0"/>
              <a:t>D</a:t>
            </a:r>
            <a:r>
              <a:rPr lang="ru-RU" sz="3600" b="1" dirty="0"/>
              <a:t>,</a:t>
            </a:r>
            <a:r>
              <a:rPr lang="ru-RU" sz="3600" dirty="0"/>
              <a:t> заданной координатами  </a:t>
            </a:r>
          </a:p>
          <a:p>
            <a:r>
              <a:rPr lang="ru-RU" sz="3600" dirty="0"/>
              <a:t>             (</a:t>
            </a:r>
            <a:r>
              <a:rPr lang="ru-RU" sz="3600" dirty="0" smtClean="0"/>
              <a:t>рис.10)</a:t>
            </a:r>
            <a:endParaRPr lang="en-US" sz="3600" dirty="0" smtClean="0"/>
          </a:p>
          <a:p>
            <a:r>
              <a:rPr lang="en-US" sz="3600" dirty="0"/>
              <a:t> </a:t>
            </a:r>
            <a:r>
              <a:rPr lang="en-US" sz="3600" dirty="0" smtClean="0"/>
              <a:t>                      </a:t>
            </a:r>
            <a:r>
              <a:rPr lang="ru-RU" sz="3600" b="1" dirty="0"/>
              <a:t>С(40,20, -30), </a:t>
            </a:r>
            <a:r>
              <a:rPr lang="en-US" sz="3600" b="1" dirty="0"/>
              <a:t>D</a:t>
            </a:r>
            <a:r>
              <a:rPr lang="ru-RU" sz="3600" b="1" dirty="0"/>
              <a:t>(20,15,0)</a:t>
            </a:r>
            <a:endParaRPr lang="ru-RU" sz="3600" dirty="0"/>
          </a:p>
          <a:p>
            <a:endParaRPr lang="ru-RU" sz="3600" dirty="0"/>
          </a:p>
          <a:p>
            <a:r>
              <a:rPr lang="en-US" dirty="0"/>
              <a:t> </a:t>
            </a:r>
            <a:endParaRPr lang="ru-RU" dirty="0"/>
          </a:p>
        </p:txBody>
      </p:sp>
    </p:spTree>
    <p:extLst>
      <p:ext uri="{BB962C8B-B14F-4D97-AF65-F5344CB8AC3E}">
        <p14:creationId xmlns:p14="http://schemas.microsoft.com/office/powerpoint/2010/main" val="12839794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Прямая соединительная линия 2"/>
          <p:cNvCxnSpPr/>
          <p:nvPr/>
        </p:nvCxnSpPr>
        <p:spPr>
          <a:xfrm flipV="1">
            <a:off x="469931" y="1355672"/>
            <a:ext cx="6048000" cy="0"/>
          </a:xfrm>
          <a:prstGeom prst="line">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294502" y="1355672"/>
            <a:ext cx="362600" cy="584775"/>
          </a:xfrm>
          <a:prstGeom prst="rect">
            <a:avLst/>
          </a:prstGeom>
          <a:noFill/>
        </p:spPr>
        <p:txBody>
          <a:bodyPr wrap="square" rtlCol="0">
            <a:spAutoFit/>
          </a:bodyPr>
          <a:lstStyle/>
          <a:p>
            <a:r>
              <a:rPr lang="en-US" sz="3200" i="1" dirty="0" smtClean="0">
                <a:latin typeface="ISOCPEUR" panose="020B0604020202020204" pitchFamily="34" charset="0"/>
              </a:rPr>
              <a:t>x</a:t>
            </a:r>
            <a:endParaRPr lang="ru-RU" sz="3200" i="1" dirty="0">
              <a:latin typeface="ISOCPEUR" panose="020B0604020202020204" pitchFamily="34" charset="0"/>
            </a:endParaRPr>
          </a:p>
        </p:txBody>
      </p:sp>
      <p:sp>
        <p:nvSpPr>
          <p:cNvPr id="5" name="TextBox 4"/>
          <p:cNvSpPr txBox="1"/>
          <p:nvPr/>
        </p:nvSpPr>
        <p:spPr>
          <a:xfrm>
            <a:off x="3491631" y="807263"/>
            <a:ext cx="816905" cy="523220"/>
          </a:xfrm>
          <a:prstGeom prst="rect">
            <a:avLst/>
          </a:prstGeom>
          <a:noFill/>
        </p:spPr>
        <p:txBody>
          <a:bodyPr wrap="square" rtlCol="0">
            <a:spAutoFit/>
          </a:bodyPr>
          <a:lstStyle/>
          <a:p>
            <a:r>
              <a:rPr lang="en-US" sz="2800" i="1" dirty="0" smtClean="0">
                <a:latin typeface="ISOCPEUR" panose="020B0604020202020204" pitchFamily="34" charset="0"/>
              </a:rPr>
              <a:t>0 </a:t>
            </a:r>
            <a:endParaRPr lang="ru-RU" sz="2800" i="1" dirty="0">
              <a:latin typeface="ISOCPEUR" panose="020B0604020202020204" pitchFamily="34" charset="0"/>
            </a:endParaRPr>
          </a:p>
        </p:txBody>
      </p:sp>
      <mc:AlternateContent xmlns:mc="http://schemas.openxmlformats.org/markup-compatibility/2006" xmlns:a14="http://schemas.microsoft.com/office/drawing/2010/main">
        <mc:Choice Requires="a14">
          <p:sp>
            <p:nvSpPr>
              <p:cNvPr id="8" name="TextBox 7"/>
              <p:cNvSpPr txBox="1"/>
              <p:nvPr/>
            </p:nvSpPr>
            <p:spPr>
              <a:xfrm>
                <a:off x="1980311" y="2477351"/>
                <a:ext cx="63350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ru-RU" sz="3600" b="1" i="1" smtClean="0">
                          <a:latin typeface="Cambria Math" panose="02040503050406030204" pitchFamily="18" charset="0"/>
                          <a:ea typeface="Cambria Math" panose="02040503050406030204" pitchFamily="18" charset="0"/>
                        </a:rPr>
                        <m:t>≡</m:t>
                      </m:r>
                    </m:oMath>
                  </m:oMathPara>
                </a14:m>
                <a:endParaRPr lang="ru-RU" sz="36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1980311" y="2477351"/>
                <a:ext cx="633507" cy="646331"/>
              </a:xfrm>
              <a:prstGeom prst="rect">
                <a:avLst/>
              </a:prstGeom>
              <a:blipFill>
                <a:blip r:embed="rId2"/>
                <a:stretch>
                  <a:fillRect/>
                </a:stretch>
              </a:blipFill>
            </p:spPr>
            <p:txBody>
              <a:bodyPr/>
              <a:lstStyle/>
              <a:p>
                <a:r>
                  <a:rPr lang="ru-RU">
                    <a:noFill/>
                  </a:rPr>
                  <a:t> </a:t>
                </a:r>
              </a:p>
            </p:txBody>
          </p:sp>
        </mc:Fallback>
      </mc:AlternateContent>
      <p:sp>
        <p:nvSpPr>
          <p:cNvPr id="9" name="Овал 8"/>
          <p:cNvSpPr/>
          <p:nvPr/>
        </p:nvSpPr>
        <p:spPr>
          <a:xfrm>
            <a:off x="954031" y="1335376"/>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5" name="Прямая соединительная линия 14"/>
          <p:cNvCxnSpPr/>
          <p:nvPr/>
        </p:nvCxnSpPr>
        <p:spPr>
          <a:xfrm>
            <a:off x="3457213" y="224106"/>
            <a:ext cx="0" cy="510014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Дуга 17"/>
          <p:cNvSpPr/>
          <p:nvPr/>
        </p:nvSpPr>
        <p:spPr>
          <a:xfrm>
            <a:off x="1864514" y="-223042"/>
            <a:ext cx="3240000" cy="3240000"/>
          </a:xfrm>
          <a:prstGeom prst="arc">
            <a:avLst>
              <a:gd name="adj1" fmla="val 21561514"/>
              <a:gd name="adj2" fmla="val 550510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9" name="Дуга 18"/>
          <p:cNvSpPr/>
          <p:nvPr/>
        </p:nvSpPr>
        <p:spPr>
          <a:xfrm>
            <a:off x="1263291" y="-858217"/>
            <a:ext cx="4500000" cy="4500000"/>
          </a:xfrm>
          <a:prstGeom prst="arc">
            <a:avLst>
              <a:gd name="adj1" fmla="val 21585846"/>
              <a:gd name="adj2" fmla="val 5411153"/>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1" name="Дуга 20"/>
          <p:cNvSpPr/>
          <p:nvPr/>
        </p:nvSpPr>
        <p:spPr>
          <a:xfrm>
            <a:off x="1263615" y="-694340"/>
            <a:ext cx="4320000" cy="4320000"/>
          </a:xfrm>
          <a:prstGeom prst="arc">
            <a:avLst>
              <a:gd name="adj1" fmla="val 1881088"/>
              <a:gd name="adj2" fmla="val 2536495"/>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2" name="Дуга 21"/>
          <p:cNvSpPr/>
          <p:nvPr/>
        </p:nvSpPr>
        <p:spPr>
          <a:xfrm rot="1882803">
            <a:off x="1156564" y="-1107643"/>
            <a:ext cx="4299299" cy="4305769"/>
          </a:xfrm>
          <a:prstGeom prst="arc">
            <a:avLst>
              <a:gd name="adj1" fmla="val 1752140"/>
              <a:gd name="adj2" fmla="val 2636059"/>
            </a:avLst>
          </a:prstGeom>
          <a:ln w="28575">
            <a:solidFill>
              <a:schemeClr val="tx1"/>
            </a:solidFill>
            <a:headEnd type="triangle" w="lg" len="lg"/>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23" name="Прямая соединительная линия 22"/>
          <p:cNvCxnSpPr/>
          <p:nvPr/>
        </p:nvCxnSpPr>
        <p:spPr>
          <a:xfrm>
            <a:off x="1728223" y="3019533"/>
            <a:ext cx="17640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p:cNvCxnSpPr/>
          <p:nvPr/>
        </p:nvCxnSpPr>
        <p:spPr>
          <a:xfrm>
            <a:off x="1029291" y="1385940"/>
            <a:ext cx="0" cy="2880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p:cNvCxnSpPr/>
          <p:nvPr/>
        </p:nvCxnSpPr>
        <p:spPr>
          <a:xfrm>
            <a:off x="1728223" y="1370028"/>
            <a:ext cx="0" cy="1620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p:cNvCxnSpPr/>
          <p:nvPr/>
        </p:nvCxnSpPr>
        <p:spPr>
          <a:xfrm>
            <a:off x="1029291" y="3624279"/>
            <a:ext cx="24840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p:nvPr/>
        </p:nvCxnSpPr>
        <p:spPr>
          <a:xfrm>
            <a:off x="1069212" y="4280092"/>
            <a:ext cx="242139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p:cNvCxnSpPr/>
          <p:nvPr/>
        </p:nvCxnSpPr>
        <p:spPr>
          <a:xfrm>
            <a:off x="3521127" y="4265940"/>
            <a:ext cx="226800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V="1">
            <a:off x="5782324" y="1382519"/>
            <a:ext cx="0" cy="291600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0" name="Овал 39"/>
          <p:cNvSpPr/>
          <p:nvPr/>
        </p:nvSpPr>
        <p:spPr>
          <a:xfrm>
            <a:off x="5017613" y="1292519"/>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Овал 40"/>
          <p:cNvSpPr/>
          <p:nvPr/>
        </p:nvSpPr>
        <p:spPr>
          <a:xfrm>
            <a:off x="913345" y="3511622"/>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Овал 41"/>
          <p:cNvSpPr/>
          <p:nvPr/>
        </p:nvSpPr>
        <p:spPr>
          <a:xfrm>
            <a:off x="5689225" y="4179023"/>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Овал 42"/>
          <p:cNvSpPr/>
          <p:nvPr/>
        </p:nvSpPr>
        <p:spPr>
          <a:xfrm>
            <a:off x="1662457" y="1299376"/>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3464730" y="224106"/>
            <a:ext cx="268110" cy="523220"/>
          </a:xfrm>
          <a:prstGeom prst="rect">
            <a:avLst/>
          </a:prstGeom>
          <a:noFill/>
        </p:spPr>
        <p:txBody>
          <a:bodyPr wrap="square" rtlCol="0">
            <a:spAutoFit/>
          </a:bodyPr>
          <a:lstStyle/>
          <a:p>
            <a:r>
              <a:rPr lang="en-US" sz="2800" i="1" dirty="0" smtClean="0">
                <a:latin typeface="ISOCPEUR" panose="020B0604020202020204" pitchFamily="34" charset="0"/>
              </a:rPr>
              <a:t>z</a:t>
            </a:r>
            <a:endParaRPr lang="ru-RU" sz="2800" i="1" dirty="0">
              <a:latin typeface="ISOCPEUR" panose="020B0604020202020204" pitchFamily="34" charset="0"/>
            </a:endParaRPr>
          </a:p>
        </p:txBody>
      </p:sp>
      <p:sp>
        <p:nvSpPr>
          <p:cNvPr id="45" name="TextBox 44"/>
          <p:cNvSpPr txBox="1"/>
          <p:nvPr/>
        </p:nvSpPr>
        <p:spPr>
          <a:xfrm>
            <a:off x="3457213" y="4913689"/>
            <a:ext cx="1508812" cy="523220"/>
          </a:xfrm>
          <a:prstGeom prst="rect">
            <a:avLst/>
          </a:prstGeom>
          <a:noFill/>
        </p:spPr>
        <p:txBody>
          <a:bodyPr wrap="square" rtlCol="0">
            <a:spAutoFit/>
          </a:bodyPr>
          <a:lstStyle/>
          <a:p>
            <a:r>
              <a:rPr lang="en-US" sz="2800" i="1" dirty="0" smtClean="0">
                <a:latin typeface="ISOCPEUR" panose="020B0604020202020204" pitchFamily="34" charset="0"/>
              </a:rPr>
              <a:t>y(-z)</a:t>
            </a:r>
            <a:endParaRPr lang="ru-RU" sz="2800" i="1" dirty="0">
              <a:latin typeface="ISOCPEUR" panose="020B0604020202020204" pitchFamily="34" charset="0"/>
            </a:endParaRPr>
          </a:p>
        </p:txBody>
      </p:sp>
      <p:sp>
        <p:nvSpPr>
          <p:cNvPr id="47" name="TextBox 46"/>
          <p:cNvSpPr txBox="1"/>
          <p:nvPr/>
        </p:nvSpPr>
        <p:spPr>
          <a:xfrm>
            <a:off x="6161368" y="1249248"/>
            <a:ext cx="268110" cy="523220"/>
          </a:xfrm>
          <a:prstGeom prst="rect">
            <a:avLst/>
          </a:prstGeom>
          <a:noFill/>
        </p:spPr>
        <p:txBody>
          <a:bodyPr wrap="square" rtlCol="0">
            <a:spAutoFit/>
          </a:bodyPr>
          <a:lstStyle/>
          <a:p>
            <a:r>
              <a:rPr lang="en-US" sz="2800" i="1" dirty="0">
                <a:latin typeface="ISOCPEUR" panose="020B0604020202020204" pitchFamily="34" charset="0"/>
              </a:rPr>
              <a:t>y</a:t>
            </a:r>
            <a:endParaRPr lang="ru-RU" sz="2800" i="1" dirty="0">
              <a:latin typeface="ISOCPEUR" panose="020B0604020202020204" pitchFamily="34" charset="0"/>
            </a:endParaRPr>
          </a:p>
        </p:txBody>
      </p:sp>
      <p:sp>
        <p:nvSpPr>
          <p:cNvPr id="48" name="TextBox 47"/>
          <p:cNvSpPr txBox="1"/>
          <p:nvPr/>
        </p:nvSpPr>
        <p:spPr>
          <a:xfrm>
            <a:off x="1671835" y="773897"/>
            <a:ext cx="646755" cy="646331"/>
          </a:xfrm>
          <a:prstGeom prst="rect">
            <a:avLst/>
          </a:prstGeom>
          <a:noFill/>
        </p:spPr>
        <p:txBody>
          <a:bodyPr wrap="square" rtlCol="0">
            <a:spAutoFit/>
          </a:bodyPr>
          <a:lstStyle/>
          <a:p>
            <a:r>
              <a:rPr lang="en-US" sz="3600" i="1" dirty="0">
                <a:latin typeface="ISOCPEUR" panose="020B0604020202020204" pitchFamily="34" charset="0"/>
              </a:rPr>
              <a:t>d</a:t>
            </a:r>
            <a:r>
              <a:rPr lang="en-US" sz="3600" i="1" dirty="0" smtClean="0">
                <a:latin typeface="ISOCPEUR" panose="020B0604020202020204" pitchFamily="34" charset="0"/>
              </a:rPr>
              <a:t>’</a:t>
            </a:r>
            <a:endParaRPr lang="ru-RU" sz="3600" i="1" dirty="0">
              <a:latin typeface="ISOCPEUR" panose="020B0604020202020204" pitchFamily="34" charset="0"/>
            </a:endParaRPr>
          </a:p>
        </p:txBody>
      </p:sp>
      <p:sp>
        <p:nvSpPr>
          <p:cNvPr id="49" name="TextBox 48"/>
          <p:cNvSpPr txBox="1"/>
          <p:nvPr/>
        </p:nvSpPr>
        <p:spPr>
          <a:xfrm>
            <a:off x="1697388" y="2500835"/>
            <a:ext cx="1078326" cy="646331"/>
          </a:xfrm>
          <a:prstGeom prst="rect">
            <a:avLst/>
          </a:prstGeom>
          <a:noFill/>
        </p:spPr>
        <p:txBody>
          <a:bodyPr wrap="square" rtlCol="0">
            <a:spAutoFit/>
          </a:bodyPr>
          <a:lstStyle/>
          <a:p>
            <a:r>
              <a:rPr lang="en-US" sz="3600" i="1" dirty="0" smtClean="0">
                <a:latin typeface="ISOCPEUR" panose="020B0604020202020204" pitchFamily="34" charset="0"/>
              </a:rPr>
              <a:t>d</a:t>
            </a:r>
            <a:endParaRPr lang="ru-RU" sz="3600" i="1" dirty="0">
              <a:latin typeface="ISOCPEUR" panose="020B0604020202020204" pitchFamily="34" charset="0"/>
            </a:endParaRPr>
          </a:p>
        </p:txBody>
      </p:sp>
      <p:sp>
        <p:nvSpPr>
          <p:cNvPr id="50" name="TextBox 49"/>
          <p:cNvSpPr txBox="1"/>
          <p:nvPr/>
        </p:nvSpPr>
        <p:spPr>
          <a:xfrm>
            <a:off x="2379484" y="2465832"/>
            <a:ext cx="646755" cy="646331"/>
          </a:xfrm>
          <a:prstGeom prst="rect">
            <a:avLst/>
          </a:prstGeom>
          <a:noFill/>
        </p:spPr>
        <p:txBody>
          <a:bodyPr wrap="square" rtlCol="0">
            <a:spAutoFit/>
          </a:bodyPr>
          <a:lstStyle/>
          <a:p>
            <a:r>
              <a:rPr lang="en-US" sz="3600" i="1" dirty="0" smtClean="0">
                <a:latin typeface="ISOCPEUR" panose="020B0604020202020204" pitchFamily="34" charset="0"/>
              </a:rPr>
              <a:t>D</a:t>
            </a:r>
            <a:endParaRPr lang="ru-RU" sz="3600" i="1" dirty="0">
              <a:latin typeface="ISOCPEUR" panose="020B0604020202020204" pitchFamily="34" charset="0"/>
            </a:endParaRPr>
          </a:p>
        </p:txBody>
      </p:sp>
      <p:sp>
        <p:nvSpPr>
          <p:cNvPr id="6" name="Овал 5"/>
          <p:cNvSpPr/>
          <p:nvPr/>
        </p:nvSpPr>
        <p:spPr>
          <a:xfrm>
            <a:off x="941255" y="4109528"/>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TextBox 50"/>
          <p:cNvSpPr txBox="1"/>
          <p:nvPr/>
        </p:nvSpPr>
        <p:spPr>
          <a:xfrm>
            <a:off x="557837" y="3873076"/>
            <a:ext cx="646755" cy="646331"/>
          </a:xfrm>
          <a:prstGeom prst="rect">
            <a:avLst/>
          </a:prstGeom>
          <a:noFill/>
        </p:spPr>
        <p:txBody>
          <a:bodyPr wrap="square" rtlCol="0">
            <a:spAutoFit/>
          </a:bodyPr>
          <a:lstStyle/>
          <a:p>
            <a:r>
              <a:rPr lang="en-US" sz="3600" i="1" dirty="0" smtClean="0">
                <a:latin typeface="ISOCPEUR" panose="020B0604020202020204" pitchFamily="34" charset="0"/>
              </a:rPr>
              <a:t>c’</a:t>
            </a:r>
            <a:endParaRPr lang="ru-RU" sz="3600" i="1" dirty="0">
              <a:latin typeface="ISOCPEUR" panose="020B0604020202020204" pitchFamily="34" charset="0"/>
            </a:endParaRPr>
          </a:p>
        </p:txBody>
      </p:sp>
      <p:sp>
        <p:nvSpPr>
          <p:cNvPr id="52" name="TextBox 51"/>
          <p:cNvSpPr txBox="1"/>
          <p:nvPr/>
        </p:nvSpPr>
        <p:spPr>
          <a:xfrm>
            <a:off x="535859" y="3239480"/>
            <a:ext cx="646755" cy="646331"/>
          </a:xfrm>
          <a:prstGeom prst="rect">
            <a:avLst/>
          </a:prstGeom>
          <a:noFill/>
        </p:spPr>
        <p:txBody>
          <a:bodyPr wrap="square" rtlCol="0">
            <a:spAutoFit/>
          </a:bodyPr>
          <a:lstStyle/>
          <a:p>
            <a:r>
              <a:rPr lang="en-US" sz="3600" i="1" dirty="0" smtClean="0">
                <a:latin typeface="ISOCPEUR" panose="020B0604020202020204" pitchFamily="34" charset="0"/>
              </a:rPr>
              <a:t>c</a:t>
            </a:r>
            <a:endParaRPr lang="ru-RU" sz="3600" i="1" dirty="0">
              <a:latin typeface="ISOCPEUR" panose="020B0604020202020204" pitchFamily="34" charset="0"/>
            </a:endParaRPr>
          </a:p>
        </p:txBody>
      </p:sp>
      <p:sp>
        <p:nvSpPr>
          <p:cNvPr id="53" name="Овал 52"/>
          <p:cNvSpPr/>
          <p:nvPr/>
        </p:nvSpPr>
        <p:spPr>
          <a:xfrm>
            <a:off x="1662457" y="2888402"/>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TextBox 53"/>
          <p:cNvSpPr txBox="1"/>
          <p:nvPr/>
        </p:nvSpPr>
        <p:spPr>
          <a:xfrm>
            <a:off x="4792220" y="750627"/>
            <a:ext cx="646755" cy="646331"/>
          </a:xfrm>
          <a:prstGeom prst="rect">
            <a:avLst/>
          </a:prstGeom>
          <a:noFill/>
        </p:spPr>
        <p:txBody>
          <a:bodyPr wrap="square" rtlCol="0">
            <a:spAutoFit/>
          </a:bodyPr>
          <a:lstStyle/>
          <a:p>
            <a:r>
              <a:rPr lang="en-US" sz="3600" i="1" dirty="0">
                <a:latin typeface="ISOCPEUR" panose="020B0604020202020204" pitchFamily="34" charset="0"/>
              </a:rPr>
              <a:t>d</a:t>
            </a:r>
            <a:r>
              <a:rPr lang="en-US" sz="3600" i="1" dirty="0" smtClean="0">
                <a:latin typeface="ISOCPEUR" panose="020B0604020202020204" pitchFamily="34" charset="0"/>
              </a:rPr>
              <a:t>’’</a:t>
            </a:r>
            <a:endParaRPr lang="ru-RU" sz="3600" i="1" dirty="0">
              <a:latin typeface="ISOCPEUR" panose="020B0604020202020204" pitchFamily="34" charset="0"/>
            </a:endParaRPr>
          </a:p>
        </p:txBody>
      </p:sp>
      <p:sp>
        <p:nvSpPr>
          <p:cNvPr id="55" name="Овал 54"/>
          <p:cNvSpPr/>
          <p:nvPr/>
        </p:nvSpPr>
        <p:spPr>
          <a:xfrm>
            <a:off x="5684216" y="1243099"/>
            <a:ext cx="180000" cy="180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TextBox 55"/>
          <p:cNvSpPr txBox="1"/>
          <p:nvPr/>
        </p:nvSpPr>
        <p:spPr>
          <a:xfrm>
            <a:off x="5882226" y="3911598"/>
            <a:ext cx="646755" cy="646331"/>
          </a:xfrm>
          <a:prstGeom prst="rect">
            <a:avLst/>
          </a:prstGeom>
          <a:noFill/>
        </p:spPr>
        <p:txBody>
          <a:bodyPr wrap="square" rtlCol="0">
            <a:spAutoFit/>
          </a:bodyPr>
          <a:lstStyle/>
          <a:p>
            <a:r>
              <a:rPr lang="en-US" sz="3600" i="1" dirty="0" smtClean="0">
                <a:latin typeface="ISOCPEUR" panose="020B0604020202020204" pitchFamily="34" charset="0"/>
              </a:rPr>
              <a:t>c’’</a:t>
            </a:r>
            <a:endParaRPr lang="ru-RU" sz="3600" i="1" dirty="0">
              <a:latin typeface="ISOCPEUR" panose="020B0604020202020204" pitchFamily="34" charset="0"/>
            </a:endParaRPr>
          </a:p>
        </p:txBody>
      </p:sp>
      <p:sp>
        <p:nvSpPr>
          <p:cNvPr id="57" name="Овал 56"/>
          <p:cNvSpPr/>
          <p:nvPr/>
        </p:nvSpPr>
        <p:spPr>
          <a:xfrm>
            <a:off x="3391448" y="1294276"/>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Овал 57"/>
          <p:cNvSpPr/>
          <p:nvPr/>
        </p:nvSpPr>
        <p:spPr>
          <a:xfrm>
            <a:off x="3396727" y="2920567"/>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3396557" y="3539453"/>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Прямоугольник 62"/>
          <p:cNvSpPr/>
          <p:nvPr/>
        </p:nvSpPr>
        <p:spPr>
          <a:xfrm>
            <a:off x="1645502" y="4259256"/>
            <a:ext cx="1326161" cy="584775"/>
          </a:xfrm>
          <a:prstGeom prst="rect">
            <a:avLst/>
          </a:prstGeom>
        </p:spPr>
        <p:txBody>
          <a:bodyPr wrap="square">
            <a:spAutoFit/>
          </a:bodyPr>
          <a:lstStyle/>
          <a:p>
            <a:r>
              <a:rPr lang="ru-RU" sz="3200" dirty="0" smtClean="0"/>
              <a:t>Рис.</a:t>
            </a:r>
            <a:r>
              <a:rPr lang="en-US" sz="3200" dirty="0" smtClean="0"/>
              <a:t>9</a:t>
            </a:r>
            <a:endParaRPr lang="ru-RU" sz="3200" dirty="0"/>
          </a:p>
        </p:txBody>
      </p:sp>
      <p:sp>
        <p:nvSpPr>
          <p:cNvPr id="64" name="Прямоугольник 63"/>
          <p:cNvSpPr/>
          <p:nvPr/>
        </p:nvSpPr>
        <p:spPr>
          <a:xfrm>
            <a:off x="350260" y="5518585"/>
            <a:ext cx="11710685" cy="1200329"/>
          </a:xfrm>
          <a:prstGeom prst="rect">
            <a:avLst/>
          </a:prstGeom>
        </p:spPr>
        <p:txBody>
          <a:bodyPr wrap="square">
            <a:spAutoFit/>
          </a:bodyPr>
          <a:lstStyle/>
          <a:p>
            <a:pPr algn="just">
              <a:spcAft>
                <a:spcPts val="0"/>
              </a:spcAft>
            </a:pPr>
            <a:r>
              <a:rPr lang="ru-RU" sz="3600" dirty="0">
                <a:latin typeface="Times New Roman" panose="02020603050405020304" pitchFamily="18" charset="0"/>
                <a:ea typeface="Times New Roman" panose="02020603050405020304" pitchFamily="18" charset="0"/>
              </a:rPr>
              <a:t>Отсюда следует, что точка </a:t>
            </a:r>
            <a:r>
              <a:rPr lang="ru-RU" sz="3600" b="1" dirty="0">
                <a:latin typeface="Times New Roman" panose="02020603050405020304" pitchFamily="18" charset="0"/>
                <a:ea typeface="Times New Roman" panose="02020603050405020304" pitchFamily="18" charset="0"/>
              </a:rPr>
              <a:t>С </a:t>
            </a:r>
            <a:r>
              <a:rPr lang="ru-RU" sz="3600" b="1" dirty="0">
                <a:latin typeface="Times New Roman" panose="02020603050405020304" pitchFamily="18" charset="0"/>
                <a:ea typeface="Times New Roman" panose="02020603050405020304" pitchFamily="18" charset="0"/>
                <a:sym typeface="Symbol" panose="05050102010706020507" pitchFamily="18" charset="2"/>
              </a:rPr>
              <a:t></a:t>
            </a:r>
            <a:r>
              <a:rPr lang="ru-RU" sz="3600" b="1" dirty="0">
                <a:latin typeface="Times New Roman" panose="02020603050405020304" pitchFamily="18" charset="0"/>
                <a:ea typeface="Times New Roman" panose="02020603050405020304" pitchFamily="18" charset="0"/>
              </a:rPr>
              <a:t> 4</a:t>
            </a:r>
            <a:r>
              <a:rPr lang="ru-RU" sz="3600" dirty="0">
                <a:latin typeface="Times New Roman" panose="02020603050405020304" pitchFamily="18" charset="0"/>
                <a:ea typeface="Times New Roman" panose="02020603050405020304" pitchFamily="18" charset="0"/>
              </a:rPr>
              <a:t> четверти, а точка </a:t>
            </a:r>
            <a:r>
              <a:rPr lang="en-US" sz="3600" b="1" dirty="0">
                <a:latin typeface="Times New Roman" panose="02020603050405020304" pitchFamily="18" charset="0"/>
                <a:ea typeface="Times New Roman" panose="02020603050405020304" pitchFamily="18" charset="0"/>
              </a:rPr>
              <a:t>D </a:t>
            </a:r>
            <a:r>
              <a:rPr lang="ru-RU" sz="3600" b="1" dirty="0">
                <a:latin typeface="Times New Roman" panose="02020603050405020304" pitchFamily="18" charset="0"/>
                <a:ea typeface="Times New Roman" panose="02020603050405020304" pitchFamily="18" charset="0"/>
                <a:sym typeface="Symbol" panose="05050102010706020507" pitchFamily="18" charset="2"/>
              </a:rPr>
              <a:t></a:t>
            </a:r>
            <a:r>
              <a:rPr lang="ru-RU" sz="3600" b="1" dirty="0">
                <a:latin typeface="Times New Roman" panose="02020603050405020304" pitchFamily="18" charset="0"/>
                <a:ea typeface="Times New Roman" panose="02020603050405020304" pitchFamily="18" charset="0"/>
              </a:rPr>
              <a:t> Н</a:t>
            </a:r>
            <a:r>
              <a:rPr lang="ru-RU" sz="3600" dirty="0">
                <a:latin typeface="Times New Roman" panose="02020603050405020304" pitchFamily="18" charset="0"/>
                <a:ea typeface="Times New Roman" panose="02020603050405020304" pitchFamily="18" charset="0"/>
              </a:rPr>
              <a:t> плоскости проекции.</a:t>
            </a:r>
            <a:endParaRPr lang="ru-RU" sz="3600" dirty="0">
              <a:effectLst/>
              <a:latin typeface="Times New Roman" panose="02020603050405020304" pitchFamily="18" charset="0"/>
              <a:ea typeface="Times New Roman" panose="02020603050405020304" pitchFamily="18" charset="0"/>
            </a:endParaRPr>
          </a:p>
        </p:txBody>
      </p:sp>
      <p:sp>
        <p:nvSpPr>
          <p:cNvPr id="66" name="Прямоугольник 65"/>
          <p:cNvSpPr/>
          <p:nvPr/>
        </p:nvSpPr>
        <p:spPr>
          <a:xfrm>
            <a:off x="8768273" y="301050"/>
            <a:ext cx="2722220" cy="1200329"/>
          </a:xfrm>
          <a:prstGeom prst="rect">
            <a:avLst/>
          </a:prstGeom>
        </p:spPr>
        <p:txBody>
          <a:bodyPr wrap="none">
            <a:spAutoFit/>
          </a:bodyPr>
          <a:lstStyle/>
          <a:p>
            <a:r>
              <a:rPr lang="ru-RU" sz="3600" b="1" dirty="0"/>
              <a:t>С(40,20, -30</a:t>
            </a:r>
            <a:r>
              <a:rPr lang="ru-RU" sz="3600" b="1" dirty="0" smtClean="0"/>
              <a:t>),</a:t>
            </a:r>
            <a:endParaRPr lang="en-US" sz="3600" b="1" dirty="0"/>
          </a:p>
          <a:p>
            <a:r>
              <a:rPr lang="ru-RU" sz="3600" b="1" dirty="0" smtClean="0"/>
              <a:t> </a:t>
            </a:r>
            <a:r>
              <a:rPr lang="en-US" sz="3600" b="1" dirty="0"/>
              <a:t>D</a:t>
            </a:r>
            <a:r>
              <a:rPr lang="ru-RU" sz="3600" b="1" dirty="0">
                <a:latin typeface="Times New Roman" panose="02020603050405020304" pitchFamily="18" charset="0"/>
                <a:cs typeface="Times New Roman" panose="02020603050405020304" pitchFamily="18" charset="0"/>
              </a:rPr>
              <a:t>(20,15,0</a:t>
            </a:r>
            <a:r>
              <a:rPr lang="ru-RU" sz="3600" b="1" dirty="0"/>
              <a:t>)</a:t>
            </a:r>
            <a:endParaRPr lang="ru-RU" sz="3600" dirty="0"/>
          </a:p>
        </p:txBody>
      </p:sp>
    </p:spTree>
    <p:extLst>
      <p:ext uri="{BB962C8B-B14F-4D97-AF65-F5344CB8AC3E}">
        <p14:creationId xmlns:p14="http://schemas.microsoft.com/office/powerpoint/2010/main" val="13778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80">
                                          <p:stCondLst>
                                            <p:cond delay="0"/>
                                          </p:stCondLst>
                                        </p:cTn>
                                        <p:tgtEl>
                                          <p:spTgt spid="9"/>
                                        </p:tgtEl>
                                      </p:cBhvr>
                                    </p:animEffect>
                                    <p:anim calcmode="lin" valueType="num">
                                      <p:cBhvr>
                                        <p:cTn id="3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3" dur="26">
                                          <p:stCondLst>
                                            <p:cond delay="650"/>
                                          </p:stCondLst>
                                        </p:cTn>
                                        <p:tgtEl>
                                          <p:spTgt spid="9"/>
                                        </p:tgtEl>
                                      </p:cBhvr>
                                      <p:to x="100000" y="60000"/>
                                    </p:animScale>
                                    <p:animScale>
                                      <p:cBhvr>
                                        <p:cTn id="44" dur="166" decel="50000">
                                          <p:stCondLst>
                                            <p:cond delay="676"/>
                                          </p:stCondLst>
                                        </p:cTn>
                                        <p:tgtEl>
                                          <p:spTgt spid="9"/>
                                        </p:tgtEl>
                                      </p:cBhvr>
                                      <p:to x="100000" y="100000"/>
                                    </p:animScale>
                                    <p:animScale>
                                      <p:cBhvr>
                                        <p:cTn id="45" dur="26">
                                          <p:stCondLst>
                                            <p:cond delay="1312"/>
                                          </p:stCondLst>
                                        </p:cTn>
                                        <p:tgtEl>
                                          <p:spTgt spid="9"/>
                                        </p:tgtEl>
                                      </p:cBhvr>
                                      <p:to x="100000" y="80000"/>
                                    </p:animScale>
                                    <p:animScale>
                                      <p:cBhvr>
                                        <p:cTn id="46" dur="166" decel="50000">
                                          <p:stCondLst>
                                            <p:cond delay="1338"/>
                                          </p:stCondLst>
                                        </p:cTn>
                                        <p:tgtEl>
                                          <p:spTgt spid="9"/>
                                        </p:tgtEl>
                                      </p:cBhvr>
                                      <p:to x="100000" y="100000"/>
                                    </p:animScale>
                                    <p:animScale>
                                      <p:cBhvr>
                                        <p:cTn id="47" dur="26">
                                          <p:stCondLst>
                                            <p:cond delay="1642"/>
                                          </p:stCondLst>
                                        </p:cTn>
                                        <p:tgtEl>
                                          <p:spTgt spid="9"/>
                                        </p:tgtEl>
                                      </p:cBhvr>
                                      <p:to x="100000" y="90000"/>
                                    </p:animScale>
                                    <p:animScale>
                                      <p:cBhvr>
                                        <p:cTn id="48" dur="166" decel="50000">
                                          <p:stCondLst>
                                            <p:cond delay="1668"/>
                                          </p:stCondLst>
                                        </p:cTn>
                                        <p:tgtEl>
                                          <p:spTgt spid="9"/>
                                        </p:tgtEl>
                                      </p:cBhvr>
                                      <p:to x="100000" y="100000"/>
                                    </p:animScale>
                                    <p:animScale>
                                      <p:cBhvr>
                                        <p:cTn id="49" dur="26">
                                          <p:stCondLst>
                                            <p:cond delay="1808"/>
                                          </p:stCondLst>
                                        </p:cTn>
                                        <p:tgtEl>
                                          <p:spTgt spid="9"/>
                                        </p:tgtEl>
                                      </p:cBhvr>
                                      <p:to x="100000" y="95000"/>
                                    </p:animScale>
                                    <p:animScale>
                                      <p:cBhvr>
                                        <p:cTn id="50" dur="166" decel="50000">
                                          <p:stCondLst>
                                            <p:cond delay="1834"/>
                                          </p:stCondLst>
                                        </p:cTn>
                                        <p:tgtEl>
                                          <p:spTgt spid="9"/>
                                        </p:tgtEl>
                                      </p:cBhvr>
                                      <p:to x="100000" y="100000"/>
                                    </p:animScale>
                                  </p:childTnLst>
                                </p:cTn>
                              </p:par>
                              <p:par>
                                <p:cTn id="51" presetID="42"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1000"/>
                                        <p:tgtEl>
                                          <p:spTgt spid="15"/>
                                        </p:tgtEl>
                                      </p:cBhvr>
                                    </p:animEffect>
                                    <p:anim calcmode="lin" valueType="num">
                                      <p:cBhvr>
                                        <p:cTn id="54" dur="1000" fill="hold"/>
                                        <p:tgtEl>
                                          <p:spTgt spid="15"/>
                                        </p:tgtEl>
                                        <p:attrNameLst>
                                          <p:attrName>ppt_x</p:attrName>
                                        </p:attrNameLst>
                                      </p:cBhvr>
                                      <p:tavLst>
                                        <p:tav tm="0">
                                          <p:val>
                                            <p:strVal val="#ppt_x"/>
                                          </p:val>
                                        </p:tav>
                                        <p:tav tm="100000">
                                          <p:val>
                                            <p:strVal val="#ppt_x"/>
                                          </p:val>
                                        </p:tav>
                                      </p:tavLst>
                                    </p:anim>
                                    <p:anim calcmode="lin" valueType="num">
                                      <p:cBhvr>
                                        <p:cTn id="55" dur="1000" fill="hold"/>
                                        <p:tgtEl>
                                          <p:spTgt spid="1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fade">
                                      <p:cBhvr>
                                        <p:cTn id="58" dur="1000"/>
                                        <p:tgtEl>
                                          <p:spTgt spid="23"/>
                                        </p:tgtEl>
                                      </p:cBhvr>
                                    </p:animEffect>
                                    <p:anim calcmode="lin" valueType="num">
                                      <p:cBhvr>
                                        <p:cTn id="59" dur="1000" fill="hold"/>
                                        <p:tgtEl>
                                          <p:spTgt spid="23"/>
                                        </p:tgtEl>
                                        <p:attrNameLst>
                                          <p:attrName>ppt_x</p:attrName>
                                        </p:attrNameLst>
                                      </p:cBhvr>
                                      <p:tavLst>
                                        <p:tav tm="0">
                                          <p:val>
                                            <p:strVal val="#ppt_x"/>
                                          </p:val>
                                        </p:tav>
                                        <p:tav tm="100000">
                                          <p:val>
                                            <p:strVal val="#ppt_x"/>
                                          </p:val>
                                        </p:tav>
                                      </p:tavLst>
                                    </p:anim>
                                    <p:anim calcmode="lin" valueType="num">
                                      <p:cBhvr>
                                        <p:cTn id="60" dur="1000" fill="hold"/>
                                        <p:tgtEl>
                                          <p:spTgt spid="23"/>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1000"/>
                                        <p:tgtEl>
                                          <p:spTgt spid="26"/>
                                        </p:tgtEl>
                                      </p:cBhvr>
                                    </p:animEffect>
                                    <p:anim calcmode="lin" valueType="num">
                                      <p:cBhvr>
                                        <p:cTn id="69" dur="1000" fill="hold"/>
                                        <p:tgtEl>
                                          <p:spTgt spid="26"/>
                                        </p:tgtEl>
                                        <p:attrNameLst>
                                          <p:attrName>ppt_x</p:attrName>
                                        </p:attrNameLst>
                                      </p:cBhvr>
                                      <p:tavLst>
                                        <p:tav tm="0">
                                          <p:val>
                                            <p:strVal val="#ppt_x"/>
                                          </p:val>
                                        </p:tav>
                                        <p:tav tm="100000">
                                          <p:val>
                                            <p:strVal val="#ppt_x"/>
                                          </p:val>
                                        </p:tav>
                                      </p:tavLst>
                                    </p:anim>
                                    <p:anim calcmode="lin" valueType="num">
                                      <p:cBhvr>
                                        <p:cTn id="70" dur="1000" fill="hold"/>
                                        <p:tgtEl>
                                          <p:spTgt spid="2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fade">
                                      <p:cBhvr>
                                        <p:cTn id="73" dur="1000"/>
                                        <p:tgtEl>
                                          <p:spTgt spid="27"/>
                                        </p:tgtEl>
                                      </p:cBhvr>
                                    </p:animEffect>
                                    <p:anim calcmode="lin" valueType="num">
                                      <p:cBhvr>
                                        <p:cTn id="74" dur="1000" fill="hold"/>
                                        <p:tgtEl>
                                          <p:spTgt spid="27"/>
                                        </p:tgtEl>
                                        <p:attrNameLst>
                                          <p:attrName>ppt_x</p:attrName>
                                        </p:attrNameLst>
                                      </p:cBhvr>
                                      <p:tavLst>
                                        <p:tav tm="0">
                                          <p:val>
                                            <p:strVal val="#ppt_x"/>
                                          </p:val>
                                        </p:tav>
                                        <p:tav tm="100000">
                                          <p:val>
                                            <p:strVal val="#ppt_x"/>
                                          </p:val>
                                        </p:tav>
                                      </p:tavLst>
                                    </p:anim>
                                    <p:anim calcmode="lin" valueType="num">
                                      <p:cBhvr>
                                        <p:cTn id="75" dur="1000" fill="hold"/>
                                        <p:tgtEl>
                                          <p:spTgt spid="27"/>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28"/>
                                        </p:tgtEl>
                                        <p:attrNameLst>
                                          <p:attrName>style.visibility</p:attrName>
                                        </p:attrNameLst>
                                      </p:cBhvr>
                                      <p:to>
                                        <p:strVal val="visible"/>
                                      </p:to>
                                    </p:set>
                                    <p:animEffect transition="in" filter="fade">
                                      <p:cBhvr>
                                        <p:cTn id="78" dur="1000"/>
                                        <p:tgtEl>
                                          <p:spTgt spid="28"/>
                                        </p:tgtEl>
                                      </p:cBhvr>
                                    </p:animEffect>
                                    <p:anim calcmode="lin" valueType="num">
                                      <p:cBhvr>
                                        <p:cTn id="79" dur="1000" fill="hold"/>
                                        <p:tgtEl>
                                          <p:spTgt spid="28"/>
                                        </p:tgtEl>
                                        <p:attrNameLst>
                                          <p:attrName>ppt_x</p:attrName>
                                        </p:attrNameLst>
                                      </p:cBhvr>
                                      <p:tavLst>
                                        <p:tav tm="0">
                                          <p:val>
                                            <p:strVal val="#ppt_x"/>
                                          </p:val>
                                        </p:tav>
                                        <p:tav tm="100000">
                                          <p:val>
                                            <p:strVal val="#ppt_x"/>
                                          </p:val>
                                        </p:tav>
                                      </p:tavLst>
                                    </p:anim>
                                    <p:anim calcmode="lin" valueType="num">
                                      <p:cBhvr>
                                        <p:cTn id="80" dur="1000" fill="hold"/>
                                        <p:tgtEl>
                                          <p:spTgt spid="2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29"/>
                                        </p:tgtEl>
                                        <p:attrNameLst>
                                          <p:attrName>style.visibility</p:attrName>
                                        </p:attrNameLst>
                                      </p:cBhvr>
                                      <p:to>
                                        <p:strVal val="visible"/>
                                      </p:to>
                                    </p:set>
                                    <p:animEffect transition="in" filter="fade">
                                      <p:cBhvr>
                                        <p:cTn id="83" dur="1000"/>
                                        <p:tgtEl>
                                          <p:spTgt spid="29"/>
                                        </p:tgtEl>
                                      </p:cBhvr>
                                    </p:animEffect>
                                    <p:anim calcmode="lin" valueType="num">
                                      <p:cBhvr>
                                        <p:cTn id="84" dur="1000" fill="hold"/>
                                        <p:tgtEl>
                                          <p:spTgt spid="29"/>
                                        </p:tgtEl>
                                        <p:attrNameLst>
                                          <p:attrName>ppt_x</p:attrName>
                                        </p:attrNameLst>
                                      </p:cBhvr>
                                      <p:tavLst>
                                        <p:tav tm="0">
                                          <p:val>
                                            <p:strVal val="#ppt_x"/>
                                          </p:val>
                                        </p:tav>
                                        <p:tav tm="100000">
                                          <p:val>
                                            <p:strVal val="#ppt_x"/>
                                          </p:val>
                                        </p:tav>
                                      </p:tavLst>
                                    </p:anim>
                                    <p:anim calcmode="lin" valueType="num">
                                      <p:cBhvr>
                                        <p:cTn id="85" dur="1000" fill="hold"/>
                                        <p:tgtEl>
                                          <p:spTgt spid="2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1000"/>
                                        <p:tgtEl>
                                          <p:spTgt spid="32"/>
                                        </p:tgtEl>
                                      </p:cBhvr>
                                    </p:animEffect>
                                    <p:anim calcmode="lin" valueType="num">
                                      <p:cBhvr>
                                        <p:cTn id="89" dur="1000" fill="hold"/>
                                        <p:tgtEl>
                                          <p:spTgt spid="32"/>
                                        </p:tgtEl>
                                        <p:attrNameLst>
                                          <p:attrName>ppt_x</p:attrName>
                                        </p:attrNameLst>
                                      </p:cBhvr>
                                      <p:tavLst>
                                        <p:tav tm="0">
                                          <p:val>
                                            <p:strVal val="#ppt_x"/>
                                          </p:val>
                                        </p:tav>
                                        <p:tav tm="100000">
                                          <p:val>
                                            <p:strVal val="#ppt_x"/>
                                          </p:val>
                                        </p:tav>
                                      </p:tavLst>
                                    </p:anim>
                                    <p:anim calcmode="lin" valueType="num">
                                      <p:cBhvr>
                                        <p:cTn id="90"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500" fill="hold"/>
                                        <p:tgtEl>
                                          <p:spTgt spid="40"/>
                                        </p:tgtEl>
                                        <p:attrNameLst>
                                          <p:attrName>ppt_x</p:attrName>
                                        </p:attrNameLst>
                                      </p:cBhvr>
                                      <p:tavLst>
                                        <p:tav tm="0">
                                          <p:val>
                                            <p:strVal val="#ppt_x"/>
                                          </p:val>
                                        </p:tav>
                                        <p:tav tm="100000">
                                          <p:val>
                                            <p:strVal val="#ppt_x"/>
                                          </p:val>
                                        </p:tav>
                                      </p:tavLst>
                                    </p:anim>
                                    <p:anim calcmode="lin" valueType="num">
                                      <p:cBhvr additive="base">
                                        <p:cTn id="96"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grpId="0" nodeType="clickEffect">
                                  <p:stCondLst>
                                    <p:cond delay="0"/>
                                  </p:stCondLst>
                                  <p:childTnLst>
                                    <p:set>
                                      <p:cBhvr>
                                        <p:cTn id="100" dur="1" fill="hold">
                                          <p:stCondLst>
                                            <p:cond delay="0"/>
                                          </p:stCondLst>
                                        </p:cTn>
                                        <p:tgtEl>
                                          <p:spTgt spid="41"/>
                                        </p:tgtEl>
                                        <p:attrNameLst>
                                          <p:attrName>style.visibility</p:attrName>
                                        </p:attrNameLst>
                                      </p:cBhvr>
                                      <p:to>
                                        <p:strVal val="visible"/>
                                      </p:to>
                                    </p:set>
                                    <p:anim calcmode="lin" valueType="num">
                                      <p:cBhvr additive="base">
                                        <p:cTn id="101" dur="500" fill="hold"/>
                                        <p:tgtEl>
                                          <p:spTgt spid="41"/>
                                        </p:tgtEl>
                                        <p:attrNameLst>
                                          <p:attrName>ppt_x</p:attrName>
                                        </p:attrNameLst>
                                      </p:cBhvr>
                                      <p:tavLst>
                                        <p:tav tm="0">
                                          <p:val>
                                            <p:strVal val="#ppt_x"/>
                                          </p:val>
                                        </p:tav>
                                        <p:tav tm="100000">
                                          <p:val>
                                            <p:strVal val="#ppt_x"/>
                                          </p:val>
                                        </p:tav>
                                      </p:tavLst>
                                    </p:anim>
                                    <p:anim calcmode="lin" valueType="num">
                                      <p:cBhvr additive="base">
                                        <p:cTn id="102"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2" presetClass="entr" presetSubtype="4"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additive="base">
                                        <p:cTn id="107" dur="500" fill="hold"/>
                                        <p:tgtEl>
                                          <p:spTgt spid="42"/>
                                        </p:tgtEl>
                                        <p:attrNameLst>
                                          <p:attrName>ppt_x</p:attrName>
                                        </p:attrNameLst>
                                      </p:cBhvr>
                                      <p:tavLst>
                                        <p:tav tm="0">
                                          <p:val>
                                            <p:strVal val="#ppt_x"/>
                                          </p:val>
                                        </p:tav>
                                        <p:tav tm="100000">
                                          <p:val>
                                            <p:strVal val="#ppt_x"/>
                                          </p:val>
                                        </p:tav>
                                      </p:tavLst>
                                    </p:anim>
                                    <p:anim calcmode="lin" valueType="num">
                                      <p:cBhvr additive="base">
                                        <p:cTn id="10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43"/>
                                        </p:tgtEl>
                                        <p:attrNameLst>
                                          <p:attrName>style.visibility</p:attrName>
                                        </p:attrNameLst>
                                      </p:cBhvr>
                                      <p:to>
                                        <p:strVal val="visible"/>
                                      </p:to>
                                    </p:set>
                                    <p:anim calcmode="lin" valueType="num">
                                      <p:cBhvr additive="base">
                                        <p:cTn id="113" dur="500" fill="hold"/>
                                        <p:tgtEl>
                                          <p:spTgt spid="43"/>
                                        </p:tgtEl>
                                        <p:attrNameLst>
                                          <p:attrName>ppt_x</p:attrName>
                                        </p:attrNameLst>
                                      </p:cBhvr>
                                      <p:tavLst>
                                        <p:tav tm="0">
                                          <p:val>
                                            <p:strVal val="#ppt_x"/>
                                          </p:val>
                                        </p:tav>
                                        <p:tav tm="100000">
                                          <p:val>
                                            <p:strVal val="#ppt_x"/>
                                          </p:val>
                                        </p:tav>
                                      </p:tavLst>
                                    </p:anim>
                                    <p:anim calcmode="lin" valueType="num">
                                      <p:cBhvr additive="base">
                                        <p:cTn id="114"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44"/>
                                        </p:tgtEl>
                                        <p:attrNameLst>
                                          <p:attrName>style.visibility</p:attrName>
                                        </p:attrNameLst>
                                      </p:cBhvr>
                                      <p:to>
                                        <p:strVal val="visible"/>
                                      </p:to>
                                    </p:set>
                                    <p:anim calcmode="lin" valueType="num">
                                      <p:cBhvr additive="base">
                                        <p:cTn id="119" dur="500" fill="hold"/>
                                        <p:tgtEl>
                                          <p:spTgt spid="44"/>
                                        </p:tgtEl>
                                        <p:attrNameLst>
                                          <p:attrName>ppt_x</p:attrName>
                                        </p:attrNameLst>
                                      </p:cBhvr>
                                      <p:tavLst>
                                        <p:tav tm="0">
                                          <p:val>
                                            <p:strVal val="#ppt_x"/>
                                          </p:val>
                                        </p:tav>
                                        <p:tav tm="100000">
                                          <p:val>
                                            <p:strVal val="#ppt_x"/>
                                          </p:val>
                                        </p:tav>
                                      </p:tavLst>
                                    </p:anim>
                                    <p:anim calcmode="lin" valueType="num">
                                      <p:cBhvr additive="base">
                                        <p:cTn id="12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45"/>
                                        </p:tgtEl>
                                        <p:attrNameLst>
                                          <p:attrName>style.visibility</p:attrName>
                                        </p:attrNameLst>
                                      </p:cBhvr>
                                      <p:to>
                                        <p:strVal val="visible"/>
                                      </p:to>
                                    </p:set>
                                    <p:anim calcmode="lin" valueType="num">
                                      <p:cBhvr additive="base">
                                        <p:cTn id="125" dur="500" fill="hold"/>
                                        <p:tgtEl>
                                          <p:spTgt spid="45"/>
                                        </p:tgtEl>
                                        <p:attrNameLst>
                                          <p:attrName>ppt_x</p:attrName>
                                        </p:attrNameLst>
                                      </p:cBhvr>
                                      <p:tavLst>
                                        <p:tav tm="0">
                                          <p:val>
                                            <p:strVal val="#ppt_x"/>
                                          </p:val>
                                        </p:tav>
                                        <p:tav tm="100000">
                                          <p:val>
                                            <p:strVal val="#ppt_x"/>
                                          </p:val>
                                        </p:tav>
                                      </p:tavLst>
                                    </p:anim>
                                    <p:anim calcmode="lin" valueType="num">
                                      <p:cBhvr additive="base">
                                        <p:cTn id="126"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 presetClass="entr" presetSubtype="4"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anim calcmode="lin" valueType="num">
                                      <p:cBhvr additive="base">
                                        <p:cTn id="131" dur="500" fill="hold"/>
                                        <p:tgtEl>
                                          <p:spTgt spid="47"/>
                                        </p:tgtEl>
                                        <p:attrNameLst>
                                          <p:attrName>ppt_x</p:attrName>
                                        </p:attrNameLst>
                                      </p:cBhvr>
                                      <p:tavLst>
                                        <p:tav tm="0">
                                          <p:val>
                                            <p:strVal val="#ppt_x"/>
                                          </p:val>
                                        </p:tav>
                                        <p:tav tm="100000">
                                          <p:val>
                                            <p:strVal val="#ppt_x"/>
                                          </p:val>
                                        </p:tav>
                                      </p:tavLst>
                                    </p:anim>
                                    <p:anim calcmode="lin" valueType="num">
                                      <p:cBhvr additive="base">
                                        <p:cTn id="132"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48"/>
                                        </p:tgtEl>
                                        <p:attrNameLst>
                                          <p:attrName>style.visibility</p:attrName>
                                        </p:attrNameLst>
                                      </p:cBhvr>
                                      <p:to>
                                        <p:strVal val="visible"/>
                                      </p:to>
                                    </p:set>
                                    <p:anim calcmode="lin" valueType="num">
                                      <p:cBhvr additive="base">
                                        <p:cTn id="137" dur="500" fill="hold"/>
                                        <p:tgtEl>
                                          <p:spTgt spid="48"/>
                                        </p:tgtEl>
                                        <p:attrNameLst>
                                          <p:attrName>ppt_x</p:attrName>
                                        </p:attrNameLst>
                                      </p:cBhvr>
                                      <p:tavLst>
                                        <p:tav tm="0">
                                          <p:val>
                                            <p:strVal val="#ppt_x"/>
                                          </p:val>
                                        </p:tav>
                                        <p:tav tm="100000">
                                          <p:val>
                                            <p:strVal val="#ppt_x"/>
                                          </p:val>
                                        </p:tav>
                                      </p:tavLst>
                                    </p:anim>
                                    <p:anim calcmode="lin" valueType="num">
                                      <p:cBhvr additive="base">
                                        <p:cTn id="13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39" fill="hold">
                      <p:stCondLst>
                        <p:cond delay="indefinite"/>
                      </p:stCondLst>
                      <p:childTnLst>
                        <p:par>
                          <p:cTn id="140" fill="hold">
                            <p:stCondLst>
                              <p:cond delay="0"/>
                            </p:stCondLst>
                            <p:childTnLst>
                              <p:par>
                                <p:cTn id="141" presetID="2" presetClass="entr" presetSubtype="4" fill="hold" grpId="0" nodeType="clickEffect">
                                  <p:stCondLst>
                                    <p:cond delay="0"/>
                                  </p:stCondLst>
                                  <p:childTnLst>
                                    <p:set>
                                      <p:cBhvr>
                                        <p:cTn id="142" dur="1" fill="hold">
                                          <p:stCondLst>
                                            <p:cond delay="0"/>
                                          </p:stCondLst>
                                        </p:cTn>
                                        <p:tgtEl>
                                          <p:spTgt spid="49"/>
                                        </p:tgtEl>
                                        <p:attrNameLst>
                                          <p:attrName>style.visibility</p:attrName>
                                        </p:attrNameLst>
                                      </p:cBhvr>
                                      <p:to>
                                        <p:strVal val="visible"/>
                                      </p:to>
                                    </p:set>
                                    <p:anim calcmode="lin" valueType="num">
                                      <p:cBhvr additive="base">
                                        <p:cTn id="143" dur="500" fill="hold"/>
                                        <p:tgtEl>
                                          <p:spTgt spid="49"/>
                                        </p:tgtEl>
                                        <p:attrNameLst>
                                          <p:attrName>ppt_x</p:attrName>
                                        </p:attrNameLst>
                                      </p:cBhvr>
                                      <p:tavLst>
                                        <p:tav tm="0">
                                          <p:val>
                                            <p:strVal val="#ppt_x"/>
                                          </p:val>
                                        </p:tav>
                                        <p:tav tm="100000">
                                          <p:val>
                                            <p:strVal val="#ppt_x"/>
                                          </p:val>
                                        </p:tav>
                                      </p:tavLst>
                                    </p:anim>
                                    <p:anim calcmode="lin" valueType="num">
                                      <p:cBhvr additive="base">
                                        <p:cTn id="144"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2" presetClass="entr" presetSubtype="4" fill="hold" grpId="0" nodeType="clickEffect">
                                  <p:stCondLst>
                                    <p:cond delay="0"/>
                                  </p:stCondLst>
                                  <p:childTnLst>
                                    <p:set>
                                      <p:cBhvr>
                                        <p:cTn id="148" dur="1" fill="hold">
                                          <p:stCondLst>
                                            <p:cond delay="0"/>
                                          </p:stCondLst>
                                        </p:cTn>
                                        <p:tgtEl>
                                          <p:spTgt spid="50"/>
                                        </p:tgtEl>
                                        <p:attrNameLst>
                                          <p:attrName>style.visibility</p:attrName>
                                        </p:attrNameLst>
                                      </p:cBhvr>
                                      <p:to>
                                        <p:strVal val="visible"/>
                                      </p:to>
                                    </p:set>
                                    <p:anim calcmode="lin" valueType="num">
                                      <p:cBhvr additive="base">
                                        <p:cTn id="149" dur="500" fill="hold"/>
                                        <p:tgtEl>
                                          <p:spTgt spid="50"/>
                                        </p:tgtEl>
                                        <p:attrNameLst>
                                          <p:attrName>ppt_x</p:attrName>
                                        </p:attrNameLst>
                                      </p:cBhvr>
                                      <p:tavLst>
                                        <p:tav tm="0">
                                          <p:val>
                                            <p:strVal val="#ppt_x"/>
                                          </p:val>
                                        </p:tav>
                                        <p:tav tm="100000">
                                          <p:val>
                                            <p:strVal val="#ppt_x"/>
                                          </p:val>
                                        </p:tav>
                                      </p:tavLst>
                                    </p:anim>
                                    <p:anim calcmode="lin" valueType="num">
                                      <p:cBhvr additive="base">
                                        <p:cTn id="150"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151" fill="hold">
                      <p:stCondLst>
                        <p:cond delay="indefinite"/>
                      </p:stCondLst>
                      <p:childTnLst>
                        <p:par>
                          <p:cTn id="152" fill="hold">
                            <p:stCondLst>
                              <p:cond delay="0"/>
                            </p:stCondLst>
                            <p:childTnLst>
                              <p:par>
                                <p:cTn id="153" presetID="2" presetClass="entr" presetSubtype="4" fill="hold" grpId="0" nodeType="clickEffect">
                                  <p:stCondLst>
                                    <p:cond delay="0"/>
                                  </p:stCondLst>
                                  <p:childTnLst>
                                    <p:set>
                                      <p:cBhvr>
                                        <p:cTn id="154" dur="1" fill="hold">
                                          <p:stCondLst>
                                            <p:cond delay="0"/>
                                          </p:stCondLst>
                                        </p:cTn>
                                        <p:tgtEl>
                                          <p:spTgt spid="51"/>
                                        </p:tgtEl>
                                        <p:attrNameLst>
                                          <p:attrName>style.visibility</p:attrName>
                                        </p:attrNameLst>
                                      </p:cBhvr>
                                      <p:to>
                                        <p:strVal val="visible"/>
                                      </p:to>
                                    </p:set>
                                    <p:anim calcmode="lin" valueType="num">
                                      <p:cBhvr additive="base">
                                        <p:cTn id="155" dur="500" fill="hold"/>
                                        <p:tgtEl>
                                          <p:spTgt spid="51"/>
                                        </p:tgtEl>
                                        <p:attrNameLst>
                                          <p:attrName>ppt_x</p:attrName>
                                        </p:attrNameLst>
                                      </p:cBhvr>
                                      <p:tavLst>
                                        <p:tav tm="0">
                                          <p:val>
                                            <p:strVal val="#ppt_x"/>
                                          </p:val>
                                        </p:tav>
                                        <p:tav tm="100000">
                                          <p:val>
                                            <p:strVal val="#ppt_x"/>
                                          </p:val>
                                        </p:tav>
                                      </p:tavLst>
                                    </p:anim>
                                    <p:anim calcmode="lin" valueType="num">
                                      <p:cBhvr additive="base">
                                        <p:cTn id="156"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52"/>
                                        </p:tgtEl>
                                        <p:attrNameLst>
                                          <p:attrName>style.visibility</p:attrName>
                                        </p:attrNameLst>
                                      </p:cBhvr>
                                      <p:to>
                                        <p:strVal val="visible"/>
                                      </p:to>
                                    </p:set>
                                    <p:anim calcmode="lin" valueType="num">
                                      <p:cBhvr additive="base">
                                        <p:cTn id="161" dur="500" fill="hold"/>
                                        <p:tgtEl>
                                          <p:spTgt spid="52"/>
                                        </p:tgtEl>
                                        <p:attrNameLst>
                                          <p:attrName>ppt_x</p:attrName>
                                        </p:attrNameLst>
                                      </p:cBhvr>
                                      <p:tavLst>
                                        <p:tav tm="0">
                                          <p:val>
                                            <p:strVal val="#ppt_x"/>
                                          </p:val>
                                        </p:tav>
                                        <p:tav tm="100000">
                                          <p:val>
                                            <p:strVal val="#ppt_x"/>
                                          </p:val>
                                        </p:tav>
                                      </p:tavLst>
                                    </p:anim>
                                    <p:anim calcmode="lin" valueType="num">
                                      <p:cBhvr additive="base">
                                        <p:cTn id="16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63" fill="hold">
                      <p:stCondLst>
                        <p:cond delay="indefinite"/>
                      </p:stCondLst>
                      <p:childTnLst>
                        <p:par>
                          <p:cTn id="164" fill="hold">
                            <p:stCondLst>
                              <p:cond delay="0"/>
                            </p:stCondLst>
                            <p:childTnLst>
                              <p:par>
                                <p:cTn id="165" presetID="2" presetClass="entr" presetSubtype="4" fill="hold" grpId="0" nodeType="clickEffect">
                                  <p:stCondLst>
                                    <p:cond delay="0"/>
                                  </p:stCondLst>
                                  <p:childTnLst>
                                    <p:set>
                                      <p:cBhvr>
                                        <p:cTn id="166" dur="1" fill="hold">
                                          <p:stCondLst>
                                            <p:cond delay="0"/>
                                          </p:stCondLst>
                                        </p:cTn>
                                        <p:tgtEl>
                                          <p:spTgt spid="53"/>
                                        </p:tgtEl>
                                        <p:attrNameLst>
                                          <p:attrName>style.visibility</p:attrName>
                                        </p:attrNameLst>
                                      </p:cBhvr>
                                      <p:to>
                                        <p:strVal val="visible"/>
                                      </p:to>
                                    </p:set>
                                    <p:anim calcmode="lin" valueType="num">
                                      <p:cBhvr additive="base">
                                        <p:cTn id="167" dur="500" fill="hold"/>
                                        <p:tgtEl>
                                          <p:spTgt spid="53"/>
                                        </p:tgtEl>
                                        <p:attrNameLst>
                                          <p:attrName>ppt_x</p:attrName>
                                        </p:attrNameLst>
                                      </p:cBhvr>
                                      <p:tavLst>
                                        <p:tav tm="0">
                                          <p:val>
                                            <p:strVal val="#ppt_x"/>
                                          </p:val>
                                        </p:tav>
                                        <p:tav tm="100000">
                                          <p:val>
                                            <p:strVal val="#ppt_x"/>
                                          </p:val>
                                        </p:tav>
                                      </p:tavLst>
                                    </p:anim>
                                    <p:anim calcmode="lin" valueType="num">
                                      <p:cBhvr additive="base">
                                        <p:cTn id="16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169" fill="hold">
                      <p:stCondLst>
                        <p:cond delay="indefinite"/>
                      </p:stCondLst>
                      <p:childTnLst>
                        <p:par>
                          <p:cTn id="170" fill="hold">
                            <p:stCondLst>
                              <p:cond delay="0"/>
                            </p:stCondLst>
                            <p:childTnLst>
                              <p:par>
                                <p:cTn id="171" presetID="2" presetClass="entr" presetSubtype="4" fill="hold" grpId="0" nodeType="clickEffect">
                                  <p:stCondLst>
                                    <p:cond delay="0"/>
                                  </p:stCondLst>
                                  <p:childTnLst>
                                    <p:set>
                                      <p:cBhvr>
                                        <p:cTn id="172" dur="1" fill="hold">
                                          <p:stCondLst>
                                            <p:cond delay="0"/>
                                          </p:stCondLst>
                                        </p:cTn>
                                        <p:tgtEl>
                                          <p:spTgt spid="54"/>
                                        </p:tgtEl>
                                        <p:attrNameLst>
                                          <p:attrName>style.visibility</p:attrName>
                                        </p:attrNameLst>
                                      </p:cBhvr>
                                      <p:to>
                                        <p:strVal val="visible"/>
                                      </p:to>
                                    </p:set>
                                    <p:anim calcmode="lin" valueType="num">
                                      <p:cBhvr additive="base">
                                        <p:cTn id="173" dur="500" fill="hold"/>
                                        <p:tgtEl>
                                          <p:spTgt spid="54"/>
                                        </p:tgtEl>
                                        <p:attrNameLst>
                                          <p:attrName>ppt_x</p:attrName>
                                        </p:attrNameLst>
                                      </p:cBhvr>
                                      <p:tavLst>
                                        <p:tav tm="0">
                                          <p:val>
                                            <p:strVal val="#ppt_x"/>
                                          </p:val>
                                        </p:tav>
                                        <p:tav tm="100000">
                                          <p:val>
                                            <p:strVal val="#ppt_x"/>
                                          </p:val>
                                        </p:tav>
                                      </p:tavLst>
                                    </p:anim>
                                    <p:anim calcmode="lin" valueType="num">
                                      <p:cBhvr additive="base">
                                        <p:cTn id="17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56"/>
                                        </p:tgtEl>
                                        <p:attrNameLst>
                                          <p:attrName>style.visibility</p:attrName>
                                        </p:attrNameLst>
                                      </p:cBhvr>
                                      <p:to>
                                        <p:strVal val="visible"/>
                                      </p:to>
                                    </p:set>
                                    <p:anim calcmode="lin" valueType="num">
                                      <p:cBhvr additive="base">
                                        <p:cTn id="185" dur="500" fill="hold"/>
                                        <p:tgtEl>
                                          <p:spTgt spid="56"/>
                                        </p:tgtEl>
                                        <p:attrNameLst>
                                          <p:attrName>ppt_x</p:attrName>
                                        </p:attrNameLst>
                                      </p:cBhvr>
                                      <p:tavLst>
                                        <p:tav tm="0">
                                          <p:val>
                                            <p:strVal val="#ppt_x"/>
                                          </p:val>
                                        </p:tav>
                                        <p:tav tm="100000">
                                          <p:val>
                                            <p:strVal val="#ppt_x"/>
                                          </p:val>
                                        </p:tav>
                                      </p:tavLst>
                                    </p:anim>
                                    <p:anim calcmode="lin" valueType="num">
                                      <p:cBhvr additive="base">
                                        <p:cTn id="18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187" fill="hold">
                      <p:stCondLst>
                        <p:cond delay="indefinite"/>
                      </p:stCondLst>
                      <p:childTnLst>
                        <p:par>
                          <p:cTn id="188" fill="hold">
                            <p:stCondLst>
                              <p:cond delay="0"/>
                            </p:stCondLst>
                            <p:childTnLst>
                              <p:par>
                                <p:cTn id="189" presetID="26" presetClass="entr" presetSubtype="0" fill="hold" grpId="0" nodeType="clickEffect">
                                  <p:stCondLst>
                                    <p:cond delay="0"/>
                                  </p:stCondLst>
                                  <p:childTnLst>
                                    <p:set>
                                      <p:cBhvr>
                                        <p:cTn id="190" dur="1" fill="hold">
                                          <p:stCondLst>
                                            <p:cond delay="0"/>
                                          </p:stCondLst>
                                        </p:cTn>
                                        <p:tgtEl>
                                          <p:spTgt spid="57"/>
                                        </p:tgtEl>
                                        <p:attrNameLst>
                                          <p:attrName>style.visibility</p:attrName>
                                        </p:attrNameLst>
                                      </p:cBhvr>
                                      <p:to>
                                        <p:strVal val="visible"/>
                                      </p:to>
                                    </p:set>
                                    <p:animEffect transition="in" filter="wipe(down)">
                                      <p:cBhvr>
                                        <p:cTn id="191" dur="580">
                                          <p:stCondLst>
                                            <p:cond delay="0"/>
                                          </p:stCondLst>
                                        </p:cTn>
                                        <p:tgtEl>
                                          <p:spTgt spid="57"/>
                                        </p:tgtEl>
                                      </p:cBhvr>
                                    </p:animEffect>
                                    <p:anim calcmode="lin" valueType="num">
                                      <p:cBhvr>
                                        <p:cTn id="192"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193"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94"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95"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96"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97" dur="26">
                                          <p:stCondLst>
                                            <p:cond delay="650"/>
                                          </p:stCondLst>
                                        </p:cTn>
                                        <p:tgtEl>
                                          <p:spTgt spid="57"/>
                                        </p:tgtEl>
                                      </p:cBhvr>
                                      <p:to x="100000" y="60000"/>
                                    </p:animScale>
                                    <p:animScale>
                                      <p:cBhvr>
                                        <p:cTn id="198" dur="166" decel="50000">
                                          <p:stCondLst>
                                            <p:cond delay="676"/>
                                          </p:stCondLst>
                                        </p:cTn>
                                        <p:tgtEl>
                                          <p:spTgt spid="57"/>
                                        </p:tgtEl>
                                      </p:cBhvr>
                                      <p:to x="100000" y="100000"/>
                                    </p:animScale>
                                    <p:animScale>
                                      <p:cBhvr>
                                        <p:cTn id="199" dur="26">
                                          <p:stCondLst>
                                            <p:cond delay="1312"/>
                                          </p:stCondLst>
                                        </p:cTn>
                                        <p:tgtEl>
                                          <p:spTgt spid="57"/>
                                        </p:tgtEl>
                                      </p:cBhvr>
                                      <p:to x="100000" y="80000"/>
                                    </p:animScale>
                                    <p:animScale>
                                      <p:cBhvr>
                                        <p:cTn id="200" dur="166" decel="50000">
                                          <p:stCondLst>
                                            <p:cond delay="1338"/>
                                          </p:stCondLst>
                                        </p:cTn>
                                        <p:tgtEl>
                                          <p:spTgt spid="57"/>
                                        </p:tgtEl>
                                      </p:cBhvr>
                                      <p:to x="100000" y="100000"/>
                                    </p:animScale>
                                    <p:animScale>
                                      <p:cBhvr>
                                        <p:cTn id="201" dur="26">
                                          <p:stCondLst>
                                            <p:cond delay="1642"/>
                                          </p:stCondLst>
                                        </p:cTn>
                                        <p:tgtEl>
                                          <p:spTgt spid="57"/>
                                        </p:tgtEl>
                                      </p:cBhvr>
                                      <p:to x="100000" y="90000"/>
                                    </p:animScale>
                                    <p:animScale>
                                      <p:cBhvr>
                                        <p:cTn id="202" dur="166" decel="50000">
                                          <p:stCondLst>
                                            <p:cond delay="1668"/>
                                          </p:stCondLst>
                                        </p:cTn>
                                        <p:tgtEl>
                                          <p:spTgt spid="57"/>
                                        </p:tgtEl>
                                      </p:cBhvr>
                                      <p:to x="100000" y="100000"/>
                                    </p:animScale>
                                    <p:animScale>
                                      <p:cBhvr>
                                        <p:cTn id="203" dur="26">
                                          <p:stCondLst>
                                            <p:cond delay="1808"/>
                                          </p:stCondLst>
                                        </p:cTn>
                                        <p:tgtEl>
                                          <p:spTgt spid="57"/>
                                        </p:tgtEl>
                                      </p:cBhvr>
                                      <p:to x="100000" y="95000"/>
                                    </p:animScale>
                                    <p:animScale>
                                      <p:cBhvr>
                                        <p:cTn id="204" dur="166" decel="50000">
                                          <p:stCondLst>
                                            <p:cond delay="1834"/>
                                          </p:stCondLst>
                                        </p:cTn>
                                        <p:tgtEl>
                                          <p:spTgt spid="57"/>
                                        </p:tgtEl>
                                      </p:cBhvr>
                                      <p:to x="100000" y="100000"/>
                                    </p:animScale>
                                  </p:childTnLst>
                                </p:cTn>
                              </p:par>
                            </p:childTnLst>
                          </p:cTn>
                        </p:par>
                      </p:childTnLst>
                    </p:cTn>
                  </p:par>
                  <p:par>
                    <p:cTn id="205" fill="hold">
                      <p:stCondLst>
                        <p:cond delay="indefinite"/>
                      </p:stCondLst>
                      <p:childTnLst>
                        <p:par>
                          <p:cTn id="206" fill="hold">
                            <p:stCondLst>
                              <p:cond delay="0"/>
                            </p:stCondLst>
                            <p:childTnLst>
                              <p:par>
                                <p:cTn id="207" presetID="26" presetClass="entr" presetSubtype="0" fill="hold" grpId="0" nodeType="clickEffect">
                                  <p:stCondLst>
                                    <p:cond delay="0"/>
                                  </p:stCondLst>
                                  <p:childTnLst>
                                    <p:set>
                                      <p:cBhvr>
                                        <p:cTn id="208" dur="1" fill="hold">
                                          <p:stCondLst>
                                            <p:cond delay="0"/>
                                          </p:stCondLst>
                                        </p:cTn>
                                        <p:tgtEl>
                                          <p:spTgt spid="58"/>
                                        </p:tgtEl>
                                        <p:attrNameLst>
                                          <p:attrName>style.visibility</p:attrName>
                                        </p:attrNameLst>
                                      </p:cBhvr>
                                      <p:to>
                                        <p:strVal val="visible"/>
                                      </p:to>
                                    </p:set>
                                    <p:animEffect transition="in" filter="wipe(down)">
                                      <p:cBhvr>
                                        <p:cTn id="209" dur="580">
                                          <p:stCondLst>
                                            <p:cond delay="0"/>
                                          </p:stCondLst>
                                        </p:cTn>
                                        <p:tgtEl>
                                          <p:spTgt spid="58"/>
                                        </p:tgtEl>
                                      </p:cBhvr>
                                    </p:animEffect>
                                    <p:anim calcmode="lin" valueType="num">
                                      <p:cBhvr>
                                        <p:cTn id="210"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211"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212"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213"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214"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215" dur="26">
                                          <p:stCondLst>
                                            <p:cond delay="650"/>
                                          </p:stCondLst>
                                        </p:cTn>
                                        <p:tgtEl>
                                          <p:spTgt spid="58"/>
                                        </p:tgtEl>
                                      </p:cBhvr>
                                      <p:to x="100000" y="60000"/>
                                    </p:animScale>
                                    <p:animScale>
                                      <p:cBhvr>
                                        <p:cTn id="216" dur="166" decel="50000">
                                          <p:stCondLst>
                                            <p:cond delay="676"/>
                                          </p:stCondLst>
                                        </p:cTn>
                                        <p:tgtEl>
                                          <p:spTgt spid="58"/>
                                        </p:tgtEl>
                                      </p:cBhvr>
                                      <p:to x="100000" y="100000"/>
                                    </p:animScale>
                                    <p:animScale>
                                      <p:cBhvr>
                                        <p:cTn id="217" dur="26">
                                          <p:stCondLst>
                                            <p:cond delay="1312"/>
                                          </p:stCondLst>
                                        </p:cTn>
                                        <p:tgtEl>
                                          <p:spTgt spid="58"/>
                                        </p:tgtEl>
                                      </p:cBhvr>
                                      <p:to x="100000" y="80000"/>
                                    </p:animScale>
                                    <p:animScale>
                                      <p:cBhvr>
                                        <p:cTn id="218" dur="166" decel="50000">
                                          <p:stCondLst>
                                            <p:cond delay="1338"/>
                                          </p:stCondLst>
                                        </p:cTn>
                                        <p:tgtEl>
                                          <p:spTgt spid="58"/>
                                        </p:tgtEl>
                                      </p:cBhvr>
                                      <p:to x="100000" y="100000"/>
                                    </p:animScale>
                                    <p:animScale>
                                      <p:cBhvr>
                                        <p:cTn id="219" dur="26">
                                          <p:stCondLst>
                                            <p:cond delay="1642"/>
                                          </p:stCondLst>
                                        </p:cTn>
                                        <p:tgtEl>
                                          <p:spTgt spid="58"/>
                                        </p:tgtEl>
                                      </p:cBhvr>
                                      <p:to x="100000" y="90000"/>
                                    </p:animScale>
                                    <p:animScale>
                                      <p:cBhvr>
                                        <p:cTn id="220" dur="166" decel="50000">
                                          <p:stCondLst>
                                            <p:cond delay="1668"/>
                                          </p:stCondLst>
                                        </p:cTn>
                                        <p:tgtEl>
                                          <p:spTgt spid="58"/>
                                        </p:tgtEl>
                                      </p:cBhvr>
                                      <p:to x="100000" y="100000"/>
                                    </p:animScale>
                                    <p:animScale>
                                      <p:cBhvr>
                                        <p:cTn id="221" dur="26">
                                          <p:stCondLst>
                                            <p:cond delay="1808"/>
                                          </p:stCondLst>
                                        </p:cTn>
                                        <p:tgtEl>
                                          <p:spTgt spid="58"/>
                                        </p:tgtEl>
                                      </p:cBhvr>
                                      <p:to x="100000" y="95000"/>
                                    </p:animScale>
                                    <p:animScale>
                                      <p:cBhvr>
                                        <p:cTn id="222" dur="166" decel="50000">
                                          <p:stCondLst>
                                            <p:cond delay="1834"/>
                                          </p:stCondLst>
                                        </p:cTn>
                                        <p:tgtEl>
                                          <p:spTgt spid="58"/>
                                        </p:tgtEl>
                                      </p:cBhvr>
                                      <p:to x="100000" y="100000"/>
                                    </p:animScale>
                                  </p:childTnLst>
                                </p:cTn>
                              </p:par>
                            </p:childTnLst>
                          </p:cTn>
                        </p:par>
                      </p:childTnLst>
                    </p:cTn>
                  </p:par>
                  <p:par>
                    <p:cTn id="223" fill="hold">
                      <p:stCondLst>
                        <p:cond delay="indefinite"/>
                      </p:stCondLst>
                      <p:childTnLst>
                        <p:par>
                          <p:cTn id="224" fill="hold">
                            <p:stCondLst>
                              <p:cond delay="0"/>
                            </p:stCondLst>
                            <p:childTnLst>
                              <p:par>
                                <p:cTn id="225" presetID="26" presetClass="entr" presetSubtype="0" fill="hold" grpId="0" nodeType="clickEffect">
                                  <p:stCondLst>
                                    <p:cond delay="0"/>
                                  </p:stCondLst>
                                  <p:childTnLst>
                                    <p:set>
                                      <p:cBhvr>
                                        <p:cTn id="226" dur="1" fill="hold">
                                          <p:stCondLst>
                                            <p:cond delay="0"/>
                                          </p:stCondLst>
                                        </p:cTn>
                                        <p:tgtEl>
                                          <p:spTgt spid="62"/>
                                        </p:tgtEl>
                                        <p:attrNameLst>
                                          <p:attrName>style.visibility</p:attrName>
                                        </p:attrNameLst>
                                      </p:cBhvr>
                                      <p:to>
                                        <p:strVal val="visible"/>
                                      </p:to>
                                    </p:set>
                                    <p:animEffect transition="in" filter="wipe(down)">
                                      <p:cBhvr>
                                        <p:cTn id="227" dur="580">
                                          <p:stCondLst>
                                            <p:cond delay="0"/>
                                          </p:stCondLst>
                                        </p:cTn>
                                        <p:tgtEl>
                                          <p:spTgt spid="62"/>
                                        </p:tgtEl>
                                      </p:cBhvr>
                                    </p:animEffect>
                                    <p:anim calcmode="lin" valueType="num">
                                      <p:cBhvr>
                                        <p:cTn id="228" dur="1822" tmFilter="0,0; 0.14,0.36; 0.43,0.73; 0.71,0.91; 1.0,1.0">
                                          <p:stCondLst>
                                            <p:cond delay="0"/>
                                          </p:stCondLst>
                                        </p:cTn>
                                        <p:tgtEl>
                                          <p:spTgt spid="62"/>
                                        </p:tgtEl>
                                        <p:attrNameLst>
                                          <p:attrName>ppt_x</p:attrName>
                                        </p:attrNameLst>
                                      </p:cBhvr>
                                      <p:tavLst>
                                        <p:tav tm="0">
                                          <p:val>
                                            <p:strVal val="#ppt_x-0.25"/>
                                          </p:val>
                                        </p:tav>
                                        <p:tav tm="100000">
                                          <p:val>
                                            <p:strVal val="#ppt_x"/>
                                          </p:val>
                                        </p:tav>
                                      </p:tavLst>
                                    </p:anim>
                                    <p:anim calcmode="lin" valueType="num">
                                      <p:cBhvr>
                                        <p:cTn id="229" dur="664" tmFilter="0.0,0.0; 0.25,0.07; 0.50,0.2; 0.75,0.467; 1.0,1.0">
                                          <p:stCondLst>
                                            <p:cond delay="0"/>
                                          </p:stCondLst>
                                        </p:cTn>
                                        <p:tgtEl>
                                          <p:spTgt spid="62"/>
                                        </p:tgtEl>
                                        <p:attrNameLst>
                                          <p:attrName>ppt_y</p:attrName>
                                        </p:attrNameLst>
                                      </p:cBhvr>
                                      <p:tavLst>
                                        <p:tav tm="0" fmla="#ppt_y-sin(pi*$)/3">
                                          <p:val>
                                            <p:fltVal val="0.5"/>
                                          </p:val>
                                        </p:tav>
                                        <p:tav tm="100000">
                                          <p:val>
                                            <p:fltVal val="1"/>
                                          </p:val>
                                        </p:tav>
                                      </p:tavLst>
                                    </p:anim>
                                    <p:anim calcmode="lin" valueType="num">
                                      <p:cBhvr>
                                        <p:cTn id="230" dur="664" tmFilter="0, 0; 0.125,0.2665; 0.25,0.4; 0.375,0.465; 0.5,0.5;  0.625,0.535; 0.75,0.6; 0.875,0.7335; 1,1">
                                          <p:stCondLst>
                                            <p:cond delay="664"/>
                                          </p:stCondLst>
                                        </p:cTn>
                                        <p:tgtEl>
                                          <p:spTgt spid="62"/>
                                        </p:tgtEl>
                                        <p:attrNameLst>
                                          <p:attrName>ppt_y</p:attrName>
                                        </p:attrNameLst>
                                      </p:cBhvr>
                                      <p:tavLst>
                                        <p:tav tm="0" fmla="#ppt_y-sin(pi*$)/9">
                                          <p:val>
                                            <p:fltVal val="0"/>
                                          </p:val>
                                        </p:tav>
                                        <p:tav tm="100000">
                                          <p:val>
                                            <p:fltVal val="1"/>
                                          </p:val>
                                        </p:tav>
                                      </p:tavLst>
                                    </p:anim>
                                    <p:anim calcmode="lin" valueType="num">
                                      <p:cBhvr>
                                        <p:cTn id="231" dur="332" tmFilter="0, 0; 0.125,0.2665; 0.25,0.4; 0.375,0.465; 0.5,0.5;  0.625,0.535; 0.75,0.6; 0.875,0.7335; 1,1">
                                          <p:stCondLst>
                                            <p:cond delay="1324"/>
                                          </p:stCondLst>
                                        </p:cTn>
                                        <p:tgtEl>
                                          <p:spTgt spid="62"/>
                                        </p:tgtEl>
                                        <p:attrNameLst>
                                          <p:attrName>ppt_y</p:attrName>
                                        </p:attrNameLst>
                                      </p:cBhvr>
                                      <p:tavLst>
                                        <p:tav tm="0" fmla="#ppt_y-sin(pi*$)/27">
                                          <p:val>
                                            <p:fltVal val="0"/>
                                          </p:val>
                                        </p:tav>
                                        <p:tav tm="100000">
                                          <p:val>
                                            <p:fltVal val="1"/>
                                          </p:val>
                                        </p:tav>
                                      </p:tavLst>
                                    </p:anim>
                                    <p:anim calcmode="lin" valueType="num">
                                      <p:cBhvr>
                                        <p:cTn id="232" dur="164" tmFilter="0, 0; 0.125,0.2665; 0.25,0.4; 0.375,0.465; 0.5,0.5;  0.625,0.535; 0.75,0.6; 0.875,0.7335; 1,1">
                                          <p:stCondLst>
                                            <p:cond delay="1656"/>
                                          </p:stCondLst>
                                        </p:cTn>
                                        <p:tgtEl>
                                          <p:spTgt spid="62"/>
                                        </p:tgtEl>
                                        <p:attrNameLst>
                                          <p:attrName>ppt_y</p:attrName>
                                        </p:attrNameLst>
                                      </p:cBhvr>
                                      <p:tavLst>
                                        <p:tav tm="0" fmla="#ppt_y-sin(pi*$)/81">
                                          <p:val>
                                            <p:fltVal val="0"/>
                                          </p:val>
                                        </p:tav>
                                        <p:tav tm="100000">
                                          <p:val>
                                            <p:fltVal val="1"/>
                                          </p:val>
                                        </p:tav>
                                      </p:tavLst>
                                    </p:anim>
                                    <p:animScale>
                                      <p:cBhvr>
                                        <p:cTn id="233" dur="26">
                                          <p:stCondLst>
                                            <p:cond delay="650"/>
                                          </p:stCondLst>
                                        </p:cTn>
                                        <p:tgtEl>
                                          <p:spTgt spid="62"/>
                                        </p:tgtEl>
                                      </p:cBhvr>
                                      <p:to x="100000" y="60000"/>
                                    </p:animScale>
                                    <p:animScale>
                                      <p:cBhvr>
                                        <p:cTn id="234" dur="166" decel="50000">
                                          <p:stCondLst>
                                            <p:cond delay="676"/>
                                          </p:stCondLst>
                                        </p:cTn>
                                        <p:tgtEl>
                                          <p:spTgt spid="62"/>
                                        </p:tgtEl>
                                      </p:cBhvr>
                                      <p:to x="100000" y="100000"/>
                                    </p:animScale>
                                    <p:animScale>
                                      <p:cBhvr>
                                        <p:cTn id="235" dur="26">
                                          <p:stCondLst>
                                            <p:cond delay="1312"/>
                                          </p:stCondLst>
                                        </p:cTn>
                                        <p:tgtEl>
                                          <p:spTgt spid="62"/>
                                        </p:tgtEl>
                                      </p:cBhvr>
                                      <p:to x="100000" y="80000"/>
                                    </p:animScale>
                                    <p:animScale>
                                      <p:cBhvr>
                                        <p:cTn id="236" dur="166" decel="50000">
                                          <p:stCondLst>
                                            <p:cond delay="1338"/>
                                          </p:stCondLst>
                                        </p:cTn>
                                        <p:tgtEl>
                                          <p:spTgt spid="62"/>
                                        </p:tgtEl>
                                      </p:cBhvr>
                                      <p:to x="100000" y="100000"/>
                                    </p:animScale>
                                    <p:animScale>
                                      <p:cBhvr>
                                        <p:cTn id="237" dur="26">
                                          <p:stCondLst>
                                            <p:cond delay="1642"/>
                                          </p:stCondLst>
                                        </p:cTn>
                                        <p:tgtEl>
                                          <p:spTgt spid="62"/>
                                        </p:tgtEl>
                                      </p:cBhvr>
                                      <p:to x="100000" y="90000"/>
                                    </p:animScale>
                                    <p:animScale>
                                      <p:cBhvr>
                                        <p:cTn id="238" dur="166" decel="50000">
                                          <p:stCondLst>
                                            <p:cond delay="1668"/>
                                          </p:stCondLst>
                                        </p:cTn>
                                        <p:tgtEl>
                                          <p:spTgt spid="62"/>
                                        </p:tgtEl>
                                      </p:cBhvr>
                                      <p:to x="100000" y="100000"/>
                                    </p:animScale>
                                    <p:animScale>
                                      <p:cBhvr>
                                        <p:cTn id="239" dur="26">
                                          <p:stCondLst>
                                            <p:cond delay="1808"/>
                                          </p:stCondLst>
                                        </p:cTn>
                                        <p:tgtEl>
                                          <p:spTgt spid="62"/>
                                        </p:tgtEl>
                                      </p:cBhvr>
                                      <p:to x="100000" y="95000"/>
                                    </p:animScale>
                                    <p:animScale>
                                      <p:cBhvr>
                                        <p:cTn id="240" dur="166" decel="50000">
                                          <p:stCondLst>
                                            <p:cond delay="1834"/>
                                          </p:stCondLst>
                                        </p:cTn>
                                        <p:tgtEl>
                                          <p:spTgt spid="6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9" grpId="0" animBg="1"/>
      <p:bldP spid="40" grpId="0" animBg="1"/>
      <p:bldP spid="41" grpId="0" animBg="1"/>
      <p:bldP spid="42" grpId="0" animBg="1"/>
      <p:bldP spid="43" grpId="0" animBg="1"/>
      <p:bldP spid="44" grpId="0"/>
      <p:bldP spid="45" grpId="0"/>
      <p:bldP spid="47" grpId="0"/>
      <p:bldP spid="48" grpId="0"/>
      <p:bldP spid="49" grpId="0"/>
      <p:bldP spid="50" grpId="0"/>
      <p:bldP spid="6" grpId="0" animBg="1"/>
      <p:bldP spid="51" grpId="0"/>
      <p:bldP spid="52" grpId="0"/>
      <p:bldP spid="53" grpId="0" animBg="1"/>
      <p:bldP spid="54" grpId="0"/>
      <p:bldP spid="55" grpId="0" animBg="1"/>
      <p:bldP spid="56" grpId="0"/>
      <p:bldP spid="57" grpId="0" animBg="1"/>
      <p:bldP spid="58" grpId="0" animBg="1"/>
      <p:bldP spid="6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041999" y="3519637"/>
            <a:ext cx="10449014" cy="1323439"/>
          </a:xfrm>
          <a:prstGeom prst="rect">
            <a:avLst/>
          </a:prstGeom>
        </p:spPr>
        <p:txBody>
          <a:bodyPr wrap="none">
            <a:spAutoFit/>
          </a:bodyPr>
          <a:lstStyle/>
          <a:p>
            <a:r>
              <a:rPr lang="uz-Cyrl-UZ" sz="8000" b="1" dirty="0">
                <a:solidFill>
                  <a:srgbClr val="C00000"/>
                </a:solidFill>
                <a:latin typeface="Times New Roman" panose="02020603050405020304" pitchFamily="18" charset="0"/>
                <a:cs typeface="Times New Roman" panose="02020603050405020304" pitchFamily="18" charset="0"/>
              </a:rPr>
              <a:t>Спасибо за внимани</a:t>
            </a:r>
            <a:r>
              <a:rPr lang="ru-RU" sz="8000" b="1" dirty="0">
                <a:solidFill>
                  <a:srgbClr val="C00000"/>
                </a:solidFill>
                <a:latin typeface="Times New Roman" panose="02020603050405020304" pitchFamily="18" charset="0"/>
                <a:cs typeface="Times New Roman" panose="02020603050405020304" pitchFamily="18" charset="0"/>
              </a:rPr>
              <a:t>е!</a:t>
            </a:r>
          </a:p>
        </p:txBody>
      </p:sp>
      <p:sp>
        <p:nvSpPr>
          <p:cNvPr id="3" name="Прямоугольник 2"/>
          <p:cNvSpPr/>
          <p:nvPr/>
        </p:nvSpPr>
        <p:spPr>
          <a:xfrm>
            <a:off x="137651" y="192279"/>
            <a:ext cx="11867535" cy="1200329"/>
          </a:xfrm>
          <a:prstGeom prst="rect">
            <a:avLst/>
          </a:prstGeom>
        </p:spPr>
        <p:txBody>
          <a:bodyPr wrap="square">
            <a:spAutoFit/>
          </a:bodyPr>
          <a:lstStyle/>
          <a:p>
            <a:pPr algn="just"/>
            <a:r>
              <a:rPr lang="en-US" sz="3600" dirty="0" smtClean="0">
                <a:solidFill>
                  <a:srgbClr val="0070C0"/>
                </a:solidFill>
                <a:latin typeface="Times New Roman" panose="02020603050405020304" pitchFamily="18" charset="0"/>
                <a:cs typeface="Times New Roman" panose="02020603050405020304" pitchFamily="18" charset="0"/>
              </a:rPr>
              <a:t>   </a:t>
            </a:r>
            <a:r>
              <a:rPr lang="ru-RU" sz="3600" dirty="0" smtClean="0">
                <a:solidFill>
                  <a:srgbClr val="FF0000"/>
                </a:solidFill>
                <a:latin typeface="Times New Roman" panose="02020603050405020304" pitchFamily="18" charset="0"/>
                <a:cs typeface="Times New Roman" panose="02020603050405020304" pitchFamily="18" charset="0"/>
              </a:rPr>
              <a:t>Ключевые </a:t>
            </a:r>
            <a:r>
              <a:rPr lang="ru-RU" sz="3600" dirty="0">
                <a:solidFill>
                  <a:srgbClr val="FF0000"/>
                </a:solidFill>
                <a:latin typeface="Times New Roman" panose="02020603050405020304" pitchFamily="18" charset="0"/>
                <a:cs typeface="Times New Roman" panose="02020603050405020304" pitchFamily="18" charset="0"/>
              </a:rPr>
              <a:t>слова. </a:t>
            </a:r>
            <a:r>
              <a:rPr lang="ru-RU" sz="3600" dirty="0">
                <a:solidFill>
                  <a:srgbClr val="0070C0"/>
                </a:solidFill>
                <a:latin typeface="Times New Roman" panose="02020603050405020304" pitchFamily="18" charset="0"/>
                <a:cs typeface="Times New Roman" panose="02020603050405020304" pitchFamily="18" charset="0"/>
              </a:rPr>
              <a:t>Пространство, октант, четверть, точка, точка частного положения, точка общего положения, угол</a:t>
            </a:r>
            <a:r>
              <a:rPr lang="en-US" sz="3600" dirty="0">
                <a:solidFill>
                  <a:srgbClr val="0070C0"/>
                </a:solidFill>
                <a:latin typeface="Times New Roman" panose="02020603050405020304" pitchFamily="18" charset="0"/>
                <a:cs typeface="Times New Roman" panose="02020603050405020304" pitchFamily="18" charset="0"/>
              </a:rPr>
              <a:t>.</a:t>
            </a:r>
            <a:endParaRPr lang="ru-RU" sz="36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4853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0" y="237046"/>
            <a:ext cx="11932920" cy="1655762"/>
          </a:xfrm>
        </p:spPr>
        <p:txBody>
          <a:bodyPr>
            <a:noAutofit/>
          </a:bodyPr>
          <a:lstStyle/>
          <a:p>
            <a:pPr algn="just"/>
            <a:r>
              <a:rPr lang="ru-RU" sz="3200" dirty="0" smtClean="0">
                <a:latin typeface="Times New Roman" panose="02020603050405020304" pitchFamily="18" charset="0"/>
                <a:cs typeface="Times New Roman" panose="02020603050405020304" pitchFamily="18" charset="0"/>
              </a:rPr>
              <a:t>    Следовательно</a:t>
            </a:r>
            <a:r>
              <a:rPr lang="ru-RU" sz="3200" dirty="0">
                <a:latin typeface="Times New Roman" panose="02020603050405020304" pitchFamily="18" charset="0"/>
                <a:cs typeface="Times New Roman" panose="02020603050405020304" pitchFamily="18" charset="0"/>
              </a:rPr>
              <a:t>, рассмотрим ортогональное проецирование точки </a:t>
            </a:r>
            <a:r>
              <a:rPr lang="ru-RU" sz="3200" b="1" dirty="0">
                <a:solidFill>
                  <a:srgbClr val="FF0000"/>
                </a:solidFill>
                <a:latin typeface="Times New Roman" panose="02020603050405020304" pitchFamily="18" charset="0"/>
                <a:cs typeface="Times New Roman" panose="02020603050405020304" pitchFamily="18" charset="0"/>
              </a:rPr>
              <a:t>А</a:t>
            </a:r>
            <a:r>
              <a:rPr lang="ru-RU" sz="3200" dirty="0">
                <a:solidFill>
                  <a:srgbClr val="FF0000"/>
                </a:solidFill>
                <a:latin typeface="Times New Roman" panose="02020603050405020304" pitchFamily="18" charset="0"/>
                <a:cs typeface="Times New Roman" panose="02020603050405020304" pitchFamily="18" charset="0"/>
              </a:rPr>
              <a:t>, </a:t>
            </a:r>
            <a:r>
              <a:rPr lang="ru-RU" sz="3200" b="1" dirty="0">
                <a:solidFill>
                  <a:srgbClr val="FF0000"/>
                </a:solidFill>
                <a:latin typeface="Times New Roman" panose="02020603050405020304" pitchFamily="18" charset="0"/>
                <a:cs typeface="Times New Roman" panose="02020603050405020304" pitchFamily="18" charset="0"/>
              </a:rPr>
              <a:t>В</a:t>
            </a:r>
            <a:r>
              <a:rPr lang="ru-RU" sz="3200" dirty="0">
                <a:solidFill>
                  <a:srgbClr val="FF0000"/>
                </a:solidFill>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на двух взаимно перпендикулярных плоскостях проекции (рис.3).</a:t>
            </a: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Даны </a:t>
            </a:r>
            <a:r>
              <a:rPr lang="ru-RU" sz="3200" dirty="0">
                <a:latin typeface="Times New Roman" panose="02020603050405020304" pitchFamily="18" charset="0"/>
                <a:cs typeface="Times New Roman" panose="02020603050405020304" pitchFamily="18" charset="0"/>
              </a:rPr>
              <a:t>две перпендикулярные плоскости проекции </a:t>
            </a:r>
            <a:r>
              <a:rPr lang="en-US" sz="3200" b="1" dirty="0">
                <a:solidFill>
                  <a:srgbClr val="FF0000"/>
                </a:solidFill>
                <a:latin typeface="Times New Roman" panose="02020603050405020304" pitchFamily="18" charset="0"/>
                <a:cs typeface="Times New Roman" panose="02020603050405020304" pitchFamily="18" charset="0"/>
              </a:rPr>
              <a:t>V</a:t>
            </a:r>
            <a:r>
              <a:rPr lang="en-US" sz="3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200" b="1" dirty="0">
                <a:solidFill>
                  <a:srgbClr val="FF0000"/>
                </a:solidFill>
                <a:latin typeface="Times New Roman" panose="02020603050405020304" pitchFamily="18" charset="0"/>
                <a:cs typeface="Times New Roman" panose="02020603050405020304" pitchFamily="18" charset="0"/>
              </a:rPr>
              <a:t>H</a:t>
            </a:r>
            <a:r>
              <a:rPr lang="ru-RU" sz="3200" b="1"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pPr algn="just"/>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Проецирование </a:t>
            </a:r>
            <a:r>
              <a:rPr lang="ru-RU" sz="3200" dirty="0">
                <a:latin typeface="Times New Roman" panose="02020603050405020304" pitchFamily="18" charset="0"/>
                <a:cs typeface="Times New Roman" panose="02020603050405020304" pitchFamily="18" charset="0"/>
              </a:rPr>
              <a:t>точки на две, три взаимно перпендикулярные плоскости проекции называется ортогональным проецированием.</a:t>
            </a:r>
          </a:p>
          <a:p>
            <a:pPr algn="just"/>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9421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867140" y="440267"/>
            <a:ext cx="3911600" cy="6112934"/>
          </a:xfrm>
          <a:prstGeom prst="rect">
            <a:avLst/>
          </a:prstGeom>
          <a:solidFill>
            <a:schemeClr val="accent1">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i="1" dirty="0"/>
          </a:p>
        </p:txBody>
      </p:sp>
      <p:sp>
        <p:nvSpPr>
          <p:cNvPr id="4" name="Прямоугольник 3"/>
          <p:cNvSpPr/>
          <p:nvPr/>
        </p:nvSpPr>
        <p:spPr>
          <a:xfrm rot="60000">
            <a:off x="837654" y="3389126"/>
            <a:ext cx="6485468" cy="1980000"/>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3868" h="2658535">
                <a:moveTo>
                  <a:pt x="0" y="76200"/>
                </a:moveTo>
                <a:lnTo>
                  <a:pt x="3090334" y="0"/>
                </a:lnTo>
                <a:lnTo>
                  <a:pt x="5113868" y="2658535"/>
                </a:lnTo>
                <a:lnTo>
                  <a:pt x="1667933" y="2616200"/>
                </a:lnTo>
                <a:lnTo>
                  <a:pt x="0" y="76200"/>
                </a:lnTo>
                <a:close/>
              </a:path>
            </a:pathLst>
          </a:custGeom>
          <a:solidFill>
            <a:srgbClr val="ABF99B"/>
          </a:solid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960274" y="440267"/>
            <a:ext cx="43152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V</a:t>
            </a:r>
            <a:endParaRPr lang="ru-RU" sz="3200" b="1" i="1" dirty="0">
              <a:solidFill>
                <a:srgbClr val="0070C0"/>
              </a:solidFill>
              <a:latin typeface="ISOCPEUR" panose="020B0604020202020204" pitchFamily="34" charset="0"/>
            </a:endParaRPr>
          </a:p>
        </p:txBody>
      </p:sp>
      <p:sp>
        <p:nvSpPr>
          <p:cNvPr id="6" name="TextBox 5"/>
          <p:cNvSpPr txBox="1"/>
          <p:nvPr/>
        </p:nvSpPr>
        <p:spPr>
          <a:xfrm>
            <a:off x="5708477" y="4642600"/>
            <a:ext cx="424692" cy="584775"/>
          </a:xfrm>
          <a:prstGeom prst="rect">
            <a:avLst/>
          </a:prstGeom>
          <a:noFill/>
        </p:spPr>
        <p:txBody>
          <a:bodyPr wrap="square" rtlCol="0">
            <a:spAutoFit/>
          </a:bodyPr>
          <a:lstStyle/>
          <a:p>
            <a:r>
              <a:rPr lang="en-US" sz="3200" b="1" i="1" dirty="0" smtClean="0">
                <a:latin typeface="ISOCPEUR" panose="020B0604020202020204" pitchFamily="34" charset="0"/>
              </a:rPr>
              <a:t>a </a:t>
            </a:r>
            <a:endParaRPr lang="ru-RU" sz="3200" b="1" i="1" dirty="0">
              <a:latin typeface="ISOCPEUR" panose="020B0604020202020204" pitchFamily="34" charset="0"/>
            </a:endParaRPr>
          </a:p>
        </p:txBody>
      </p:sp>
      <p:sp>
        <p:nvSpPr>
          <p:cNvPr id="7" name="TextBox 6"/>
          <p:cNvSpPr txBox="1"/>
          <p:nvPr/>
        </p:nvSpPr>
        <p:spPr>
          <a:xfrm>
            <a:off x="1428536" y="1789190"/>
            <a:ext cx="537256" cy="584775"/>
          </a:xfrm>
          <a:prstGeom prst="rect">
            <a:avLst/>
          </a:prstGeom>
          <a:noFill/>
        </p:spPr>
        <p:txBody>
          <a:bodyPr wrap="square" rtlCol="0">
            <a:spAutoFit/>
          </a:bodyPr>
          <a:lstStyle/>
          <a:p>
            <a:r>
              <a:rPr lang="en-US" sz="3200" b="1" i="1" dirty="0">
                <a:latin typeface="ISOCPEUR" panose="020B0604020202020204" pitchFamily="34" charset="0"/>
              </a:rPr>
              <a:t>b</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cxnSp>
        <p:nvCxnSpPr>
          <p:cNvPr id="8" name="Прямая соединительная линия 7"/>
          <p:cNvCxnSpPr/>
          <p:nvPr/>
        </p:nvCxnSpPr>
        <p:spPr>
          <a:xfrm flipH="1" flipV="1">
            <a:off x="1390671" y="3393261"/>
            <a:ext cx="1544433" cy="1344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Прямая соединительная линия 8"/>
          <p:cNvCxnSpPr/>
          <p:nvPr/>
        </p:nvCxnSpPr>
        <p:spPr>
          <a:xfrm flipV="1">
            <a:off x="1428536" y="2368690"/>
            <a:ext cx="0" cy="10603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909151" y="4351775"/>
            <a:ext cx="537256" cy="584775"/>
          </a:xfrm>
          <a:prstGeom prst="rect">
            <a:avLst/>
          </a:prstGeom>
          <a:noFill/>
        </p:spPr>
        <p:txBody>
          <a:bodyPr wrap="square" rtlCol="0">
            <a:spAutoFit/>
          </a:bodyPr>
          <a:lstStyle/>
          <a:p>
            <a:r>
              <a:rPr lang="en-US" sz="3200" b="1" i="1" dirty="0" smtClean="0">
                <a:latin typeface="ISOCPEUR" panose="020B0604020202020204" pitchFamily="34" charset="0"/>
              </a:rPr>
              <a:t>b </a:t>
            </a:r>
            <a:endParaRPr lang="ru-RU" sz="3200" b="1" i="1" dirty="0">
              <a:latin typeface="ISOCPEUR" panose="020B0604020202020204" pitchFamily="34" charset="0"/>
            </a:endParaRPr>
          </a:p>
        </p:txBody>
      </p:sp>
      <p:cxnSp>
        <p:nvCxnSpPr>
          <p:cNvPr id="22" name="Прямая соединительная линия 21"/>
          <p:cNvCxnSpPr/>
          <p:nvPr/>
        </p:nvCxnSpPr>
        <p:spPr>
          <a:xfrm flipH="1" flipV="1">
            <a:off x="1432736" y="2431521"/>
            <a:ext cx="1544433" cy="134420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p:cNvCxnSpPr/>
          <p:nvPr/>
        </p:nvCxnSpPr>
        <p:spPr>
          <a:xfrm flipV="1">
            <a:off x="2977169" y="3709214"/>
            <a:ext cx="0" cy="10603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Овал 28"/>
          <p:cNvSpPr/>
          <p:nvPr/>
        </p:nvSpPr>
        <p:spPr>
          <a:xfrm>
            <a:off x="2905169" y="3662878"/>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TextBox 29"/>
          <p:cNvSpPr txBox="1"/>
          <p:nvPr/>
        </p:nvSpPr>
        <p:spPr>
          <a:xfrm>
            <a:off x="3097590" y="3415919"/>
            <a:ext cx="412711" cy="707886"/>
          </a:xfrm>
          <a:prstGeom prst="rect">
            <a:avLst/>
          </a:prstGeom>
          <a:noFill/>
        </p:spPr>
        <p:txBody>
          <a:bodyPr wrap="square" rtlCol="0">
            <a:spAutoFit/>
          </a:bodyPr>
          <a:lstStyle/>
          <a:p>
            <a:r>
              <a:rPr lang="en-US" sz="4000" dirty="0" smtClean="0">
                <a:latin typeface="ISOCPEUR" panose="020B0604020202020204" pitchFamily="34" charset="0"/>
              </a:rPr>
              <a:t>B</a:t>
            </a:r>
            <a:endParaRPr lang="ru-RU" sz="4000" dirty="0">
              <a:latin typeface="ISOCPEUR" panose="020B0604020202020204" pitchFamily="34" charset="0"/>
            </a:endParaRPr>
          </a:p>
        </p:txBody>
      </p:sp>
      <p:cxnSp>
        <p:nvCxnSpPr>
          <p:cNvPr id="31" name="Прямая соединительная линия 30"/>
          <p:cNvCxnSpPr/>
          <p:nvPr/>
        </p:nvCxnSpPr>
        <p:spPr>
          <a:xfrm flipH="1" flipV="1">
            <a:off x="3773513" y="3375342"/>
            <a:ext cx="1906012" cy="16272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Прямая соединительная линия 31"/>
          <p:cNvCxnSpPr/>
          <p:nvPr/>
        </p:nvCxnSpPr>
        <p:spPr>
          <a:xfrm flipH="1" flipV="1">
            <a:off x="3804614" y="1130326"/>
            <a:ext cx="1942393" cy="1724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Прямая соединительная линия 32"/>
          <p:cNvCxnSpPr/>
          <p:nvPr/>
        </p:nvCxnSpPr>
        <p:spPr>
          <a:xfrm flipH="1" flipV="1">
            <a:off x="5691418" y="2760133"/>
            <a:ext cx="5040" cy="2296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Прямая соединительная линия 33"/>
          <p:cNvCxnSpPr/>
          <p:nvPr/>
        </p:nvCxnSpPr>
        <p:spPr>
          <a:xfrm flipV="1">
            <a:off x="3795672" y="1113462"/>
            <a:ext cx="10295" cy="2256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5524963" y="2063605"/>
            <a:ext cx="482824" cy="707886"/>
          </a:xfrm>
          <a:prstGeom prst="rect">
            <a:avLst/>
          </a:prstGeom>
          <a:noFill/>
        </p:spPr>
        <p:txBody>
          <a:bodyPr wrap="none" rtlCol="0">
            <a:spAutoFit/>
          </a:bodyPr>
          <a:lstStyle/>
          <a:p>
            <a:r>
              <a:rPr lang="en-US" sz="4000" dirty="0">
                <a:latin typeface="ISOCPEUR" panose="020B0604020202020204" pitchFamily="34" charset="0"/>
              </a:rPr>
              <a:t>A</a:t>
            </a:r>
            <a:endParaRPr lang="ru-RU" sz="4000" dirty="0">
              <a:latin typeface="ISOCPEUR" panose="020B0604020202020204" pitchFamily="34" charset="0"/>
            </a:endParaRPr>
          </a:p>
        </p:txBody>
      </p:sp>
      <p:sp>
        <p:nvSpPr>
          <p:cNvPr id="40" name="TextBox 39"/>
          <p:cNvSpPr txBox="1"/>
          <p:nvPr/>
        </p:nvSpPr>
        <p:spPr>
          <a:xfrm>
            <a:off x="3796732" y="559148"/>
            <a:ext cx="630511" cy="584775"/>
          </a:xfrm>
          <a:prstGeom prst="rect">
            <a:avLst/>
          </a:prstGeom>
          <a:noFill/>
        </p:spPr>
        <p:txBody>
          <a:bodyPr wrap="square" rtlCol="0">
            <a:spAutoFit/>
          </a:bodyPr>
          <a:lstStyle/>
          <a:p>
            <a:r>
              <a:rPr lang="en-US" sz="3200" b="1" i="1" dirty="0">
                <a:latin typeface="ISOCPEUR" panose="020B0604020202020204" pitchFamily="34" charset="0"/>
              </a:rPr>
              <a:t>a</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41" name="TextBox 40"/>
          <p:cNvSpPr txBox="1"/>
          <p:nvPr/>
        </p:nvSpPr>
        <p:spPr>
          <a:xfrm>
            <a:off x="6250846" y="4866862"/>
            <a:ext cx="40427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H</a:t>
            </a:r>
            <a:endParaRPr lang="ru-RU" sz="3200" b="1" i="1" dirty="0">
              <a:solidFill>
                <a:srgbClr val="0070C0"/>
              </a:solidFill>
              <a:latin typeface="ISOCPEUR" panose="020B0604020202020204" pitchFamily="34" charset="0"/>
            </a:endParaRPr>
          </a:p>
        </p:txBody>
      </p:sp>
      <p:sp>
        <p:nvSpPr>
          <p:cNvPr id="42" name="TextBox 41"/>
          <p:cNvSpPr txBox="1"/>
          <p:nvPr/>
        </p:nvSpPr>
        <p:spPr>
          <a:xfrm>
            <a:off x="882482" y="5905413"/>
            <a:ext cx="51648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V</a:t>
            </a:r>
            <a:r>
              <a:rPr lang="uz-Cyrl-UZ" sz="2000" b="1" i="1" dirty="0" smtClean="0">
                <a:solidFill>
                  <a:srgbClr val="0070C0"/>
                </a:solidFill>
                <a:latin typeface="ISOCPEUR" panose="020B0604020202020204" pitchFamily="34" charset="0"/>
              </a:rPr>
              <a:t>1</a:t>
            </a:r>
            <a:endParaRPr lang="ru-RU" sz="2000" b="1" i="1" dirty="0">
              <a:solidFill>
                <a:srgbClr val="0070C0"/>
              </a:solidFill>
              <a:latin typeface="ISOCPEUR" panose="020B0604020202020204" pitchFamily="34" charset="0"/>
            </a:endParaRPr>
          </a:p>
        </p:txBody>
      </p:sp>
      <p:sp>
        <p:nvSpPr>
          <p:cNvPr id="43" name="Дуга 42"/>
          <p:cNvSpPr/>
          <p:nvPr/>
        </p:nvSpPr>
        <p:spPr>
          <a:xfrm rot="3355567">
            <a:off x="1847333" y="4747489"/>
            <a:ext cx="972000" cy="1476000"/>
          </a:xfrm>
          <a:prstGeom prst="arc">
            <a:avLst>
              <a:gd name="adj1" fmla="val 17380408"/>
              <a:gd name="adj2" fmla="val 2329839"/>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44" name="Дуга 43"/>
          <p:cNvSpPr/>
          <p:nvPr/>
        </p:nvSpPr>
        <p:spPr>
          <a:xfrm rot="3355567">
            <a:off x="6173140" y="4751303"/>
            <a:ext cx="972000" cy="1476000"/>
          </a:xfrm>
          <a:prstGeom prst="arc">
            <a:avLst>
              <a:gd name="adj1" fmla="val 17588791"/>
              <a:gd name="adj2" fmla="val 2329839"/>
            </a:avLst>
          </a:prstGeom>
          <a:ln w="57150">
            <a:solidFill>
              <a:srgbClr val="7030A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4" name="Овал 23"/>
          <p:cNvSpPr/>
          <p:nvPr/>
        </p:nvSpPr>
        <p:spPr>
          <a:xfrm>
            <a:off x="5588410" y="2742018"/>
            <a:ext cx="144000" cy="144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Овал 24"/>
          <p:cNvSpPr/>
          <p:nvPr/>
        </p:nvSpPr>
        <p:spPr>
          <a:xfrm>
            <a:off x="5619418" y="4952393"/>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TextBox 47"/>
          <p:cNvSpPr txBox="1"/>
          <p:nvPr/>
        </p:nvSpPr>
        <p:spPr>
          <a:xfrm>
            <a:off x="3882583" y="2888399"/>
            <a:ext cx="360676" cy="492443"/>
          </a:xfrm>
          <a:prstGeom prst="rect">
            <a:avLst/>
          </a:prstGeom>
          <a:noFill/>
        </p:spPr>
        <p:txBody>
          <a:bodyPr wrap="none" lIns="0" tIns="0" rIns="0" bIns="0" rtlCol="0">
            <a:spAutoFit/>
          </a:bodyPr>
          <a:lstStyle/>
          <a:p>
            <a:r>
              <a:rPr lang="en-US" sz="3200" i="1" dirty="0" smtClean="0">
                <a:latin typeface="ISOCPEUR" panose="020B0604020202020204" pitchFamily="34" charset="0"/>
              </a:rPr>
              <a:t>a</a:t>
            </a:r>
            <a:r>
              <a:rPr lang="en-US" sz="2800" i="1" dirty="0" smtClean="0">
                <a:latin typeface="ISOCPEUR" panose="020B0604020202020204" pitchFamily="34" charset="0"/>
              </a:rPr>
              <a:t>x</a:t>
            </a:r>
            <a:endParaRPr lang="ru-RU" sz="2800" i="1" dirty="0">
              <a:latin typeface="ISOCPEUR" panose="020B0604020202020204" pitchFamily="34" charset="0"/>
            </a:endParaRPr>
          </a:p>
        </p:txBody>
      </p:sp>
      <p:sp>
        <p:nvSpPr>
          <p:cNvPr id="49" name="TextBox 48"/>
          <p:cNvSpPr txBox="1"/>
          <p:nvPr/>
        </p:nvSpPr>
        <p:spPr>
          <a:xfrm>
            <a:off x="985309" y="2798598"/>
            <a:ext cx="695842" cy="492443"/>
          </a:xfrm>
          <a:prstGeom prst="rect">
            <a:avLst/>
          </a:prstGeom>
          <a:noFill/>
        </p:spPr>
        <p:txBody>
          <a:bodyPr wrap="square" lIns="0" tIns="0" rIns="0" bIns="0" rtlCol="0">
            <a:spAutoFit/>
          </a:bodyPr>
          <a:lstStyle/>
          <a:p>
            <a:r>
              <a:rPr lang="en-US" sz="3200" i="1" dirty="0" err="1" smtClean="0">
                <a:latin typeface="ISOCPEUR" panose="020B0604020202020204" pitchFamily="34" charset="0"/>
              </a:rPr>
              <a:t>b</a:t>
            </a:r>
            <a:r>
              <a:rPr lang="en-US" sz="2800" i="1" dirty="0" err="1" smtClean="0">
                <a:latin typeface="ISOCPEUR" panose="020B0604020202020204" pitchFamily="34" charset="0"/>
              </a:rPr>
              <a:t>x</a:t>
            </a:r>
            <a:endParaRPr lang="ru-RU" sz="2800" i="1" dirty="0">
              <a:latin typeface="ISOCPEUR" panose="020B0604020202020204" pitchFamily="34" charset="0"/>
            </a:endParaRPr>
          </a:p>
        </p:txBody>
      </p:sp>
      <p:cxnSp>
        <p:nvCxnSpPr>
          <p:cNvPr id="53" name="Прямая соединительная линия 52"/>
          <p:cNvCxnSpPr/>
          <p:nvPr/>
        </p:nvCxnSpPr>
        <p:spPr>
          <a:xfrm flipH="1" flipV="1">
            <a:off x="2150388" y="2995136"/>
            <a:ext cx="432516" cy="366644"/>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Прямая соединительная линия 53"/>
          <p:cNvCxnSpPr/>
          <p:nvPr/>
        </p:nvCxnSpPr>
        <p:spPr>
          <a:xfrm flipH="1">
            <a:off x="2965869" y="3986036"/>
            <a:ext cx="9423" cy="405822"/>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Прямая соединительная линия 54"/>
          <p:cNvCxnSpPr/>
          <p:nvPr/>
        </p:nvCxnSpPr>
        <p:spPr>
          <a:xfrm>
            <a:off x="5698178" y="3200238"/>
            <a:ext cx="5048" cy="51686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6" name="Прямая соединительная линия 55"/>
          <p:cNvCxnSpPr/>
          <p:nvPr/>
        </p:nvCxnSpPr>
        <p:spPr>
          <a:xfrm flipH="1" flipV="1">
            <a:off x="5147112" y="2283749"/>
            <a:ext cx="346907" cy="31520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Овал 9"/>
          <p:cNvSpPr/>
          <p:nvPr/>
        </p:nvSpPr>
        <p:spPr>
          <a:xfrm>
            <a:off x="1356536" y="2341185"/>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p:cNvSpPr/>
          <p:nvPr/>
        </p:nvSpPr>
        <p:spPr>
          <a:xfrm>
            <a:off x="2905169" y="4682857"/>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Овал 11"/>
          <p:cNvSpPr/>
          <p:nvPr/>
        </p:nvSpPr>
        <p:spPr>
          <a:xfrm>
            <a:off x="3729397" y="1038992"/>
            <a:ext cx="144000" cy="144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Прямоугольник 64"/>
          <p:cNvSpPr/>
          <p:nvPr/>
        </p:nvSpPr>
        <p:spPr>
          <a:xfrm>
            <a:off x="5398689" y="6259979"/>
            <a:ext cx="1072730" cy="523220"/>
          </a:xfrm>
          <a:prstGeom prst="rect">
            <a:avLst/>
          </a:prstGeom>
        </p:spPr>
        <p:txBody>
          <a:bodyPr wrap="none">
            <a:spAutoFit/>
          </a:bodyPr>
          <a:lstStyle/>
          <a:p>
            <a:r>
              <a:rPr lang="ru-RU" sz="2800" dirty="0" smtClean="0"/>
              <a:t>Рис.3 </a:t>
            </a:r>
            <a:endParaRPr lang="ru-RU" sz="2800" dirty="0"/>
          </a:p>
        </p:txBody>
      </p:sp>
      <p:cxnSp>
        <p:nvCxnSpPr>
          <p:cNvPr id="47" name="Прямая соединительная линия 46"/>
          <p:cNvCxnSpPr/>
          <p:nvPr/>
        </p:nvCxnSpPr>
        <p:spPr>
          <a:xfrm flipH="1" flipV="1">
            <a:off x="290273" y="3368393"/>
            <a:ext cx="5065333" cy="50776"/>
          </a:xfrm>
          <a:prstGeom prst="line">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0451" y="3200238"/>
            <a:ext cx="393056" cy="523220"/>
          </a:xfrm>
          <a:prstGeom prst="rect">
            <a:avLst/>
          </a:prstGeom>
          <a:noFill/>
        </p:spPr>
        <p:txBody>
          <a:bodyPr wrap="none" rtlCol="0">
            <a:spAutoFit/>
          </a:bodyPr>
          <a:lstStyle/>
          <a:p>
            <a:r>
              <a:rPr lang="en-US" sz="2800" b="1" dirty="0">
                <a:latin typeface="ISOCPEUR" panose="020B0604020202020204" pitchFamily="34" charset="0"/>
              </a:rPr>
              <a:t>X</a:t>
            </a:r>
            <a:endParaRPr lang="ru-RU" sz="2800" b="1" dirty="0">
              <a:latin typeface="ISOCPEUR" panose="020B0604020202020204" pitchFamily="34" charset="0"/>
            </a:endParaRPr>
          </a:p>
        </p:txBody>
      </p:sp>
      <p:sp>
        <p:nvSpPr>
          <p:cNvPr id="51" name="TextBox 50"/>
          <p:cNvSpPr txBox="1"/>
          <p:nvPr/>
        </p:nvSpPr>
        <p:spPr>
          <a:xfrm>
            <a:off x="4913257" y="2921640"/>
            <a:ext cx="346570" cy="523220"/>
          </a:xfrm>
          <a:prstGeom prst="rect">
            <a:avLst/>
          </a:prstGeom>
          <a:noFill/>
        </p:spPr>
        <p:txBody>
          <a:bodyPr wrap="none" rtlCol="0">
            <a:spAutoFit/>
          </a:bodyPr>
          <a:lstStyle/>
          <a:p>
            <a:r>
              <a:rPr lang="en-US" sz="2800" b="1" dirty="0">
                <a:latin typeface="ISOCPEUR" panose="020B0604020202020204" pitchFamily="34" charset="0"/>
              </a:rPr>
              <a:t>0</a:t>
            </a:r>
            <a:endParaRPr lang="ru-RU" sz="2800" b="1" dirty="0">
              <a:latin typeface="ISOCPEUR" panose="020B0604020202020204" pitchFamily="34" charset="0"/>
            </a:endParaRPr>
          </a:p>
        </p:txBody>
      </p:sp>
      <p:sp>
        <p:nvSpPr>
          <p:cNvPr id="45" name="Овал 44"/>
          <p:cNvSpPr/>
          <p:nvPr/>
        </p:nvSpPr>
        <p:spPr>
          <a:xfrm>
            <a:off x="1376637" y="3307954"/>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Овал 45"/>
          <p:cNvSpPr/>
          <p:nvPr/>
        </p:nvSpPr>
        <p:spPr>
          <a:xfrm>
            <a:off x="3731108" y="3309393"/>
            <a:ext cx="144000" cy="1440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Прямоугольник 1"/>
          <p:cNvSpPr/>
          <p:nvPr/>
        </p:nvSpPr>
        <p:spPr>
          <a:xfrm>
            <a:off x="7571232" y="228600"/>
            <a:ext cx="3763888" cy="5632311"/>
          </a:xfrm>
          <a:prstGeom prst="rect">
            <a:avLst/>
          </a:prstGeom>
        </p:spPr>
        <p:txBody>
          <a:bodyPr wrap="square">
            <a:spAutoFit/>
          </a:bodyPr>
          <a:lstStyle/>
          <a:p>
            <a:pPr>
              <a:spcAft>
                <a:spcPts val="0"/>
              </a:spcAft>
            </a:pPr>
            <a:r>
              <a:rPr lang="en-US" sz="2400" b="1" dirty="0">
                <a:solidFill>
                  <a:srgbClr val="FF0000"/>
                </a:solidFill>
                <a:latin typeface="Times New Roman" panose="02020603050405020304" pitchFamily="18" charset="0"/>
                <a:ea typeface="Times New Roman" panose="02020603050405020304" pitchFamily="18" charset="0"/>
              </a:rPr>
              <a:t>V</a:t>
            </a:r>
            <a:r>
              <a:rPr lang="ru-RU" sz="2400" dirty="0" smtClean="0">
                <a:latin typeface="Times New Roman" panose="02020603050405020304" pitchFamily="18" charset="0"/>
                <a:ea typeface="Times New Roman" panose="02020603050405020304" pitchFamily="18" charset="0"/>
              </a:rPr>
              <a:t>-фронтальная плоскость </a:t>
            </a:r>
            <a:r>
              <a:rPr lang="ru-RU" sz="2400" dirty="0">
                <a:latin typeface="Times New Roman" panose="02020603050405020304" pitchFamily="18" charset="0"/>
                <a:ea typeface="Times New Roman" panose="02020603050405020304" pitchFamily="18" charset="0"/>
              </a:rPr>
              <a:t>проекций.</a:t>
            </a:r>
          </a:p>
          <a:p>
            <a:pPr>
              <a:spcAft>
                <a:spcPts val="0"/>
              </a:spcAft>
            </a:pPr>
            <a:r>
              <a:rPr lang="en-US" sz="2400" b="1" dirty="0">
                <a:solidFill>
                  <a:srgbClr val="FF0000"/>
                </a:solidFill>
                <a:latin typeface="Times New Roman" panose="02020603050405020304" pitchFamily="18" charset="0"/>
                <a:ea typeface="Times New Roman" panose="02020603050405020304" pitchFamily="18" charset="0"/>
              </a:rPr>
              <a:t>H</a:t>
            </a:r>
            <a:r>
              <a:rPr lang="ru-RU" sz="2400" dirty="0">
                <a:latin typeface="Times New Roman" panose="02020603050405020304" pitchFamily="18" charset="0"/>
                <a:ea typeface="Times New Roman" panose="02020603050405020304" pitchFamily="18" charset="0"/>
              </a:rPr>
              <a:t>-горизонтальная плоскость проекций.</a:t>
            </a:r>
          </a:p>
          <a:p>
            <a:pPr algn="just">
              <a:spcAft>
                <a:spcPts val="0"/>
              </a:spcAft>
            </a:pPr>
            <a:r>
              <a:rPr lang="ru-RU" sz="2400" b="1" dirty="0">
                <a:solidFill>
                  <a:srgbClr val="FF0000"/>
                </a:solidFill>
                <a:latin typeface="Times New Roman" panose="02020603050405020304" pitchFamily="18" charset="0"/>
                <a:ea typeface="Times New Roman" panose="02020603050405020304" pitchFamily="18" charset="0"/>
              </a:rPr>
              <a:t>[</a:t>
            </a:r>
            <a:r>
              <a:rPr lang="en-US" sz="2400" b="1" dirty="0">
                <a:solidFill>
                  <a:srgbClr val="FF0000"/>
                </a:solidFill>
                <a:latin typeface="Times New Roman" panose="02020603050405020304" pitchFamily="18" charset="0"/>
                <a:ea typeface="Times New Roman" panose="02020603050405020304" pitchFamily="18" charset="0"/>
              </a:rPr>
              <a:t>OX</a:t>
            </a:r>
            <a:r>
              <a:rPr lang="ru-RU" sz="2400" b="1" dirty="0">
                <a:solidFill>
                  <a:srgbClr val="FF0000"/>
                </a:solidFill>
                <a:latin typeface="Times New Roman" panose="02020603050405020304" pitchFamily="18" charset="0"/>
                <a:ea typeface="Times New Roman" panose="02020603050405020304" pitchFamily="18" charset="0"/>
              </a:rPr>
              <a:t>]-</a:t>
            </a:r>
            <a:r>
              <a:rPr lang="ru-RU" sz="2400" dirty="0">
                <a:latin typeface="Times New Roman" panose="02020603050405020304" pitchFamily="18" charset="0"/>
                <a:ea typeface="Times New Roman" panose="02020603050405020304" pitchFamily="18" charset="0"/>
              </a:rPr>
              <a:t>ось вращения</a:t>
            </a:r>
          </a:p>
          <a:p>
            <a:pPr algn="just">
              <a:spcAft>
                <a:spcPts val="0"/>
              </a:spcAft>
            </a:pPr>
            <a:r>
              <a:rPr lang="ru-RU" sz="2400" b="1" dirty="0">
                <a:solidFill>
                  <a:srgbClr val="FF0000"/>
                </a:solidFill>
                <a:latin typeface="Times New Roman" panose="02020603050405020304" pitchFamily="18" charset="0"/>
                <a:ea typeface="Times New Roman" panose="02020603050405020304" pitchFamily="18" charset="0"/>
              </a:rPr>
              <a:t>А</a:t>
            </a:r>
            <a:r>
              <a:rPr lang="ru-RU" sz="2400" dirty="0">
                <a:latin typeface="Times New Roman" panose="02020603050405020304" pitchFamily="18" charset="0"/>
                <a:ea typeface="Times New Roman" panose="02020603050405020304" pitchFamily="18" charset="0"/>
              </a:rPr>
              <a:t> – пространственная точка.</a:t>
            </a:r>
          </a:p>
          <a:p>
            <a:pPr>
              <a:spcAft>
                <a:spcPts val="0"/>
              </a:spcAft>
            </a:pPr>
            <a:r>
              <a:rPr lang="en-US" sz="2400" b="1" dirty="0">
                <a:solidFill>
                  <a:srgbClr val="FF0000"/>
                </a:solidFill>
                <a:latin typeface="Times New Roman" panose="02020603050405020304" pitchFamily="18" charset="0"/>
                <a:ea typeface="Times New Roman" panose="02020603050405020304" pitchFamily="18" charset="0"/>
              </a:rPr>
              <a:t>a</a:t>
            </a:r>
            <a:r>
              <a:rPr lang="en-US" sz="2400" b="1" dirty="0">
                <a:solidFill>
                  <a:srgbClr val="FF0000"/>
                </a:solidFill>
                <a:latin typeface="Times New Roman" panose="02020603050405020304" pitchFamily="18" charset="0"/>
                <a:ea typeface="Times New Roman" panose="02020603050405020304" pitchFamily="18" charset="0"/>
                <a:sym typeface="Symbol" panose="05050102010706020507" pitchFamily="18" charset="2"/>
              </a:rPr>
              <a:t></a:t>
            </a:r>
            <a:r>
              <a:rPr lang="ru-RU" sz="2400" dirty="0">
                <a:latin typeface="Times New Roman" panose="02020603050405020304" pitchFamily="18" charset="0"/>
                <a:ea typeface="Times New Roman" panose="02020603050405020304" pitchFamily="18" charset="0"/>
              </a:rPr>
              <a:t>- фронтальная проекция </a:t>
            </a:r>
          </a:p>
          <a:p>
            <a:pPr>
              <a:spcAft>
                <a:spcPts val="0"/>
              </a:spcAft>
            </a:pPr>
            <a:r>
              <a:rPr lang="ru-RU" sz="2400" dirty="0">
                <a:latin typeface="Times New Roman" panose="02020603050405020304" pitchFamily="18" charset="0"/>
                <a:ea typeface="Times New Roman" panose="02020603050405020304" pitchFamily="18" charset="0"/>
              </a:rPr>
              <a:t>пространственной точки </a:t>
            </a:r>
            <a:r>
              <a:rPr lang="ru-RU" sz="2400" b="1" dirty="0">
                <a:latin typeface="Times New Roman" panose="02020603050405020304" pitchFamily="18" charset="0"/>
                <a:ea typeface="Times New Roman" panose="02020603050405020304" pitchFamily="18" charset="0"/>
              </a:rPr>
              <a:t>А.</a:t>
            </a:r>
            <a:endParaRPr lang="ru-RU" sz="2400" dirty="0">
              <a:latin typeface="Times New Roman" panose="02020603050405020304" pitchFamily="18" charset="0"/>
              <a:ea typeface="Times New Roman" panose="02020603050405020304" pitchFamily="18" charset="0"/>
            </a:endParaRPr>
          </a:p>
          <a:p>
            <a:pPr>
              <a:spcAft>
                <a:spcPts val="0"/>
              </a:spcAft>
            </a:pPr>
            <a:r>
              <a:rPr lang="en-US" sz="2400" b="1" dirty="0">
                <a:solidFill>
                  <a:srgbClr val="FF0000"/>
                </a:solidFill>
                <a:latin typeface="Times New Roman" panose="02020603050405020304" pitchFamily="18" charset="0"/>
                <a:ea typeface="Times New Roman" panose="02020603050405020304" pitchFamily="18" charset="0"/>
              </a:rPr>
              <a:t>a</a:t>
            </a:r>
            <a:r>
              <a:rPr lang="ru-RU" sz="2400" dirty="0">
                <a:latin typeface="Times New Roman" panose="02020603050405020304" pitchFamily="18" charset="0"/>
                <a:ea typeface="Times New Roman" panose="02020603050405020304" pitchFamily="18" charset="0"/>
              </a:rPr>
              <a:t> – горизонтальная проекция </a:t>
            </a:r>
          </a:p>
          <a:p>
            <a:pPr>
              <a:spcAft>
                <a:spcPts val="0"/>
              </a:spcAft>
            </a:pPr>
            <a:r>
              <a:rPr lang="ru-RU" sz="2400" dirty="0">
                <a:latin typeface="Times New Roman" panose="02020603050405020304" pitchFamily="18" charset="0"/>
                <a:ea typeface="Times New Roman" panose="02020603050405020304" pitchFamily="18" charset="0"/>
              </a:rPr>
              <a:t>пространственной точки </a:t>
            </a:r>
            <a:r>
              <a:rPr lang="ru-RU" sz="2400" b="1" dirty="0">
                <a:latin typeface="Times New Roman" panose="02020603050405020304" pitchFamily="18" charset="0"/>
                <a:ea typeface="Times New Roman" panose="02020603050405020304" pitchFamily="18" charset="0"/>
              </a:rPr>
              <a:t>А</a:t>
            </a:r>
            <a:r>
              <a:rPr lang="ru-RU" sz="2400" dirty="0">
                <a:latin typeface="Times New Roman" panose="02020603050405020304" pitchFamily="18" charset="0"/>
                <a:ea typeface="Times New Roman" panose="02020603050405020304" pitchFamily="18" charset="0"/>
              </a:rPr>
              <a:t>.</a:t>
            </a:r>
          </a:p>
          <a:p>
            <a:pPr>
              <a:spcAft>
                <a:spcPts val="0"/>
              </a:spcAft>
            </a:pPr>
            <a:r>
              <a:rPr lang="en-US" sz="2400" b="1" dirty="0">
                <a:solidFill>
                  <a:srgbClr val="FF0000"/>
                </a:solidFill>
                <a:latin typeface="Times New Roman" panose="02020603050405020304" pitchFamily="18" charset="0"/>
                <a:ea typeface="Times New Roman" panose="02020603050405020304" pitchFamily="18" charset="0"/>
              </a:rPr>
              <a:t>a</a:t>
            </a:r>
            <a:r>
              <a:rPr lang="en-US" sz="2400" b="1" baseline="-25000" dirty="0">
                <a:solidFill>
                  <a:srgbClr val="FF0000"/>
                </a:solidFill>
                <a:latin typeface="Times New Roman" panose="02020603050405020304" pitchFamily="18" charset="0"/>
                <a:ea typeface="Times New Roman" panose="02020603050405020304" pitchFamily="18" charset="0"/>
              </a:rPr>
              <a:t>x</a:t>
            </a:r>
            <a:r>
              <a:rPr lang="en-US" sz="2400" b="1" baseline="-25000" dirty="0">
                <a:latin typeface="Times New Roman" panose="02020603050405020304" pitchFamily="18" charset="0"/>
                <a:ea typeface="Times New Roman" panose="02020603050405020304" pitchFamily="18" charset="0"/>
              </a:rPr>
              <a:t> </a:t>
            </a:r>
            <a:r>
              <a:rPr lang="ru-RU" sz="2400" dirty="0">
                <a:latin typeface="Times New Roman" panose="02020603050405020304" pitchFamily="18" charset="0"/>
                <a:ea typeface="Times New Roman" panose="02020603050405020304" pitchFamily="18" charset="0"/>
              </a:rPr>
              <a:t>– </a:t>
            </a:r>
            <a:r>
              <a:rPr lang="ru-RU" sz="2400" dirty="0">
                <a:solidFill>
                  <a:srgbClr val="000000"/>
                </a:solidFill>
                <a:latin typeface="Times New Roman" panose="02020603050405020304" pitchFamily="18" charset="0"/>
                <a:ea typeface="Times New Roman" panose="02020603050405020304" pitchFamily="18" charset="0"/>
              </a:rPr>
              <a:t>значение пространственной точки </a:t>
            </a:r>
            <a:r>
              <a:rPr lang="ru-RU" sz="2400" b="1" dirty="0">
                <a:solidFill>
                  <a:srgbClr val="000000"/>
                </a:solidFill>
                <a:latin typeface="Times New Roman" panose="02020603050405020304" pitchFamily="18" charset="0"/>
                <a:ea typeface="Times New Roman" panose="02020603050405020304" pitchFamily="18" charset="0"/>
              </a:rPr>
              <a:t>А</a:t>
            </a:r>
            <a:r>
              <a:rPr lang="ru-RU" sz="2400" dirty="0">
                <a:solidFill>
                  <a:srgbClr val="000000"/>
                </a:solidFill>
                <a:latin typeface="Times New Roman" panose="02020603050405020304" pitchFamily="18" charset="0"/>
                <a:ea typeface="Times New Roman" panose="02020603050405020304" pitchFamily="18" charset="0"/>
              </a:rPr>
              <a:t> по оси проекции </a:t>
            </a:r>
            <a:r>
              <a:rPr lang="ru-RU" sz="2400" b="1" dirty="0">
                <a:solidFill>
                  <a:srgbClr val="000000"/>
                </a:solidFill>
                <a:latin typeface="Times New Roman" panose="02020603050405020304" pitchFamily="18" charset="0"/>
                <a:ea typeface="Times New Roman" panose="02020603050405020304" pitchFamily="18" charset="0"/>
              </a:rPr>
              <a:t>х</a:t>
            </a:r>
            <a:r>
              <a:rPr lang="ru-RU" sz="2400" dirty="0">
                <a:solidFill>
                  <a:srgbClr val="000000"/>
                </a:solidFill>
                <a:latin typeface="Times New Roman" panose="02020603050405020304" pitchFamily="18" charset="0"/>
                <a:ea typeface="Times New Roman" panose="02020603050405020304" pitchFamily="18" charset="0"/>
              </a:rPr>
              <a:t> .</a:t>
            </a:r>
            <a:endParaRPr lang="ru-RU"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2649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heel(1)">
                                      <p:cBhvr>
                                        <p:cTn id="19" dur="20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fade">
                                      <p:cBhvr>
                                        <p:cTn id="24" dur="1000"/>
                                        <p:tgtEl>
                                          <p:spTgt spid="41"/>
                                        </p:tgtEl>
                                      </p:cBhvr>
                                    </p:animEffect>
                                    <p:anim calcmode="lin" valueType="num">
                                      <p:cBhvr>
                                        <p:cTn id="25" dur="1000" fill="hold"/>
                                        <p:tgtEl>
                                          <p:spTgt spid="41"/>
                                        </p:tgtEl>
                                        <p:attrNameLst>
                                          <p:attrName>ppt_x</p:attrName>
                                        </p:attrNameLst>
                                      </p:cBhvr>
                                      <p:tavLst>
                                        <p:tav tm="0">
                                          <p:val>
                                            <p:strVal val="#ppt_x"/>
                                          </p:val>
                                        </p:tav>
                                        <p:tav tm="100000">
                                          <p:val>
                                            <p:strVal val="#ppt_x"/>
                                          </p:val>
                                        </p:tav>
                                      </p:tavLst>
                                    </p:anim>
                                    <p:anim calcmode="lin" valueType="num">
                                      <p:cBhvr>
                                        <p:cTn id="26"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6" presetClass="entr" presetSubtype="0" fill="hold" grpId="0" nodeType="clickEffect">
                                  <p:stCondLst>
                                    <p:cond delay="0"/>
                                  </p:stCondLst>
                                  <p:childTnLst>
                                    <p:set>
                                      <p:cBhvr>
                                        <p:cTn id="36" dur="1" fill="hold">
                                          <p:stCondLst>
                                            <p:cond delay="0"/>
                                          </p:stCondLst>
                                        </p:cTn>
                                        <p:tgtEl>
                                          <p:spTgt spid="50"/>
                                        </p:tgtEl>
                                        <p:attrNameLst>
                                          <p:attrName>style.visibility</p:attrName>
                                        </p:attrNameLst>
                                      </p:cBhvr>
                                      <p:to>
                                        <p:strVal val="visible"/>
                                      </p:to>
                                    </p:set>
                                    <p:animEffect transition="in" filter="wipe(down)">
                                      <p:cBhvr>
                                        <p:cTn id="37" dur="580">
                                          <p:stCondLst>
                                            <p:cond delay="0"/>
                                          </p:stCondLst>
                                        </p:cTn>
                                        <p:tgtEl>
                                          <p:spTgt spid="50"/>
                                        </p:tgtEl>
                                      </p:cBhvr>
                                    </p:animEffect>
                                    <p:anim calcmode="lin" valueType="num">
                                      <p:cBhvr>
                                        <p:cTn id="38"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39"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0"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41"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42"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43" dur="26">
                                          <p:stCondLst>
                                            <p:cond delay="650"/>
                                          </p:stCondLst>
                                        </p:cTn>
                                        <p:tgtEl>
                                          <p:spTgt spid="50"/>
                                        </p:tgtEl>
                                      </p:cBhvr>
                                      <p:to x="100000" y="60000"/>
                                    </p:animScale>
                                    <p:animScale>
                                      <p:cBhvr>
                                        <p:cTn id="44" dur="166" decel="50000">
                                          <p:stCondLst>
                                            <p:cond delay="676"/>
                                          </p:stCondLst>
                                        </p:cTn>
                                        <p:tgtEl>
                                          <p:spTgt spid="50"/>
                                        </p:tgtEl>
                                      </p:cBhvr>
                                      <p:to x="100000" y="100000"/>
                                    </p:animScale>
                                    <p:animScale>
                                      <p:cBhvr>
                                        <p:cTn id="45" dur="26">
                                          <p:stCondLst>
                                            <p:cond delay="1312"/>
                                          </p:stCondLst>
                                        </p:cTn>
                                        <p:tgtEl>
                                          <p:spTgt spid="50"/>
                                        </p:tgtEl>
                                      </p:cBhvr>
                                      <p:to x="100000" y="80000"/>
                                    </p:animScale>
                                    <p:animScale>
                                      <p:cBhvr>
                                        <p:cTn id="46" dur="166" decel="50000">
                                          <p:stCondLst>
                                            <p:cond delay="1338"/>
                                          </p:stCondLst>
                                        </p:cTn>
                                        <p:tgtEl>
                                          <p:spTgt spid="50"/>
                                        </p:tgtEl>
                                      </p:cBhvr>
                                      <p:to x="100000" y="100000"/>
                                    </p:animScale>
                                    <p:animScale>
                                      <p:cBhvr>
                                        <p:cTn id="47" dur="26">
                                          <p:stCondLst>
                                            <p:cond delay="1642"/>
                                          </p:stCondLst>
                                        </p:cTn>
                                        <p:tgtEl>
                                          <p:spTgt spid="50"/>
                                        </p:tgtEl>
                                      </p:cBhvr>
                                      <p:to x="100000" y="90000"/>
                                    </p:animScale>
                                    <p:animScale>
                                      <p:cBhvr>
                                        <p:cTn id="48" dur="166" decel="50000">
                                          <p:stCondLst>
                                            <p:cond delay="1668"/>
                                          </p:stCondLst>
                                        </p:cTn>
                                        <p:tgtEl>
                                          <p:spTgt spid="50"/>
                                        </p:tgtEl>
                                      </p:cBhvr>
                                      <p:to x="100000" y="100000"/>
                                    </p:animScale>
                                    <p:animScale>
                                      <p:cBhvr>
                                        <p:cTn id="49" dur="26">
                                          <p:stCondLst>
                                            <p:cond delay="1808"/>
                                          </p:stCondLst>
                                        </p:cTn>
                                        <p:tgtEl>
                                          <p:spTgt spid="50"/>
                                        </p:tgtEl>
                                      </p:cBhvr>
                                      <p:to x="100000" y="95000"/>
                                    </p:animScale>
                                    <p:animScale>
                                      <p:cBhvr>
                                        <p:cTn id="50" dur="166" decel="50000">
                                          <p:stCondLst>
                                            <p:cond delay="1834"/>
                                          </p:stCondLst>
                                        </p:cTn>
                                        <p:tgtEl>
                                          <p:spTgt spid="50"/>
                                        </p:tgtEl>
                                      </p:cBhvr>
                                      <p:to x="100000" y="100000"/>
                                    </p:animScale>
                                  </p:childTnLst>
                                </p:cTn>
                              </p:par>
                              <p:par>
                                <p:cTn id="51" presetID="26"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wipe(down)">
                                      <p:cBhvr>
                                        <p:cTn id="53" dur="580">
                                          <p:stCondLst>
                                            <p:cond delay="0"/>
                                          </p:stCondLst>
                                        </p:cTn>
                                        <p:tgtEl>
                                          <p:spTgt spid="51"/>
                                        </p:tgtEl>
                                      </p:cBhvr>
                                    </p:animEffect>
                                    <p:anim calcmode="lin" valueType="num">
                                      <p:cBhvr>
                                        <p:cTn id="54"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59" dur="26">
                                          <p:stCondLst>
                                            <p:cond delay="650"/>
                                          </p:stCondLst>
                                        </p:cTn>
                                        <p:tgtEl>
                                          <p:spTgt spid="51"/>
                                        </p:tgtEl>
                                      </p:cBhvr>
                                      <p:to x="100000" y="60000"/>
                                    </p:animScale>
                                    <p:animScale>
                                      <p:cBhvr>
                                        <p:cTn id="60" dur="166" decel="50000">
                                          <p:stCondLst>
                                            <p:cond delay="676"/>
                                          </p:stCondLst>
                                        </p:cTn>
                                        <p:tgtEl>
                                          <p:spTgt spid="51"/>
                                        </p:tgtEl>
                                      </p:cBhvr>
                                      <p:to x="100000" y="100000"/>
                                    </p:animScale>
                                    <p:animScale>
                                      <p:cBhvr>
                                        <p:cTn id="61" dur="26">
                                          <p:stCondLst>
                                            <p:cond delay="1312"/>
                                          </p:stCondLst>
                                        </p:cTn>
                                        <p:tgtEl>
                                          <p:spTgt spid="51"/>
                                        </p:tgtEl>
                                      </p:cBhvr>
                                      <p:to x="100000" y="80000"/>
                                    </p:animScale>
                                    <p:animScale>
                                      <p:cBhvr>
                                        <p:cTn id="62" dur="166" decel="50000">
                                          <p:stCondLst>
                                            <p:cond delay="1338"/>
                                          </p:stCondLst>
                                        </p:cTn>
                                        <p:tgtEl>
                                          <p:spTgt spid="51"/>
                                        </p:tgtEl>
                                      </p:cBhvr>
                                      <p:to x="100000" y="100000"/>
                                    </p:animScale>
                                    <p:animScale>
                                      <p:cBhvr>
                                        <p:cTn id="63" dur="26">
                                          <p:stCondLst>
                                            <p:cond delay="1642"/>
                                          </p:stCondLst>
                                        </p:cTn>
                                        <p:tgtEl>
                                          <p:spTgt spid="51"/>
                                        </p:tgtEl>
                                      </p:cBhvr>
                                      <p:to x="100000" y="90000"/>
                                    </p:animScale>
                                    <p:animScale>
                                      <p:cBhvr>
                                        <p:cTn id="64" dur="166" decel="50000">
                                          <p:stCondLst>
                                            <p:cond delay="1668"/>
                                          </p:stCondLst>
                                        </p:cTn>
                                        <p:tgtEl>
                                          <p:spTgt spid="51"/>
                                        </p:tgtEl>
                                      </p:cBhvr>
                                      <p:to x="100000" y="100000"/>
                                    </p:animScale>
                                    <p:animScale>
                                      <p:cBhvr>
                                        <p:cTn id="65" dur="26">
                                          <p:stCondLst>
                                            <p:cond delay="1808"/>
                                          </p:stCondLst>
                                        </p:cTn>
                                        <p:tgtEl>
                                          <p:spTgt spid="51"/>
                                        </p:tgtEl>
                                      </p:cBhvr>
                                      <p:to x="100000" y="95000"/>
                                    </p:animScale>
                                    <p:animScale>
                                      <p:cBhvr>
                                        <p:cTn id="66" dur="166" decel="50000">
                                          <p:stCondLst>
                                            <p:cond delay="1834"/>
                                          </p:stCondLst>
                                        </p:cTn>
                                        <p:tgtEl>
                                          <p:spTgt spid="51"/>
                                        </p:tgtEl>
                                      </p:cBhvr>
                                      <p:to x="100000" y="100000"/>
                                    </p:animScale>
                                  </p:childTnLst>
                                </p:cTn>
                              </p:par>
                              <p:par>
                                <p:cTn id="67" presetID="26"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wipe(down)">
                                      <p:cBhvr>
                                        <p:cTn id="69" dur="580">
                                          <p:stCondLst>
                                            <p:cond delay="0"/>
                                          </p:stCondLst>
                                        </p:cTn>
                                        <p:tgtEl>
                                          <p:spTgt spid="47"/>
                                        </p:tgtEl>
                                      </p:cBhvr>
                                    </p:animEffect>
                                    <p:anim calcmode="lin" valueType="num">
                                      <p:cBhvr>
                                        <p:cTn id="70" dur="1822" tmFilter="0,0; 0.14,0.36; 0.43,0.73; 0.71,0.91; 1.0,1.0">
                                          <p:stCondLst>
                                            <p:cond delay="0"/>
                                          </p:stCondLst>
                                        </p:cTn>
                                        <p:tgtEl>
                                          <p:spTgt spid="47"/>
                                        </p:tgtEl>
                                        <p:attrNameLst>
                                          <p:attrName>ppt_x</p:attrName>
                                        </p:attrNameLst>
                                      </p:cBhvr>
                                      <p:tavLst>
                                        <p:tav tm="0">
                                          <p:val>
                                            <p:strVal val="#ppt_x-0.25"/>
                                          </p:val>
                                        </p:tav>
                                        <p:tav tm="100000">
                                          <p:val>
                                            <p:strVal val="#ppt_x"/>
                                          </p:val>
                                        </p:tav>
                                      </p:tavLst>
                                    </p:anim>
                                    <p:anim calcmode="lin" valueType="num">
                                      <p:cBhvr>
                                        <p:cTn id="71" dur="664" tmFilter="0.0,0.0; 0.25,0.07; 0.50,0.2; 0.75,0.467; 1.0,1.0">
                                          <p:stCondLst>
                                            <p:cond delay="0"/>
                                          </p:stCondLst>
                                        </p:cTn>
                                        <p:tgtEl>
                                          <p:spTgt spid="47"/>
                                        </p:tgtEl>
                                        <p:attrNameLst>
                                          <p:attrName>ppt_y</p:attrName>
                                        </p:attrNameLst>
                                      </p:cBhvr>
                                      <p:tavLst>
                                        <p:tav tm="0" fmla="#ppt_y-sin(pi*$)/3">
                                          <p:val>
                                            <p:fltVal val="0.5"/>
                                          </p:val>
                                        </p:tav>
                                        <p:tav tm="100000">
                                          <p:val>
                                            <p:fltVal val="1"/>
                                          </p:val>
                                        </p:tav>
                                      </p:tavLst>
                                    </p:anim>
                                    <p:anim calcmode="lin" valueType="num">
                                      <p:cBhvr>
                                        <p:cTn id="72" dur="664" tmFilter="0, 0; 0.125,0.2665; 0.25,0.4; 0.375,0.465; 0.5,0.5;  0.625,0.535; 0.75,0.6; 0.875,0.7335; 1,1">
                                          <p:stCondLst>
                                            <p:cond delay="664"/>
                                          </p:stCondLst>
                                        </p:cTn>
                                        <p:tgtEl>
                                          <p:spTgt spid="47"/>
                                        </p:tgtEl>
                                        <p:attrNameLst>
                                          <p:attrName>ppt_y</p:attrName>
                                        </p:attrNameLst>
                                      </p:cBhvr>
                                      <p:tavLst>
                                        <p:tav tm="0" fmla="#ppt_y-sin(pi*$)/9">
                                          <p:val>
                                            <p:fltVal val="0"/>
                                          </p:val>
                                        </p:tav>
                                        <p:tav tm="100000">
                                          <p:val>
                                            <p:fltVal val="1"/>
                                          </p:val>
                                        </p:tav>
                                      </p:tavLst>
                                    </p:anim>
                                    <p:anim calcmode="lin" valueType="num">
                                      <p:cBhvr>
                                        <p:cTn id="73" dur="332" tmFilter="0, 0; 0.125,0.2665; 0.25,0.4; 0.375,0.465; 0.5,0.5;  0.625,0.535; 0.75,0.6; 0.875,0.7335; 1,1">
                                          <p:stCondLst>
                                            <p:cond delay="1324"/>
                                          </p:stCondLst>
                                        </p:cTn>
                                        <p:tgtEl>
                                          <p:spTgt spid="47"/>
                                        </p:tgtEl>
                                        <p:attrNameLst>
                                          <p:attrName>ppt_y</p:attrName>
                                        </p:attrNameLst>
                                      </p:cBhvr>
                                      <p:tavLst>
                                        <p:tav tm="0" fmla="#ppt_y-sin(pi*$)/27">
                                          <p:val>
                                            <p:fltVal val="0"/>
                                          </p:val>
                                        </p:tav>
                                        <p:tav tm="100000">
                                          <p:val>
                                            <p:fltVal val="1"/>
                                          </p:val>
                                        </p:tav>
                                      </p:tavLst>
                                    </p:anim>
                                    <p:anim calcmode="lin" valueType="num">
                                      <p:cBhvr>
                                        <p:cTn id="74" dur="164" tmFilter="0, 0; 0.125,0.2665; 0.25,0.4; 0.375,0.465; 0.5,0.5;  0.625,0.535; 0.75,0.6; 0.875,0.7335; 1,1">
                                          <p:stCondLst>
                                            <p:cond delay="1656"/>
                                          </p:stCondLst>
                                        </p:cTn>
                                        <p:tgtEl>
                                          <p:spTgt spid="47"/>
                                        </p:tgtEl>
                                        <p:attrNameLst>
                                          <p:attrName>ppt_y</p:attrName>
                                        </p:attrNameLst>
                                      </p:cBhvr>
                                      <p:tavLst>
                                        <p:tav tm="0" fmla="#ppt_y-sin(pi*$)/81">
                                          <p:val>
                                            <p:fltVal val="0"/>
                                          </p:val>
                                        </p:tav>
                                        <p:tav tm="100000">
                                          <p:val>
                                            <p:fltVal val="1"/>
                                          </p:val>
                                        </p:tav>
                                      </p:tavLst>
                                    </p:anim>
                                    <p:animScale>
                                      <p:cBhvr>
                                        <p:cTn id="75" dur="26">
                                          <p:stCondLst>
                                            <p:cond delay="650"/>
                                          </p:stCondLst>
                                        </p:cTn>
                                        <p:tgtEl>
                                          <p:spTgt spid="47"/>
                                        </p:tgtEl>
                                      </p:cBhvr>
                                      <p:to x="100000" y="60000"/>
                                    </p:animScale>
                                    <p:animScale>
                                      <p:cBhvr>
                                        <p:cTn id="76" dur="166" decel="50000">
                                          <p:stCondLst>
                                            <p:cond delay="676"/>
                                          </p:stCondLst>
                                        </p:cTn>
                                        <p:tgtEl>
                                          <p:spTgt spid="47"/>
                                        </p:tgtEl>
                                      </p:cBhvr>
                                      <p:to x="100000" y="100000"/>
                                    </p:animScale>
                                    <p:animScale>
                                      <p:cBhvr>
                                        <p:cTn id="77" dur="26">
                                          <p:stCondLst>
                                            <p:cond delay="1312"/>
                                          </p:stCondLst>
                                        </p:cTn>
                                        <p:tgtEl>
                                          <p:spTgt spid="47"/>
                                        </p:tgtEl>
                                      </p:cBhvr>
                                      <p:to x="100000" y="80000"/>
                                    </p:animScale>
                                    <p:animScale>
                                      <p:cBhvr>
                                        <p:cTn id="78" dur="166" decel="50000">
                                          <p:stCondLst>
                                            <p:cond delay="1338"/>
                                          </p:stCondLst>
                                        </p:cTn>
                                        <p:tgtEl>
                                          <p:spTgt spid="47"/>
                                        </p:tgtEl>
                                      </p:cBhvr>
                                      <p:to x="100000" y="100000"/>
                                    </p:animScale>
                                    <p:animScale>
                                      <p:cBhvr>
                                        <p:cTn id="79" dur="26">
                                          <p:stCondLst>
                                            <p:cond delay="1642"/>
                                          </p:stCondLst>
                                        </p:cTn>
                                        <p:tgtEl>
                                          <p:spTgt spid="47"/>
                                        </p:tgtEl>
                                      </p:cBhvr>
                                      <p:to x="100000" y="90000"/>
                                    </p:animScale>
                                    <p:animScale>
                                      <p:cBhvr>
                                        <p:cTn id="80" dur="166" decel="50000">
                                          <p:stCondLst>
                                            <p:cond delay="1668"/>
                                          </p:stCondLst>
                                        </p:cTn>
                                        <p:tgtEl>
                                          <p:spTgt spid="47"/>
                                        </p:tgtEl>
                                      </p:cBhvr>
                                      <p:to x="100000" y="100000"/>
                                    </p:animScale>
                                    <p:animScale>
                                      <p:cBhvr>
                                        <p:cTn id="81" dur="26">
                                          <p:stCondLst>
                                            <p:cond delay="1808"/>
                                          </p:stCondLst>
                                        </p:cTn>
                                        <p:tgtEl>
                                          <p:spTgt spid="47"/>
                                        </p:tgtEl>
                                      </p:cBhvr>
                                      <p:to x="100000" y="95000"/>
                                    </p:animScale>
                                    <p:animScale>
                                      <p:cBhvr>
                                        <p:cTn id="82" dur="166" decel="50000">
                                          <p:stCondLst>
                                            <p:cond delay="1834"/>
                                          </p:stCondLst>
                                        </p:cTn>
                                        <p:tgtEl>
                                          <p:spTgt spid="47"/>
                                        </p:tgtEl>
                                      </p:cBhvr>
                                      <p:to x="100000" y="100000"/>
                                    </p:animScale>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6"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wipe(down)">
                                      <p:cBhvr>
                                        <p:cTn id="93" dur="580">
                                          <p:stCondLst>
                                            <p:cond delay="0"/>
                                          </p:stCondLst>
                                        </p:cTn>
                                        <p:tgtEl>
                                          <p:spTgt spid="39"/>
                                        </p:tgtEl>
                                      </p:cBhvr>
                                    </p:animEffect>
                                    <p:anim calcmode="lin" valueType="num">
                                      <p:cBhvr>
                                        <p:cTn id="94" dur="1822" tmFilter="0,0; 0.14,0.36; 0.43,0.73; 0.71,0.91; 1.0,1.0">
                                          <p:stCondLst>
                                            <p:cond delay="0"/>
                                          </p:stCondLst>
                                        </p:cTn>
                                        <p:tgtEl>
                                          <p:spTgt spid="39"/>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9"/>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9"/>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9"/>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9"/>
                                        </p:tgtEl>
                                        <p:attrNameLst>
                                          <p:attrName>ppt_y</p:attrName>
                                        </p:attrNameLst>
                                      </p:cBhvr>
                                      <p:tavLst>
                                        <p:tav tm="0" fmla="#ppt_y-sin(pi*$)/81">
                                          <p:val>
                                            <p:fltVal val="0"/>
                                          </p:val>
                                        </p:tav>
                                        <p:tav tm="100000">
                                          <p:val>
                                            <p:fltVal val="1"/>
                                          </p:val>
                                        </p:tav>
                                      </p:tavLst>
                                    </p:anim>
                                    <p:animScale>
                                      <p:cBhvr>
                                        <p:cTn id="99" dur="26">
                                          <p:stCondLst>
                                            <p:cond delay="650"/>
                                          </p:stCondLst>
                                        </p:cTn>
                                        <p:tgtEl>
                                          <p:spTgt spid="39"/>
                                        </p:tgtEl>
                                      </p:cBhvr>
                                      <p:to x="100000" y="60000"/>
                                    </p:animScale>
                                    <p:animScale>
                                      <p:cBhvr>
                                        <p:cTn id="100" dur="166" decel="50000">
                                          <p:stCondLst>
                                            <p:cond delay="676"/>
                                          </p:stCondLst>
                                        </p:cTn>
                                        <p:tgtEl>
                                          <p:spTgt spid="39"/>
                                        </p:tgtEl>
                                      </p:cBhvr>
                                      <p:to x="100000" y="100000"/>
                                    </p:animScale>
                                    <p:animScale>
                                      <p:cBhvr>
                                        <p:cTn id="101" dur="26">
                                          <p:stCondLst>
                                            <p:cond delay="1312"/>
                                          </p:stCondLst>
                                        </p:cTn>
                                        <p:tgtEl>
                                          <p:spTgt spid="39"/>
                                        </p:tgtEl>
                                      </p:cBhvr>
                                      <p:to x="100000" y="80000"/>
                                    </p:animScale>
                                    <p:animScale>
                                      <p:cBhvr>
                                        <p:cTn id="102" dur="166" decel="50000">
                                          <p:stCondLst>
                                            <p:cond delay="1338"/>
                                          </p:stCondLst>
                                        </p:cTn>
                                        <p:tgtEl>
                                          <p:spTgt spid="39"/>
                                        </p:tgtEl>
                                      </p:cBhvr>
                                      <p:to x="100000" y="100000"/>
                                    </p:animScale>
                                    <p:animScale>
                                      <p:cBhvr>
                                        <p:cTn id="103" dur="26">
                                          <p:stCondLst>
                                            <p:cond delay="1642"/>
                                          </p:stCondLst>
                                        </p:cTn>
                                        <p:tgtEl>
                                          <p:spTgt spid="39"/>
                                        </p:tgtEl>
                                      </p:cBhvr>
                                      <p:to x="100000" y="90000"/>
                                    </p:animScale>
                                    <p:animScale>
                                      <p:cBhvr>
                                        <p:cTn id="104" dur="166" decel="50000">
                                          <p:stCondLst>
                                            <p:cond delay="1668"/>
                                          </p:stCondLst>
                                        </p:cTn>
                                        <p:tgtEl>
                                          <p:spTgt spid="39"/>
                                        </p:tgtEl>
                                      </p:cBhvr>
                                      <p:to x="100000" y="100000"/>
                                    </p:animScale>
                                    <p:animScale>
                                      <p:cBhvr>
                                        <p:cTn id="105" dur="26">
                                          <p:stCondLst>
                                            <p:cond delay="1808"/>
                                          </p:stCondLst>
                                        </p:cTn>
                                        <p:tgtEl>
                                          <p:spTgt spid="39"/>
                                        </p:tgtEl>
                                      </p:cBhvr>
                                      <p:to x="100000" y="95000"/>
                                    </p:animScale>
                                    <p:animScale>
                                      <p:cBhvr>
                                        <p:cTn id="106" dur="166" decel="50000">
                                          <p:stCondLst>
                                            <p:cond delay="1834"/>
                                          </p:stCondLst>
                                        </p:cTn>
                                        <p:tgtEl>
                                          <p:spTgt spid="39"/>
                                        </p:tgtEl>
                                      </p:cBhvr>
                                      <p:to x="100000" y="100000"/>
                                    </p:animScale>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500" fill="hold"/>
                                        <p:tgtEl>
                                          <p:spTgt spid="33"/>
                                        </p:tgtEl>
                                        <p:attrNameLst>
                                          <p:attrName>ppt_x</p:attrName>
                                        </p:attrNameLst>
                                      </p:cBhvr>
                                      <p:tavLst>
                                        <p:tav tm="0">
                                          <p:val>
                                            <p:strVal val="#ppt_x"/>
                                          </p:val>
                                        </p:tav>
                                        <p:tav tm="100000">
                                          <p:val>
                                            <p:strVal val="#ppt_x"/>
                                          </p:val>
                                        </p:tav>
                                      </p:tavLst>
                                    </p:anim>
                                    <p:anim calcmode="lin" valueType="num">
                                      <p:cBhvr additive="base">
                                        <p:cTn id="112"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nodeType="clickEffect">
                                  <p:stCondLst>
                                    <p:cond delay="0"/>
                                  </p:stCondLst>
                                  <p:childTnLst>
                                    <p:set>
                                      <p:cBhvr>
                                        <p:cTn id="116" dur="1" fill="hold">
                                          <p:stCondLst>
                                            <p:cond delay="0"/>
                                          </p:stCondLst>
                                        </p:cTn>
                                        <p:tgtEl>
                                          <p:spTgt spid="55"/>
                                        </p:tgtEl>
                                        <p:attrNameLst>
                                          <p:attrName>style.visibility</p:attrName>
                                        </p:attrNameLst>
                                      </p:cBhvr>
                                      <p:to>
                                        <p:strVal val="visible"/>
                                      </p:to>
                                    </p:set>
                                    <p:animEffect transition="in" filter="circle(in)">
                                      <p:cBhvr>
                                        <p:cTn id="117" dur="2000"/>
                                        <p:tgtEl>
                                          <p:spTgt spid="55"/>
                                        </p:tgtEl>
                                      </p:cBhvr>
                                    </p:animEffect>
                                  </p:childTnLst>
                                </p:cTn>
                              </p:par>
                            </p:childTnLst>
                          </p:cTn>
                        </p:par>
                      </p:childTnLst>
                    </p:cTn>
                  </p:par>
                  <p:par>
                    <p:cTn id="118" fill="hold">
                      <p:stCondLst>
                        <p:cond delay="indefinite"/>
                      </p:stCondLst>
                      <p:childTnLst>
                        <p:par>
                          <p:cTn id="119" fill="hold">
                            <p:stCondLst>
                              <p:cond delay="0"/>
                            </p:stCondLst>
                            <p:childTnLst>
                              <p:par>
                                <p:cTn id="120" presetID="2" presetClass="entr" presetSubtype="4" fill="hold" grpId="0" nodeType="clickEffect">
                                  <p:stCondLst>
                                    <p:cond delay="0"/>
                                  </p:stCondLst>
                                  <p:childTnLst>
                                    <p:set>
                                      <p:cBhvr>
                                        <p:cTn id="121" dur="1" fill="hold">
                                          <p:stCondLst>
                                            <p:cond delay="0"/>
                                          </p:stCondLst>
                                        </p:cTn>
                                        <p:tgtEl>
                                          <p:spTgt spid="25"/>
                                        </p:tgtEl>
                                        <p:attrNameLst>
                                          <p:attrName>style.visibility</p:attrName>
                                        </p:attrNameLst>
                                      </p:cBhvr>
                                      <p:to>
                                        <p:strVal val="visible"/>
                                      </p:to>
                                    </p:set>
                                    <p:anim calcmode="lin" valueType="num">
                                      <p:cBhvr additive="base">
                                        <p:cTn id="122" dur="500" fill="hold"/>
                                        <p:tgtEl>
                                          <p:spTgt spid="25"/>
                                        </p:tgtEl>
                                        <p:attrNameLst>
                                          <p:attrName>ppt_x</p:attrName>
                                        </p:attrNameLst>
                                      </p:cBhvr>
                                      <p:tavLst>
                                        <p:tav tm="0">
                                          <p:val>
                                            <p:strVal val="#ppt_x"/>
                                          </p:val>
                                        </p:tav>
                                        <p:tav tm="100000">
                                          <p:val>
                                            <p:strVal val="#ppt_x"/>
                                          </p:val>
                                        </p:tav>
                                      </p:tavLst>
                                    </p:anim>
                                    <p:anim calcmode="lin" valueType="num">
                                      <p:cBhvr additive="base">
                                        <p:cTn id="123" dur="500" fill="hold"/>
                                        <p:tgtEl>
                                          <p:spTgt spid="25"/>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6"/>
                                        </p:tgtEl>
                                        <p:attrNameLst>
                                          <p:attrName>style.visibility</p:attrName>
                                        </p:attrNameLst>
                                      </p:cBhvr>
                                      <p:to>
                                        <p:strVal val="visible"/>
                                      </p:to>
                                    </p:set>
                                    <p:anim calcmode="lin" valueType="num">
                                      <p:cBhvr additive="base">
                                        <p:cTn id="126" dur="500" fill="hold"/>
                                        <p:tgtEl>
                                          <p:spTgt spid="6"/>
                                        </p:tgtEl>
                                        <p:attrNameLst>
                                          <p:attrName>ppt_x</p:attrName>
                                        </p:attrNameLst>
                                      </p:cBhvr>
                                      <p:tavLst>
                                        <p:tav tm="0">
                                          <p:val>
                                            <p:strVal val="#ppt_x"/>
                                          </p:val>
                                        </p:tav>
                                        <p:tav tm="100000">
                                          <p:val>
                                            <p:strVal val="#ppt_x"/>
                                          </p:val>
                                        </p:tav>
                                      </p:tavLst>
                                    </p:anim>
                                    <p:anim calcmode="lin" valueType="num">
                                      <p:cBhvr additive="base">
                                        <p:cTn id="1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wipe(down)">
                                      <p:cBhvr>
                                        <p:cTn id="132" dur="500"/>
                                        <p:tgtEl>
                                          <p:spTgt spid="46"/>
                                        </p:tgtEl>
                                      </p:cBhvr>
                                    </p:animEffect>
                                  </p:childTnLst>
                                </p:cTn>
                              </p:par>
                              <p:par>
                                <p:cTn id="133" presetID="22" presetClass="entr" presetSubtype="4" fill="hold" grpId="0" nodeType="withEffect">
                                  <p:stCondLst>
                                    <p:cond delay="0"/>
                                  </p:stCondLst>
                                  <p:childTnLst>
                                    <p:set>
                                      <p:cBhvr>
                                        <p:cTn id="134" dur="1" fill="hold">
                                          <p:stCondLst>
                                            <p:cond delay="0"/>
                                          </p:stCondLst>
                                        </p:cTn>
                                        <p:tgtEl>
                                          <p:spTgt spid="48"/>
                                        </p:tgtEl>
                                        <p:attrNameLst>
                                          <p:attrName>style.visibility</p:attrName>
                                        </p:attrNameLst>
                                      </p:cBhvr>
                                      <p:to>
                                        <p:strVal val="visible"/>
                                      </p:to>
                                    </p:set>
                                    <p:animEffect transition="in" filter="wipe(down)">
                                      <p:cBhvr>
                                        <p:cTn id="135" dur="500"/>
                                        <p:tgtEl>
                                          <p:spTgt spid="48"/>
                                        </p:tgtEl>
                                      </p:cBhvr>
                                    </p:animEffect>
                                  </p:childTnLst>
                                </p:cTn>
                              </p:par>
                              <p:par>
                                <p:cTn id="136" presetID="22" presetClass="entr" presetSubtype="4" fill="hold" nodeType="withEffect">
                                  <p:stCondLst>
                                    <p:cond delay="0"/>
                                  </p:stCondLst>
                                  <p:childTnLst>
                                    <p:set>
                                      <p:cBhvr>
                                        <p:cTn id="137" dur="1" fill="hold">
                                          <p:stCondLst>
                                            <p:cond delay="0"/>
                                          </p:stCondLst>
                                        </p:cTn>
                                        <p:tgtEl>
                                          <p:spTgt spid="31"/>
                                        </p:tgtEl>
                                        <p:attrNameLst>
                                          <p:attrName>style.visibility</p:attrName>
                                        </p:attrNameLst>
                                      </p:cBhvr>
                                      <p:to>
                                        <p:strVal val="visible"/>
                                      </p:to>
                                    </p:set>
                                    <p:animEffect transition="in" filter="wipe(down)">
                                      <p:cBhvr>
                                        <p:cTn id="138" dur="500"/>
                                        <p:tgtEl>
                                          <p:spTgt spid="31"/>
                                        </p:tgtEl>
                                      </p:cBhvr>
                                    </p:animEffect>
                                  </p:childTnLst>
                                </p:cTn>
                              </p:par>
                            </p:childTnLst>
                          </p:cTn>
                        </p:par>
                      </p:childTnLst>
                    </p:cTn>
                  </p:par>
                  <p:par>
                    <p:cTn id="139" fill="hold">
                      <p:stCondLst>
                        <p:cond delay="indefinite"/>
                      </p:stCondLst>
                      <p:childTnLst>
                        <p:par>
                          <p:cTn id="140" fill="hold">
                            <p:stCondLst>
                              <p:cond delay="0"/>
                            </p:stCondLst>
                            <p:childTnLst>
                              <p:par>
                                <p:cTn id="141" presetID="6" presetClass="entr" presetSubtype="16" fill="hold" nodeType="clickEffect">
                                  <p:stCondLst>
                                    <p:cond delay="0"/>
                                  </p:stCondLst>
                                  <p:childTnLst>
                                    <p:set>
                                      <p:cBhvr>
                                        <p:cTn id="142" dur="1" fill="hold">
                                          <p:stCondLst>
                                            <p:cond delay="0"/>
                                          </p:stCondLst>
                                        </p:cTn>
                                        <p:tgtEl>
                                          <p:spTgt spid="34"/>
                                        </p:tgtEl>
                                        <p:attrNameLst>
                                          <p:attrName>style.visibility</p:attrName>
                                        </p:attrNameLst>
                                      </p:cBhvr>
                                      <p:to>
                                        <p:strVal val="visible"/>
                                      </p:to>
                                    </p:set>
                                    <p:animEffect transition="in" filter="circle(in)">
                                      <p:cBhvr>
                                        <p:cTn id="143" dur="2000"/>
                                        <p:tgtEl>
                                          <p:spTgt spid="34"/>
                                        </p:tgtEl>
                                      </p:cBhvr>
                                    </p:animEffect>
                                  </p:childTnLst>
                                </p:cTn>
                              </p:par>
                              <p:par>
                                <p:cTn id="144" presetID="6" presetClass="entr" presetSubtype="16" fill="hold" nodeType="withEffect">
                                  <p:stCondLst>
                                    <p:cond delay="0"/>
                                  </p:stCondLst>
                                  <p:childTnLst>
                                    <p:set>
                                      <p:cBhvr>
                                        <p:cTn id="145" dur="1" fill="hold">
                                          <p:stCondLst>
                                            <p:cond delay="0"/>
                                          </p:stCondLst>
                                        </p:cTn>
                                        <p:tgtEl>
                                          <p:spTgt spid="56"/>
                                        </p:tgtEl>
                                        <p:attrNameLst>
                                          <p:attrName>style.visibility</p:attrName>
                                        </p:attrNameLst>
                                      </p:cBhvr>
                                      <p:to>
                                        <p:strVal val="visible"/>
                                      </p:to>
                                    </p:set>
                                    <p:animEffect transition="in" filter="circle(in)">
                                      <p:cBhvr>
                                        <p:cTn id="146" dur="2000"/>
                                        <p:tgtEl>
                                          <p:spTgt spid="56"/>
                                        </p:tgtEl>
                                      </p:cBhvr>
                                    </p:animEffect>
                                  </p:childTnLst>
                                </p:cTn>
                              </p:par>
                              <p:par>
                                <p:cTn id="147" presetID="6" presetClass="entr" presetSubtype="16" fill="hold" nodeType="withEffect">
                                  <p:stCondLst>
                                    <p:cond delay="0"/>
                                  </p:stCondLst>
                                  <p:childTnLst>
                                    <p:set>
                                      <p:cBhvr>
                                        <p:cTn id="148" dur="1" fill="hold">
                                          <p:stCondLst>
                                            <p:cond delay="0"/>
                                          </p:stCondLst>
                                        </p:cTn>
                                        <p:tgtEl>
                                          <p:spTgt spid="32"/>
                                        </p:tgtEl>
                                        <p:attrNameLst>
                                          <p:attrName>style.visibility</p:attrName>
                                        </p:attrNameLst>
                                      </p:cBhvr>
                                      <p:to>
                                        <p:strVal val="visible"/>
                                      </p:to>
                                    </p:set>
                                    <p:animEffect transition="in" filter="circle(in)">
                                      <p:cBhvr>
                                        <p:cTn id="149" dur="2000"/>
                                        <p:tgtEl>
                                          <p:spTgt spid="32"/>
                                        </p:tgtEl>
                                      </p:cBhvr>
                                    </p:animEffect>
                                  </p:childTnLst>
                                </p:cTn>
                              </p:par>
                            </p:childTnLst>
                          </p:cTn>
                        </p:par>
                      </p:childTnLst>
                    </p:cTn>
                  </p:par>
                  <p:par>
                    <p:cTn id="150" fill="hold">
                      <p:stCondLst>
                        <p:cond delay="indefinite"/>
                      </p:stCondLst>
                      <p:childTnLst>
                        <p:par>
                          <p:cTn id="151" fill="hold">
                            <p:stCondLst>
                              <p:cond delay="0"/>
                            </p:stCondLst>
                            <p:childTnLst>
                              <p:par>
                                <p:cTn id="152" presetID="2" presetClass="entr" presetSubtype="4" fill="hold" grpId="0" nodeType="clickEffect">
                                  <p:stCondLst>
                                    <p:cond delay="0"/>
                                  </p:stCondLst>
                                  <p:childTnLst>
                                    <p:set>
                                      <p:cBhvr>
                                        <p:cTn id="153" dur="1" fill="hold">
                                          <p:stCondLst>
                                            <p:cond delay="0"/>
                                          </p:stCondLst>
                                        </p:cTn>
                                        <p:tgtEl>
                                          <p:spTgt spid="12"/>
                                        </p:tgtEl>
                                        <p:attrNameLst>
                                          <p:attrName>style.visibility</p:attrName>
                                        </p:attrNameLst>
                                      </p:cBhvr>
                                      <p:to>
                                        <p:strVal val="visible"/>
                                      </p:to>
                                    </p:set>
                                    <p:anim calcmode="lin" valueType="num">
                                      <p:cBhvr additive="base">
                                        <p:cTn id="154" dur="500" fill="hold"/>
                                        <p:tgtEl>
                                          <p:spTgt spid="12"/>
                                        </p:tgtEl>
                                        <p:attrNameLst>
                                          <p:attrName>ppt_x</p:attrName>
                                        </p:attrNameLst>
                                      </p:cBhvr>
                                      <p:tavLst>
                                        <p:tav tm="0">
                                          <p:val>
                                            <p:strVal val="#ppt_x"/>
                                          </p:val>
                                        </p:tav>
                                        <p:tav tm="100000">
                                          <p:val>
                                            <p:strVal val="#ppt_x"/>
                                          </p:val>
                                        </p:tav>
                                      </p:tavLst>
                                    </p:anim>
                                    <p:anim calcmode="lin" valueType="num">
                                      <p:cBhvr additive="base">
                                        <p:cTn id="155" dur="500" fill="hold"/>
                                        <p:tgtEl>
                                          <p:spTgt spid="12"/>
                                        </p:tgtEl>
                                        <p:attrNameLst>
                                          <p:attrName>ppt_y</p:attrName>
                                        </p:attrNameLst>
                                      </p:cBhvr>
                                      <p:tavLst>
                                        <p:tav tm="0">
                                          <p:val>
                                            <p:strVal val="1+#ppt_h/2"/>
                                          </p:val>
                                        </p:tav>
                                        <p:tav tm="100000">
                                          <p:val>
                                            <p:strVal val="#ppt_y"/>
                                          </p:val>
                                        </p:tav>
                                      </p:tavLst>
                                    </p:anim>
                                  </p:childTnLst>
                                </p:cTn>
                              </p:par>
                              <p:par>
                                <p:cTn id="156" presetID="2" presetClass="entr" presetSubtype="4" fill="hold" grpId="0" nodeType="withEffect">
                                  <p:stCondLst>
                                    <p:cond delay="0"/>
                                  </p:stCondLst>
                                  <p:childTnLst>
                                    <p:set>
                                      <p:cBhvr>
                                        <p:cTn id="157" dur="1" fill="hold">
                                          <p:stCondLst>
                                            <p:cond delay="0"/>
                                          </p:stCondLst>
                                        </p:cTn>
                                        <p:tgtEl>
                                          <p:spTgt spid="40"/>
                                        </p:tgtEl>
                                        <p:attrNameLst>
                                          <p:attrName>style.visibility</p:attrName>
                                        </p:attrNameLst>
                                      </p:cBhvr>
                                      <p:to>
                                        <p:strVal val="visible"/>
                                      </p:to>
                                    </p:set>
                                    <p:anim calcmode="lin" valueType="num">
                                      <p:cBhvr additive="base">
                                        <p:cTn id="158" dur="500" fill="hold"/>
                                        <p:tgtEl>
                                          <p:spTgt spid="40"/>
                                        </p:tgtEl>
                                        <p:attrNameLst>
                                          <p:attrName>ppt_x</p:attrName>
                                        </p:attrNameLst>
                                      </p:cBhvr>
                                      <p:tavLst>
                                        <p:tav tm="0">
                                          <p:val>
                                            <p:strVal val="#ppt_x"/>
                                          </p:val>
                                        </p:tav>
                                        <p:tav tm="100000">
                                          <p:val>
                                            <p:strVal val="#ppt_x"/>
                                          </p:val>
                                        </p:tav>
                                      </p:tavLst>
                                    </p:anim>
                                    <p:anim calcmode="lin" valueType="num">
                                      <p:cBhvr additive="base">
                                        <p:cTn id="159"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60" fill="hold">
                      <p:stCondLst>
                        <p:cond delay="indefinite"/>
                      </p:stCondLst>
                      <p:childTnLst>
                        <p:par>
                          <p:cTn id="161" fill="hold">
                            <p:stCondLst>
                              <p:cond delay="0"/>
                            </p:stCondLst>
                            <p:childTnLst>
                              <p:par>
                                <p:cTn id="162" presetID="26" presetClass="entr" presetSubtype="0" fill="hold" grpId="0" nodeType="clickEffect">
                                  <p:stCondLst>
                                    <p:cond delay="0"/>
                                  </p:stCondLst>
                                  <p:childTnLst>
                                    <p:set>
                                      <p:cBhvr>
                                        <p:cTn id="163" dur="1" fill="hold">
                                          <p:stCondLst>
                                            <p:cond delay="0"/>
                                          </p:stCondLst>
                                        </p:cTn>
                                        <p:tgtEl>
                                          <p:spTgt spid="29"/>
                                        </p:tgtEl>
                                        <p:attrNameLst>
                                          <p:attrName>style.visibility</p:attrName>
                                        </p:attrNameLst>
                                      </p:cBhvr>
                                      <p:to>
                                        <p:strVal val="visible"/>
                                      </p:to>
                                    </p:set>
                                    <p:animEffect transition="in" filter="wipe(down)">
                                      <p:cBhvr>
                                        <p:cTn id="164" dur="580">
                                          <p:stCondLst>
                                            <p:cond delay="0"/>
                                          </p:stCondLst>
                                        </p:cTn>
                                        <p:tgtEl>
                                          <p:spTgt spid="29"/>
                                        </p:tgtEl>
                                      </p:cBhvr>
                                    </p:animEffect>
                                    <p:anim calcmode="lin" valueType="num">
                                      <p:cBhvr>
                                        <p:cTn id="165" dur="1822" tmFilter="0,0; 0.14,0.36; 0.43,0.73; 0.71,0.91; 1.0,1.0">
                                          <p:stCondLst>
                                            <p:cond delay="0"/>
                                          </p:stCondLst>
                                        </p:cTn>
                                        <p:tgtEl>
                                          <p:spTgt spid="29"/>
                                        </p:tgtEl>
                                        <p:attrNameLst>
                                          <p:attrName>ppt_x</p:attrName>
                                        </p:attrNameLst>
                                      </p:cBhvr>
                                      <p:tavLst>
                                        <p:tav tm="0">
                                          <p:val>
                                            <p:strVal val="#ppt_x-0.25"/>
                                          </p:val>
                                        </p:tav>
                                        <p:tav tm="100000">
                                          <p:val>
                                            <p:strVal val="#ppt_x"/>
                                          </p:val>
                                        </p:tav>
                                      </p:tavLst>
                                    </p:anim>
                                    <p:anim calcmode="lin" valueType="num">
                                      <p:cBhvr>
                                        <p:cTn id="166" dur="664" tmFilter="0.0,0.0; 0.25,0.07; 0.50,0.2; 0.75,0.467; 1.0,1.0">
                                          <p:stCondLst>
                                            <p:cond delay="0"/>
                                          </p:stCondLst>
                                        </p:cTn>
                                        <p:tgtEl>
                                          <p:spTgt spid="29"/>
                                        </p:tgtEl>
                                        <p:attrNameLst>
                                          <p:attrName>ppt_y</p:attrName>
                                        </p:attrNameLst>
                                      </p:cBhvr>
                                      <p:tavLst>
                                        <p:tav tm="0" fmla="#ppt_y-sin(pi*$)/3">
                                          <p:val>
                                            <p:fltVal val="0.5"/>
                                          </p:val>
                                        </p:tav>
                                        <p:tav tm="100000">
                                          <p:val>
                                            <p:fltVal val="1"/>
                                          </p:val>
                                        </p:tav>
                                      </p:tavLst>
                                    </p:anim>
                                    <p:anim calcmode="lin" valueType="num">
                                      <p:cBhvr>
                                        <p:cTn id="167" dur="664" tmFilter="0, 0; 0.125,0.2665; 0.25,0.4; 0.375,0.465; 0.5,0.5;  0.625,0.535; 0.75,0.6; 0.875,0.7335; 1,1">
                                          <p:stCondLst>
                                            <p:cond delay="664"/>
                                          </p:stCondLst>
                                        </p:cTn>
                                        <p:tgtEl>
                                          <p:spTgt spid="29"/>
                                        </p:tgtEl>
                                        <p:attrNameLst>
                                          <p:attrName>ppt_y</p:attrName>
                                        </p:attrNameLst>
                                      </p:cBhvr>
                                      <p:tavLst>
                                        <p:tav tm="0" fmla="#ppt_y-sin(pi*$)/9">
                                          <p:val>
                                            <p:fltVal val="0"/>
                                          </p:val>
                                        </p:tav>
                                        <p:tav tm="100000">
                                          <p:val>
                                            <p:fltVal val="1"/>
                                          </p:val>
                                        </p:tav>
                                      </p:tavLst>
                                    </p:anim>
                                    <p:anim calcmode="lin" valueType="num">
                                      <p:cBhvr>
                                        <p:cTn id="168" dur="332" tmFilter="0, 0; 0.125,0.2665; 0.25,0.4; 0.375,0.465; 0.5,0.5;  0.625,0.535; 0.75,0.6; 0.875,0.7335; 1,1">
                                          <p:stCondLst>
                                            <p:cond delay="1324"/>
                                          </p:stCondLst>
                                        </p:cTn>
                                        <p:tgtEl>
                                          <p:spTgt spid="29"/>
                                        </p:tgtEl>
                                        <p:attrNameLst>
                                          <p:attrName>ppt_y</p:attrName>
                                        </p:attrNameLst>
                                      </p:cBhvr>
                                      <p:tavLst>
                                        <p:tav tm="0" fmla="#ppt_y-sin(pi*$)/27">
                                          <p:val>
                                            <p:fltVal val="0"/>
                                          </p:val>
                                        </p:tav>
                                        <p:tav tm="100000">
                                          <p:val>
                                            <p:fltVal val="1"/>
                                          </p:val>
                                        </p:tav>
                                      </p:tavLst>
                                    </p:anim>
                                    <p:anim calcmode="lin" valueType="num">
                                      <p:cBhvr>
                                        <p:cTn id="169" dur="164" tmFilter="0, 0; 0.125,0.2665; 0.25,0.4; 0.375,0.465; 0.5,0.5;  0.625,0.535; 0.75,0.6; 0.875,0.7335; 1,1">
                                          <p:stCondLst>
                                            <p:cond delay="1656"/>
                                          </p:stCondLst>
                                        </p:cTn>
                                        <p:tgtEl>
                                          <p:spTgt spid="29"/>
                                        </p:tgtEl>
                                        <p:attrNameLst>
                                          <p:attrName>ppt_y</p:attrName>
                                        </p:attrNameLst>
                                      </p:cBhvr>
                                      <p:tavLst>
                                        <p:tav tm="0" fmla="#ppt_y-sin(pi*$)/81">
                                          <p:val>
                                            <p:fltVal val="0"/>
                                          </p:val>
                                        </p:tav>
                                        <p:tav tm="100000">
                                          <p:val>
                                            <p:fltVal val="1"/>
                                          </p:val>
                                        </p:tav>
                                      </p:tavLst>
                                    </p:anim>
                                    <p:animScale>
                                      <p:cBhvr>
                                        <p:cTn id="170" dur="26">
                                          <p:stCondLst>
                                            <p:cond delay="650"/>
                                          </p:stCondLst>
                                        </p:cTn>
                                        <p:tgtEl>
                                          <p:spTgt spid="29"/>
                                        </p:tgtEl>
                                      </p:cBhvr>
                                      <p:to x="100000" y="60000"/>
                                    </p:animScale>
                                    <p:animScale>
                                      <p:cBhvr>
                                        <p:cTn id="171" dur="166" decel="50000">
                                          <p:stCondLst>
                                            <p:cond delay="676"/>
                                          </p:stCondLst>
                                        </p:cTn>
                                        <p:tgtEl>
                                          <p:spTgt spid="29"/>
                                        </p:tgtEl>
                                      </p:cBhvr>
                                      <p:to x="100000" y="100000"/>
                                    </p:animScale>
                                    <p:animScale>
                                      <p:cBhvr>
                                        <p:cTn id="172" dur="26">
                                          <p:stCondLst>
                                            <p:cond delay="1312"/>
                                          </p:stCondLst>
                                        </p:cTn>
                                        <p:tgtEl>
                                          <p:spTgt spid="29"/>
                                        </p:tgtEl>
                                      </p:cBhvr>
                                      <p:to x="100000" y="80000"/>
                                    </p:animScale>
                                    <p:animScale>
                                      <p:cBhvr>
                                        <p:cTn id="173" dur="166" decel="50000">
                                          <p:stCondLst>
                                            <p:cond delay="1338"/>
                                          </p:stCondLst>
                                        </p:cTn>
                                        <p:tgtEl>
                                          <p:spTgt spid="29"/>
                                        </p:tgtEl>
                                      </p:cBhvr>
                                      <p:to x="100000" y="100000"/>
                                    </p:animScale>
                                    <p:animScale>
                                      <p:cBhvr>
                                        <p:cTn id="174" dur="26">
                                          <p:stCondLst>
                                            <p:cond delay="1642"/>
                                          </p:stCondLst>
                                        </p:cTn>
                                        <p:tgtEl>
                                          <p:spTgt spid="29"/>
                                        </p:tgtEl>
                                      </p:cBhvr>
                                      <p:to x="100000" y="90000"/>
                                    </p:animScale>
                                    <p:animScale>
                                      <p:cBhvr>
                                        <p:cTn id="175" dur="166" decel="50000">
                                          <p:stCondLst>
                                            <p:cond delay="1668"/>
                                          </p:stCondLst>
                                        </p:cTn>
                                        <p:tgtEl>
                                          <p:spTgt spid="29"/>
                                        </p:tgtEl>
                                      </p:cBhvr>
                                      <p:to x="100000" y="100000"/>
                                    </p:animScale>
                                    <p:animScale>
                                      <p:cBhvr>
                                        <p:cTn id="176" dur="26">
                                          <p:stCondLst>
                                            <p:cond delay="1808"/>
                                          </p:stCondLst>
                                        </p:cTn>
                                        <p:tgtEl>
                                          <p:spTgt spid="29"/>
                                        </p:tgtEl>
                                      </p:cBhvr>
                                      <p:to x="100000" y="95000"/>
                                    </p:animScale>
                                    <p:animScale>
                                      <p:cBhvr>
                                        <p:cTn id="177" dur="166" decel="50000">
                                          <p:stCondLst>
                                            <p:cond delay="1834"/>
                                          </p:stCondLst>
                                        </p:cTn>
                                        <p:tgtEl>
                                          <p:spTgt spid="29"/>
                                        </p:tgtEl>
                                      </p:cBhvr>
                                      <p:to x="100000" y="100000"/>
                                    </p:animScale>
                                  </p:childTnLst>
                                </p:cTn>
                              </p:par>
                              <p:par>
                                <p:cTn id="178" presetID="26" presetClass="entr" presetSubtype="0" fill="hold" grpId="0" nodeType="withEffect">
                                  <p:stCondLst>
                                    <p:cond delay="0"/>
                                  </p:stCondLst>
                                  <p:childTnLst>
                                    <p:set>
                                      <p:cBhvr>
                                        <p:cTn id="179" dur="1" fill="hold">
                                          <p:stCondLst>
                                            <p:cond delay="0"/>
                                          </p:stCondLst>
                                        </p:cTn>
                                        <p:tgtEl>
                                          <p:spTgt spid="30"/>
                                        </p:tgtEl>
                                        <p:attrNameLst>
                                          <p:attrName>style.visibility</p:attrName>
                                        </p:attrNameLst>
                                      </p:cBhvr>
                                      <p:to>
                                        <p:strVal val="visible"/>
                                      </p:to>
                                    </p:set>
                                    <p:animEffect transition="in" filter="wipe(down)">
                                      <p:cBhvr>
                                        <p:cTn id="180" dur="580">
                                          <p:stCondLst>
                                            <p:cond delay="0"/>
                                          </p:stCondLst>
                                        </p:cTn>
                                        <p:tgtEl>
                                          <p:spTgt spid="30"/>
                                        </p:tgtEl>
                                      </p:cBhvr>
                                    </p:animEffect>
                                    <p:anim calcmode="lin" valueType="num">
                                      <p:cBhvr>
                                        <p:cTn id="181" dur="1822" tmFilter="0,0; 0.14,0.36; 0.43,0.73; 0.71,0.91; 1.0,1.0">
                                          <p:stCondLst>
                                            <p:cond delay="0"/>
                                          </p:stCondLst>
                                        </p:cTn>
                                        <p:tgtEl>
                                          <p:spTgt spid="30"/>
                                        </p:tgtEl>
                                        <p:attrNameLst>
                                          <p:attrName>ppt_x</p:attrName>
                                        </p:attrNameLst>
                                      </p:cBhvr>
                                      <p:tavLst>
                                        <p:tav tm="0">
                                          <p:val>
                                            <p:strVal val="#ppt_x-0.25"/>
                                          </p:val>
                                        </p:tav>
                                        <p:tav tm="100000">
                                          <p:val>
                                            <p:strVal val="#ppt_x"/>
                                          </p:val>
                                        </p:tav>
                                      </p:tavLst>
                                    </p:anim>
                                    <p:anim calcmode="lin" valueType="num">
                                      <p:cBhvr>
                                        <p:cTn id="182" dur="664" tmFilter="0.0,0.0; 0.25,0.07; 0.50,0.2; 0.75,0.467; 1.0,1.0">
                                          <p:stCondLst>
                                            <p:cond delay="0"/>
                                          </p:stCondLst>
                                        </p:cTn>
                                        <p:tgtEl>
                                          <p:spTgt spid="30"/>
                                        </p:tgtEl>
                                        <p:attrNameLst>
                                          <p:attrName>ppt_y</p:attrName>
                                        </p:attrNameLst>
                                      </p:cBhvr>
                                      <p:tavLst>
                                        <p:tav tm="0" fmla="#ppt_y-sin(pi*$)/3">
                                          <p:val>
                                            <p:fltVal val="0.5"/>
                                          </p:val>
                                        </p:tav>
                                        <p:tav tm="100000">
                                          <p:val>
                                            <p:fltVal val="1"/>
                                          </p:val>
                                        </p:tav>
                                      </p:tavLst>
                                    </p:anim>
                                    <p:anim calcmode="lin" valueType="num">
                                      <p:cBhvr>
                                        <p:cTn id="183" dur="664" tmFilter="0, 0; 0.125,0.2665; 0.25,0.4; 0.375,0.465; 0.5,0.5;  0.625,0.535; 0.75,0.6; 0.875,0.7335; 1,1">
                                          <p:stCondLst>
                                            <p:cond delay="664"/>
                                          </p:stCondLst>
                                        </p:cTn>
                                        <p:tgtEl>
                                          <p:spTgt spid="30"/>
                                        </p:tgtEl>
                                        <p:attrNameLst>
                                          <p:attrName>ppt_y</p:attrName>
                                        </p:attrNameLst>
                                      </p:cBhvr>
                                      <p:tavLst>
                                        <p:tav tm="0" fmla="#ppt_y-sin(pi*$)/9">
                                          <p:val>
                                            <p:fltVal val="0"/>
                                          </p:val>
                                        </p:tav>
                                        <p:tav tm="100000">
                                          <p:val>
                                            <p:fltVal val="1"/>
                                          </p:val>
                                        </p:tav>
                                      </p:tavLst>
                                    </p:anim>
                                    <p:anim calcmode="lin" valueType="num">
                                      <p:cBhvr>
                                        <p:cTn id="184" dur="332" tmFilter="0, 0; 0.125,0.2665; 0.25,0.4; 0.375,0.465; 0.5,0.5;  0.625,0.535; 0.75,0.6; 0.875,0.7335; 1,1">
                                          <p:stCondLst>
                                            <p:cond delay="1324"/>
                                          </p:stCondLst>
                                        </p:cTn>
                                        <p:tgtEl>
                                          <p:spTgt spid="30"/>
                                        </p:tgtEl>
                                        <p:attrNameLst>
                                          <p:attrName>ppt_y</p:attrName>
                                        </p:attrNameLst>
                                      </p:cBhvr>
                                      <p:tavLst>
                                        <p:tav tm="0" fmla="#ppt_y-sin(pi*$)/27">
                                          <p:val>
                                            <p:fltVal val="0"/>
                                          </p:val>
                                        </p:tav>
                                        <p:tav tm="100000">
                                          <p:val>
                                            <p:fltVal val="1"/>
                                          </p:val>
                                        </p:tav>
                                      </p:tavLst>
                                    </p:anim>
                                    <p:anim calcmode="lin" valueType="num">
                                      <p:cBhvr>
                                        <p:cTn id="185" dur="164" tmFilter="0, 0; 0.125,0.2665; 0.25,0.4; 0.375,0.465; 0.5,0.5;  0.625,0.535; 0.75,0.6; 0.875,0.7335; 1,1">
                                          <p:stCondLst>
                                            <p:cond delay="1656"/>
                                          </p:stCondLst>
                                        </p:cTn>
                                        <p:tgtEl>
                                          <p:spTgt spid="30"/>
                                        </p:tgtEl>
                                        <p:attrNameLst>
                                          <p:attrName>ppt_y</p:attrName>
                                        </p:attrNameLst>
                                      </p:cBhvr>
                                      <p:tavLst>
                                        <p:tav tm="0" fmla="#ppt_y-sin(pi*$)/81">
                                          <p:val>
                                            <p:fltVal val="0"/>
                                          </p:val>
                                        </p:tav>
                                        <p:tav tm="100000">
                                          <p:val>
                                            <p:fltVal val="1"/>
                                          </p:val>
                                        </p:tav>
                                      </p:tavLst>
                                    </p:anim>
                                    <p:animScale>
                                      <p:cBhvr>
                                        <p:cTn id="186" dur="26">
                                          <p:stCondLst>
                                            <p:cond delay="650"/>
                                          </p:stCondLst>
                                        </p:cTn>
                                        <p:tgtEl>
                                          <p:spTgt spid="30"/>
                                        </p:tgtEl>
                                      </p:cBhvr>
                                      <p:to x="100000" y="60000"/>
                                    </p:animScale>
                                    <p:animScale>
                                      <p:cBhvr>
                                        <p:cTn id="187" dur="166" decel="50000">
                                          <p:stCondLst>
                                            <p:cond delay="676"/>
                                          </p:stCondLst>
                                        </p:cTn>
                                        <p:tgtEl>
                                          <p:spTgt spid="30"/>
                                        </p:tgtEl>
                                      </p:cBhvr>
                                      <p:to x="100000" y="100000"/>
                                    </p:animScale>
                                    <p:animScale>
                                      <p:cBhvr>
                                        <p:cTn id="188" dur="26">
                                          <p:stCondLst>
                                            <p:cond delay="1312"/>
                                          </p:stCondLst>
                                        </p:cTn>
                                        <p:tgtEl>
                                          <p:spTgt spid="30"/>
                                        </p:tgtEl>
                                      </p:cBhvr>
                                      <p:to x="100000" y="80000"/>
                                    </p:animScale>
                                    <p:animScale>
                                      <p:cBhvr>
                                        <p:cTn id="189" dur="166" decel="50000">
                                          <p:stCondLst>
                                            <p:cond delay="1338"/>
                                          </p:stCondLst>
                                        </p:cTn>
                                        <p:tgtEl>
                                          <p:spTgt spid="30"/>
                                        </p:tgtEl>
                                      </p:cBhvr>
                                      <p:to x="100000" y="100000"/>
                                    </p:animScale>
                                    <p:animScale>
                                      <p:cBhvr>
                                        <p:cTn id="190" dur="26">
                                          <p:stCondLst>
                                            <p:cond delay="1642"/>
                                          </p:stCondLst>
                                        </p:cTn>
                                        <p:tgtEl>
                                          <p:spTgt spid="30"/>
                                        </p:tgtEl>
                                      </p:cBhvr>
                                      <p:to x="100000" y="90000"/>
                                    </p:animScale>
                                    <p:animScale>
                                      <p:cBhvr>
                                        <p:cTn id="191" dur="166" decel="50000">
                                          <p:stCondLst>
                                            <p:cond delay="1668"/>
                                          </p:stCondLst>
                                        </p:cTn>
                                        <p:tgtEl>
                                          <p:spTgt spid="30"/>
                                        </p:tgtEl>
                                      </p:cBhvr>
                                      <p:to x="100000" y="100000"/>
                                    </p:animScale>
                                    <p:animScale>
                                      <p:cBhvr>
                                        <p:cTn id="192" dur="26">
                                          <p:stCondLst>
                                            <p:cond delay="1808"/>
                                          </p:stCondLst>
                                        </p:cTn>
                                        <p:tgtEl>
                                          <p:spTgt spid="30"/>
                                        </p:tgtEl>
                                      </p:cBhvr>
                                      <p:to x="100000" y="95000"/>
                                    </p:animScale>
                                    <p:animScale>
                                      <p:cBhvr>
                                        <p:cTn id="193" dur="166" decel="50000">
                                          <p:stCondLst>
                                            <p:cond delay="1834"/>
                                          </p:stCondLst>
                                        </p:cTn>
                                        <p:tgtEl>
                                          <p:spTgt spid="30"/>
                                        </p:tgtEl>
                                      </p:cBhvr>
                                      <p:to x="100000" y="100000"/>
                                    </p:animScale>
                                  </p:childTnLst>
                                </p:cTn>
                              </p:par>
                            </p:childTnLst>
                          </p:cTn>
                        </p:par>
                      </p:childTnLst>
                    </p:cTn>
                  </p:par>
                  <p:par>
                    <p:cTn id="194" fill="hold">
                      <p:stCondLst>
                        <p:cond delay="indefinite"/>
                      </p:stCondLst>
                      <p:childTnLst>
                        <p:par>
                          <p:cTn id="195" fill="hold">
                            <p:stCondLst>
                              <p:cond delay="0"/>
                            </p:stCondLst>
                            <p:childTnLst>
                              <p:par>
                                <p:cTn id="196" presetID="22" presetClass="entr" presetSubtype="4" fill="hold" nodeType="clickEffect">
                                  <p:stCondLst>
                                    <p:cond delay="0"/>
                                  </p:stCondLst>
                                  <p:childTnLst>
                                    <p:set>
                                      <p:cBhvr>
                                        <p:cTn id="197" dur="1" fill="hold">
                                          <p:stCondLst>
                                            <p:cond delay="0"/>
                                          </p:stCondLst>
                                        </p:cTn>
                                        <p:tgtEl>
                                          <p:spTgt spid="23"/>
                                        </p:tgtEl>
                                        <p:attrNameLst>
                                          <p:attrName>style.visibility</p:attrName>
                                        </p:attrNameLst>
                                      </p:cBhvr>
                                      <p:to>
                                        <p:strVal val="visible"/>
                                      </p:to>
                                    </p:set>
                                    <p:animEffect transition="in" filter="wipe(down)">
                                      <p:cBhvr>
                                        <p:cTn id="198" dur="500"/>
                                        <p:tgtEl>
                                          <p:spTgt spid="23"/>
                                        </p:tgtEl>
                                      </p:cBhvr>
                                    </p:animEffect>
                                  </p:childTnLst>
                                </p:cTn>
                              </p:par>
                              <p:par>
                                <p:cTn id="199" presetID="22" presetClass="entr" presetSubtype="4" fill="hold" nodeType="withEffect">
                                  <p:stCondLst>
                                    <p:cond delay="0"/>
                                  </p:stCondLst>
                                  <p:childTnLst>
                                    <p:set>
                                      <p:cBhvr>
                                        <p:cTn id="200" dur="1" fill="hold">
                                          <p:stCondLst>
                                            <p:cond delay="0"/>
                                          </p:stCondLst>
                                        </p:cTn>
                                        <p:tgtEl>
                                          <p:spTgt spid="54"/>
                                        </p:tgtEl>
                                        <p:attrNameLst>
                                          <p:attrName>style.visibility</p:attrName>
                                        </p:attrNameLst>
                                      </p:cBhvr>
                                      <p:to>
                                        <p:strVal val="visible"/>
                                      </p:to>
                                    </p:set>
                                    <p:animEffect transition="in" filter="wipe(down)">
                                      <p:cBhvr>
                                        <p:cTn id="201" dur="500"/>
                                        <p:tgtEl>
                                          <p:spTgt spid="54"/>
                                        </p:tgtEl>
                                      </p:cBhvr>
                                    </p:animEffect>
                                  </p:childTnLst>
                                </p:cTn>
                              </p:par>
                            </p:childTnLst>
                          </p:cTn>
                        </p:par>
                      </p:childTnLst>
                    </p:cTn>
                  </p:par>
                  <p:par>
                    <p:cTn id="202" fill="hold">
                      <p:stCondLst>
                        <p:cond delay="indefinite"/>
                      </p:stCondLst>
                      <p:childTnLst>
                        <p:par>
                          <p:cTn id="203" fill="hold">
                            <p:stCondLst>
                              <p:cond delay="0"/>
                            </p:stCondLst>
                            <p:childTnLst>
                              <p:par>
                                <p:cTn id="204" presetID="2" presetClass="entr" presetSubtype="4" fill="hold" grpId="0" nodeType="clickEffect">
                                  <p:stCondLst>
                                    <p:cond delay="0"/>
                                  </p:stCondLst>
                                  <p:childTnLst>
                                    <p:set>
                                      <p:cBhvr>
                                        <p:cTn id="205" dur="1" fill="hold">
                                          <p:stCondLst>
                                            <p:cond delay="0"/>
                                          </p:stCondLst>
                                        </p:cTn>
                                        <p:tgtEl>
                                          <p:spTgt spid="11"/>
                                        </p:tgtEl>
                                        <p:attrNameLst>
                                          <p:attrName>style.visibility</p:attrName>
                                        </p:attrNameLst>
                                      </p:cBhvr>
                                      <p:to>
                                        <p:strVal val="visible"/>
                                      </p:to>
                                    </p:set>
                                    <p:anim calcmode="lin" valueType="num">
                                      <p:cBhvr additive="base">
                                        <p:cTn id="206" dur="500" fill="hold"/>
                                        <p:tgtEl>
                                          <p:spTgt spid="11"/>
                                        </p:tgtEl>
                                        <p:attrNameLst>
                                          <p:attrName>ppt_x</p:attrName>
                                        </p:attrNameLst>
                                      </p:cBhvr>
                                      <p:tavLst>
                                        <p:tav tm="0">
                                          <p:val>
                                            <p:strVal val="#ppt_x"/>
                                          </p:val>
                                        </p:tav>
                                        <p:tav tm="100000">
                                          <p:val>
                                            <p:strVal val="#ppt_x"/>
                                          </p:val>
                                        </p:tav>
                                      </p:tavLst>
                                    </p:anim>
                                    <p:anim calcmode="lin" valueType="num">
                                      <p:cBhvr additive="base">
                                        <p:cTn id="207" dur="500" fill="hold"/>
                                        <p:tgtEl>
                                          <p:spTgt spid="11"/>
                                        </p:tgtEl>
                                        <p:attrNameLst>
                                          <p:attrName>ppt_y</p:attrName>
                                        </p:attrNameLst>
                                      </p:cBhvr>
                                      <p:tavLst>
                                        <p:tav tm="0">
                                          <p:val>
                                            <p:strVal val="1+#ppt_h/2"/>
                                          </p:val>
                                        </p:tav>
                                        <p:tav tm="100000">
                                          <p:val>
                                            <p:strVal val="#ppt_y"/>
                                          </p:val>
                                        </p:tav>
                                      </p:tavLst>
                                    </p:anim>
                                  </p:childTnLst>
                                </p:cTn>
                              </p:par>
                              <p:par>
                                <p:cTn id="208" presetID="2" presetClass="entr" presetSubtype="4" fill="hold" grpId="0" nodeType="withEffect">
                                  <p:stCondLst>
                                    <p:cond delay="0"/>
                                  </p:stCondLst>
                                  <p:childTnLst>
                                    <p:set>
                                      <p:cBhvr>
                                        <p:cTn id="209" dur="1" fill="hold">
                                          <p:stCondLst>
                                            <p:cond delay="0"/>
                                          </p:stCondLst>
                                        </p:cTn>
                                        <p:tgtEl>
                                          <p:spTgt spid="21"/>
                                        </p:tgtEl>
                                        <p:attrNameLst>
                                          <p:attrName>style.visibility</p:attrName>
                                        </p:attrNameLst>
                                      </p:cBhvr>
                                      <p:to>
                                        <p:strVal val="visible"/>
                                      </p:to>
                                    </p:set>
                                    <p:anim calcmode="lin" valueType="num">
                                      <p:cBhvr additive="base">
                                        <p:cTn id="210" dur="500" fill="hold"/>
                                        <p:tgtEl>
                                          <p:spTgt spid="21"/>
                                        </p:tgtEl>
                                        <p:attrNameLst>
                                          <p:attrName>ppt_x</p:attrName>
                                        </p:attrNameLst>
                                      </p:cBhvr>
                                      <p:tavLst>
                                        <p:tav tm="0">
                                          <p:val>
                                            <p:strVal val="#ppt_x"/>
                                          </p:val>
                                        </p:tav>
                                        <p:tav tm="100000">
                                          <p:val>
                                            <p:strVal val="#ppt_x"/>
                                          </p:val>
                                        </p:tav>
                                      </p:tavLst>
                                    </p:anim>
                                    <p:anim calcmode="lin" valueType="num">
                                      <p:cBhvr additive="base">
                                        <p:cTn id="211"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2" fill="hold">
                      <p:stCondLst>
                        <p:cond delay="indefinite"/>
                      </p:stCondLst>
                      <p:childTnLst>
                        <p:par>
                          <p:cTn id="213" fill="hold">
                            <p:stCondLst>
                              <p:cond delay="0"/>
                            </p:stCondLst>
                            <p:childTnLst>
                              <p:par>
                                <p:cTn id="214" presetID="6" presetClass="entr" presetSubtype="16" fill="hold" nodeType="clickEffect">
                                  <p:stCondLst>
                                    <p:cond delay="0"/>
                                  </p:stCondLst>
                                  <p:childTnLst>
                                    <p:set>
                                      <p:cBhvr>
                                        <p:cTn id="215" dur="1" fill="hold">
                                          <p:stCondLst>
                                            <p:cond delay="0"/>
                                          </p:stCondLst>
                                        </p:cTn>
                                        <p:tgtEl>
                                          <p:spTgt spid="8"/>
                                        </p:tgtEl>
                                        <p:attrNameLst>
                                          <p:attrName>style.visibility</p:attrName>
                                        </p:attrNameLst>
                                      </p:cBhvr>
                                      <p:to>
                                        <p:strVal val="visible"/>
                                      </p:to>
                                    </p:set>
                                    <p:animEffect transition="in" filter="circle(in)">
                                      <p:cBhvr>
                                        <p:cTn id="216" dur="2000"/>
                                        <p:tgtEl>
                                          <p:spTgt spid="8"/>
                                        </p:tgtEl>
                                      </p:cBhvr>
                                    </p:animEffect>
                                  </p:childTnLst>
                                </p:cTn>
                              </p:par>
                              <p:par>
                                <p:cTn id="217" presetID="6" presetClass="entr" presetSubtype="16" fill="hold" grpId="0" nodeType="withEffect">
                                  <p:stCondLst>
                                    <p:cond delay="0"/>
                                  </p:stCondLst>
                                  <p:childTnLst>
                                    <p:set>
                                      <p:cBhvr>
                                        <p:cTn id="218" dur="1" fill="hold">
                                          <p:stCondLst>
                                            <p:cond delay="0"/>
                                          </p:stCondLst>
                                        </p:cTn>
                                        <p:tgtEl>
                                          <p:spTgt spid="45"/>
                                        </p:tgtEl>
                                        <p:attrNameLst>
                                          <p:attrName>style.visibility</p:attrName>
                                        </p:attrNameLst>
                                      </p:cBhvr>
                                      <p:to>
                                        <p:strVal val="visible"/>
                                      </p:to>
                                    </p:set>
                                    <p:animEffect transition="in" filter="circle(in)">
                                      <p:cBhvr>
                                        <p:cTn id="219" dur="2000"/>
                                        <p:tgtEl>
                                          <p:spTgt spid="45"/>
                                        </p:tgtEl>
                                      </p:cBhvr>
                                    </p:animEffect>
                                  </p:childTnLst>
                                </p:cTn>
                              </p:par>
                              <p:par>
                                <p:cTn id="220" presetID="6" presetClass="entr" presetSubtype="16" fill="hold" grpId="0" nodeType="withEffect">
                                  <p:stCondLst>
                                    <p:cond delay="0"/>
                                  </p:stCondLst>
                                  <p:childTnLst>
                                    <p:set>
                                      <p:cBhvr>
                                        <p:cTn id="221" dur="1" fill="hold">
                                          <p:stCondLst>
                                            <p:cond delay="0"/>
                                          </p:stCondLst>
                                        </p:cTn>
                                        <p:tgtEl>
                                          <p:spTgt spid="49"/>
                                        </p:tgtEl>
                                        <p:attrNameLst>
                                          <p:attrName>style.visibility</p:attrName>
                                        </p:attrNameLst>
                                      </p:cBhvr>
                                      <p:to>
                                        <p:strVal val="visible"/>
                                      </p:to>
                                    </p:set>
                                    <p:animEffect transition="in" filter="circle(in)">
                                      <p:cBhvr>
                                        <p:cTn id="222" dur="2000"/>
                                        <p:tgtEl>
                                          <p:spTgt spid="49"/>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4" fill="hold" nodeType="clickEffect">
                                  <p:stCondLst>
                                    <p:cond delay="0"/>
                                  </p:stCondLst>
                                  <p:childTnLst>
                                    <p:set>
                                      <p:cBhvr>
                                        <p:cTn id="226" dur="1" fill="hold">
                                          <p:stCondLst>
                                            <p:cond delay="0"/>
                                          </p:stCondLst>
                                        </p:cTn>
                                        <p:tgtEl>
                                          <p:spTgt spid="9"/>
                                        </p:tgtEl>
                                        <p:attrNameLst>
                                          <p:attrName>style.visibility</p:attrName>
                                        </p:attrNameLst>
                                      </p:cBhvr>
                                      <p:to>
                                        <p:strVal val="visible"/>
                                      </p:to>
                                    </p:set>
                                    <p:animEffect transition="in" filter="wipe(down)">
                                      <p:cBhvr>
                                        <p:cTn id="227" dur="500"/>
                                        <p:tgtEl>
                                          <p:spTgt spid="9"/>
                                        </p:tgtEl>
                                      </p:cBhvr>
                                    </p:animEffect>
                                  </p:childTnLst>
                                </p:cTn>
                              </p:par>
                              <p:par>
                                <p:cTn id="228" presetID="22" presetClass="entr" presetSubtype="4" fill="hold" nodeType="withEffect">
                                  <p:stCondLst>
                                    <p:cond delay="0"/>
                                  </p:stCondLst>
                                  <p:childTnLst>
                                    <p:set>
                                      <p:cBhvr>
                                        <p:cTn id="229" dur="1" fill="hold">
                                          <p:stCondLst>
                                            <p:cond delay="0"/>
                                          </p:stCondLst>
                                        </p:cTn>
                                        <p:tgtEl>
                                          <p:spTgt spid="53"/>
                                        </p:tgtEl>
                                        <p:attrNameLst>
                                          <p:attrName>style.visibility</p:attrName>
                                        </p:attrNameLst>
                                      </p:cBhvr>
                                      <p:to>
                                        <p:strVal val="visible"/>
                                      </p:to>
                                    </p:set>
                                    <p:animEffect transition="in" filter="wipe(down)">
                                      <p:cBhvr>
                                        <p:cTn id="230" dur="500"/>
                                        <p:tgtEl>
                                          <p:spTgt spid="53"/>
                                        </p:tgtEl>
                                      </p:cBhvr>
                                    </p:animEffect>
                                  </p:childTnLst>
                                </p:cTn>
                              </p:par>
                              <p:par>
                                <p:cTn id="231" presetID="22" presetClass="entr" presetSubtype="4" fill="hold" nodeType="withEffect">
                                  <p:stCondLst>
                                    <p:cond delay="0"/>
                                  </p:stCondLst>
                                  <p:childTnLst>
                                    <p:set>
                                      <p:cBhvr>
                                        <p:cTn id="232" dur="1" fill="hold">
                                          <p:stCondLst>
                                            <p:cond delay="0"/>
                                          </p:stCondLst>
                                        </p:cTn>
                                        <p:tgtEl>
                                          <p:spTgt spid="22"/>
                                        </p:tgtEl>
                                        <p:attrNameLst>
                                          <p:attrName>style.visibility</p:attrName>
                                        </p:attrNameLst>
                                      </p:cBhvr>
                                      <p:to>
                                        <p:strVal val="visible"/>
                                      </p:to>
                                    </p:set>
                                    <p:animEffect transition="in" filter="wipe(down)">
                                      <p:cBhvr>
                                        <p:cTn id="233" dur="500"/>
                                        <p:tgtEl>
                                          <p:spTgt spid="22"/>
                                        </p:tgtEl>
                                      </p:cBhvr>
                                    </p:animEffect>
                                  </p:childTnLst>
                                </p:cTn>
                              </p:par>
                            </p:childTnLst>
                          </p:cTn>
                        </p:par>
                      </p:childTnLst>
                    </p:cTn>
                  </p:par>
                  <p:par>
                    <p:cTn id="234" fill="hold">
                      <p:stCondLst>
                        <p:cond delay="indefinite"/>
                      </p:stCondLst>
                      <p:childTnLst>
                        <p:par>
                          <p:cTn id="235" fill="hold">
                            <p:stCondLst>
                              <p:cond delay="0"/>
                            </p:stCondLst>
                            <p:childTnLst>
                              <p:par>
                                <p:cTn id="236" presetID="2" presetClass="entr" presetSubtype="4" fill="hold" grpId="0" nodeType="clickEffect">
                                  <p:stCondLst>
                                    <p:cond delay="0"/>
                                  </p:stCondLst>
                                  <p:childTnLst>
                                    <p:set>
                                      <p:cBhvr>
                                        <p:cTn id="237" dur="1" fill="hold">
                                          <p:stCondLst>
                                            <p:cond delay="0"/>
                                          </p:stCondLst>
                                        </p:cTn>
                                        <p:tgtEl>
                                          <p:spTgt spid="10"/>
                                        </p:tgtEl>
                                        <p:attrNameLst>
                                          <p:attrName>style.visibility</p:attrName>
                                        </p:attrNameLst>
                                      </p:cBhvr>
                                      <p:to>
                                        <p:strVal val="visible"/>
                                      </p:to>
                                    </p:set>
                                    <p:anim calcmode="lin" valueType="num">
                                      <p:cBhvr additive="base">
                                        <p:cTn id="238" dur="500" fill="hold"/>
                                        <p:tgtEl>
                                          <p:spTgt spid="10"/>
                                        </p:tgtEl>
                                        <p:attrNameLst>
                                          <p:attrName>ppt_x</p:attrName>
                                        </p:attrNameLst>
                                      </p:cBhvr>
                                      <p:tavLst>
                                        <p:tav tm="0">
                                          <p:val>
                                            <p:strVal val="#ppt_x"/>
                                          </p:val>
                                        </p:tav>
                                        <p:tav tm="100000">
                                          <p:val>
                                            <p:strVal val="#ppt_x"/>
                                          </p:val>
                                        </p:tav>
                                      </p:tavLst>
                                    </p:anim>
                                    <p:anim calcmode="lin" valueType="num">
                                      <p:cBhvr additive="base">
                                        <p:cTn id="239" dur="500" fill="hold"/>
                                        <p:tgtEl>
                                          <p:spTgt spid="10"/>
                                        </p:tgtEl>
                                        <p:attrNameLst>
                                          <p:attrName>ppt_y</p:attrName>
                                        </p:attrNameLst>
                                      </p:cBhvr>
                                      <p:tavLst>
                                        <p:tav tm="0">
                                          <p:val>
                                            <p:strVal val="1+#ppt_h/2"/>
                                          </p:val>
                                        </p:tav>
                                        <p:tav tm="100000">
                                          <p:val>
                                            <p:strVal val="#ppt_y"/>
                                          </p:val>
                                        </p:tav>
                                      </p:tavLst>
                                    </p:anim>
                                  </p:childTnLst>
                                </p:cTn>
                              </p:par>
                              <p:par>
                                <p:cTn id="240" presetID="2" presetClass="entr" presetSubtype="4" fill="hold" grpId="0" nodeType="withEffect">
                                  <p:stCondLst>
                                    <p:cond delay="0"/>
                                  </p:stCondLst>
                                  <p:childTnLst>
                                    <p:set>
                                      <p:cBhvr>
                                        <p:cTn id="241" dur="1" fill="hold">
                                          <p:stCondLst>
                                            <p:cond delay="0"/>
                                          </p:stCondLst>
                                        </p:cTn>
                                        <p:tgtEl>
                                          <p:spTgt spid="7"/>
                                        </p:tgtEl>
                                        <p:attrNameLst>
                                          <p:attrName>style.visibility</p:attrName>
                                        </p:attrNameLst>
                                      </p:cBhvr>
                                      <p:to>
                                        <p:strVal val="visible"/>
                                      </p:to>
                                    </p:set>
                                    <p:anim calcmode="lin" valueType="num">
                                      <p:cBhvr additive="base">
                                        <p:cTn id="242" dur="500" fill="hold"/>
                                        <p:tgtEl>
                                          <p:spTgt spid="7"/>
                                        </p:tgtEl>
                                        <p:attrNameLst>
                                          <p:attrName>ppt_x</p:attrName>
                                        </p:attrNameLst>
                                      </p:cBhvr>
                                      <p:tavLst>
                                        <p:tav tm="0">
                                          <p:val>
                                            <p:strVal val="#ppt_x"/>
                                          </p:val>
                                        </p:tav>
                                        <p:tav tm="100000">
                                          <p:val>
                                            <p:strVal val="#ppt_x"/>
                                          </p:val>
                                        </p:tav>
                                      </p:tavLst>
                                    </p:anim>
                                    <p:anim calcmode="lin" valueType="num">
                                      <p:cBhvr additive="base">
                                        <p:cTn id="2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21" presetClass="entr" presetSubtype="1" fill="hold" grpId="0" nodeType="clickEffect">
                                  <p:stCondLst>
                                    <p:cond delay="0"/>
                                  </p:stCondLst>
                                  <p:childTnLst>
                                    <p:set>
                                      <p:cBhvr>
                                        <p:cTn id="247" dur="1" fill="hold">
                                          <p:stCondLst>
                                            <p:cond delay="0"/>
                                          </p:stCondLst>
                                        </p:cTn>
                                        <p:tgtEl>
                                          <p:spTgt spid="43"/>
                                        </p:tgtEl>
                                        <p:attrNameLst>
                                          <p:attrName>style.visibility</p:attrName>
                                        </p:attrNameLst>
                                      </p:cBhvr>
                                      <p:to>
                                        <p:strVal val="visible"/>
                                      </p:to>
                                    </p:set>
                                    <p:animEffect transition="in" filter="wheel(1)">
                                      <p:cBhvr>
                                        <p:cTn id="248" dur="2000"/>
                                        <p:tgtEl>
                                          <p:spTgt spid="43"/>
                                        </p:tgtEl>
                                      </p:cBhvr>
                                    </p:animEffect>
                                  </p:childTnLst>
                                </p:cTn>
                              </p:par>
                              <p:par>
                                <p:cTn id="249" presetID="21" presetClass="entr" presetSubtype="1" fill="hold" grpId="0" nodeType="withEffect">
                                  <p:stCondLst>
                                    <p:cond delay="0"/>
                                  </p:stCondLst>
                                  <p:childTnLst>
                                    <p:set>
                                      <p:cBhvr>
                                        <p:cTn id="250" dur="1" fill="hold">
                                          <p:stCondLst>
                                            <p:cond delay="0"/>
                                          </p:stCondLst>
                                        </p:cTn>
                                        <p:tgtEl>
                                          <p:spTgt spid="44"/>
                                        </p:tgtEl>
                                        <p:attrNameLst>
                                          <p:attrName>style.visibility</p:attrName>
                                        </p:attrNameLst>
                                      </p:cBhvr>
                                      <p:to>
                                        <p:strVal val="visible"/>
                                      </p:to>
                                    </p:set>
                                    <p:animEffect transition="in" filter="wheel(1)">
                                      <p:cBhvr>
                                        <p:cTn id="251" dur="2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P spid="7" grpId="0"/>
      <p:bldP spid="21" grpId="0"/>
      <p:bldP spid="29" grpId="0" animBg="1"/>
      <p:bldP spid="30" grpId="0"/>
      <p:bldP spid="39" grpId="0"/>
      <p:bldP spid="40" grpId="0"/>
      <p:bldP spid="41" grpId="0"/>
      <p:bldP spid="42" grpId="0"/>
      <p:bldP spid="43" grpId="0" animBg="1"/>
      <p:bldP spid="44" grpId="0" animBg="1"/>
      <p:bldP spid="24" grpId="0" animBg="1"/>
      <p:bldP spid="25" grpId="0" animBg="1"/>
      <p:bldP spid="48" grpId="0"/>
      <p:bldP spid="49" grpId="0"/>
      <p:bldP spid="10" grpId="0" animBg="1"/>
      <p:bldP spid="11" grpId="0" animBg="1"/>
      <p:bldP spid="12" grpId="0" animBg="1"/>
      <p:bldP spid="50" grpId="0"/>
      <p:bldP spid="51" grpId="0"/>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28016" y="118174"/>
            <a:ext cx="12192000" cy="1655762"/>
          </a:xfrm>
        </p:spPr>
        <p:txBody>
          <a:bodyPr>
            <a:noAutofit/>
          </a:bodyPr>
          <a:lstStyle/>
          <a:p>
            <a:r>
              <a:rPr lang="ru-RU" sz="3200" dirty="0">
                <a:latin typeface="Times New Roman" panose="02020603050405020304" pitchFamily="18" charset="0"/>
                <a:cs typeface="Times New Roman" panose="02020603050405020304" pitchFamily="18" charset="0"/>
              </a:rPr>
              <a:t>Если из пространственной точки</a:t>
            </a:r>
            <a:r>
              <a:rPr lang="ru-RU" sz="3200" dirty="0">
                <a:solidFill>
                  <a:srgbClr val="FF0000"/>
                </a:solidFill>
                <a:latin typeface="Times New Roman" panose="02020603050405020304" pitchFamily="18" charset="0"/>
                <a:cs typeface="Times New Roman" panose="02020603050405020304" pitchFamily="18" charset="0"/>
              </a:rPr>
              <a:t> </a:t>
            </a:r>
            <a:r>
              <a:rPr lang="ru-RU" sz="3200" b="1" dirty="0">
                <a:solidFill>
                  <a:srgbClr val="FF0000"/>
                </a:solidFill>
                <a:latin typeface="Times New Roman" panose="02020603050405020304" pitchFamily="18" charset="0"/>
                <a:cs typeface="Times New Roman" panose="02020603050405020304" pitchFamily="18" charset="0"/>
              </a:rPr>
              <a:t>А</a:t>
            </a:r>
            <a:r>
              <a:rPr lang="ru-RU" sz="3200" dirty="0">
                <a:solidFill>
                  <a:srgbClr val="FF0000"/>
                </a:solidFill>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провести плоскость </a:t>
            </a:r>
            <a:r>
              <a:rPr lang="en-US" sz="3200" b="1" dirty="0">
                <a:solidFill>
                  <a:srgbClr val="FF0000"/>
                </a:solidFill>
                <a:latin typeface="Times New Roman" panose="02020603050405020304" pitchFamily="18" charset="0"/>
                <a:cs typeface="Times New Roman" panose="02020603050405020304" pitchFamily="18" charset="0"/>
              </a:rPr>
              <a:t>Q</a:t>
            </a:r>
            <a:r>
              <a:rPr lang="ru-RU" sz="3200" dirty="0">
                <a:solidFill>
                  <a:srgbClr val="FF0000"/>
                </a:solidFill>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перпендикулярно к фронтальной и горизонтальной плоскостям проекций, то в этом случае пространственное положение точки </a:t>
            </a:r>
            <a:r>
              <a:rPr lang="ru-RU" sz="3200" b="1" dirty="0">
                <a:solidFill>
                  <a:srgbClr val="FF0000"/>
                </a:solidFill>
                <a:latin typeface="Times New Roman" panose="02020603050405020304" pitchFamily="18" charset="0"/>
                <a:cs typeface="Times New Roman" panose="02020603050405020304" pitchFamily="18" charset="0"/>
              </a:rPr>
              <a:t>А</a:t>
            </a:r>
            <a:r>
              <a:rPr lang="ru-RU" sz="3200" dirty="0">
                <a:solidFill>
                  <a:srgbClr val="FF0000"/>
                </a:solidFill>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можно проанализировать следующим образом:</a:t>
            </a:r>
          </a:p>
          <a:p>
            <a:r>
              <a:rPr lang="ru-RU" sz="3200" b="1" dirty="0">
                <a:latin typeface="Times New Roman" panose="02020603050405020304" pitchFamily="18" charset="0"/>
                <a:cs typeface="Times New Roman" panose="02020603050405020304" pitchFamily="18" charset="0"/>
              </a:rPr>
              <a:t> </a:t>
            </a:r>
            <a:r>
              <a:rPr lang="en-US" sz="3200" b="1" dirty="0" smtClean="0">
                <a:solidFill>
                  <a:srgbClr val="FF0000"/>
                </a:solidFill>
                <a:latin typeface="Times New Roman" panose="02020603050405020304" pitchFamily="18" charset="0"/>
                <a:cs typeface="Times New Roman" panose="02020603050405020304" pitchFamily="18" charset="0"/>
              </a:rPr>
              <a:t>Q</a:t>
            </a:r>
            <a:r>
              <a:rPr lang="en-US" sz="3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200" b="1" dirty="0">
                <a:solidFill>
                  <a:srgbClr val="FF0000"/>
                </a:solidFill>
                <a:latin typeface="Times New Roman" panose="02020603050405020304" pitchFamily="18" charset="0"/>
                <a:cs typeface="Times New Roman" panose="02020603050405020304" pitchFamily="18" charset="0"/>
              </a:rPr>
              <a:t>V </a:t>
            </a:r>
            <a:r>
              <a:rPr lang="ru-RU" sz="3200" dirty="0">
                <a:solidFill>
                  <a:srgbClr val="FF0000"/>
                </a:solidFill>
                <a:latin typeface="Times New Roman" panose="02020603050405020304" pitchFamily="18" charset="0"/>
                <a:cs typeface="Times New Roman" panose="02020603050405020304" pitchFamily="18" charset="0"/>
              </a:rPr>
              <a:t>и</a:t>
            </a:r>
            <a:r>
              <a:rPr lang="ru-RU" sz="32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Q</a:t>
            </a:r>
            <a:r>
              <a:rPr lang="en-US" sz="3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en-US" sz="3200" b="1" dirty="0">
                <a:solidFill>
                  <a:srgbClr val="FF0000"/>
                </a:solidFill>
                <a:latin typeface="Times New Roman" panose="02020603050405020304" pitchFamily="18" charset="0"/>
                <a:cs typeface="Times New Roman" panose="02020603050405020304" pitchFamily="18" charset="0"/>
              </a:rPr>
              <a:t>H</a:t>
            </a:r>
            <a:endParaRPr lang="ru-RU" sz="3200" dirty="0">
              <a:solidFill>
                <a:srgbClr val="FF0000"/>
              </a:solidFill>
              <a:latin typeface="Times New Roman" panose="02020603050405020304" pitchFamily="18" charset="0"/>
              <a:cs typeface="Times New Roman" panose="02020603050405020304" pitchFamily="18" charset="0"/>
            </a:endParaRPr>
          </a:p>
          <a:p>
            <a:r>
              <a:rPr lang="ru-RU" sz="3200" b="1"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Удаленность </a:t>
            </a:r>
            <a:r>
              <a:rPr lang="ru-RU" sz="3200" dirty="0">
                <a:latin typeface="Times New Roman" panose="02020603050405020304" pitchFamily="18" charset="0"/>
                <a:cs typeface="Times New Roman" panose="02020603050405020304" pitchFamily="18" charset="0"/>
              </a:rPr>
              <a:t>пространственной точки </a:t>
            </a:r>
            <a:r>
              <a:rPr lang="ru-RU" sz="3200" b="1" dirty="0">
                <a:solidFill>
                  <a:srgbClr val="FF0000"/>
                </a:solidFill>
                <a:latin typeface="Times New Roman" panose="02020603050405020304" pitchFamily="18" charset="0"/>
                <a:cs typeface="Times New Roman" panose="02020603050405020304" pitchFamily="18" charset="0"/>
              </a:rPr>
              <a:t>А</a:t>
            </a:r>
            <a:r>
              <a:rPr lang="ru-RU" sz="3200" dirty="0">
                <a:latin typeface="Times New Roman" panose="02020603050405020304" pitchFamily="18" charset="0"/>
                <a:cs typeface="Times New Roman" panose="02020603050405020304" pitchFamily="18" charset="0"/>
              </a:rPr>
              <a:t> относительно фронтальной плоскости проекции можно написать в следующем виде:</a:t>
            </a:r>
          </a:p>
          <a:p>
            <a:r>
              <a:rPr lang="ru-RU" sz="3200" dirty="0">
                <a:solidFill>
                  <a:srgbClr val="FF0000"/>
                </a:solidFill>
                <a:latin typeface="Times New Roman" panose="02020603050405020304" pitchFamily="18" charset="0"/>
                <a:cs typeface="Times New Roman" panose="02020603050405020304" pitchFamily="18" charset="0"/>
              </a:rPr>
              <a:t> </a:t>
            </a:r>
            <a:r>
              <a:rPr lang="ru-RU" sz="3200" b="1" dirty="0" smtClean="0">
                <a:solidFill>
                  <a:srgbClr val="FF0000"/>
                </a:solidFill>
                <a:latin typeface="Times New Roman" panose="02020603050405020304" pitchFamily="18" charset="0"/>
                <a:cs typeface="Times New Roman" panose="02020603050405020304" pitchFamily="18" charset="0"/>
              </a:rPr>
              <a:t>[</a:t>
            </a:r>
            <a:r>
              <a:rPr lang="en-US" sz="3200" b="1" dirty="0">
                <a:solidFill>
                  <a:srgbClr val="FF0000"/>
                </a:solidFill>
                <a:latin typeface="Times New Roman" panose="02020603050405020304" pitchFamily="18" charset="0"/>
                <a:cs typeface="Times New Roman" panose="02020603050405020304" pitchFamily="18" charset="0"/>
              </a:rPr>
              <a:t>Aa</a:t>
            </a:r>
            <a:r>
              <a:rPr lang="ru-RU" sz="3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ru-RU" sz="3200" b="1" dirty="0">
                <a:solidFill>
                  <a:srgbClr val="FF0000"/>
                </a:solidFill>
                <a:latin typeface="Times New Roman" panose="02020603050405020304" pitchFamily="18" charset="0"/>
                <a:cs typeface="Times New Roman" panose="02020603050405020304" pitchFamily="18" charset="0"/>
              </a:rPr>
              <a:t>] = [</a:t>
            </a:r>
            <a:r>
              <a:rPr lang="en-US" sz="3200" b="1" dirty="0">
                <a:solidFill>
                  <a:srgbClr val="FF0000"/>
                </a:solidFill>
                <a:latin typeface="Times New Roman" panose="02020603050405020304" pitchFamily="18" charset="0"/>
                <a:cs typeface="Times New Roman" panose="02020603050405020304" pitchFamily="18" charset="0"/>
              </a:rPr>
              <a:t>a a</a:t>
            </a:r>
            <a:r>
              <a:rPr lang="en-US" sz="3200" b="1" baseline="-25000" dirty="0">
                <a:solidFill>
                  <a:srgbClr val="FF0000"/>
                </a:solidFill>
                <a:latin typeface="Times New Roman" panose="02020603050405020304" pitchFamily="18" charset="0"/>
                <a:cs typeface="Times New Roman" panose="02020603050405020304" pitchFamily="18" charset="0"/>
              </a:rPr>
              <a:t>x</a:t>
            </a:r>
            <a:r>
              <a:rPr lang="ru-RU" sz="3200" b="1" dirty="0">
                <a:solidFill>
                  <a:srgbClr val="FF0000"/>
                </a:solidFill>
                <a:latin typeface="Times New Roman" panose="02020603050405020304" pitchFamily="18" charset="0"/>
                <a:cs typeface="Times New Roman" panose="02020603050405020304" pitchFamily="18" charset="0"/>
              </a:rPr>
              <a:t>] = |</a:t>
            </a:r>
            <a:r>
              <a:rPr lang="en-US" sz="3200" b="1" dirty="0" smtClean="0">
                <a:solidFill>
                  <a:srgbClr val="FF0000"/>
                </a:solidFill>
                <a:latin typeface="Times New Roman" panose="02020603050405020304" pitchFamily="18" charset="0"/>
                <a:cs typeface="Times New Roman" panose="02020603050405020304" pitchFamily="18" charset="0"/>
              </a:rPr>
              <a:t>AV</a:t>
            </a:r>
            <a:r>
              <a:rPr lang="ru-RU" sz="3200" b="1" dirty="0" smtClean="0">
                <a:solidFill>
                  <a:srgbClr val="FF0000"/>
                </a:solidFill>
                <a:latin typeface="Times New Roman" panose="02020603050405020304" pitchFamily="18" charset="0"/>
                <a:cs typeface="Times New Roman" panose="02020603050405020304" pitchFamily="18" charset="0"/>
              </a:rPr>
              <a:t>|</a:t>
            </a:r>
            <a:endParaRPr lang="ru-RU" sz="3200" dirty="0" smtClean="0">
              <a:solidFill>
                <a:srgbClr val="FF0000"/>
              </a:solidFill>
              <a:latin typeface="Times New Roman" panose="02020603050405020304" pitchFamily="18" charset="0"/>
              <a:cs typeface="Times New Roman" panose="02020603050405020304" pitchFamily="18" charset="0"/>
            </a:endParaRPr>
          </a:p>
          <a:p>
            <a:pPr algn="just"/>
            <a:r>
              <a:rPr lang="ru-RU" sz="3200" b="1"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Удаленность пространственной точки </a:t>
            </a:r>
            <a:r>
              <a:rPr lang="ru-RU" sz="3200" b="1" dirty="0" smtClean="0">
                <a:solidFill>
                  <a:srgbClr val="FF0000"/>
                </a:solidFill>
                <a:latin typeface="Times New Roman" panose="02020603050405020304" pitchFamily="18" charset="0"/>
                <a:cs typeface="Times New Roman" panose="02020603050405020304" pitchFamily="18" charset="0"/>
              </a:rPr>
              <a:t>А</a:t>
            </a:r>
            <a:r>
              <a:rPr lang="ru-RU" sz="3200" dirty="0" smtClean="0">
                <a:latin typeface="Times New Roman" panose="02020603050405020304" pitchFamily="18" charset="0"/>
                <a:cs typeface="Times New Roman" panose="02020603050405020304" pitchFamily="18" charset="0"/>
              </a:rPr>
              <a:t> относительно горизонтальной плоскости проекции можно написать в следующем виде:</a:t>
            </a:r>
          </a:p>
          <a:p>
            <a:r>
              <a:rPr lang="ru-RU" sz="3200" dirty="0">
                <a:solidFill>
                  <a:srgbClr val="FF0000"/>
                </a:solidFill>
                <a:latin typeface="Times New Roman" panose="02020603050405020304" pitchFamily="18" charset="0"/>
                <a:cs typeface="Times New Roman" panose="02020603050405020304" pitchFamily="18" charset="0"/>
              </a:rPr>
              <a:t> </a:t>
            </a:r>
            <a:r>
              <a:rPr lang="ru-RU" sz="3200" b="1" dirty="0" smtClean="0">
                <a:solidFill>
                  <a:srgbClr val="FF0000"/>
                </a:solidFill>
                <a:latin typeface="Times New Roman" panose="02020603050405020304" pitchFamily="18" charset="0"/>
                <a:cs typeface="Times New Roman" panose="02020603050405020304" pitchFamily="18" charset="0"/>
              </a:rPr>
              <a:t>[</a:t>
            </a:r>
            <a:r>
              <a:rPr lang="en-US" sz="3200" b="1" dirty="0">
                <a:solidFill>
                  <a:srgbClr val="FF0000"/>
                </a:solidFill>
                <a:latin typeface="Times New Roman" panose="02020603050405020304" pitchFamily="18" charset="0"/>
                <a:cs typeface="Times New Roman" panose="02020603050405020304" pitchFamily="18" charset="0"/>
              </a:rPr>
              <a:t>Aa</a:t>
            </a:r>
            <a:r>
              <a:rPr lang="ru-RU" sz="3200" b="1" dirty="0">
                <a:solidFill>
                  <a:srgbClr val="FF0000"/>
                </a:solidFill>
                <a:latin typeface="Times New Roman" panose="02020603050405020304" pitchFamily="18" charset="0"/>
                <a:cs typeface="Times New Roman" panose="02020603050405020304" pitchFamily="18" charset="0"/>
              </a:rPr>
              <a:t>] = [</a:t>
            </a:r>
            <a:r>
              <a:rPr lang="en-US" sz="3200" b="1" dirty="0">
                <a:solidFill>
                  <a:srgbClr val="FF0000"/>
                </a:solidFill>
                <a:latin typeface="Times New Roman" panose="02020603050405020304" pitchFamily="18" charset="0"/>
                <a:cs typeface="Times New Roman" panose="02020603050405020304" pitchFamily="18" charset="0"/>
              </a:rPr>
              <a:t>a</a:t>
            </a:r>
            <a:r>
              <a:rPr lang="ru-RU" sz="32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r>
              <a:rPr lang="ru-RU" sz="3200" b="1" dirty="0">
                <a:solidFill>
                  <a:srgbClr val="FF0000"/>
                </a:solidFill>
                <a:latin typeface="Times New Roman" panose="02020603050405020304" pitchFamily="18" charset="0"/>
                <a:cs typeface="Times New Roman" panose="02020603050405020304" pitchFamily="18" charset="0"/>
              </a:rPr>
              <a:t> </a:t>
            </a:r>
            <a:r>
              <a:rPr lang="en-US" sz="3200" b="1" dirty="0">
                <a:solidFill>
                  <a:srgbClr val="FF0000"/>
                </a:solidFill>
                <a:latin typeface="Times New Roman" panose="02020603050405020304" pitchFamily="18" charset="0"/>
                <a:cs typeface="Times New Roman" panose="02020603050405020304" pitchFamily="18" charset="0"/>
              </a:rPr>
              <a:t>a</a:t>
            </a:r>
            <a:r>
              <a:rPr lang="en-US" sz="3200" b="1" baseline="-25000" dirty="0">
                <a:solidFill>
                  <a:srgbClr val="FF0000"/>
                </a:solidFill>
                <a:latin typeface="Times New Roman" panose="02020603050405020304" pitchFamily="18" charset="0"/>
                <a:cs typeface="Times New Roman" panose="02020603050405020304" pitchFamily="18" charset="0"/>
              </a:rPr>
              <a:t>x</a:t>
            </a:r>
            <a:r>
              <a:rPr lang="ru-RU" sz="3200" b="1" dirty="0">
                <a:solidFill>
                  <a:srgbClr val="FF0000"/>
                </a:solidFill>
                <a:latin typeface="Times New Roman" panose="02020603050405020304" pitchFamily="18" charset="0"/>
                <a:cs typeface="Times New Roman" panose="02020603050405020304" pitchFamily="18" charset="0"/>
              </a:rPr>
              <a:t>] = |</a:t>
            </a:r>
            <a:r>
              <a:rPr lang="en-US" sz="3200" b="1" dirty="0">
                <a:solidFill>
                  <a:srgbClr val="FF0000"/>
                </a:solidFill>
                <a:latin typeface="Times New Roman" panose="02020603050405020304" pitchFamily="18" charset="0"/>
                <a:cs typeface="Times New Roman" panose="02020603050405020304" pitchFamily="18" charset="0"/>
              </a:rPr>
              <a:t>A</a:t>
            </a:r>
            <a:r>
              <a:rPr lang="ru-RU" sz="3200" b="1" dirty="0">
                <a:solidFill>
                  <a:srgbClr val="FF0000"/>
                </a:solidFill>
                <a:latin typeface="Times New Roman" panose="02020603050405020304" pitchFamily="18" charset="0"/>
                <a:cs typeface="Times New Roman" panose="02020603050405020304" pitchFamily="18" charset="0"/>
              </a:rPr>
              <a:t>Н|</a:t>
            </a:r>
            <a:endParaRPr lang="ru-RU" sz="3200" dirty="0">
              <a:solidFill>
                <a:srgbClr val="FF0000"/>
              </a:solidFill>
              <a:latin typeface="Times New Roman" panose="02020603050405020304" pitchFamily="18" charset="0"/>
              <a:cs typeface="Times New Roman" panose="02020603050405020304" pitchFamily="18" charset="0"/>
            </a:endParaRPr>
          </a:p>
          <a:p>
            <a:pPr algn="just"/>
            <a:r>
              <a:rPr lang="ru-RU" sz="3200" b="1" dirty="0">
                <a:latin typeface="Times New Roman" panose="02020603050405020304" pitchFamily="18" charset="0"/>
                <a:cs typeface="Times New Roman" panose="02020603050405020304" pitchFamily="18" charset="0"/>
              </a:rPr>
              <a:t> </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0337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8684" y="173038"/>
            <a:ext cx="11914632" cy="1655762"/>
          </a:xfrm>
        </p:spPr>
        <p:txBody>
          <a:bodyPr>
            <a:noAutofit/>
          </a:bodyPr>
          <a:lstStyle/>
          <a:p>
            <a:pPr algn="just"/>
            <a:r>
              <a:rPr lang="ru-RU" sz="3200" dirty="0">
                <a:latin typeface="Times New Roman" panose="02020603050405020304" pitchFamily="18" charset="0"/>
                <a:cs typeface="Times New Roman" panose="02020603050405020304" pitchFamily="18" charset="0"/>
              </a:rPr>
              <a:t>Для перехода из пространственного чертежа на эпюр горизонтальную плоскость проекции </a:t>
            </a:r>
            <a:r>
              <a:rPr lang="ru-RU" sz="3200" b="1" dirty="0">
                <a:latin typeface="Times New Roman" panose="02020603050405020304" pitchFamily="18" charset="0"/>
                <a:cs typeface="Times New Roman" panose="02020603050405020304" pitchFamily="18" charset="0"/>
              </a:rPr>
              <a:t>Н</a:t>
            </a:r>
            <a:r>
              <a:rPr lang="ru-RU" sz="3200" dirty="0">
                <a:latin typeface="Times New Roman" panose="02020603050405020304" pitchFamily="18" charset="0"/>
                <a:cs typeface="Times New Roman" panose="02020603050405020304" pitchFamily="18" charset="0"/>
              </a:rPr>
              <a:t> вращаем вокруг оси проекции </a:t>
            </a:r>
            <a:r>
              <a:rPr lang="ru-RU" sz="3200" b="1" dirty="0">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OX</a:t>
            </a:r>
            <a:r>
              <a:rPr lang="ru-RU" sz="3200" b="1"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по направлению часовой стрелки на </a:t>
            </a:r>
            <a:r>
              <a:rPr lang="ru-RU" sz="3200" b="1" dirty="0">
                <a:latin typeface="Times New Roman" panose="02020603050405020304" pitchFamily="18" charset="0"/>
                <a:cs typeface="Times New Roman" panose="02020603050405020304" pitchFamily="18" charset="0"/>
              </a:rPr>
              <a:t>90</a:t>
            </a:r>
            <a:r>
              <a:rPr lang="ru-RU" sz="3200" b="1" baseline="30000" dirty="0">
                <a:latin typeface="Times New Roman" panose="02020603050405020304" pitchFamily="18" charset="0"/>
                <a:cs typeface="Times New Roman" panose="02020603050405020304" pitchFamily="18" charset="0"/>
              </a:rPr>
              <a:t>0</a:t>
            </a:r>
            <a:r>
              <a:rPr lang="ru-RU" sz="3200" dirty="0">
                <a:latin typeface="Times New Roman" panose="02020603050405020304" pitchFamily="18" charset="0"/>
                <a:cs typeface="Times New Roman" panose="02020603050405020304" pitchFamily="18" charset="0"/>
              </a:rPr>
              <a:t>. В результате горизонтальная плоскость проекции </a:t>
            </a:r>
            <a:r>
              <a:rPr lang="ru-RU" sz="3200" b="1" dirty="0">
                <a:latin typeface="Times New Roman" panose="02020603050405020304" pitchFamily="18" charset="0"/>
                <a:cs typeface="Times New Roman" panose="02020603050405020304" pitchFamily="18" charset="0"/>
              </a:rPr>
              <a:t>Н</a:t>
            </a:r>
            <a:r>
              <a:rPr lang="ru-RU" sz="3200" dirty="0">
                <a:latin typeface="Times New Roman" panose="02020603050405020304" pitchFamily="18" charset="0"/>
                <a:cs typeface="Times New Roman" panose="02020603050405020304" pitchFamily="18" charset="0"/>
              </a:rPr>
              <a:t> и фронтальная плоскость проекции </a:t>
            </a:r>
            <a:r>
              <a:rPr lang="en-US" sz="3200" b="1" dirty="0">
                <a:latin typeface="Times New Roman" panose="02020603050405020304" pitchFamily="18" charset="0"/>
                <a:cs typeface="Times New Roman" panose="02020603050405020304" pitchFamily="18" charset="0"/>
              </a:rPr>
              <a:t>V</a:t>
            </a:r>
            <a:r>
              <a:rPr lang="ru-RU" sz="3200" dirty="0">
                <a:latin typeface="Times New Roman" panose="02020603050405020304" pitchFamily="18" charset="0"/>
                <a:cs typeface="Times New Roman" panose="02020603050405020304" pitchFamily="18" charset="0"/>
              </a:rPr>
              <a:t> будут совмещены на одну плоскость. Такой чертёж называют эпюром Монжа (плоским чертежом).</a:t>
            </a:r>
          </a:p>
          <a:p>
            <a:pPr algn="just"/>
            <a:r>
              <a:rPr lang="ru-RU" sz="3200" dirty="0">
                <a:latin typeface="Times New Roman" panose="02020603050405020304" pitchFamily="18" charset="0"/>
                <a:cs typeface="Times New Roman" panose="02020603050405020304" pitchFamily="18" charset="0"/>
              </a:rPr>
              <a:t>Эпюр точки представлен на рис.4.</a:t>
            </a:r>
          </a:p>
          <a:p>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8007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Прямоугольник 27"/>
          <p:cNvSpPr/>
          <p:nvPr/>
        </p:nvSpPr>
        <p:spPr>
          <a:xfrm>
            <a:off x="795971" y="414044"/>
            <a:ext cx="4802324" cy="3016710"/>
          </a:xfrm>
          <a:prstGeom prst="rect">
            <a:avLst/>
          </a:prstGeom>
          <a:solidFill>
            <a:schemeClr val="accent1">
              <a:lumMod val="40000"/>
              <a:lumOff val="6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 name="Прямоугольник 3"/>
          <p:cNvSpPr/>
          <p:nvPr/>
        </p:nvSpPr>
        <p:spPr>
          <a:xfrm>
            <a:off x="795972" y="3429360"/>
            <a:ext cx="4802324" cy="3016710"/>
          </a:xfrm>
          <a:prstGeom prst="rect">
            <a:avLst/>
          </a:prstGeom>
          <a:solidFill>
            <a:srgbClr val="ABF99B"/>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 name="TextBox 4"/>
          <p:cNvSpPr txBox="1"/>
          <p:nvPr/>
        </p:nvSpPr>
        <p:spPr>
          <a:xfrm>
            <a:off x="795973" y="283456"/>
            <a:ext cx="43152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V</a:t>
            </a:r>
            <a:endParaRPr lang="ru-RU" sz="3200" b="1" i="1" dirty="0">
              <a:solidFill>
                <a:srgbClr val="0070C0"/>
              </a:solidFill>
              <a:latin typeface="ISOCPEUR" panose="020B0604020202020204" pitchFamily="34" charset="0"/>
            </a:endParaRPr>
          </a:p>
        </p:txBody>
      </p:sp>
      <p:cxnSp>
        <p:nvCxnSpPr>
          <p:cNvPr id="8" name="Прямая соединительная линия 7"/>
          <p:cNvCxnSpPr>
            <a:stCxn id="11" idx="0"/>
          </p:cNvCxnSpPr>
          <p:nvPr/>
        </p:nvCxnSpPr>
        <p:spPr>
          <a:xfrm flipH="1" flipV="1">
            <a:off x="4415000" y="933436"/>
            <a:ext cx="3501" cy="438788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95971" y="5852591"/>
            <a:ext cx="40427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H</a:t>
            </a:r>
            <a:endParaRPr lang="ru-RU" sz="3200" b="1" i="1" dirty="0">
              <a:solidFill>
                <a:srgbClr val="0070C0"/>
              </a:solidFill>
              <a:latin typeface="ISOCPEUR" panose="020B0604020202020204" pitchFamily="34" charset="0"/>
            </a:endParaRPr>
          </a:p>
        </p:txBody>
      </p:sp>
      <p:sp>
        <p:nvSpPr>
          <p:cNvPr id="11" name="Овал 10"/>
          <p:cNvSpPr/>
          <p:nvPr/>
        </p:nvSpPr>
        <p:spPr>
          <a:xfrm>
            <a:off x="4310501" y="5321320"/>
            <a:ext cx="216000" cy="216000"/>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4484792" y="2936277"/>
            <a:ext cx="402091" cy="492443"/>
          </a:xfrm>
          <a:prstGeom prst="rect">
            <a:avLst/>
          </a:prstGeom>
          <a:noFill/>
        </p:spPr>
        <p:txBody>
          <a:bodyPr wrap="square" lIns="0" tIns="0" rIns="0" bIns="0" rtlCol="0">
            <a:spAutoFit/>
          </a:bodyPr>
          <a:lstStyle/>
          <a:p>
            <a:r>
              <a:rPr lang="en-US" sz="3200" i="1" dirty="0" smtClean="0">
                <a:latin typeface="ISOCPEUR" panose="020B0604020202020204" pitchFamily="34" charset="0"/>
              </a:rPr>
              <a:t>a</a:t>
            </a:r>
            <a:r>
              <a:rPr lang="en-US" sz="2800" i="1" dirty="0" smtClean="0">
                <a:latin typeface="ISOCPEUR" panose="020B0604020202020204" pitchFamily="34" charset="0"/>
              </a:rPr>
              <a:t>x</a:t>
            </a:r>
            <a:endParaRPr lang="ru-RU" sz="2800" i="1" dirty="0">
              <a:latin typeface="ISOCPEUR" panose="020B0604020202020204" pitchFamily="34" charset="0"/>
            </a:endParaRPr>
          </a:p>
        </p:txBody>
      </p:sp>
      <p:sp>
        <p:nvSpPr>
          <p:cNvPr id="13" name="TextBox 12"/>
          <p:cNvSpPr txBox="1"/>
          <p:nvPr/>
        </p:nvSpPr>
        <p:spPr>
          <a:xfrm>
            <a:off x="1891837" y="2922615"/>
            <a:ext cx="455045" cy="492443"/>
          </a:xfrm>
          <a:prstGeom prst="rect">
            <a:avLst/>
          </a:prstGeom>
          <a:noFill/>
        </p:spPr>
        <p:txBody>
          <a:bodyPr wrap="square" lIns="0" tIns="0" rIns="0" bIns="0" rtlCol="0">
            <a:spAutoFit/>
          </a:bodyPr>
          <a:lstStyle/>
          <a:p>
            <a:r>
              <a:rPr lang="en-US" sz="3200" i="1" dirty="0" err="1" smtClean="0">
                <a:latin typeface="ISOCPEUR" panose="020B0604020202020204" pitchFamily="34" charset="0"/>
              </a:rPr>
              <a:t>b</a:t>
            </a:r>
            <a:r>
              <a:rPr lang="en-US" sz="2800" i="1" dirty="0" err="1" smtClean="0">
                <a:latin typeface="ISOCPEUR" panose="020B0604020202020204" pitchFamily="34" charset="0"/>
              </a:rPr>
              <a:t>x</a:t>
            </a:r>
            <a:endParaRPr lang="ru-RU" sz="2800" i="1" dirty="0">
              <a:latin typeface="ISOCPEUR" panose="020B0604020202020204" pitchFamily="34" charset="0"/>
            </a:endParaRPr>
          </a:p>
        </p:txBody>
      </p:sp>
      <p:cxnSp>
        <p:nvCxnSpPr>
          <p:cNvPr id="14" name="Прямая соединительная линия 13"/>
          <p:cNvCxnSpPr/>
          <p:nvPr/>
        </p:nvCxnSpPr>
        <p:spPr>
          <a:xfrm flipH="1" flipV="1">
            <a:off x="516135" y="3415058"/>
            <a:ext cx="5680154" cy="19066"/>
          </a:xfrm>
          <a:prstGeom prst="line">
            <a:avLst/>
          </a:prstGeom>
          <a:ln w="381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53535" y="3420505"/>
            <a:ext cx="370614" cy="584775"/>
          </a:xfrm>
          <a:prstGeom prst="rect">
            <a:avLst/>
          </a:prstGeom>
          <a:noFill/>
        </p:spPr>
        <p:txBody>
          <a:bodyPr wrap="none" rtlCol="0">
            <a:spAutoFit/>
          </a:bodyPr>
          <a:lstStyle/>
          <a:p>
            <a:r>
              <a:rPr lang="en-US" sz="3200" b="1" dirty="0" smtClean="0">
                <a:latin typeface="ISOCPEUR" panose="020B0604020202020204" pitchFamily="34" charset="0"/>
              </a:rPr>
              <a:t>x</a:t>
            </a:r>
            <a:endParaRPr lang="ru-RU" sz="3200" b="1" dirty="0">
              <a:latin typeface="ISOCPEUR" panose="020B0604020202020204" pitchFamily="34" charset="0"/>
            </a:endParaRPr>
          </a:p>
        </p:txBody>
      </p:sp>
      <p:sp>
        <p:nvSpPr>
          <p:cNvPr id="19" name="TextBox 18"/>
          <p:cNvSpPr txBox="1"/>
          <p:nvPr/>
        </p:nvSpPr>
        <p:spPr>
          <a:xfrm>
            <a:off x="6258009" y="3114894"/>
            <a:ext cx="370614" cy="584775"/>
          </a:xfrm>
          <a:prstGeom prst="rect">
            <a:avLst/>
          </a:prstGeom>
          <a:noFill/>
        </p:spPr>
        <p:txBody>
          <a:bodyPr wrap="none" rtlCol="0">
            <a:spAutoFit/>
          </a:bodyPr>
          <a:lstStyle/>
          <a:p>
            <a:r>
              <a:rPr lang="en-US" sz="3200" b="1" dirty="0" smtClean="0">
                <a:latin typeface="ISOCPEUR" panose="020B0604020202020204" pitchFamily="34" charset="0"/>
              </a:rPr>
              <a:t>x</a:t>
            </a:r>
            <a:endParaRPr lang="ru-RU" sz="3200" b="1" dirty="0">
              <a:latin typeface="ISOCPEUR" panose="020B0604020202020204" pitchFamily="34" charset="0"/>
            </a:endParaRPr>
          </a:p>
        </p:txBody>
      </p:sp>
      <p:sp>
        <p:nvSpPr>
          <p:cNvPr id="23" name="Овал 22"/>
          <p:cNvSpPr/>
          <p:nvPr/>
        </p:nvSpPr>
        <p:spPr>
          <a:xfrm>
            <a:off x="4343000" y="821713"/>
            <a:ext cx="216000" cy="216000"/>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4461261" y="5240482"/>
            <a:ext cx="364758" cy="584775"/>
          </a:xfrm>
          <a:prstGeom prst="rect">
            <a:avLst/>
          </a:prstGeom>
          <a:noFill/>
        </p:spPr>
        <p:txBody>
          <a:bodyPr wrap="square" rtlCol="0">
            <a:spAutoFit/>
          </a:bodyPr>
          <a:lstStyle/>
          <a:p>
            <a:r>
              <a:rPr lang="en-US" sz="3200" b="1" i="1" dirty="0" smtClean="0">
                <a:latin typeface="ISOCPEUR" panose="020B0604020202020204" pitchFamily="34" charset="0"/>
              </a:rPr>
              <a:t>a </a:t>
            </a:r>
            <a:endParaRPr lang="ru-RU" sz="3200" b="1" i="1" dirty="0">
              <a:latin typeface="ISOCPEUR" panose="020B0604020202020204" pitchFamily="34" charset="0"/>
            </a:endParaRPr>
          </a:p>
        </p:txBody>
      </p:sp>
      <p:sp>
        <p:nvSpPr>
          <p:cNvPr id="30" name="Овал 29"/>
          <p:cNvSpPr/>
          <p:nvPr/>
        </p:nvSpPr>
        <p:spPr>
          <a:xfrm>
            <a:off x="4343000" y="3395805"/>
            <a:ext cx="144000" cy="1440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32" name="Прямая соединительная линия 31"/>
          <p:cNvCxnSpPr/>
          <p:nvPr/>
        </p:nvCxnSpPr>
        <p:spPr>
          <a:xfrm flipH="1" flipV="1">
            <a:off x="1766846" y="1630197"/>
            <a:ext cx="0" cy="3096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p:cNvSpPr txBox="1"/>
              <p:nvPr/>
            </p:nvSpPr>
            <p:spPr>
              <a:xfrm rot="5400000" flipH="1">
                <a:off x="3906588" y="3054948"/>
                <a:ext cx="770615" cy="646331"/>
              </a:xfrm>
              <a:prstGeom prst="rect">
                <a:avLst/>
              </a:prstGeom>
              <a:noFill/>
              <a:ln>
                <a:noFill/>
              </a:ln>
            </p:spPr>
            <p:txBody>
              <a:bodyPr wrap="square" rtlCol="0">
                <a:spAutoFit/>
              </a:bodyPr>
              <a:lstStyle/>
              <a:p>
                <a14:m>
                  <m:oMath xmlns:m="http://schemas.openxmlformats.org/officeDocument/2006/math">
                    <m:r>
                      <a:rPr lang="en-US" sz="3600" i="1" smtClean="0">
                        <a:solidFill>
                          <a:schemeClr val="tx1"/>
                        </a:solidFill>
                        <a:latin typeface="Cambria Math" panose="02040503050406030204" pitchFamily="18" charset="0"/>
                        <a:ea typeface="Cambria Math" panose="02040503050406030204" pitchFamily="18" charset="0"/>
                      </a:rPr>
                      <m:t>∟</m:t>
                    </m:r>
                  </m:oMath>
                </a14:m>
                <a:r>
                  <a:rPr lang="en-US" sz="3600" dirty="0" smtClean="0">
                    <a:solidFill>
                      <a:schemeClr val="tx1"/>
                    </a:solidFill>
                  </a:rPr>
                  <a:t> </a:t>
                </a:r>
                <a:endParaRPr lang="ru-RU" sz="3600" dirty="0">
                  <a:solidFill>
                    <a:schemeClr val="tx1"/>
                  </a:solidFill>
                </a:endParaRPr>
              </a:p>
            </p:txBody>
          </p:sp>
        </mc:Choice>
        <mc:Fallback xmlns="">
          <p:sp>
            <p:nvSpPr>
              <p:cNvPr id="38" name="TextBox 37"/>
              <p:cNvSpPr txBox="1">
                <a:spLocks noRot="1" noChangeAspect="1" noMove="1" noResize="1" noEditPoints="1" noAdjustHandles="1" noChangeArrowheads="1" noChangeShapeType="1" noTextEdit="1"/>
              </p:cNvSpPr>
              <p:nvPr/>
            </p:nvSpPr>
            <p:spPr>
              <a:xfrm rot="5400000" flipH="1">
                <a:off x="3906588" y="3054948"/>
                <a:ext cx="770615" cy="646331"/>
              </a:xfrm>
              <a:prstGeom prst="rect">
                <a:avLst/>
              </a:prstGeom>
              <a:blipFill>
                <a:blip r:embed="rId4"/>
                <a:stretch>
                  <a:fillRect/>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rot="5400000" flipH="1">
                <a:off x="1499556" y="2845589"/>
                <a:ext cx="299783" cy="646331"/>
              </a:xfrm>
              <a:prstGeom prst="rect">
                <a:avLst/>
              </a:prstGeom>
              <a:noFill/>
            </p:spPr>
            <p:txBody>
              <a:bodyPr wrap="square" rtlCol="0">
                <a:spAutoFit/>
              </a:bodyPr>
              <a:lstStyle/>
              <a:p>
                <a14:m>
                  <m:oMath xmlns:m="http://schemas.openxmlformats.org/officeDocument/2006/math">
                    <m:r>
                      <a:rPr lang="en-US" sz="3600" i="1" smtClean="0">
                        <a:solidFill>
                          <a:schemeClr val="tx1"/>
                        </a:solidFill>
                        <a:latin typeface="Cambria Math" panose="02040503050406030204" pitchFamily="18" charset="0"/>
                        <a:ea typeface="Cambria Math" panose="02040503050406030204" pitchFamily="18" charset="0"/>
                      </a:rPr>
                      <m:t>∟</m:t>
                    </m:r>
                  </m:oMath>
                </a14:m>
                <a:r>
                  <a:rPr lang="en-US" sz="3600" dirty="0" smtClean="0">
                    <a:solidFill>
                      <a:schemeClr val="tx1"/>
                    </a:solidFill>
                  </a:rPr>
                  <a:t> </a:t>
                </a:r>
                <a:endParaRPr lang="ru-RU" sz="3600" dirty="0">
                  <a:solidFill>
                    <a:schemeClr val="tx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rot="5400000" flipH="1">
                <a:off x="1499556" y="2845589"/>
                <a:ext cx="299783" cy="646331"/>
              </a:xfrm>
              <a:prstGeom prst="rect">
                <a:avLst/>
              </a:prstGeom>
              <a:blipFill>
                <a:blip r:embed="rId5"/>
                <a:stretch>
                  <a:fillRect b="-32653"/>
                </a:stretch>
              </a:blipFill>
            </p:spPr>
            <p:txBody>
              <a:bodyPr/>
              <a:lstStyle/>
              <a:p>
                <a:r>
                  <a:rPr lang="ru-RU">
                    <a:noFill/>
                  </a:rPr>
                  <a:t> </a:t>
                </a:r>
              </a:p>
            </p:txBody>
          </p:sp>
        </mc:Fallback>
      </mc:AlternateContent>
      <p:sp>
        <p:nvSpPr>
          <p:cNvPr id="41" name="Овал 40"/>
          <p:cNvSpPr/>
          <p:nvPr/>
        </p:nvSpPr>
        <p:spPr>
          <a:xfrm>
            <a:off x="1685907" y="3370143"/>
            <a:ext cx="144000" cy="1440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Овал 23"/>
          <p:cNvSpPr/>
          <p:nvPr/>
        </p:nvSpPr>
        <p:spPr>
          <a:xfrm>
            <a:off x="1671578" y="1521242"/>
            <a:ext cx="216000" cy="216000"/>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Овал 25"/>
          <p:cNvSpPr/>
          <p:nvPr/>
        </p:nvSpPr>
        <p:spPr>
          <a:xfrm>
            <a:off x="1669164" y="4692383"/>
            <a:ext cx="216000" cy="216000"/>
          </a:xfrm>
          <a:prstGeom prst="ellipse">
            <a:avLst/>
          </a:prstGeom>
          <a:solidFill>
            <a:schemeClr val="bg1"/>
          </a:solid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2" name="Прямоугольник 41"/>
          <p:cNvSpPr/>
          <p:nvPr/>
        </p:nvSpPr>
        <p:spPr>
          <a:xfrm>
            <a:off x="5940649" y="5963312"/>
            <a:ext cx="1220206" cy="646331"/>
          </a:xfrm>
          <a:prstGeom prst="rect">
            <a:avLst/>
          </a:prstGeom>
        </p:spPr>
        <p:txBody>
          <a:bodyPr wrap="none">
            <a:spAutoFit/>
          </a:bodyPr>
          <a:lstStyle/>
          <a:p>
            <a:r>
              <a:rPr lang="ru-RU" sz="3600" dirty="0" smtClean="0"/>
              <a:t>Рис.4</a:t>
            </a:r>
            <a:endParaRPr lang="ru-RU" sz="3600" dirty="0"/>
          </a:p>
        </p:txBody>
      </p:sp>
      <p:sp>
        <p:nvSpPr>
          <p:cNvPr id="29" name="Овал 28"/>
          <p:cNvSpPr/>
          <p:nvPr/>
        </p:nvSpPr>
        <p:spPr>
          <a:xfrm>
            <a:off x="4243940" y="3228273"/>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Овал 30"/>
          <p:cNvSpPr/>
          <p:nvPr/>
        </p:nvSpPr>
        <p:spPr>
          <a:xfrm>
            <a:off x="1571589" y="3251418"/>
            <a:ext cx="108000" cy="1080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extBox 1"/>
          <p:cNvSpPr txBox="1"/>
          <p:nvPr/>
        </p:nvSpPr>
        <p:spPr>
          <a:xfrm>
            <a:off x="7141464" y="850391"/>
            <a:ext cx="3209366" cy="156966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 </a:t>
            </a:r>
            <a:r>
              <a:rPr lang="en-US" sz="3200" b="1" dirty="0" err="1">
                <a:latin typeface="Times New Roman" panose="02020603050405020304" pitchFamily="18" charset="0"/>
                <a:cs typeface="Times New Roman" panose="02020603050405020304" pitchFamily="18" charset="0"/>
              </a:rPr>
              <a:t>a</a:t>
            </a:r>
            <a:r>
              <a:rPr lang="ru-RU"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линия связи</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a:p>
            <a:r>
              <a:rPr lang="en-US" sz="3200" b="1" dirty="0">
                <a:latin typeface="Times New Roman" panose="02020603050405020304" pitchFamily="18" charset="0"/>
                <a:cs typeface="Times New Roman" panose="02020603050405020304" pitchFamily="18" charset="0"/>
              </a:rPr>
              <a:t>[a </a:t>
            </a:r>
            <a:r>
              <a:rPr lang="en-US" sz="3200" b="1" dirty="0" err="1">
                <a:latin typeface="Times New Roman" panose="02020603050405020304" pitchFamily="18" charset="0"/>
                <a:cs typeface="Times New Roman" panose="02020603050405020304" pitchFamily="18" charset="0"/>
              </a:rPr>
              <a:t>a</a:t>
            </a:r>
            <a:r>
              <a:rPr lang="ru-RU"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 [OX)</a:t>
            </a:r>
            <a:endParaRPr lang="ru-RU" sz="3200" dirty="0">
              <a:latin typeface="Times New Roman" panose="02020603050405020304" pitchFamily="18" charset="0"/>
              <a:cs typeface="Times New Roman" panose="02020603050405020304" pitchFamily="18" charset="0"/>
            </a:endParaRPr>
          </a:p>
        </p:txBody>
      </p:sp>
      <p:sp>
        <p:nvSpPr>
          <p:cNvPr id="33" name="TextBox 32"/>
          <p:cNvSpPr txBox="1"/>
          <p:nvPr/>
        </p:nvSpPr>
        <p:spPr>
          <a:xfrm>
            <a:off x="1884358" y="4601055"/>
            <a:ext cx="456790"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34" name="TextBox 33"/>
          <p:cNvSpPr txBox="1"/>
          <p:nvPr/>
        </p:nvSpPr>
        <p:spPr>
          <a:xfrm>
            <a:off x="4537115" y="476312"/>
            <a:ext cx="541532" cy="584775"/>
          </a:xfrm>
          <a:prstGeom prst="rect">
            <a:avLst/>
          </a:prstGeom>
          <a:noFill/>
        </p:spPr>
        <p:txBody>
          <a:bodyPr wrap="square" rtlCol="0">
            <a:spAutoFit/>
          </a:bodyPr>
          <a:lstStyle/>
          <a:p>
            <a:r>
              <a:rPr lang="en-US" sz="3200" i="1" dirty="0">
                <a:latin typeface="ISOCPEUR" panose="020B0604020202020204" pitchFamily="34" charset="0"/>
              </a:rPr>
              <a:t>a</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36" name="TextBox 35"/>
          <p:cNvSpPr txBox="1"/>
          <p:nvPr/>
        </p:nvSpPr>
        <p:spPr>
          <a:xfrm>
            <a:off x="1884358" y="1255486"/>
            <a:ext cx="604434" cy="584775"/>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Tree>
    <p:extLst>
      <p:ext uri="{BB962C8B-B14F-4D97-AF65-F5344CB8AC3E}">
        <p14:creationId xmlns:p14="http://schemas.microsoft.com/office/powerpoint/2010/main" val="4078701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1000"/>
                                        <p:tgtEl>
                                          <p:spTgt spid="28"/>
                                        </p:tgtEl>
                                      </p:cBhvr>
                                    </p:animEffect>
                                    <p:anim calcmode="lin" valueType="num">
                                      <p:cBhvr>
                                        <p:cTn id="25" dur="1000" fill="hold"/>
                                        <p:tgtEl>
                                          <p:spTgt spid="28"/>
                                        </p:tgtEl>
                                        <p:attrNameLst>
                                          <p:attrName>ppt_x</p:attrName>
                                        </p:attrNameLst>
                                      </p:cBhvr>
                                      <p:tavLst>
                                        <p:tav tm="0">
                                          <p:val>
                                            <p:strVal val="#ppt_x"/>
                                          </p:val>
                                        </p:tav>
                                        <p:tav tm="100000">
                                          <p:val>
                                            <p:strVal val="#ppt_x"/>
                                          </p:val>
                                        </p:tav>
                                      </p:tavLst>
                                    </p:anim>
                                    <p:anim calcmode="lin" valueType="num">
                                      <p:cBhvr>
                                        <p:cTn id="26" dur="1000" fill="hold"/>
                                        <p:tgtEl>
                                          <p:spTgt spid="28"/>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anim calcmode="lin" valueType="num">
                                      <p:cBhvr>
                                        <p:cTn id="37" dur="1000" fill="hold"/>
                                        <p:tgtEl>
                                          <p:spTgt spid="4"/>
                                        </p:tgtEl>
                                        <p:attrNameLst>
                                          <p:attrName>ppt_x</p:attrName>
                                        </p:attrNameLst>
                                      </p:cBhvr>
                                      <p:tavLst>
                                        <p:tav tm="0">
                                          <p:val>
                                            <p:strVal val="#ppt_x"/>
                                          </p:val>
                                        </p:tav>
                                        <p:tav tm="100000">
                                          <p:val>
                                            <p:strVal val="#ppt_x"/>
                                          </p:val>
                                        </p:tav>
                                      </p:tavLst>
                                    </p:anim>
                                    <p:anim calcmode="lin" valueType="num">
                                      <p:cBhvr>
                                        <p:cTn id="38" dur="1000" fill="hold"/>
                                        <p:tgtEl>
                                          <p:spTgt spid="4"/>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6"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wipe(down)">
                                      <p:cBhvr>
                                        <p:cTn id="48" dur="580">
                                          <p:stCondLst>
                                            <p:cond delay="0"/>
                                          </p:stCondLst>
                                        </p:cTn>
                                        <p:tgtEl>
                                          <p:spTgt spid="11"/>
                                        </p:tgtEl>
                                      </p:cBhvr>
                                    </p:animEffect>
                                    <p:anim calcmode="lin" valueType="num">
                                      <p:cBhvr>
                                        <p:cTn id="4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5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5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5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5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54" dur="26">
                                          <p:stCondLst>
                                            <p:cond delay="650"/>
                                          </p:stCondLst>
                                        </p:cTn>
                                        <p:tgtEl>
                                          <p:spTgt spid="11"/>
                                        </p:tgtEl>
                                      </p:cBhvr>
                                      <p:to x="100000" y="60000"/>
                                    </p:animScale>
                                    <p:animScale>
                                      <p:cBhvr>
                                        <p:cTn id="55" dur="166" decel="50000">
                                          <p:stCondLst>
                                            <p:cond delay="676"/>
                                          </p:stCondLst>
                                        </p:cTn>
                                        <p:tgtEl>
                                          <p:spTgt spid="11"/>
                                        </p:tgtEl>
                                      </p:cBhvr>
                                      <p:to x="100000" y="100000"/>
                                    </p:animScale>
                                    <p:animScale>
                                      <p:cBhvr>
                                        <p:cTn id="56" dur="26">
                                          <p:stCondLst>
                                            <p:cond delay="1312"/>
                                          </p:stCondLst>
                                        </p:cTn>
                                        <p:tgtEl>
                                          <p:spTgt spid="11"/>
                                        </p:tgtEl>
                                      </p:cBhvr>
                                      <p:to x="100000" y="80000"/>
                                    </p:animScale>
                                    <p:animScale>
                                      <p:cBhvr>
                                        <p:cTn id="57" dur="166" decel="50000">
                                          <p:stCondLst>
                                            <p:cond delay="1338"/>
                                          </p:stCondLst>
                                        </p:cTn>
                                        <p:tgtEl>
                                          <p:spTgt spid="11"/>
                                        </p:tgtEl>
                                      </p:cBhvr>
                                      <p:to x="100000" y="100000"/>
                                    </p:animScale>
                                    <p:animScale>
                                      <p:cBhvr>
                                        <p:cTn id="58" dur="26">
                                          <p:stCondLst>
                                            <p:cond delay="1642"/>
                                          </p:stCondLst>
                                        </p:cTn>
                                        <p:tgtEl>
                                          <p:spTgt spid="11"/>
                                        </p:tgtEl>
                                      </p:cBhvr>
                                      <p:to x="100000" y="90000"/>
                                    </p:animScale>
                                    <p:animScale>
                                      <p:cBhvr>
                                        <p:cTn id="59" dur="166" decel="50000">
                                          <p:stCondLst>
                                            <p:cond delay="1668"/>
                                          </p:stCondLst>
                                        </p:cTn>
                                        <p:tgtEl>
                                          <p:spTgt spid="11"/>
                                        </p:tgtEl>
                                      </p:cBhvr>
                                      <p:to x="100000" y="100000"/>
                                    </p:animScale>
                                    <p:animScale>
                                      <p:cBhvr>
                                        <p:cTn id="60" dur="26">
                                          <p:stCondLst>
                                            <p:cond delay="1808"/>
                                          </p:stCondLst>
                                        </p:cTn>
                                        <p:tgtEl>
                                          <p:spTgt spid="11"/>
                                        </p:tgtEl>
                                      </p:cBhvr>
                                      <p:to x="100000" y="95000"/>
                                    </p:animScale>
                                    <p:animScale>
                                      <p:cBhvr>
                                        <p:cTn id="61" dur="166" decel="50000">
                                          <p:stCondLst>
                                            <p:cond delay="1834"/>
                                          </p:stCondLst>
                                        </p:cTn>
                                        <p:tgtEl>
                                          <p:spTgt spid="11"/>
                                        </p:tgtEl>
                                      </p:cBhvr>
                                      <p:to x="100000" y="100000"/>
                                    </p:animScale>
                                  </p:childTnLst>
                                </p:cTn>
                              </p:par>
                              <p:par>
                                <p:cTn id="62" presetID="26" presetClass="entr" presetSubtype="0"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ipe(down)">
                                      <p:cBhvr>
                                        <p:cTn id="64" dur="580">
                                          <p:stCondLst>
                                            <p:cond delay="0"/>
                                          </p:stCondLst>
                                        </p:cTn>
                                        <p:tgtEl>
                                          <p:spTgt spid="27"/>
                                        </p:tgtEl>
                                      </p:cBhvr>
                                    </p:animEffect>
                                    <p:anim calcmode="lin" valueType="num">
                                      <p:cBhvr>
                                        <p:cTn id="65" dur="1822" tmFilter="0,0; 0.14,0.36; 0.43,0.73; 0.71,0.91; 1.0,1.0">
                                          <p:stCondLst>
                                            <p:cond delay="0"/>
                                          </p:stCondLst>
                                        </p:cTn>
                                        <p:tgtEl>
                                          <p:spTgt spid="27"/>
                                        </p:tgtEl>
                                        <p:attrNameLst>
                                          <p:attrName>ppt_x</p:attrName>
                                        </p:attrNameLst>
                                      </p:cBhvr>
                                      <p:tavLst>
                                        <p:tav tm="0">
                                          <p:val>
                                            <p:strVal val="#ppt_x-0.25"/>
                                          </p:val>
                                        </p:tav>
                                        <p:tav tm="100000">
                                          <p:val>
                                            <p:strVal val="#ppt_x"/>
                                          </p:val>
                                        </p:tav>
                                      </p:tavLst>
                                    </p:anim>
                                    <p:anim calcmode="lin" valueType="num">
                                      <p:cBhvr>
                                        <p:cTn id="66" dur="664" tmFilter="0.0,0.0; 0.25,0.07; 0.50,0.2; 0.75,0.467; 1.0,1.0">
                                          <p:stCondLst>
                                            <p:cond delay="0"/>
                                          </p:stCondLst>
                                        </p:cTn>
                                        <p:tgtEl>
                                          <p:spTgt spid="27"/>
                                        </p:tgtEl>
                                        <p:attrNameLst>
                                          <p:attrName>ppt_y</p:attrName>
                                        </p:attrNameLst>
                                      </p:cBhvr>
                                      <p:tavLst>
                                        <p:tav tm="0" fmla="#ppt_y-sin(pi*$)/3">
                                          <p:val>
                                            <p:fltVal val="0.5"/>
                                          </p:val>
                                        </p:tav>
                                        <p:tav tm="100000">
                                          <p:val>
                                            <p:fltVal val="1"/>
                                          </p:val>
                                        </p:tav>
                                      </p:tavLst>
                                    </p:anim>
                                    <p:anim calcmode="lin" valueType="num">
                                      <p:cBhvr>
                                        <p:cTn id="67" dur="664" tmFilter="0, 0; 0.125,0.2665; 0.25,0.4; 0.375,0.465; 0.5,0.5;  0.625,0.535; 0.75,0.6; 0.875,0.7335; 1,1">
                                          <p:stCondLst>
                                            <p:cond delay="664"/>
                                          </p:stCondLst>
                                        </p:cTn>
                                        <p:tgtEl>
                                          <p:spTgt spid="27"/>
                                        </p:tgtEl>
                                        <p:attrNameLst>
                                          <p:attrName>ppt_y</p:attrName>
                                        </p:attrNameLst>
                                      </p:cBhvr>
                                      <p:tavLst>
                                        <p:tav tm="0" fmla="#ppt_y-sin(pi*$)/9">
                                          <p:val>
                                            <p:fltVal val="0"/>
                                          </p:val>
                                        </p:tav>
                                        <p:tav tm="100000">
                                          <p:val>
                                            <p:fltVal val="1"/>
                                          </p:val>
                                        </p:tav>
                                      </p:tavLst>
                                    </p:anim>
                                    <p:anim calcmode="lin" valueType="num">
                                      <p:cBhvr>
                                        <p:cTn id="68" dur="332" tmFilter="0, 0; 0.125,0.2665; 0.25,0.4; 0.375,0.465; 0.5,0.5;  0.625,0.535; 0.75,0.6; 0.875,0.7335; 1,1">
                                          <p:stCondLst>
                                            <p:cond delay="1324"/>
                                          </p:stCondLst>
                                        </p:cTn>
                                        <p:tgtEl>
                                          <p:spTgt spid="27"/>
                                        </p:tgtEl>
                                        <p:attrNameLst>
                                          <p:attrName>ppt_y</p:attrName>
                                        </p:attrNameLst>
                                      </p:cBhvr>
                                      <p:tavLst>
                                        <p:tav tm="0" fmla="#ppt_y-sin(pi*$)/27">
                                          <p:val>
                                            <p:fltVal val="0"/>
                                          </p:val>
                                        </p:tav>
                                        <p:tav tm="100000">
                                          <p:val>
                                            <p:fltVal val="1"/>
                                          </p:val>
                                        </p:tav>
                                      </p:tavLst>
                                    </p:anim>
                                    <p:anim calcmode="lin" valueType="num">
                                      <p:cBhvr>
                                        <p:cTn id="69" dur="164" tmFilter="0, 0; 0.125,0.2665; 0.25,0.4; 0.375,0.465; 0.5,0.5;  0.625,0.535; 0.75,0.6; 0.875,0.7335; 1,1">
                                          <p:stCondLst>
                                            <p:cond delay="1656"/>
                                          </p:stCondLst>
                                        </p:cTn>
                                        <p:tgtEl>
                                          <p:spTgt spid="27"/>
                                        </p:tgtEl>
                                        <p:attrNameLst>
                                          <p:attrName>ppt_y</p:attrName>
                                        </p:attrNameLst>
                                      </p:cBhvr>
                                      <p:tavLst>
                                        <p:tav tm="0" fmla="#ppt_y-sin(pi*$)/81">
                                          <p:val>
                                            <p:fltVal val="0"/>
                                          </p:val>
                                        </p:tav>
                                        <p:tav tm="100000">
                                          <p:val>
                                            <p:fltVal val="1"/>
                                          </p:val>
                                        </p:tav>
                                      </p:tavLst>
                                    </p:anim>
                                    <p:animScale>
                                      <p:cBhvr>
                                        <p:cTn id="70" dur="26">
                                          <p:stCondLst>
                                            <p:cond delay="650"/>
                                          </p:stCondLst>
                                        </p:cTn>
                                        <p:tgtEl>
                                          <p:spTgt spid="27"/>
                                        </p:tgtEl>
                                      </p:cBhvr>
                                      <p:to x="100000" y="60000"/>
                                    </p:animScale>
                                    <p:animScale>
                                      <p:cBhvr>
                                        <p:cTn id="71" dur="166" decel="50000">
                                          <p:stCondLst>
                                            <p:cond delay="676"/>
                                          </p:stCondLst>
                                        </p:cTn>
                                        <p:tgtEl>
                                          <p:spTgt spid="27"/>
                                        </p:tgtEl>
                                      </p:cBhvr>
                                      <p:to x="100000" y="100000"/>
                                    </p:animScale>
                                    <p:animScale>
                                      <p:cBhvr>
                                        <p:cTn id="72" dur="26">
                                          <p:stCondLst>
                                            <p:cond delay="1312"/>
                                          </p:stCondLst>
                                        </p:cTn>
                                        <p:tgtEl>
                                          <p:spTgt spid="27"/>
                                        </p:tgtEl>
                                      </p:cBhvr>
                                      <p:to x="100000" y="80000"/>
                                    </p:animScale>
                                    <p:animScale>
                                      <p:cBhvr>
                                        <p:cTn id="73" dur="166" decel="50000">
                                          <p:stCondLst>
                                            <p:cond delay="1338"/>
                                          </p:stCondLst>
                                        </p:cTn>
                                        <p:tgtEl>
                                          <p:spTgt spid="27"/>
                                        </p:tgtEl>
                                      </p:cBhvr>
                                      <p:to x="100000" y="100000"/>
                                    </p:animScale>
                                    <p:animScale>
                                      <p:cBhvr>
                                        <p:cTn id="74" dur="26">
                                          <p:stCondLst>
                                            <p:cond delay="1642"/>
                                          </p:stCondLst>
                                        </p:cTn>
                                        <p:tgtEl>
                                          <p:spTgt spid="27"/>
                                        </p:tgtEl>
                                      </p:cBhvr>
                                      <p:to x="100000" y="90000"/>
                                    </p:animScale>
                                    <p:animScale>
                                      <p:cBhvr>
                                        <p:cTn id="75" dur="166" decel="50000">
                                          <p:stCondLst>
                                            <p:cond delay="1668"/>
                                          </p:stCondLst>
                                        </p:cTn>
                                        <p:tgtEl>
                                          <p:spTgt spid="27"/>
                                        </p:tgtEl>
                                      </p:cBhvr>
                                      <p:to x="100000" y="100000"/>
                                    </p:animScale>
                                    <p:animScale>
                                      <p:cBhvr>
                                        <p:cTn id="76" dur="26">
                                          <p:stCondLst>
                                            <p:cond delay="1808"/>
                                          </p:stCondLst>
                                        </p:cTn>
                                        <p:tgtEl>
                                          <p:spTgt spid="27"/>
                                        </p:tgtEl>
                                      </p:cBhvr>
                                      <p:to x="100000" y="95000"/>
                                    </p:animScale>
                                    <p:animScale>
                                      <p:cBhvr>
                                        <p:cTn id="77" dur="166" decel="50000">
                                          <p:stCondLst>
                                            <p:cond delay="1834"/>
                                          </p:stCondLst>
                                        </p:cTn>
                                        <p:tgtEl>
                                          <p:spTgt spid="27"/>
                                        </p:tgtEl>
                                      </p:cBhvr>
                                      <p:to x="100000" y="100000"/>
                                    </p:animScale>
                                  </p:childTnLst>
                                </p:cTn>
                              </p:par>
                            </p:childTnLst>
                          </p:cTn>
                        </p:par>
                      </p:childTnLst>
                    </p:cTn>
                  </p:par>
                  <p:par>
                    <p:cTn id="78" fill="hold">
                      <p:stCondLst>
                        <p:cond delay="indefinite"/>
                      </p:stCondLst>
                      <p:childTnLst>
                        <p:par>
                          <p:cTn id="79" fill="hold">
                            <p:stCondLst>
                              <p:cond delay="0"/>
                            </p:stCondLst>
                            <p:childTnLst>
                              <p:par>
                                <p:cTn id="80" presetID="6" presetClass="entr" presetSubtype="16" fill="hold" nodeType="clickEffect">
                                  <p:stCondLst>
                                    <p:cond delay="0"/>
                                  </p:stCondLst>
                                  <p:childTnLst>
                                    <p:set>
                                      <p:cBhvr>
                                        <p:cTn id="81" dur="1" fill="hold">
                                          <p:stCondLst>
                                            <p:cond delay="0"/>
                                          </p:stCondLst>
                                        </p:cTn>
                                        <p:tgtEl>
                                          <p:spTgt spid="8"/>
                                        </p:tgtEl>
                                        <p:attrNameLst>
                                          <p:attrName>style.visibility</p:attrName>
                                        </p:attrNameLst>
                                      </p:cBhvr>
                                      <p:to>
                                        <p:strVal val="visible"/>
                                      </p:to>
                                    </p:set>
                                    <p:animEffect transition="in" filter="circle(in)">
                                      <p:cBhvr>
                                        <p:cTn id="82" dur="2000"/>
                                        <p:tgtEl>
                                          <p:spTgt spid="8"/>
                                        </p:tgtEl>
                                      </p:cBhvr>
                                    </p:animEffect>
                                  </p:childTnLst>
                                </p:cTn>
                              </p:par>
                              <p:par>
                                <p:cTn id="83" presetID="6" presetClass="entr" presetSubtype="16" fill="hold" grpId="0" nodeType="with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circle(in)">
                                      <p:cBhvr>
                                        <p:cTn id="85" dur="20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grpId="0" nodeType="clickEffect">
                                  <p:stCondLst>
                                    <p:cond delay="0"/>
                                  </p:stCondLst>
                                  <p:childTnLst>
                                    <p:set>
                                      <p:cBhvr>
                                        <p:cTn id="89" dur="1" fill="hold">
                                          <p:stCondLst>
                                            <p:cond delay="0"/>
                                          </p:stCondLst>
                                        </p:cTn>
                                        <p:tgtEl>
                                          <p:spTgt spid="29"/>
                                        </p:tgtEl>
                                        <p:attrNameLst>
                                          <p:attrName>style.visibility</p:attrName>
                                        </p:attrNameLst>
                                      </p:cBhvr>
                                      <p:to>
                                        <p:strVal val="visible"/>
                                      </p:to>
                                    </p:set>
                                    <p:anim calcmode="lin" valueType="num">
                                      <p:cBhvr additive="base">
                                        <p:cTn id="90" dur="500" fill="hold"/>
                                        <p:tgtEl>
                                          <p:spTgt spid="29"/>
                                        </p:tgtEl>
                                        <p:attrNameLst>
                                          <p:attrName>ppt_x</p:attrName>
                                        </p:attrNameLst>
                                      </p:cBhvr>
                                      <p:tavLst>
                                        <p:tav tm="0">
                                          <p:val>
                                            <p:strVal val="#ppt_x"/>
                                          </p:val>
                                        </p:tav>
                                        <p:tav tm="100000">
                                          <p:val>
                                            <p:strVal val="#ppt_x"/>
                                          </p:val>
                                        </p:tav>
                                      </p:tavLst>
                                    </p:anim>
                                    <p:anim calcmode="lin" valueType="num">
                                      <p:cBhvr additive="base">
                                        <p:cTn id="91" dur="500" fill="hold"/>
                                        <p:tgtEl>
                                          <p:spTgt spid="29"/>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38"/>
                                        </p:tgtEl>
                                        <p:attrNameLst>
                                          <p:attrName>style.visibility</p:attrName>
                                        </p:attrNameLst>
                                      </p:cBhvr>
                                      <p:to>
                                        <p:strVal val="visible"/>
                                      </p:to>
                                    </p:set>
                                    <p:anim calcmode="lin" valueType="num">
                                      <p:cBhvr additive="base">
                                        <p:cTn id="94" dur="500" fill="hold"/>
                                        <p:tgtEl>
                                          <p:spTgt spid="38"/>
                                        </p:tgtEl>
                                        <p:attrNameLst>
                                          <p:attrName>ppt_x</p:attrName>
                                        </p:attrNameLst>
                                      </p:cBhvr>
                                      <p:tavLst>
                                        <p:tav tm="0">
                                          <p:val>
                                            <p:strVal val="#ppt_x"/>
                                          </p:val>
                                        </p:tav>
                                        <p:tav tm="100000">
                                          <p:val>
                                            <p:strVal val="#ppt_x"/>
                                          </p:val>
                                        </p:tav>
                                      </p:tavLst>
                                    </p:anim>
                                    <p:anim calcmode="lin" valueType="num">
                                      <p:cBhvr additive="base">
                                        <p:cTn id="9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additive="base">
                                        <p:cTn id="100" dur="500" fill="hold"/>
                                        <p:tgtEl>
                                          <p:spTgt spid="30"/>
                                        </p:tgtEl>
                                        <p:attrNameLst>
                                          <p:attrName>ppt_x</p:attrName>
                                        </p:attrNameLst>
                                      </p:cBhvr>
                                      <p:tavLst>
                                        <p:tav tm="0">
                                          <p:val>
                                            <p:strVal val="#ppt_x"/>
                                          </p:val>
                                        </p:tav>
                                        <p:tav tm="100000">
                                          <p:val>
                                            <p:strVal val="#ppt_x"/>
                                          </p:val>
                                        </p:tav>
                                      </p:tavLst>
                                    </p:anim>
                                    <p:anim calcmode="lin" valueType="num">
                                      <p:cBhvr additive="base">
                                        <p:cTn id="101" dur="500" fill="hold"/>
                                        <p:tgtEl>
                                          <p:spTgt spid="30"/>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12"/>
                                        </p:tgtEl>
                                        <p:attrNameLst>
                                          <p:attrName>style.visibility</p:attrName>
                                        </p:attrNameLst>
                                      </p:cBhvr>
                                      <p:to>
                                        <p:strVal val="visible"/>
                                      </p:to>
                                    </p:set>
                                    <p:anim calcmode="lin" valueType="num">
                                      <p:cBhvr additive="base">
                                        <p:cTn id="104" dur="500" fill="hold"/>
                                        <p:tgtEl>
                                          <p:spTgt spid="12"/>
                                        </p:tgtEl>
                                        <p:attrNameLst>
                                          <p:attrName>ppt_x</p:attrName>
                                        </p:attrNameLst>
                                      </p:cBhvr>
                                      <p:tavLst>
                                        <p:tav tm="0">
                                          <p:val>
                                            <p:strVal val="#ppt_x"/>
                                          </p:val>
                                        </p:tav>
                                        <p:tav tm="100000">
                                          <p:val>
                                            <p:strVal val="#ppt_x"/>
                                          </p:val>
                                        </p:tav>
                                      </p:tavLst>
                                    </p:anim>
                                    <p:anim calcmode="lin" valueType="num">
                                      <p:cBhvr additive="base">
                                        <p:cTn id="105"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26" presetClass="entr" presetSubtype="0" fill="hold" grpId="0" nodeType="clickEffect">
                                  <p:stCondLst>
                                    <p:cond delay="0"/>
                                  </p:stCondLst>
                                  <p:childTnLst>
                                    <p:set>
                                      <p:cBhvr>
                                        <p:cTn id="109" dur="1" fill="hold">
                                          <p:stCondLst>
                                            <p:cond delay="0"/>
                                          </p:stCondLst>
                                        </p:cTn>
                                        <p:tgtEl>
                                          <p:spTgt spid="26"/>
                                        </p:tgtEl>
                                        <p:attrNameLst>
                                          <p:attrName>style.visibility</p:attrName>
                                        </p:attrNameLst>
                                      </p:cBhvr>
                                      <p:to>
                                        <p:strVal val="visible"/>
                                      </p:to>
                                    </p:set>
                                    <p:animEffect transition="in" filter="wipe(down)">
                                      <p:cBhvr>
                                        <p:cTn id="110" dur="580">
                                          <p:stCondLst>
                                            <p:cond delay="0"/>
                                          </p:stCondLst>
                                        </p:cTn>
                                        <p:tgtEl>
                                          <p:spTgt spid="26"/>
                                        </p:tgtEl>
                                      </p:cBhvr>
                                    </p:animEffect>
                                    <p:anim calcmode="lin" valueType="num">
                                      <p:cBhvr>
                                        <p:cTn id="111"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112"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113"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114"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115"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116" dur="26">
                                          <p:stCondLst>
                                            <p:cond delay="650"/>
                                          </p:stCondLst>
                                        </p:cTn>
                                        <p:tgtEl>
                                          <p:spTgt spid="26"/>
                                        </p:tgtEl>
                                      </p:cBhvr>
                                      <p:to x="100000" y="60000"/>
                                    </p:animScale>
                                    <p:animScale>
                                      <p:cBhvr>
                                        <p:cTn id="117" dur="166" decel="50000">
                                          <p:stCondLst>
                                            <p:cond delay="676"/>
                                          </p:stCondLst>
                                        </p:cTn>
                                        <p:tgtEl>
                                          <p:spTgt spid="26"/>
                                        </p:tgtEl>
                                      </p:cBhvr>
                                      <p:to x="100000" y="100000"/>
                                    </p:animScale>
                                    <p:animScale>
                                      <p:cBhvr>
                                        <p:cTn id="118" dur="26">
                                          <p:stCondLst>
                                            <p:cond delay="1312"/>
                                          </p:stCondLst>
                                        </p:cTn>
                                        <p:tgtEl>
                                          <p:spTgt spid="26"/>
                                        </p:tgtEl>
                                      </p:cBhvr>
                                      <p:to x="100000" y="80000"/>
                                    </p:animScale>
                                    <p:animScale>
                                      <p:cBhvr>
                                        <p:cTn id="119" dur="166" decel="50000">
                                          <p:stCondLst>
                                            <p:cond delay="1338"/>
                                          </p:stCondLst>
                                        </p:cTn>
                                        <p:tgtEl>
                                          <p:spTgt spid="26"/>
                                        </p:tgtEl>
                                      </p:cBhvr>
                                      <p:to x="100000" y="100000"/>
                                    </p:animScale>
                                    <p:animScale>
                                      <p:cBhvr>
                                        <p:cTn id="120" dur="26">
                                          <p:stCondLst>
                                            <p:cond delay="1642"/>
                                          </p:stCondLst>
                                        </p:cTn>
                                        <p:tgtEl>
                                          <p:spTgt spid="26"/>
                                        </p:tgtEl>
                                      </p:cBhvr>
                                      <p:to x="100000" y="90000"/>
                                    </p:animScale>
                                    <p:animScale>
                                      <p:cBhvr>
                                        <p:cTn id="121" dur="166" decel="50000">
                                          <p:stCondLst>
                                            <p:cond delay="1668"/>
                                          </p:stCondLst>
                                        </p:cTn>
                                        <p:tgtEl>
                                          <p:spTgt spid="26"/>
                                        </p:tgtEl>
                                      </p:cBhvr>
                                      <p:to x="100000" y="100000"/>
                                    </p:animScale>
                                    <p:animScale>
                                      <p:cBhvr>
                                        <p:cTn id="122" dur="26">
                                          <p:stCondLst>
                                            <p:cond delay="1808"/>
                                          </p:stCondLst>
                                        </p:cTn>
                                        <p:tgtEl>
                                          <p:spTgt spid="26"/>
                                        </p:tgtEl>
                                      </p:cBhvr>
                                      <p:to x="100000" y="95000"/>
                                    </p:animScale>
                                    <p:animScale>
                                      <p:cBhvr>
                                        <p:cTn id="123" dur="166" decel="50000">
                                          <p:stCondLst>
                                            <p:cond delay="1834"/>
                                          </p:stCondLst>
                                        </p:cTn>
                                        <p:tgtEl>
                                          <p:spTgt spid="26"/>
                                        </p:tgtEl>
                                      </p:cBhvr>
                                      <p:to x="100000" y="100000"/>
                                    </p:animScale>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grpId="0" nodeType="clickEffect">
                                  <p:stCondLst>
                                    <p:cond delay="0"/>
                                  </p:stCondLst>
                                  <p:childTnLst>
                                    <p:set>
                                      <p:cBhvr>
                                        <p:cTn id="127" dur="1" fill="hold">
                                          <p:stCondLst>
                                            <p:cond delay="0"/>
                                          </p:stCondLst>
                                        </p:cTn>
                                        <p:tgtEl>
                                          <p:spTgt spid="24"/>
                                        </p:tgtEl>
                                        <p:attrNameLst>
                                          <p:attrName>style.visibility</p:attrName>
                                        </p:attrNameLst>
                                      </p:cBhvr>
                                      <p:to>
                                        <p:strVal val="visible"/>
                                      </p:to>
                                    </p:set>
                                    <p:animEffect transition="in" filter="fade">
                                      <p:cBhvr>
                                        <p:cTn id="128" dur="1000"/>
                                        <p:tgtEl>
                                          <p:spTgt spid="24"/>
                                        </p:tgtEl>
                                      </p:cBhvr>
                                    </p:animEffect>
                                    <p:anim calcmode="lin" valueType="num">
                                      <p:cBhvr>
                                        <p:cTn id="129" dur="1000" fill="hold"/>
                                        <p:tgtEl>
                                          <p:spTgt spid="24"/>
                                        </p:tgtEl>
                                        <p:attrNameLst>
                                          <p:attrName>ppt_x</p:attrName>
                                        </p:attrNameLst>
                                      </p:cBhvr>
                                      <p:tavLst>
                                        <p:tav tm="0">
                                          <p:val>
                                            <p:strVal val="#ppt_x"/>
                                          </p:val>
                                        </p:tav>
                                        <p:tav tm="100000">
                                          <p:val>
                                            <p:strVal val="#ppt_x"/>
                                          </p:val>
                                        </p:tav>
                                      </p:tavLst>
                                    </p:anim>
                                    <p:anim calcmode="lin" valueType="num">
                                      <p:cBhvr>
                                        <p:cTn id="130" dur="1000" fill="hold"/>
                                        <p:tgtEl>
                                          <p:spTgt spid="24"/>
                                        </p:tgtEl>
                                        <p:attrNameLst>
                                          <p:attrName>ppt_y</p:attrName>
                                        </p:attrNameLst>
                                      </p:cBhvr>
                                      <p:tavLst>
                                        <p:tav tm="0">
                                          <p:val>
                                            <p:strVal val="#ppt_y+.1"/>
                                          </p:val>
                                        </p:tav>
                                        <p:tav tm="100000">
                                          <p:val>
                                            <p:strVal val="#ppt_y"/>
                                          </p:val>
                                        </p:tav>
                                      </p:tavLst>
                                    </p:anim>
                                  </p:childTnLst>
                                </p:cTn>
                              </p:par>
                              <p:par>
                                <p:cTn id="131" presetID="42" presetClass="entr" presetSubtype="0" fill="hold" nodeType="with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fade">
                                      <p:cBhvr>
                                        <p:cTn id="133" dur="1000"/>
                                        <p:tgtEl>
                                          <p:spTgt spid="32"/>
                                        </p:tgtEl>
                                      </p:cBhvr>
                                    </p:animEffect>
                                    <p:anim calcmode="lin" valueType="num">
                                      <p:cBhvr>
                                        <p:cTn id="134" dur="1000" fill="hold"/>
                                        <p:tgtEl>
                                          <p:spTgt spid="32"/>
                                        </p:tgtEl>
                                        <p:attrNameLst>
                                          <p:attrName>ppt_x</p:attrName>
                                        </p:attrNameLst>
                                      </p:cBhvr>
                                      <p:tavLst>
                                        <p:tav tm="0">
                                          <p:val>
                                            <p:strVal val="#ppt_x"/>
                                          </p:val>
                                        </p:tav>
                                        <p:tav tm="100000">
                                          <p:val>
                                            <p:strVal val="#ppt_x"/>
                                          </p:val>
                                        </p:tav>
                                      </p:tavLst>
                                    </p:anim>
                                    <p:anim calcmode="lin" valueType="num">
                                      <p:cBhvr>
                                        <p:cTn id="13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41"/>
                                        </p:tgtEl>
                                        <p:attrNameLst>
                                          <p:attrName>style.visibility</p:attrName>
                                        </p:attrNameLst>
                                      </p:cBhvr>
                                      <p:to>
                                        <p:strVal val="visible"/>
                                      </p:to>
                                    </p:set>
                                    <p:anim calcmode="lin" valueType="num">
                                      <p:cBhvr additive="base">
                                        <p:cTn id="140" dur="500" fill="hold"/>
                                        <p:tgtEl>
                                          <p:spTgt spid="41"/>
                                        </p:tgtEl>
                                        <p:attrNameLst>
                                          <p:attrName>ppt_x</p:attrName>
                                        </p:attrNameLst>
                                      </p:cBhvr>
                                      <p:tavLst>
                                        <p:tav tm="0">
                                          <p:val>
                                            <p:strVal val="#ppt_x"/>
                                          </p:val>
                                        </p:tav>
                                        <p:tav tm="100000">
                                          <p:val>
                                            <p:strVal val="#ppt_x"/>
                                          </p:val>
                                        </p:tav>
                                      </p:tavLst>
                                    </p:anim>
                                    <p:anim calcmode="lin" valueType="num">
                                      <p:cBhvr additive="base">
                                        <p:cTn id="141" dur="500" fill="hold"/>
                                        <p:tgtEl>
                                          <p:spTgt spid="41"/>
                                        </p:tgtEl>
                                        <p:attrNameLst>
                                          <p:attrName>ppt_y</p:attrName>
                                        </p:attrNameLst>
                                      </p:cBhvr>
                                      <p:tavLst>
                                        <p:tav tm="0">
                                          <p:val>
                                            <p:strVal val="1+#ppt_h/2"/>
                                          </p:val>
                                        </p:tav>
                                        <p:tav tm="100000">
                                          <p:val>
                                            <p:strVal val="#ppt_y"/>
                                          </p:val>
                                        </p:tav>
                                      </p:tavLst>
                                    </p:anim>
                                  </p:childTnLst>
                                </p:cTn>
                              </p:par>
                              <p:par>
                                <p:cTn id="142" presetID="2" presetClass="entr" presetSubtype="4" fill="hold" grpId="0" nodeType="withEffect">
                                  <p:stCondLst>
                                    <p:cond delay="0"/>
                                  </p:stCondLst>
                                  <p:childTnLst>
                                    <p:set>
                                      <p:cBhvr>
                                        <p:cTn id="143" dur="1" fill="hold">
                                          <p:stCondLst>
                                            <p:cond delay="0"/>
                                          </p:stCondLst>
                                        </p:cTn>
                                        <p:tgtEl>
                                          <p:spTgt spid="13"/>
                                        </p:tgtEl>
                                        <p:attrNameLst>
                                          <p:attrName>style.visibility</p:attrName>
                                        </p:attrNameLst>
                                      </p:cBhvr>
                                      <p:to>
                                        <p:strVal val="visible"/>
                                      </p:to>
                                    </p:set>
                                    <p:anim calcmode="lin" valueType="num">
                                      <p:cBhvr additive="base">
                                        <p:cTn id="144" dur="500" fill="hold"/>
                                        <p:tgtEl>
                                          <p:spTgt spid="13"/>
                                        </p:tgtEl>
                                        <p:attrNameLst>
                                          <p:attrName>ppt_x</p:attrName>
                                        </p:attrNameLst>
                                      </p:cBhvr>
                                      <p:tavLst>
                                        <p:tav tm="0">
                                          <p:val>
                                            <p:strVal val="#ppt_x"/>
                                          </p:val>
                                        </p:tav>
                                        <p:tav tm="100000">
                                          <p:val>
                                            <p:strVal val="#ppt_x"/>
                                          </p:val>
                                        </p:tav>
                                      </p:tavLst>
                                    </p:anim>
                                    <p:anim calcmode="lin" valueType="num">
                                      <p:cBhvr additive="base">
                                        <p:cTn id="14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46" fill="hold">
                      <p:stCondLst>
                        <p:cond delay="indefinite"/>
                      </p:stCondLst>
                      <p:childTnLst>
                        <p:par>
                          <p:cTn id="147" fill="hold">
                            <p:stCondLst>
                              <p:cond delay="0"/>
                            </p:stCondLst>
                            <p:childTnLst>
                              <p:par>
                                <p:cTn id="148" presetID="2" presetClass="entr" presetSubtype="4" fill="hold" grpId="0" nodeType="clickEffect">
                                  <p:stCondLst>
                                    <p:cond delay="0"/>
                                  </p:stCondLst>
                                  <p:childTnLst>
                                    <p:set>
                                      <p:cBhvr>
                                        <p:cTn id="149" dur="1" fill="hold">
                                          <p:stCondLst>
                                            <p:cond delay="0"/>
                                          </p:stCondLst>
                                        </p:cTn>
                                        <p:tgtEl>
                                          <p:spTgt spid="31"/>
                                        </p:tgtEl>
                                        <p:attrNameLst>
                                          <p:attrName>style.visibility</p:attrName>
                                        </p:attrNameLst>
                                      </p:cBhvr>
                                      <p:to>
                                        <p:strVal val="visible"/>
                                      </p:to>
                                    </p:set>
                                    <p:anim calcmode="lin" valueType="num">
                                      <p:cBhvr additive="base">
                                        <p:cTn id="150" dur="500" fill="hold"/>
                                        <p:tgtEl>
                                          <p:spTgt spid="31"/>
                                        </p:tgtEl>
                                        <p:attrNameLst>
                                          <p:attrName>ppt_x</p:attrName>
                                        </p:attrNameLst>
                                      </p:cBhvr>
                                      <p:tavLst>
                                        <p:tav tm="0">
                                          <p:val>
                                            <p:strVal val="#ppt_x"/>
                                          </p:val>
                                        </p:tav>
                                        <p:tav tm="100000">
                                          <p:val>
                                            <p:strVal val="#ppt_x"/>
                                          </p:val>
                                        </p:tav>
                                      </p:tavLst>
                                    </p:anim>
                                    <p:anim calcmode="lin" valueType="num">
                                      <p:cBhvr additive="base">
                                        <p:cTn id="151" dur="500" fill="hold"/>
                                        <p:tgtEl>
                                          <p:spTgt spid="31"/>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39"/>
                                        </p:tgtEl>
                                        <p:attrNameLst>
                                          <p:attrName>style.visibility</p:attrName>
                                        </p:attrNameLst>
                                      </p:cBhvr>
                                      <p:to>
                                        <p:strVal val="visible"/>
                                      </p:to>
                                    </p:set>
                                    <p:anim calcmode="lin" valueType="num">
                                      <p:cBhvr additive="base">
                                        <p:cTn id="154" dur="500" fill="hold"/>
                                        <p:tgtEl>
                                          <p:spTgt spid="39"/>
                                        </p:tgtEl>
                                        <p:attrNameLst>
                                          <p:attrName>ppt_x</p:attrName>
                                        </p:attrNameLst>
                                      </p:cBhvr>
                                      <p:tavLst>
                                        <p:tav tm="0">
                                          <p:val>
                                            <p:strVal val="#ppt_x"/>
                                          </p:val>
                                        </p:tav>
                                        <p:tav tm="100000">
                                          <p:val>
                                            <p:strVal val="#ppt_x"/>
                                          </p:val>
                                        </p:tav>
                                      </p:tavLst>
                                    </p:anim>
                                    <p:anim calcmode="lin" valueType="num">
                                      <p:cBhvr additive="base">
                                        <p:cTn id="155" dur="500" fill="hold"/>
                                        <p:tgtEl>
                                          <p:spTgt spid="39"/>
                                        </p:tgtEl>
                                        <p:attrNameLst>
                                          <p:attrName>ppt_y</p:attrName>
                                        </p:attrNameLst>
                                      </p:cBhvr>
                                      <p:tavLst>
                                        <p:tav tm="0">
                                          <p:val>
                                            <p:strVal val="1+#ppt_h/2"/>
                                          </p:val>
                                        </p:tav>
                                        <p:tav tm="100000">
                                          <p:val>
                                            <p:strVal val="#ppt_y"/>
                                          </p:val>
                                        </p:tav>
                                      </p:tavLst>
                                    </p:anim>
                                  </p:childTnLst>
                                </p:cTn>
                              </p:par>
                              <p:par>
                                <p:cTn id="156" presetID="6" presetClass="entr" presetSubtype="16" fill="hold" grpId="0" nodeType="withEffect">
                                  <p:stCondLst>
                                    <p:cond delay="0"/>
                                  </p:stCondLst>
                                  <p:childTnLst>
                                    <p:set>
                                      <p:cBhvr>
                                        <p:cTn id="157" dur="1" fill="hold">
                                          <p:stCondLst>
                                            <p:cond delay="0"/>
                                          </p:stCondLst>
                                        </p:cTn>
                                        <p:tgtEl>
                                          <p:spTgt spid="34"/>
                                        </p:tgtEl>
                                        <p:attrNameLst>
                                          <p:attrName>style.visibility</p:attrName>
                                        </p:attrNameLst>
                                      </p:cBhvr>
                                      <p:to>
                                        <p:strVal val="visible"/>
                                      </p:to>
                                    </p:set>
                                    <p:animEffect transition="in" filter="circle(in)">
                                      <p:cBhvr>
                                        <p:cTn id="158" dur="2000"/>
                                        <p:tgtEl>
                                          <p:spTgt spid="34"/>
                                        </p:tgtEl>
                                      </p:cBhvr>
                                    </p:animEffect>
                                  </p:childTnLst>
                                </p:cTn>
                              </p:par>
                              <p:par>
                                <p:cTn id="159" presetID="26" presetClass="entr" presetSubtype="0" fill="hold" grpId="0" nodeType="withEffect">
                                  <p:stCondLst>
                                    <p:cond delay="0"/>
                                  </p:stCondLst>
                                  <p:childTnLst>
                                    <p:set>
                                      <p:cBhvr>
                                        <p:cTn id="160" dur="1" fill="hold">
                                          <p:stCondLst>
                                            <p:cond delay="0"/>
                                          </p:stCondLst>
                                        </p:cTn>
                                        <p:tgtEl>
                                          <p:spTgt spid="33"/>
                                        </p:tgtEl>
                                        <p:attrNameLst>
                                          <p:attrName>style.visibility</p:attrName>
                                        </p:attrNameLst>
                                      </p:cBhvr>
                                      <p:to>
                                        <p:strVal val="visible"/>
                                      </p:to>
                                    </p:set>
                                    <p:animEffect transition="in" filter="wipe(down)">
                                      <p:cBhvr>
                                        <p:cTn id="161" dur="580">
                                          <p:stCondLst>
                                            <p:cond delay="0"/>
                                          </p:stCondLst>
                                        </p:cTn>
                                        <p:tgtEl>
                                          <p:spTgt spid="33"/>
                                        </p:tgtEl>
                                      </p:cBhvr>
                                    </p:animEffect>
                                    <p:anim calcmode="lin" valueType="num">
                                      <p:cBhvr>
                                        <p:cTn id="162" dur="1822" tmFilter="0,0; 0.14,0.36; 0.43,0.73; 0.71,0.91; 1.0,1.0">
                                          <p:stCondLst>
                                            <p:cond delay="0"/>
                                          </p:stCondLst>
                                        </p:cTn>
                                        <p:tgtEl>
                                          <p:spTgt spid="33"/>
                                        </p:tgtEl>
                                        <p:attrNameLst>
                                          <p:attrName>ppt_x</p:attrName>
                                        </p:attrNameLst>
                                      </p:cBhvr>
                                      <p:tavLst>
                                        <p:tav tm="0">
                                          <p:val>
                                            <p:strVal val="#ppt_x-0.25"/>
                                          </p:val>
                                        </p:tav>
                                        <p:tav tm="100000">
                                          <p:val>
                                            <p:strVal val="#ppt_x"/>
                                          </p:val>
                                        </p:tav>
                                      </p:tavLst>
                                    </p:anim>
                                    <p:anim calcmode="lin" valueType="num">
                                      <p:cBhvr>
                                        <p:cTn id="163" dur="664" tmFilter="0.0,0.0; 0.25,0.07; 0.50,0.2; 0.75,0.467; 1.0,1.0">
                                          <p:stCondLst>
                                            <p:cond delay="0"/>
                                          </p:stCondLst>
                                        </p:cTn>
                                        <p:tgtEl>
                                          <p:spTgt spid="33"/>
                                        </p:tgtEl>
                                        <p:attrNameLst>
                                          <p:attrName>ppt_y</p:attrName>
                                        </p:attrNameLst>
                                      </p:cBhvr>
                                      <p:tavLst>
                                        <p:tav tm="0" fmla="#ppt_y-sin(pi*$)/3">
                                          <p:val>
                                            <p:fltVal val="0.5"/>
                                          </p:val>
                                        </p:tav>
                                        <p:tav tm="100000">
                                          <p:val>
                                            <p:fltVal val="1"/>
                                          </p:val>
                                        </p:tav>
                                      </p:tavLst>
                                    </p:anim>
                                    <p:anim calcmode="lin" valueType="num">
                                      <p:cBhvr>
                                        <p:cTn id="164" dur="664" tmFilter="0, 0; 0.125,0.2665; 0.25,0.4; 0.375,0.465; 0.5,0.5;  0.625,0.535; 0.75,0.6; 0.875,0.7335; 1,1">
                                          <p:stCondLst>
                                            <p:cond delay="664"/>
                                          </p:stCondLst>
                                        </p:cTn>
                                        <p:tgtEl>
                                          <p:spTgt spid="33"/>
                                        </p:tgtEl>
                                        <p:attrNameLst>
                                          <p:attrName>ppt_y</p:attrName>
                                        </p:attrNameLst>
                                      </p:cBhvr>
                                      <p:tavLst>
                                        <p:tav tm="0" fmla="#ppt_y-sin(pi*$)/9">
                                          <p:val>
                                            <p:fltVal val="0"/>
                                          </p:val>
                                        </p:tav>
                                        <p:tav tm="100000">
                                          <p:val>
                                            <p:fltVal val="1"/>
                                          </p:val>
                                        </p:tav>
                                      </p:tavLst>
                                    </p:anim>
                                    <p:anim calcmode="lin" valueType="num">
                                      <p:cBhvr>
                                        <p:cTn id="165" dur="332" tmFilter="0, 0; 0.125,0.2665; 0.25,0.4; 0.375,0.465; 0.5,0.5;  0.625,0.535; 0.75,0.6; 0.875,0.7335; 1,1">
                                          <p:stCondLst>
                                            <p:cond delay="1324"/>
                                          </p:stCondLst>
                                        </p:cTn>
                                        <p:tgtEl>
                                          <p:spTgt spid="33"/>
                                        </p:tgtEl>
                                        <p:attrNameLst>
                                          <p:attrName>ppt_y</p:attrName>
                                        </p:attrNameLst>
                                      </p:cBhvr>
                                      <p:tavLst>
                                        <p:tav tm="0" fmla="#ppt_y-sin(pi*$)/27">
                                          <p:val>
                                            <p:fltVal val="0"/>
                                          </p:val>
                                        </p:tav>
                                        <p:tav tm="100000">
                                          <p:val>
                                            <p:fltVal val="1"/>
                                          </p:val>
                                        </p:tav>
                                      </p:tavLst>
                                    </p:anim>
                                    <p:anim calcmode="lin" valueType="num">
                                      <p:cBhvr>
                                        <p:cTn id="166" dur="164" tmFilter="0, 0; 0.125,0.2665; 0.25,0.4; 0.375,0.465; 0.5,0.5;  0.625,0.535; 0.75,0.6; 0.875,0.7335; 1,1">
                                          <p:stCondLst>
                                            <p:cond delay="1656"/>
                                          </p:stCondLst>
                                        </p:cTn>
                                        <p:tgtEl>
                                          <p:spTgt spid="33"/>
                                        </p:tgtEl>
                                        <p:attrNameLst>
                                          <p:attrName>ppt_y</p:attrName>
                                        </p:attrNameLst>
                                      </p:cBhvr>
                                      <p:tavLst>
                                        <p:tav tm="0" fmla="#ppt_y-sin(pi*$)/81">
                                          <p:val>
                                            <p:fltVal val="0"/>
                                          </p:val>
                                        </p:tav>
                                        <p:tav tm="100000">
                                          <p:val>
                                            <p:fltVal val="1"/>
                                          </p:val>
                                        </p:tav>
                                      </p:tavLst>
                                    </p:anim>
                                    <p:animScale>
                                      <p:cBhvr>
                                        <p:cTn id="167" dur="26">
                                          <p:stCondLst>
                                            <p:cond delay="650"/>
                                          </p:stCondLst>
                                        </p:cTn>
                                        <p:tgtEl>
                                          <p:spTgt spid="33"/>
                                        </p:tgtEl>
                                      </p:cBhvr>
                                      <p:to x="100000" y="60000"/>
                                    </p:animScale>
                                    <p:animScale>
                                      <p:cBhvr>
                                        <p:cTn id="168" dur="166" decel="50000">
                                          <p:stCondLst>
                                            <p:cond delay="676"/>
                                          </p:stCondLst>
                                        </p:cTn>
                                        <p:tgtEl>
                                          <p:spTgt spid="33"/>
                                        </p:tgtEl>
                                      </p:cBhvr>
                                      <p:to x="100000" y="100000"/>
                                    </p:animScale>
                                    <p:animScale>
                                      <p:cBhvr>
                                        <p:cTn id="169" dur="26">
                                          <p:stCondLst>
                                            <p:cond delay="1312"/>
                                          </p:stCondLst>
                                        </p:cTn>
                                        <p:tgtEl>
                                          <p:spTgt spid="33"/>
                                        </p:tgtEl>
                                      </p:cBhvr>
                                      <p:to x="100000" y="80000"/>
                                    </p:animScale>
                                    <p:animScale>
                                      <p:cBhvr>
                                        <p:cTn id="170" dur="166" decel="50000">
                                          <p:stCondLst>
                                            <p:cond delay="1338"/>
                                          </p:stCondLst>
                                        </p:cTn>
                                        <p:tgtEl>
                                          <p:spTgt spid="33"/>
                                        </p:tgtEl>
                                      </p:cBhvr>
                                      <p:to x="100000" y="100000"/>
                                    </p:animScale>
                                    <p:animScale>
                                      <p:cBhvr>
                                        <p:cTn id="171" dur="26">
                                          <p:stCondLst>
                                            <p:cond delay="1642"/>
                                          </p:stCondLst>
                                        </p:cTn>
                                        <p:tgtEl>
                                          <p:spTgt spid="33"/>
                                        </p:tgtEl>
                                      </p:cBhvr>
                                      <p:to x="100000" y="90000"/>
                                    </p:animScale>
                                    <p:animScale>
                                      <p:cBhvr>
                                        <p:cTn id="172" dur="166" decel="50000">
                                          <p:stCondLst>
                                            <p:cond delay="1668"/>
                                          </p:stCondLst>
                                        </p:cTn>
                                        <p:tgtEl>
                                          <p:spTgt spid="33"/>
                                        </p:tgtEl>
                                      </p:cBhvr>
                                      <p:to x="100000" y="100000"/>
                                    </p:animScale>
                                    <p:animScale>
                                      <p:cBhvr>
                                        <p:cTn id="173" dur="26">
                                          <p:stCondLst>
                                            <p:cond delay="1808"/>
                                          </p:stCondLst>
                                        </p:cTn>
                                        <p:tgtEl>
                                          <p:spTgt spid="33"/>
                                        </p:tgtEl>
                                      </p:cBhvr>
                                      <p:to x="100000" y="95000"/>
                                    </p:animScale>
                                    <p:animScale>
                                      <p:cBhvr>
                                        <p:cTn id="174" dur="166" decel="50000">
                                          <p:stCondLst>
                                            <p:cond delay="1834"/>
                                          </p:stCondLst>
                                        </p:cTn>
                                        <p:tgtEl>
                                          <p:spTgt spid="33"/>
                                        </p:tgtEl>
                                      </p:cBhvr>
                                      <p:to x="100000" y="100000"/>
                                    </p:animScale>
                                  </p:childTnLst>
                                </p:cTn>
                              </p:par>
                              <p:par>
                                <p:cTn id="175" presetID="42" presetClass="entr" presetSubtype="0" fill="hold" grpId="0" nodeType="withEffect">
                                  <p:stCondLst>
                                    <p:cond delay="0"/>
                                  </p:stCondLst>
                                  <p:childTnLst>
                                    <p:set>
                                      <p:cBhvr>
                                        <p:cTn id="176" dur="1" fill="hold">
                                          <p:stCondLst>
                                            <p:cond delay="0"/>
                                          </p:stCondLst>
                                        </p:cTn>
                                        <p:tgtEl>
                                          <p:spTgt spid="36"/>
                                        </p:tgtEl>
                                        <p:attrNameLst>
                                          <p:attrName>style.visibility</p:attrName>
                                        </p:attrNameLst>
                                      </p:cBhvr>
                                      <p:to>
                                        <p:strVal val="visible"/>
                                      </p:to>
                                    </p:set>
                                    <p:animEffect transition="in" filter="fade">
                                      <p:cBhvr>
                                        <p:cTn id="177" dur="1000"/>
                                        <p:tgtEl>
                                          <p:spTgt spid="36"/>
                                        </p:tgtEl>
                                      </p:cBhvr>
                                    </p:animEffect>
                                    <p:anim calcmode="lin" valueType="num">
                                      <p:cBhvr>
                                        <p:cTn id="178" dur="1000" fill="hold"/>
                                        <p:tgtEl>
                                          <p:spTgt spid="36"/>
                                        </p:tgtEl>
                                        <p:attrNameLst>
                                          <p:attrName>ppt_x</p:attrName>
                                        </p:attrNameLst>
                                      </p:cBhvr>
                                      <p:tavLst>
                                        <p:tav tm="0">
                                          <p:val>
                                            <p:strVal val="#ppt_x"/>
                                          </p:val>
                                        </p:tav>
                                        <p:tav tm="100000">
                                          <p:val>
                                            <p:strVal val="#ppt_x"/>
                                          </p:val>
                                        </p:tav>
                                      </p:tavLst>
                                    </p:anim>
                                    <p:anim calcmode="lin" valueType="num">
                                      <p:cBhvr>
                                        <p:cTn id="17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4" grpId="0" animBg="1"/>
      <p:bldP spid="5" grpId="0"/>
      <p:bldP spid="10" grpId="0"/>
      <p:bldP spid="11" grpId="0" animBg="1"/>
      <p:bldP spid="12" grpId="0"/>
      <p:bldP spid="13" grpId="0"/>
      <p:bldP spid="18" grpId="0"/>
      <p:bldP spid="19" grpId="0"/>
      <p:bldP spid="23" grpId="0" animBg="1"/>
      <p:bldP spid="27" grpId="0"/>
      <p:bldP spid="30" grpId="0" animBg="1"/>
      <p:bldP spid="38" grpId="0"/>
      <p:bldP spid="39" grpId="0"/>
      <p:bldP spid="41" grpId="0" animBg="1"/>
      <p:bldP spid="24" grpId="0" animBg="1"/>
      <p:bldP spid="26" grpId="0" animBg="1"/>
      <p:bldP spid="29" grpId="0" animBg="1"/>
      <p:bldP spid="31" grpId="0" animBg="1"/>
      <p:bldP spid="33" grpId="0"/>
      <p:bldP spid="34" grpId="0"/>
      <p:bldP spid="3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91440" y="657670"/>
            <a:ext cx="11978640" cy="1655762"/>
          </a:xfrm>
        </p:spPr>
        <p:txBody>
          <a:bodyPr>
            <a:noAutofit/>
          </a:bodyPr>
          <a:lstStyle/>
          <a:p>
            <a:pPr algn="just"/>
            <a:r>
              <a:rPr lang="ru-RU" sz="4000" b="1" dirty="0" smtClean="0">
                <a:latin typeface="Times New Roman" panose="02020603050405020304" pitchFamily="18" charset="0"/>
                <a:cs typeface="Times New Roman" panose="02020603050405020304" pitchFamily="18" charset="0"/>
              </a:rPr>
              <a:t>                 </a:t>
            </a:r>
            <a:r>
              <a:rPr lang="ru-RU" sz="4000" b="1" dirty="0" smtClean="0">
                <a:solidFill>
                  <a:srgbClr val="FF0000"/>
                </a:solidFill>
                <a:latin typeface="Times New Roman" panose="02020603050405020304" pitchFamily="18" charset="0"/>
                <a:cs typeface="Times New Roman" panose="02020603050405020304" pitchFamily="18" charset="0"/>
              </a:rPr>
              <a:t>Проекции </a:t>
            </a:r>
            <a:r>
              <a:rPr lang="ru-RU" sz="4000" b="1" dirty="0">
                <a:solidFill>
                  <a:srgbClr val="FF0000"/>
                </a:solidFill>
                <a:latin typeface="Times New Roman" panose="02020603050405020304" pitchFamily="18" charset="0"/>
                <a:cs typeface="Times New Roman" panose="02020603050405020304" pitchFamily="18" charset="0"/>
              </a:rPr>
              <a:t>точек на четырёх четвертях</a:t>
            </a:r>
            <a:endParaRPr lang="ru-RU" sz="4000" dirty="0">
              <a:solidFill>
                <a:srgbClr val="FF0000"/>
              </a:solidFill>
              <a:latin typeface="Times New Roman" panose="02020603050405020304" pitchFamily="18" charset="0"/>
              <a:cs typeface="Times New Roman" panose="02020603050405020304" pitchFamily="18" charset="0"/>
            </a:endParaRPr>
          </a:p>
          <a:p>
            <a:pPr algn="just"/>
            <a:r>
              <a:rPr lang="ru-RU" sz="3200" b="1"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 Взаимно </a:t>
            </a:r>
            <a:r>
              <a:rPr lang="ru-RU" sz="3200" dirty="0">
                <a:latin typeface="Times New Roman" panose="02020603050405020304" pitchFamily="18" charset="0"/>
                <a:cs typeface="Times New Roman" panose="02020603050405020304" pitchFamily="18" charset="0"/>
              </a:rPr>
              <a:t>перпендикулярные фронтальная плоскость проекции и горизонтальная плоскость проекции - </a:t>
            </a:r>
            <a:r>
              <a:rPr lang="en-US" sz="3200" b="1" dirty="0">
                <a:latin typeface="Times New Roman" panose="02020603050405020304" pitchFamily="18" charset="0"/>
                <a:cs typeface="Times New Roman" panose="02020603050405020304" pitchFamily="18" charset="0"/>
              </a:rPr>
              <a:t>V</a:t>
            </a:r>
            <a:r>
              <a:rPr lang="en-US" sz="3200" b="1" dirty="0">
                <a:latin typeface="Times New Roman" panose="02020603050405020304" pitchFamily="18" charset="0"/>
                <a:cs typeface="Times New Roman" panose="02020603050405020304" pitchFamily="18" charset="0"/>
                <a:sym typeface="Symbol" panose="05050102010706020507" pitchFamily="18" charset="2"/>
              </a:rPr>
              <a:t></a:t>
            </a:r>
            <a:r>
              <a:rPr lang="en-US" sz="3200" b="1" dirty="0">
                <a:latin typeface="Times New Roman" panose="02020603050405020304" pitchFamily="18" charset="0"/>
                <a:cs typeface="Times New Roman" panose="02020603050405020304" pitchFamily="18" charset="0"/>
              </a:rPr>
              <a:t>H</a:t>
            </a:r>
            <a:r>
              <a:rPr lang="ru-RU" sz="3200" dirty="0">
                <a:latin typeface="Times New Roman" panose="02020603050405020304" pitchFamily="18" charset="0"/>
                <a:cs typeface="Times New Roman" panose="02020603050405020304" pitchFamily="18" charset="0"/>
              </a:rPr>
              <a:t> - пространство делят на четыре части, </a:t>
            </a:r>
            <a:r>
              <a:rPr lang="ru-RU" sz="3200" b="1" dirty="0">
                <a:latin typeface="Times New Roman" panose="02020603050405020304" pitchFamily="18" charset="0"/>
                <a:cs typeface="Times New Roman" panose="02020603050405020304" pitchFamily="18" charset="0"/>
              </a:rPr>
              <a:t>1/4</a:t>
            </a:r>
            <a:r>
              <a:rPr lang="ru-RU" sz="3200" dirty="0">
                <a:latin typeface="Times New Roman" panose="02020603050405020304" pitchFamily="18" charset="0"/>
                <a:cs typeface="Times New Roman" panose="02020603050405020304" pitchFamily="18" charset="0"/>
              </a:rPr>
              <a:t> часть называют четвертью.</a:t>
            </a:r>
          </a:p>
          <a:p>
            <a:pPr algn="just"/>
            <a:r>
              <a:rPr lang="ru-RU" sz="3200" dirty="0" smtClean="0">
                <a:latin typeface="Times New Roman" panose="02020603050405020304" pitchFamily="18" charset="0"/>
                <a:cs typeface="Times New Roman" panose="02020603050405020304" pitchFamily="18" charset="0"/>
              </a:rPr>
              <a:t>    Рассмотрим </a:t>
            </a:r>
            <a:r>
              <a:rPr lang="ru-RU" sz="3200" dirty="0">
                <a:latin typeface="Times New Roman" panose="02020603050405020304" pitchFamily="18" charset="0"/>
                <a:cs typeface="Times New Roman" panose="02020603050405020304" pitchFamily="18" charset="0"/>
              </a:rPr>
              <a:t>пространственное положение точек </a:t>
            </a:r>
            <a:r>
              <a:rPr lang="ru-RU" sz="3200" b="1" dirty="0">
                <a:latin typeface="Times New Roman" panose="02020603050405020304" pitchFamily="18" charset="0"/>
                <a:cs typeface="Times New Roman" panose="02020603050405020304" pitchFamily="18" charset="0"/>
              </a:rPr>
              <a:t>А,В,С,</a:t>
            </a:r>
            <a:r>
              <a:rPr lang="en-US" sz="3200" b="1" dirty="0">
                <a:latin typeface="Times New Roman" panose="02020603050405020304" pitchFamily="18" charset="0"/>
                <a:cs typeface="Times New Roman" panose="02020603050405020304" pitchFamily="18" charset="0"/>
              </a:rPr>
              <a:t>D</a:t>
            </a:r>
            <a:r>
              <a:rPr lang="ru-RU" sz="3200" b="1" dirty="0">
                <a:latin typeface="Times New Roman" panose="02020603050405020304" pitchFamily="18" charset="0"/>
                <a:cs typeface="Times New Roman" panose="02020603050405020304" pitchFamily="18" charset="0"/>
              </a:rPr>
              <a:t>,</a:t>
            </a:r>
            <a:r>
              <a:rPr lang="ru-RU" sz="3200" dirty="0">
                <a:latin typeface="Times New Roman" panose="02020603050405020304" pitchFamily="18" charset="0"/>
                <a:cs typeface="Times New Roman" panose="02020603050405020304" pitchFamily="18" charset="0"/>
              </a:rPr>
              <a:t> принадлежащие четвертям (рис.5) и проанализируем их эпюры (рис.6</a:t>
            </a:r>
            <a:r>
              <a:rPr lang="ru-RU" sz="3200" dirty="0" smtClean="0">
                <a:latin typeface="Times New Roman" panose="02020603050405020304" pitchFamily="18" charset="0"/>
                <a:cs typeface="Times New Roman" panose="02020603050405020304" pitchFamily="18" charset="0"/>
              </a:rPr>
              <a:t>)</a:t>
            </a:r>
            <a:r>
              <a:rPr lang="ru-RU" sz="3200" b="1" dirty="0" smtClean="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V</a:t>
            </a:r>
            <a:r>
              <a:rPr lang="ru-RU" sz="3200" b="1" dirty="0">
                <a:latin typeface="Times New Roman" panose="02020603050405020304" pitchFamily="18" charset="0"/>
                <a:cs typeface="Times New Roman" panose="02020603050405020304" pitchFamily="18" charset="0"/>
                <a:sym typeface="Symbol" panose="05050102010706020507" pitchFamily="18" charset="2"/>
              </a:rPr>
              <a:t></a:t>
            </a:r>
            <a:r>
              <a:rPr lang="ru-RU" sz="3200" b="1" dirty="0">
                <a:latin typeface="Times New Roman" panose="02020603050405020304" pitchFamily="18" charset="0"/>
                <a:cs typeface="Times New Roman" panose="02020603050405020304" pitchFamily="18" charset="0"/>
              </a:rPr>
              <a:t>Н</a:t>
            </a:r>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7057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Прямоугольник 3"/>
          <p:cNvSpPr/>
          <p:nvPr/>
        </p:nvSpPr>
        <p:spPr>
          <a:xfrm>
            <a:off x="157601" y="1240431"/>
            <a:ext cx="5930546" cy="1981200"/>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13868" h="2658535">
                <a:moveTo>
                  <a:pt x="0" y="76200"/>
                </a:moveTo>
                <a:lnTo>
                  <a:pt x="3090334" y="0"/>
                </a:lnTo>
                <a:lnTo>
                  <a:pt x="5113868" y="2658535"/>
                </a:lnTo>
                <a:lnTo>
                  <a:pt x="1667933" y="2616200"/>
                </a:lnTo>
                <a:lnTo>
                  <a:pt x="0" y="76200"/>
                </a:lnTo>
                <a:close/>
              </a:path>
            </a:pathLst>
          </a:custGeom>
          <a:solidFill>
            <a:srgbClr val="ABF9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Прямоугольник 37"/>
          <p:cNvSpPr/>
          <p:nvPr/>
        </p:nvSpPr>
        <p:spPr>
          <a:xfrm>
            <a:off x="2053817" y="231604"/>
            <a:ext cx="3957302" cy="611293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z-Cyrl-UZ" dirty="0" smtClean="0"/>
              <a:t>РРЗ</a:t>
            </a:r>
            <a:endParaRPr lang="ru-RU" dirty="0"/>
          </a:p>
        </p:txBody>
      </p:sp>
      <p:sp>
        <p:nvSpPr>
          <p:cNvPr id="39" name="Прямоугольник 3"/>
          <p:cNvSpPr/>
          <p:nvPr/>
        </p:nvSpPr>
        <p:spPr>
          <a:xfrm>
            <a:off x="2063930" y="3154730"/>
            <a:ext cx="6461084" cy="2003662"/>
          </a:xfrm>
          <a:custGeom>
            <a:avLst/>
            <a:gdLst>
              <a:gd name="connsiteX0" fmla="*/ 0 w 1811868"/>
              <a:gd name="connsiteY0" fmla="*/ 0 h 1583267"/>
              <a:gd name="connsiteX1" fmla="*/ 1811868 w 1811868"/>
              <a:gd name="connsiteY1" fmla="*/ 0 h 1583267"/>
              <a:gd name="connsiteX2" fmla="*/ 1811868 w 1811868"/>
              <a:gd name="connsiteY2" fmla="*/ 1583267 h 1583267"/>
              <a:gd name="connsiteX3" fmla="*/ 0 w 1811868"/>
              <a:gd name="connsiteY3" fmla="*/ 1583267 h 1583267"/>
              <a:gd name="connsiteX4" fmla="*/ 0 w 1811868"/>
              <a:gd name="connsiteY4" fmla="*/ 0 h 1583267"/>
              <a:gd name="connsiteX0" fmla="*/ 0 w 3725335"/>
              <a:gd name="connsiteY0" fmla="*/ 0 h 2607734"/>
              <a:gd name="connsiteX1" fmla="*/ 1811868 w 3725335"/>
              <a:gd name="connsiteY1" fmla="*/ 0 h 2607734"/>
              <a:gd name="connsiteX2" fmla="*/ 3725335 w 3725335"/>
              <a:gd name="connsiteY2" fmla="*/ 2607734 h 2607734"/>
              <a:gd name="connsiteX3" fmla="*/ 0 w 3725335"/>
              <a:gd name="connsiteY3" fmla="*/ 1583267 h 2607734"/>
              <a:gd name="connsiteX4" fmla="*/ 0 w 3725335"/>
              <a:gd name="connsiteY4" fmla="*/ 0 h 2607734"/>
              <a:gd name="connsiteX0" fmla="*/ 0 w 3725335"/>
              <a:gd name="connsiteY0" fmla="*/ 0 h 2607734"/>
              <a:gd name="connsiteX1" fmla="*/ 1811868 w 3725335"/>
              <a:gd name="connsiteY1" fmla="*/ 0 h 2607734"/>
              <a:gd name="connsiteX2" fmla="*/ 3725335 w 3725335"/>
              <a:gd name="connsiteY2" fmla="*/ 2607734 h 2607734"/>
              <a:gd name="connsiteX3" fmla="*/ 1185333 w 3725335"/>
              <a:gd name="connsiteY3" fmla="*/ 2607733 h 2607734"/>
              <a:gd name="connsiteX4" fmla="*/ 0 w 3725335"/>
              <a:gd name="connsiteY4" fmla="*/ 0 h 2607734"/>
              <a:gd name="connsiteX0" fmla="*/ 0 w 3725335"/>
              <a:gd name="connsiteY0" fmla="*/ 8467 h 2616201"/>
              <a:gd name="connsiteX1" fmla="*/ 2607734 w 3725335"/>
              <a:gd name="connsiteY1" fmla="*/ 0 h 2616201"/>
              <a:gd name="connsiteX2" fmla="*/ 3725335 w 3725335"/>
              <a:gd name="connsiteY2" fmla="*/ 2616201 h 2616201"/>
              <a:gd name="connsiteX3" fmla="*/ 1185333 w 3725335"/>
              <a:gd name="connsiteY3" fmla="*/ 2616200 h 2616201"/>
              <a:gd name="connsiteX4" fmla="*/ 0 w 3725335"/>
              <a:gd name="connsiteY4" fmla="*/ 8467 h 2616201"/>
              <a:gd name="connsiteX0" fmla="*/ 0 w 4207935"/>
              <a:gd name="connsiteY0" fmla="*/ 76200 h 2616201"/>
              <a:gd name="connsiteX1" fmla="*/ 3090334 w 4207935"/>
              <a:gd name="connsiteY1" fmla="*/ 0 h 2616201"/>
              <a:gd name="connsiteX2" fmla="*/ 4207935 w 4207935"/>
              <a:gd name="connsiteY2" fmla="*/ 2616201 h 2616201"/>
              <a:gd name="connsiteX3" fmla="*/ 1667933 w 4207935"/>
              <a:gd name="connsiteY3" fmla="*/ 2616200 h 2616201"/>
              <a:gd name="connsiteX4" fmla="*/ 0 w 4207935"/>
              <a:gd name="connsiteY4" fmla="*/ 76200 h 2616201"/>
              <a:gd name="connsiteX0" fmla="*/ 0 w 5113868"/>
              <a:gd name="connsiteY0" fmla="*/ 76200 h 2658535"/>
              <a:gd name="connsiteX1" fmla="*/ 3090334 w 5113868"/>
              <a:gd name="connsiteY1" fmla="*/ 0 h 2658535"/>
              <a:gd name="connsiteX2" fmla="*/ 5113868 w 5113868"/>
              <a:gd name="connsiteY2" fmla="*/ 2658535 h 2658535"/>
              <a:gd name="connsiteX3" fmla="*/ 1667933 w 5113868"/>
              <a:gd name="connsiteY3" fmla="*/ 2616200 h 2658535"/>
              <a:gd name="connsiteX4" fmla="*/ 0 w 5113868"/>
              <a:gd name="connsiteY4" fmla="*/ 76200 h 2658535"/>
              <a:gd name="connsiteX0" fmla="*/ 0 w 5094641"/>
              <a:gd name="connsiteY0" fmla="*/ 0 h 2688676"/>
              <a:gd name="connsiteX1" fmla="*/ 3071107 w 5094641"/>
              <a:gd name="connsiteY1" fmla="*/ 30141 h 2688676"/>
              <a:gd name="connsiteX2" fmla="*/ 5094641 w 5094641"/>
              <a:gd name="connsiteY2" fmla="*/ 2688676 h 2688676"/>
              <a:gd name="connsiteX3" fmla="*/ 1648706 w 5094641"/>
              <a:gd name="connsiteY3" fmla="*/ 2646341 h 2688676"/>
              <a:gd name="connsiteX4" fmla="*/ 0 w 5094641"/>
              <a:gd name="connsiteY4" fmla="*/ 0 h 2688676"/>
              <a:gd name="connsiteX0" fmla="*/ 0 w 5094641"/>
              <a:gd name="connsiteY0" fmla="*/ 0 h 2688676"/>
              <a:gd name="connsiteX1" fmla="*/ 3123981 w 5094641"/>
              <a:gd name="connsiteY1" fmla="*/ 5601 h 2688676"/>
              <a:gd name="connsiteX2" fmla="*/ 5094641 w 5094641"/>
              <a:gd name="connsiteY2" fmla="*/ 2688676 h 2688676"/>
              <a:gd name="connsiteX3" fmla="*/ 1648706 w 5094641"/>
              <a:gd name="connsiteY3" fmla="*/ 2646341 h 2688676"/>
              <a:gd name="connsiteX4" fmla="*/ 0 w 5094641"/>
              <a:gd name="connsiteY4" fmla="*/ 0 h 2688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94641" h="2688676">
                <a:moveTo>
                  <a:pt x="0" y="0"/>
                </a:moveTo>
                <a:lnTo>
                  <a:pt x="3123981" y="5601"/>
                </a:lnTo>
                <a:lnTo>
                  <a:pt x="5094641" y="2688676"/>
                </a:lnTo>
                <a:lnTo>
                  <a:pt x="1648706" y="2646341"/>
                </a:lnTo>
                <a:lnTo>
                  <a:pt x="0" y="0"/>
                </a:lnTo>
                <a:close/>
              </a:path>
            </a:pathLst>
          </a:custGeom>
          <a:solidFill>
            <a:srgbClr val="ABF99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3200"/>
          </a:p>
        </p:txBody>
      </p:sp>
      <p:sp>
        <p:nvSpPr>
          <p:cNvPr id="40" name="TextBox 39"/>
          <p:cNvSpPr txBox="1"/>
          <p:nvPr/>
        </p:nvSpPr>
        <p:spPr>
          <a:xfrm>
            <a:off x="2156175" y="164951"/>
            <a:ext cx="431528"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V</a:t>
            </a:r>
            <a:endParaRPr lang="ru-RU" sz="3200" b="1" i="1" dirty="0">
              <a:solidFill>
                <a:srgbClr val="0070C0"/>
              </a:solidFill>
              <a:latin typeface="ISOCPEUR" panose="020B0604020202020204" pitchFamily="34" charset="0"/>
            </a:endParaRPr>
          </a:p>
        </p:txBody>
      </p:sp>
      <p:sp>
        <p:nvSpPr>
          <p:cNvPr id="41" name="TextBox 40"/>
          <p:cNvSpPr txBox="1"/>
          <p:nvPr/>
        </p:nvSpPr>
        <p:spPr>
          <a:xfrm>
            <a:off x="7075426" y="4507673"/>
            <a:ext cx="364758" cy="584775"/>
          </a:xfrm>
          <a:prstGeom prst="rect">
            <a:avLst/>
          </a:prstGeom>
          <a:noFill/>
        </p:spPr>
        <p:txBody>
          <a:bodyPr wrap="square" rtlCol="0">
            <a:spAutoFit/>
          </a:bodyPr>
          <a:lstStyle/>
          <a:p>
            <a:r>
              <a:rPr lang="en-US" sz="3200" i="1" dirty="0" smtClean="0">
                <a:latin typeface="ISOCPEUR" panose="020B0604020202020204" pitchFamily="34" charset="0"/>
              </a:rPr>
              <a:t>a </a:t>
            </a:r>
            <a:endParaRPr lang="ru-RU" sz="3200" i="1" dirty="0">
              <a:latin typeface="ISOCPEUR" panose="020B0604020202020204" pitchFamily="34" charset="0"/>
            </a:endParaRPr>
          </a:p>
        </p:txBody>
      </p:sp>
      <p:sp>
        <p:nvSpPr>
          <p:cNvPr id="42" name="TextBox 41"/>
          <p:cNvSpPr txBox="1"/>
          <p:nvPr/>
        </p:nvSpPr>
        <p:spPr>
          <a:xfrm>
            <a:off x="2423329" y="1744117"/>
            <a:ext cx="461437" cy="1077218"/>
          </a:xfrm>
          <a:prstGeom prst="rect">
            <a:avLst/>
          </a:prstGeom>
          <a:noFill/>
        </p:spPr>
        <p:txBody>
          <a:bodyPr wrap="square" rtlCol="0">
            <a:spAutoFit/>
          </a:bodyPr>
          <a:lstStyle/>
          <a:p>
            <a:r>
              <a:rPr lang="en-US" sz="3200" i="1" dirty="0">
                <a:latin typeface="ISOCPEUR" panose="020B0604020202020204" pitchFamily="34" charset="0"/>
              </a:rPr>
              <a:t>b</a:t>
            </a:r>
            <a:r>
              <a:rPr lang="en-US" sz="3200" i="1" dirty="0" smtClean="0">
                <a:latin typeface="ISOCPEUR" panose="020B0604020202020204" pitchFamily="34" charset="0"/>
              </a:rPr>
              <a:t>’ </a:t>
            </a:r>
            <a:endParaRPr lang="ru-RU" sz="3200" i="1" dirty="0">
              <a:latin typeface="ISOCPEUR" panose="020B0604020202020204" pitchFamily="34" charset="0"/>
            </a:endParaRPr>
          </a:p>
        </p:txBody>
      </p:sp>
      <p:cxnSp>
        <p:nvCxnSpPr>
          <p:cNvPr id="43" name="Прямая соединительная линия 42"/>
          <p:cNvCxnSpPr/>
          <p:nvPr/>
        </p:nvCxnSpPr>
        <p:spPr>
          <a:xfrm flipH="1" flipV="1">
            <a:off x="1721659" y="2302460"/>
            <a:ext cx="343052" cy="311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p:cNvCxnSpPr/>
          <p:nvPr/>
        </p:nvCxnSpPr>
        <p:spPr>
          <a:xfrm flipV="1">
            <a:off x="2660277" y="2155440"/>
            <a:ext cx="0" cy="10603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187466" y="4987130"/>
            <a:ext cx="761882" cy="584775"/>
          </a:xfrm>
          <a:prstGeom prst="rect">
            <a:avLst/>
          </a:prstGeom>
          <a:noFill/>
        </p:spPr>
        <p:txBody>
          <a:bodyPr wrap="square" rtlCol="0">
            <a:spAutoFit/>
          </a:bodyPr>
          <a:lstStyle/>
          <a:p>
            <a:r>
              <a:rPr lang="en-US" sz="3200" i="1" dirty="0" smtClean="0">
                <a:latin typeface="ISOCPEUR" panose="020B0604020202020204" pitchFamily="34" charset="0"/>
              </a:rPr>
              <a:t>c‘</a:t>
            </a:r>
            <a:endParaRPr lang="ru-RU" sz="3200" i="1" dirty="0">
              <a:latin typeface="ISOCPEUR" panose="020B0604020202020204" pitchFamily="34" charset="0"/>
            </a:endParaRPr>
          </a:p>
        </p:txBody>
      </p:sp>
      <p:cxnSp>
        <p:nvCxnSpPr>
          <p:cNvPr id="46" name="Прямая соединительная линия 45"/>
          <p:cNvCxnSpPr/>
          <p:nvPr/>
        </p:nvCxnSpPr>
        <p:spPr>
          <a:xfrm flipH="1" flipV="1">
            <a:off x="1714493" y="1415121"/>
            <a:ext cx="844833" cy="77617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p:cNvCxnSpPr/>
          <p:nvPr/>
        </p:nvCxnSpPr>
        <p:spPr>
          <a:xfrm flipV="1">
            <a:off x="1769036" y="1520761"/>
            <a:ext cx="1086" cy="864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Овал 47"/>
          <p:cNvSpPr/>
          <p:nvPr/>
        </p:nvSpPr>
        <p:spPr>
          <a:xfrm>
            <a:off x="1703099" y="1410707"/>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TextBox 48"/>
          <p:cNvSpPr txBox="1"/>
          <p:nvPr/>
        </p:nvSpPr>
        <p:spPr>
          <a:xfrm>
            <a:off x="1591463" y="881361"/>
            <a:ext cx="431528" cy="646331"/>
          </a:xfrm>
          <a:prstGeom prst="rect">
            <a:avLst/>
          </a:prstGeom>
          <a:noFill/>
        </p:spPr>
        <p:txBody>
          <a:bodyPr wrap="none" rtlCol="0">
            <a:spAutoFit/>
          </a:bodyPr>
          <a:lstStyle/>
          <a:p>
            <a:r>
              <a:rPr lang="en-US" sz="3600" i="1" dirty="0" smtClean="0">
                <a:latin typeface="ISOCPEUR" panose="020B0604020202020204" pitchFamily="34" charset="0"/>
              </a:rPr>
              <a:t>B</a:t>
            </a:r>
            <a:endParaRPr lang="ru-RU" sz="3600" i="1" dirty="0">
              <a:latin typeface="ISOCPEUR" panose="020B0604020202020204" pitchFamily="34" charset="0"/>
            </a:endParaRPr>
          </a:p>
        </p:txBody>
      </p:sp>
      <p:cxnSp>
        <p:nvCxnSpPr>
          <p:cNvPr id="50" name="Прямая соединительная линия 49"/>
          <p:cNvCxnSpPr/>
          <p:nvPr/>
        </p:nvCxnSpPr>
        <p:spPr>
          <a:xfrm flipH="1" flipV="1">
            <a:off x="5027966" y="3166679"/>
            <a:ext cx="1906012" cy="16272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Прямая соединительная линия 50"/>
          <p:cNvCxnSpPr/>
          <p:nvPr/>
        </p:nvCxnSpPr>
        <p:spPr>
          <a:xfrm flipH="1" flipV="1">
            <a:off x="5059067" y="921663"/>
            <a:ext cx="1942393" cy="17241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Прямая соединительная линия 51"/>
          <p:cNvCxnSpPr/>
          <p:nvPr/>
        </p:nvCxnSpPr>
        <p:spPr>
          <a:xfrm flipH="1" flipV="1">
            <a:off x="6945871" y="2551470"/>
            <a:ext cx="5040" cy="22966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Прямая соединительная линия 52"/>
          <p:cNvCxnSpPr/>
          <p:nvPr/>
        </p:nvCxnSpPr>
        <p:spPr>
          <a:xfrm flipV="1">
            <a:off x="5005884" y="924407"/>
            <a:ext cx="10295" cy="22562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008480" y="2010175"/>
            <a:ext cx="461986" cy="646331"/>
          </a:xfrm>
          <a:prstGeom prst="rect">
            <a:avLst/>
          </a:prstGeom>
          <a:noFill/>
        </p:spPr>
        <p:txBody>
          <a:bodyPr wrap="none" rtlCol="0">
            <a:spAutoFit/>
          </a:bodyPr>
          <a:lstStyle/>
          <a:p>
            <a:r>
              <a:rPr lang="en-US" sz="3600" i="1" dirty="0">
                <a:latin typeface="ISOCPEUR" panose="020B0604020202020204" pitchFamily="34" charset="0"/>
              </a:rPr>
              <a:t>A</a:t>
            </a:r>
            <a:endParaRPr lang="ru-RU" sz="3600" i="1" dirty="0">
              <a:latin typeface="ISOCPEUR" panose="020B0604020202020204" pitchFamily="34" charset="0"/>
            </a:endParaRPr>
          </a:p>
        </p:txBody>
      </p:sp>
      <p:sp>
        <p:nvSpPr>
          <p:cNvPr id="55" name="TextBox 54"/>
          <p:cNvSpPr txBox="1"/>
          <p:nvPr/>
        </p:nvSpPr>
        <p:spPr>
          <a:xfrm>
            <a:off x="5005149" y="367181"/>
            <a:ext cx="541532" cy="584775"/>
          </a:xfrm>
          <a:prstGeom prst="rect">
            <a:avLst/>
          </a:prstGeom>
          <a:noFill/>
        </p:spPr>
        <p:txBody>
          <a:bodyPr wrap="square" rtlCol="0">
            <a:spAutoFit/>
          </a:bodyPr>
          <a:lstStyle/>
          <a:p>
            <a:r>
              <a:rPr lang="en-US" sz="3200" b="1" i="1" dirty="0">
                <a:latin typeface="ISOCPEUR" panose="020B0604020202020204" pitchFamily="34" charset="0"/>
              </a:rPr>
              <a:t>a</a:t>
            </a:r>
            <a:r>
              <a:rPr lang="en-US" sz="3200" b="1" i="1" dirty="0" smtClean="0">
                <a:latin typeface="ISOCPEUR" panose="020B0604020202020204" pitchFamily="34" charset="0"/>
              </a:rPr>
              <a:t>’ </a:t>
            </a:r>
            <a:endParaRPr lang="ru-RU" sz="3200" b="1" i="1" dirty="0">
              <a:latin typeface="ISOCPEUR" panose="020B0604020202020204" pitchFamily="34" charset="0"/>
            </a:endParaRPr>
          </a:p>
        </p:txBody>
      </p:sp>
      <p:sp>
        <p:nvSpPr>
          <p:cNvPr id="56" name="TextBox 55"/>
          <p:cNvSpPr txBox="1"/>
          <p:nvPr/>
        </p:nvSpPr>
        <p:spPr>
          <a:xfrm>
            <a:off x="7709976" y="4632076"/>
            <a:ext cx="441146" cy="584775"/>
          </a:xfrm>
          <a:prstGeom prst="rect">
            <a:avLst/>
          </a:prstGeom>
          <a:noFill/>
        </p:spPr>
        <p:txBody>
          <a:bodyPr wrap="none" rtlCol="0">
            <a:spAutoFit/>
          </a:bodyPr>
          <a:lstStyle/>
          <a:p>
            <a:r>
              <a:rPr lang="en-US" sz="3200" i="1" dirty="0" smtClean="0">
                <a:solidFill>
                  <a:srgbClr val="0070C0"/>
                </a:solidFill>
              </a:rPr>
              <a:t>H</a:t>
            </a:r>
            <a:endParaRPr lang="ru-RU" sz="3200" i="1" dirty="0">
              <a:solidFill>
                <a:srgbClr val="0070C0"/>
              </a:solidFill>
            </a:endParaRPr>
          </a:p>
        </p:txBody>
      </p:sp>
      <p:sp>
        <p:nvSpPr>
          <p:cNvPr id="58" name="Дуга 57"/>
          <p:cNvSpPr/>
          <p:nvPr/>
        </p:nvSpPr>
        <p:spPr>
          <a:xfrm rot="3355567">
            <a:off x="3101786" y="4538826"/>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59" name="Дуга 58"/>
          <p:cNvSpPr/>
          <p:nvPr/>
        </p:nvSpPr>
        <p:spPr>
          <a:xfrm rot="3355567">
            <a:off x="7329497" y="4550722"/>
            <a:ext cx="972000" cy="1476000"/>
          </a:xfrm>
          <a:prstGeom prst="arc">
            <a:avLst>
              <a:gd name="adj1" fmla="val 17588791"/>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60" name="Овал 59"/>
          <p:cNvSpPr/>
          <p:nvPr/>
        </p:nvSpPr>
        <p:spPr>
          <a:xfrm>
            <a:off x="6833532" y="2523566"/>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Овал 60"/>
          <p:cNvSpPr/>
          <p:nvPr/>
        </p:nvSpPr>
        <p:spPr>
          <a:xfrm>
            <a:off x="6873871" y="4743730"/>
            <a:ext cx="216000" cy="216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2" name="Овал 61"/>
          <p:cNvSpPr/>
          <p:nvPr/>
        </p:nvSpPr>
        <p:spPr>
          <a:xfrm>
            <a:off x="2585370" y="3116457"/>
            <a:ext cx="108000" cy="108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4" name="TextBox 63"/>
          <p:cNvSpPr txBox="1"/>
          <p:nvPr/>
        </p:nvSpPr>
        <p:spPr>
          <a:xfrm>
            <a:off x="5071993" y="2686450"/>
            <a:ext cx="336631" cy="492443"/>
          </a:xfrm>
          <a:prstGeom prst="rect">
            <a:avLst/>
          </a:prstGeom>
          <a:noFill/>
        </p:spPr>
        <p:txBody>
          <a:bodyPr wrap="none" lIns="0" tIns="0" rIns="0" bIns="0" rtlCol="0">
            <a:spAutoFit/>
          </a:bodyPr>
          <a:lstStyle/>
          <a:p>
            <a:r>
              <a:rPr lang="en-US" sz="3200" b="1" i="1" dirty="0" smtClean="0">
                <a:latin typeface="ISOCPEUR" panose="020B0604020202020204" pitchFamily="34" charset="0"/>
              </a:rPr>
              <a:t>a</a:t>
            </a:r>
            <a:r>
              <a:rPr lang="en-US" sz="2400" b="1" i="1" dirty="0" smtClean="0">
                <a:latin typeface="ISOCPEUR" panose="020B0604020202020204" pitchFamily="34" charset="0"/>
              </a:rPr>
              <a:t>x</a:t>
            </a:r>
            <a:endParaRPr lang="ru-RU" sz="2400" b="1" i="1" dirty="0">
              <a:latin typeface="ISOCPEUR" panose="020B0604020202020204" pitchFamily="34" charset="0"/>
            </a:endParaRPr>
          </a:p>
        </p:txBody>
      </p:sp>
      <p:sp>
        <p:nvSpPr>
          <p:cNvPr id="65" name="TextBox 64"/>
          <p:cNvSpPr txBox="1"/>
          <p:nvPr/>
        </p:nvSpPr>
        <p:spPr>
          <a:xfrm>
            <a:off x="2200424" y="3282403"/>
            <a:ext cx="548673" cy="492443"/>
          </a:xfrm>
          <a:prstGeom prst="rect">
            <a:avLst/>
          </a:prstGeom>
          <a:noFill/>
        </p:spPr>
        <p:txBody>
          <a:bodyPr wrap="square" lIns="0" tIns="0" rIns="0" bIns="0" rtlCol="0">
            <a:spAutoFit/>
          </a:bodyPr>
          <a:lstStyle/>
          <a:p>
            <a:r>
              <a:rPr lang="en-US" sz="3200" i="1" dirty="0" err="1" smtClean="0">
                <a:latin typeface="ISOCPEUR" panose="020B0604020202020204" pitchFamily="34" charset="0"/>
              </a:rPr>
              <a:t>b</a:t>
            </a:r>
            <a:r>
              <a:rPr lang="en-US" sz="2400" i="1" dirty="0" err="1" smtClean="0">
                <a:latin typeface="ISOCPEUR" panose="020B0604020202020204" pitchFamily="34" charset="0"/>
              </a:rPr>
              <a:t>x</a:t>
            </a:r>
            <a:endParaRPr lang="ru-RU" sz="2400" i="1" dirty="0">
              <a:latin typeface="ISOCPEUR" panose="020B0604020202020204" pitchFamily="34" charset="0"/>
            </a:endParaRPr>
          </a:p>
        </p:txBody>
      </p:sp>
      <p:cxnSp>
        <p:nvCxnSpPr>
          <p:cNvPr id="66" name="Прямая соединительная линия 65"/>
          <p:cNvCxnSpPr/>
          <p:nvPr/>
        </p:nvCxnSpPr>
        <p:spPr>
          <a:xfrm>
            <a:off x="1909545" y="1434978"/>
            <a:ext cx="349041" cy="291549"/>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p:cNvCxnSpPr/>
          <p:nvPr/>
        </p:nvCxnSpPr>
        <p:spPr>
          <a:xfrm flipH="1">
            <a:off x="1886842" y="1688096"/>
            <a:ext cx="9423" cy="405822"/>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Прямая соединительная линия 67"/>
          <p:cNvCxnSpPr/>
          <p:nvPr/>
        </p:nvCxnSpPr>
        <p:spPr>
          <a:xfrm>
            <a:off x="7021293" y="2727669"/>
            <a:ext cx="5048" cy="51686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9" name="Прямая соединительная линия 68"/>
          <p:cNvCxnSpPr/>
          <p:nvPr/>
        </p:nvCxnSpPr>
        <p:spPr>
          <a:xfrm flipH="1" flipV="1">
            <a:off x="6450725" y="2065254"/>
            <a:ext cx="346907" cy="31520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Овал 69"/>
          <p:cNvSpPr/>
          <p:nvPr/>
        </p:nvSpPr>
        <p:spPr>
          <a:xfrm>
            <a:off x="2582047" y="2174326"/>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Овал 70"/>
          <p:cNvSpPr/>
          <p:nvPr/>
        </p:nvSpPr>
        <p:spPr>
          <a:xfrm>
            <a:off x="1702767" y="227989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Овал 71"/>
          <p:cNvSpPr/>
          <p:nvPr/>
        </p:nvSpPr>
        <p:spPr>
          <a:xfrm>
            <a:off x="4946526" y="830329"/>
            <a:ext cx="216000" cy="216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76" name="Прямая соединительная линия 75"/>
          <p:cNvCxnSpPr/>
          <p:nvPr/>
        </p:nvCxnSpPr>
        <p:spPr>
          <a:xfrm flipV="1">
            <a:off x="2084462" y="1287715"/>
            <a:ext cx="1860755" cy="9832"/>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79" name="Прямая соединительная линия 78"/>
          <p:cNvCxnSpPr/>
          <p:nvPr/>
        </p:nvCxnSpPr>
        <p:spPr>
          <a:xfrm>
            <a:off x="3913524" y="1289698"/>
            <a:ext cx="2097771" cy="185170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91593" y="1159342"/>
            <a:ext cx="506870" cy="584775"/>
          </a:xfrm>
          <a:prstGeom prst="rect">
            <a:avLst/>
          </a:prstGeom>
          <a:noFill/>
        </p:spPr>
        <p:txBody>
          <a:bodyPr wrap="none" rtlCol="0">
            <a:spAutoFit/>
          </a:bodyPr>
          <a:lstStyle/>
          <a:p>
            <a:r>
              <a:rPr lang="en-US" sz="3200" b="1" i="1" dirty="0" smtClean="0">
                <a:solidFill>
                  <a:srgbClr val="0070C0"/>
                </a:solidFill>
                <a:latin typeface="ISOCPEUR" panose="020B0604020202020204" pitchFamily="34" charset="0"/>
              </a:rPr>
              <a:t>H</a:t>
            </a:r>
            <a:r>
              <a:rPr lang="en-US" sz="2400" b="1" i="1" dirty="0" smtClean="0">
                <a:solidFill>
                  <a:srgbClr val="0070C0"/>
                </a:solidFill>
                <a:latin typeface="ISOCPEUR" panose="020B0604020202020204" pitchFamily="34" charset="0"/>
              </a:rPr>
              <a:t>1</a:t>
            </a:r>
            <a:endParaRPr lang="ru-RU" sz="2400" b="1" i="1" dirty="0">
              <a:solidFill>
                <a:srgbClr val="0070C0"/>
              </a:solidFill>
              <a:latin typeface="ISOCPEUR" panose="020B0604020202020204" pitchFamily="34" charset="0"/>
            </a:endParaRPr>
          </a:p>
        </p:txBody>
      </p:sp>
      <p:sp>
        <p:nvSpPr>
          <p:cNvPr id="85" name="TextBox 84"/>
          <p:cNvSpPr txBox="1"/>
          <p:nvPr/>
        </p:nvSpPr>
        <p:spPr>
          <a:xfrm>
            <a:off x="6264747" y="5918344"/>
            <a:ext cx="1233030" cy="584775"/>
          </a:xfrm>
          <a:prstGeom prst="rect">
            <a:avLst/>
          </a:prstGeom>
          <a:noFill/>
        </p:spPr>
        <p:txBody>
          <a:bodyPr wrap="none" rtlCol="0">
            <a:spAutoFit/>
          </a:bodyPr>
          <a:lstStyle/>
          <a:p>
            <a:r>
              <a:rPr lang="ru-RU" sz="3200" dirty="0">
                <a:latin typeface="Times New Roman" panose="02020603050405020304" pitchFamily="18" charset="0"/>
                <a:cs typeface="Times New Roman" panose="02020603050405020304" pitchFamily="18" charset="0"/>
              </a:rPr>
              <a:t>Рис.5 </a:t>
            </a:r>
            <a:endParaRPr lang="ru-RU" sz="3200" dirty="0">
              <a:solidFill>
                <a:srgbClr val="0070C0"/>
              </a:solidFill>
              <a:latin typeface="Times New Roman" panose="02020603050405020304" pitchFamily="18" charset="0"/>
              <a:cs typeface="Times New Roman" panose="02020603050405020304" pitchFamily="18" charset="0"/>
            </a:endParaRPr>
          </a:p>
        </p:txBody>
      </p:sp>
      <p:sp>
        <p:nvSpPr>
          <p:cNvPr id="90" name="Дуга 89"/>
          <p:cNvSpPr/>
          <p:nvPr/>
        </p:nvSpPr>
        <p:spPr>
          <a:xfrm rot="14612282">
            <a:off x="391243" y="446992"/>
            <a:ext cx="972000" cy="1476000"/>
          </a:xfrm>
          <a:prstGeom prst="arc">
            <a:avLst>
              <a:gd name="adj1" fmla="val 17380408"/>
              <a:gd name="adj2" fmla="val 2329839"/>
            </a:avLst>
          </a:prstGeom>
          <a:ln w="57150">
            <a:solidFill>
              <a:srgbClr val="7030A0"/>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91" name="Дуга 90"/>
          <p:cNvSpPr/>
          <p:nvPr/>
        </p:nvSpPr>
        <p:spPr>
          <a:xfrm rot="14612282">
            <a:off x="4072858" y="421907"/>
            <a:ext cx="972000" cy="1476000"/>
          </a:xfrm>
          <a:prstGeom prst="arc">
            <a:avLst>
              <a:gd name="adj1" fmla="val 17380408"/>
              <a:gd name="adj2" fmla="val 2329839"/>
            </a:avLst>
          </a:prstGeom>
          <a:ln w="57150">
            <a:solidFill>
              <a:srgbClr val="7030A0"/>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cxnSp>
        <p:nvCxnSpPr>
          <p:cNvPr id="92" name="Прямая соединительная линия 91"/>
          <p:cNvCxnSpPr/>
          <p:nvPr/>
        </p:nvCxnSpPr>
        <p:spPr>
          <a:xfrm flipH="1" flipV="1">
            <a:off x="2078545" y="4539379"/>
            <a:ext cx="1089021" cy="99879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Прямая соединительная линия 92"/>
          <p:cNvCxnSpPr/>
          <p:nvPr/>
        </p:nvCxnSpPr>
        <p:spPr>
          <a:xfrm flipH="1" flipV="1">
            <a:off x="2019023" y="2162537"/>
            <a:ext cx="1151197" cy="105007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Прямая соединительная линия 93"/>
          <p:cNvCxnSpPr/>
          <p:nvPr/>
        </p:nvCxnSpPr>
        <p:spPr>
          <a:xfrm flipH="1">
            <a:off x="2618890" y="6133522"/>
            <a:ext cx="10827" cy="1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Прямая соединительная линия 94"/>
          <p:cNvCxnSpPr/>
          <p:nvPr/>
        </p:nvCxnSpPr>
        <p:spPr>
          <a:xfrm flipH="1" flipV="1">
            <a:off x="1309275" y="2475580"/>
            <a:ext cx="14911" cy="13656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Прямая соединительная линия 95"/>
          <p:cNvCxnSpPr/>
          <p:nvPr/>
        </p:nvCxnSpPr>
        <p:spPr>
          <a:xfrm flipV="1">
            <a:off x="4813684" y="5734308"/>
            <a:ext cx="6800" cy="528700"/>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Прямая соединительная линия 96"/>
          <p:cNvCxnSpPr/>
          <p:nvPr/>
        </p:nvCxnSpPr>
        <p:spPr>
          <a:xfrm flipH="1" flipV="1">
            <a:off x="4363392" y="6132461"/>
            <a:ext cx="291943" cy="24807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9" name="Прямая соединительная линия 108"/>
          <p:cNvCxnSpPr/>
          <p:nvPr/>
        </p:nvCxnSpPr>
        <p:spPr>
          <a:xfrm flipH="1" flipV="1">
            <a:off x="1309952" y="1532704"/>
            <a:ext cx="8159" cy="10358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9" name="Прямая соединительная линия 118"/>
          <p:cNvCxnSpPr>
            <a:stCxn id="62" idx="1"/>
          </p:cNvCxnSpPr>
          <p:nvPr/>
        </p:nvCxnSpPr>
        <p:spPr>
          <a:xfrm flipH="1" flipV="1">
            <a:off x="2019116" y="2600771"/>
            <a:ext cx="582070" cy="53150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1477375" y="2333648"/>
            <a:ext cx="461437" cy="584775"/>
          </a:xfrm>
          <a:prstGeom prst="rect">
            <a:avLst/>
          </a:prstGeom>
          <a:noFill/>
        </p:spPr>
        <p:txBody>
          <a:bodyPr wrap="square" rtlCol="0">
            <a:spAutoFit/>
          </a:bodyPr>
          <a:lstStyle/>
          <a:p>
            <a:r>
              <a:rPr lang="en-US" sz="3200" i="1" dirty="0" smtClean="0">
                <a:latin typeface="ISOCPEUR" panose="020B0604020202020204" pitchFamily="34" charset="0"/>
              </a:rPr>
              <a:t>b </a:t>
            </a:r>
            <a:endParaRPr lang="ru-RU" sz="3200" i="1" dirty="0">
              <a:latin typeface="ISOCPEUR" panose="020B0604020202020204" pitchFamily="34" charset="0"/>
            </a:endParaRPr>
          </a:p>
        </p:txBody>
      </p:sp>
      <p:sp>
        <p:nvSpPr>
          <p:cNvPr id="127" name="TextBox 126"/>
          <p:cNvSpPr txBox="1"/>
          <p:nvPr/>
        </p:nvSpPr>
        <p:spPr>
          <a:xfrm>
            <a:off x="837658" y="1447587"/>
            <a:ext cx="627775" cy="646331"/>
          </a:xfrm>
          <a:prstGeom prst="rect">
            <a:avLst/>
          </a:prstGeom>
          <a:noFill/>
        </p:spPr>
        <p:txBody>
          <a:bodyPr wrap="square" rtlCol="0">
            <a:spAutoFit/>
          </a:bodyPr>
          <a:lstStyle/>
          <a:p>
            <a:r>
              <a:rPr lang="en-US" sz="3200" b="1" i="1" dirty="0" smtClean="0">
                <a:latin typeface="ISOCPEUR" panose="020B0604020202020204" pitchFamily="34" charset="0"/>
              </a:rPr>
              <a:t>c</a:t>
            </a:r>
            <a:r>
              <a:rPr lang="en-US" sz="3600" b="1" i="1" dirty="0" smtClean="0">
                <a:latin typeface="ISOCPEUR" panose="020B0604020202020204" pitchFamily="34" charset="0"/>
              </a:rPr>
              <a:t> </a:t>
            </a:r>
            <a:endParaRPr lang="ru-RU" sz="3600" b="1" i="1" dirty="0">
              <a:latin typeface="ISOCPEUR" panose="020B0604020202020204" pitchFamily="34" charset="0"/>
            </a:endParaRPr>
          </a:p>
        </p:txBody>
      </p:sp>
      <p:cxnSp>
        <p:nvCxnSpPr>
          <p:cNvPr id="128" name="Прямая соединительная линия 127"/>
          <p:cNvCxnSpPr/>
          <p:nvPr/>
        </p:nvCxnSpPr>
        <p:spPr>
          <a:xfrm flipH="1" flipV="1">
            <a:off x="4195041" y="5851289"/>
            <a:ext cx="713652" cy="606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Прямая соединительная линия 128"/>
          <p:cNvCxnSpPr/>
          <p:nvPr/>
        </p:nvCxnSpPr>
        <p:spPr>
          <a:xfrm flipH="1" flipV="1">
            <a:off x="4203178" y="3176064"/>
            <a:ext cx="754406" cy="61440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Прямая соединительная линия 131"/>
          <p:cNvCxnSpPr/>
          <p:nvPr/>
        </p:nvCxnSpPr>
        <p:spPr>
          <a:xfrm flipH="1" flipV="1">
            <a:off x="4204039" y="5056863"/>
            <a:ext cx="0" cy="828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Прямая соединительная линия 133"/>
          <p:cNvCxnSpPr/>
          <p:nvPr/>
        </p:nvCxnSpPr>
        <p:spPr>
          <a:xfrm flipH="1" flipV="1">
            <a:off x="4917998" y="5130602"/>
            <a:ext cx="3657" cy="13276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Прямая соединительная линия 138"/>
          <p:cNvCxnSpPr/>
          <p:nvPr/>
        </p:nvCxnSpPr>
        <p:spPr>
          <a:xfrm flipV="1">
            <a:off x="4189205" y="3134283"/>
            <a:ext cx="0" cy="1908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0" name="Прямая соединительная линия 139"/>
          <p:cNvCxnSpPr/>
          <p:nvPr/>
        </p:nvCxnSpPr>
        <p:spPr>
          <a:xfrm flipH="1" flipV="1">
            <a:off x="4914349" y="3812289"/>
            <a:ext cx="0" cy="129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7" name="Прямая соединительная линия 146"/>
          <p:cNvCxnSpPr/>
          <p:nvPr/>
        </p:nvCxnSpPr>
        <p:spPr>
          <a:xfrm flipH="1" flipV="1">
            <a:off x="1257787" y="3123098"/>
            <a:ext cx="7949" cy="547676"/>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0" name="TextBox 149"/>
          <p:cNvSpPr txBox="1"/>
          <p:nvPr/>
        </p:nvSpPr>
        <p:spPr>
          <a:xfrm>
            <a:off x="964371" y="3599579"/>
            <a:ext cx="461437" cy="584775"/>
          </a:xfrm>
          <a:prstGeom prst="rect">
            <a:avLst/>
          </a:prstGeom>
          <a:noFill/>
        </p:spPr>
        <p:txBody>
          <a:bodyPr wrap="square" rtlCol="0">
            <a:spAutoFit/>
          </a:bodyPr>
          <a:lstStyle/>
          <a:p>
            <a:r>
              <a:rPr lang="en-US" sz="3200" i="1" dirty="0">
                <a:latin typeface="ISOCPEUR" panose="020B0604020202020204" pitchFamily="34" charset="0"/>
              </a:rPr>
              <a:t>C</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151" name="TextBox 150"/>
          <p:cNvSpPr txBox="1"/>
          <p:nvPr/>
        </p:nvSpPr>
        <p:spPr>
          <a:xfrm>
            <a:off x="5075900" y="6184623"/>
            <a:ext cx="461437" cy="584775"/>
          </a:xfrm>
          <a:prstGeom prst="rect">
            <a:avLst/>
          </a:prstGeom>
          <a:noFill/>
        </p:spPr>
        <p:txBody>
          <a:bodyPr wrap="square" rtlCol="0">
            <a:spAutoFit/>
          </a:bodyPr>
          <a:lstStyle/>
          <a:p>
            <a:r>
              <a:rPr lang="en-US" sz="3200" i="1" dirty="0" smtClean="0">
                <a:latin typeface="ISOCPEUR" panose="020B0604020202020204" pitchFamily="34" charset="0"/>
              </a:rPr>
              <a:t>D </a:t>
            </a:r>
            <a:endParaRPr lang="ru-RU" sz="3200" i="1" dirty="0">
              <a:latin typeface="ISOCPEUR" panose="020B0604020202020204" pitchFamily="34" charset="0"/>
            </a:endParaRPr>
          </a:p>
        </p:txBody>
      </p:sp>
      <p:sp>
        <p:nvSpPr>
          <p:cNvPr id="152" name="Овал 151"/>
          <p:cNvSpPr/>
          <p:nvPr/>
        </p:nvSpPr>
        <p:spPr>
          <a:xfrm>
            <a:off x="4823685" y="6353168"/>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3" name="Овал 152"/>
          <p:cNvSpPr/>
          <p:nvPr/>
        </p:nvSpPr>
        <p:spPr>
          <a:xfrm>
            <a:off x="4803497" y="3748281"/>
            <a:ext cx="216000" cy="216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4" name="Овал 153"/>
          <p:cNvSpPr/>
          <p:nvPr/>
        </p:nvSpPr>
        <p:spPr>
          <a:xfrm>
            <a:off x="4114327" y="5779289"/>
            <a:ext cx="216000" cy="216000"/>
          </a:xfrm>
          <a:prstGeom prst="ellipse">
            <a:avLst/>
          </a:prstGeom>
          <a:solidFill>
            <a:srgbClr val="1330D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8" name="TextBox 157"/>
          <p:cNvSpPr txBox="1"/>
          <p:nvPr/>
        </p:nvSpPr>
        <p:spPr>
          <a:xfrm>
            <a:off x="3808351" y="3077710"/>
            <a:ext cx="564670" cy="492443"/>
          </a:xfrm>
          <a:prstGeom prst="rect">
            <a:avLst/>
          </a:prstGeom>
          <a:noFill/>
        </p:spPr>
        <p:txBody>
          <a:bodyPr wrap="square" lIns="0" tIns="0" rIns="0" bIns="0" rtlCol="0">
            <a:spAutoFit/>
          </a:bodyPr>
          <a:lstStyle/>
          <a:p>
            <a:r>
              <a:rPr lang="en-US" sz="3200" b="1" i="1" dirty="0" smtClean="0">
                <a:latin typeface="ISOCPEUR" panose="020B0604020202020204" pitchFamily="34" charset="0"/>
              </a:rPr>
              <a:t>d</a:t>
            </a:r>
            <a:r>
              <a:rPr lang="en-US" sz="2400" b="1" i="1" dirty="0" smtClean="0">
                <a:latin typeface="ISOCPEUR" panose="020B0604020202020204" pitchFamily="34" charset="0"/>
              </a:rPr>
              <a:t>x</a:t>
            </a:r>
            <a:endParaRPr lang="ru-RU" sz="2400" b="1" i="1" dirty="0">
              <a:latin typeface="ISOCPEUR" panose="020B0604020202020204" pitchFamily="34" charset="0"/>
            </a:endParaRPr>
          </a:p>
        </p:txBody>
      </p:sp>
      <p:sp>
        <p:nvSpPr>
          <p:cNvPr id="159" name="TextBox 158"/>
          <p:cNvSpPr txBox="1"/>
          <p:nvPr/>
        </p:nvSpPr>
        <p:spPr>
          <a:xfrm>
            <a:off x="3075310" y="2660566"/>
            <a:ext cx="532758" cy="492443"/>
          </a:xfrm>
          <a:prstGeom prst="rect">
            <a:avLst/>
          </a:prstGeom>
          <a:noFill/>
        </p:spPr>
        <p:txBody>
          <a:bodyPr wrap="square" lIns="0" tIns="0" rIns="0" bIns="0" rtlCol="0">
            <a:spAutoFit/>
          </a:bodyPr>
          <a:lstStyle/>
          <a:p>
            <a:r>
              <a:rPr lang="en-US" sz="3200" i="1" dirty="0" smtClean="0">
                <a:latin typeface="ISOCPEUR" panose="020B0604020202020204" pitchFamily="34" charset="0"/>
              </a:rPr>
              <a:t>c</a:t>
            </a:r>
            <a:r>
              <a:rPr lang="en-US" sz="2400" i="1" dirty="0" smtClean="0">
                <a:latin typeface="ISOCPEUR" panose="020B0604020202020204" pitchFamily="34" charset="0"/>
              </a:rPr>
              <a:t>x</a:t>
            </a:r>
            <a:endParaRPr lang="ru-RU" sz="2400" i="1" dirty="0">
              <a:latin typeface="ISOCPEUR" panose="020B0604020202020204" pitchFamily="34" charset="0"/>
            </a:endParaRPr>
          </a:p>
        </p:txBody>
      </p:sp>
      <p:cxnSp>
        <p:nvCxnSpPr>
          <p:cNvPr id="160" name="Прямая соединительная линия 159"/>
          <p:cNvCxnSpPr/>
          <p:nvPr/>
        </p:nvCxnSpPr>
        <p:spPr>
          <a:xfrm flipH="1">
            <a:off x="818695" y="3312260"/>
            <a:ext cx="5752352" cy="0"/>
          </a:xfrm>
          <a:prstGeom prst="line">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6" name="TextBox 165"/>
          <p:cNvSpPr txBox="1"/>
          <p:nvPr/>
        </p:nvSpPr>
        <p:spPr>
          <a:xfrm>
            <a:off x="413164" y="2885932"/>
            <a:ext cx="461437" cy="523220"/>
          </a:xfrm>
          <a:prstGeom prst="rect">
            <a:avLst/>
          </a:prstGeom>
          <a:noFill/>
        </p:spPr>
        <p:txBody>
          <a:bodyPr wrap="square" rtlCol="0">
            <a:spAutoFit/>
          </a:bodyPr>
          <a:lstStyle/>
          <a:p>
            <a:r>
              <a:rPr lang="en-US" sz="2400" b="1" i="1" dirty="0" smtClean="0">
                <a:latin typeface="ISOCPEUR" panose="020B0604020202020204" pitchFamily="34" charset="0"/>
              </a:rPr>
              <a:t>X</a:t>
            </a:r>
            <a:r>
              <a:rPr lang="en-US" sz="2800" b="1" i="1" dirty="0" smtClean="0">
                <a:latin typeface="ISOCPEUR" panose="020B0604020202020204" pitchFamily="34" charset="0"/>
              </a:rPr>
              <a:t> </a:t>
            </a:r>
            <a:endParaRPr lang="ru-RU" sz="2800" b="1" i="1" dirty="0">
              <a:latin typeface="ISOCPEUR" panose="020B0604020202020204" pitchFamily="34" charset="0"/>
            </a:endParaRPr>
          </a:p>
        </p:txBody>
      </p:sp>
      <p:sp>
        <p:nvSpPr>
          <p:cNvPr id="167" name="TextBox 166"/>
          <p:cNvSpPr txBox="1"/>
          <p:nvPr/>
        </p:nvSpPr>
        <p:spPr>
          <a:xfrm>
            <a:off x="3677802" y="5724836"/>
            <a:ext cx="639775" cy="584775"/>
          </a:xfrm>
          <a:prstGeom prst="rect">
            <a:avLst/>
          </a:prstGeom>
          <a:noFill/>
          <a:ln w="57150">
            <a:noFill/>
          </a:ln>
        </p:spPr>
        <p:txBody>
          <a:bodyPr wrap="square" rtlCol="0">
            <a:spAutoFit/>
          </a:bodyPr>
          <a:lstStyle/>
          <a:p>
            <a:r>
              <a:rPr lang="en-US" sz="3200" i="1" dirty="0">
                <a:latin typeface="ISOCPEUR" panose="020B0604020202020204" pitchFamily="34" charset="0"/>
              </a:rPr>
              <a:t>d</a:t>
            </a:r>
            <a:r>
              <a:rPr lang="en-US" sz="3200" i="1" dirty="0" smtClean="0">
                <a:latin typeface="ISOCPEUR" panose="020B0604020202020204" pitchFamily="34" charset="0"/>
              </a:rPr>
              <a:t>’ </a:t>
            </a:r>
            <a:endParaRPr lang="ru-RU" sz="3200" i="1" dirty="0">
              <a:latin typeface="ISOCPEUR" panose="020B0604020202020204" pitchFamily="34" charset="0"/>
            </a:endParaRPr>
          </a:p>
        </p:txBody>
      </p:sp>
      <p:sp>
        <p:nvSpPr>
          <p:cNvPr id="168" name="TextBox 167"/>
          <p:cNvSpPr txBox="1"/>
          <p:nvPr/>
        </p:nvSpPr>
        <p:spPr>
          <a:xfrm>
            <a:off x="4963101" y="3584190"/>
            <a:ext cx="544624" cy="584775"/>
          </a:xfrm>
          <a:prstGeom prst="rect">
            <a:avLst/>
          </a:prstGeom>
          <a:noFill/>
        </p:spPr>
        <p:txBody>
          <a:bodyPr wrap="square" rtlCol="0">
            <a:spAutoFit/>
          </a:bodyPr>
          <a:lstStyle/>
          <a:p>
            <a:r>
              <a:rPr lang="en-US" sz="3200" i="1" dirty="0" smtClean="0">
                <a:latin typeface="ISOCPEUR" panose="020B0604020202020204" pitchFamily="34" charset="0"/>
              </a:rPr>
              <a:t>d</a:t>
            </a:r>
            <a:endParaRPr lang="ru-RU" sz="3200" i="1" dirty="0">
              <a:latin typeface="ISOCPEUR" panose="020B0604020202020204" pitchFamily="34" charset="0"/>
            </a:endParaRPr>
          </a:p>
        </p:txBody>
      </p:sp>
      <p:sp>
        <p:nvSpPr>
          <p:cNvPr id="172" name="Овал 171"/>
          <p:cNvSpPr/>
          <p:nvPr/>
        </p:nvSpPr>
        <p:spPr>
          <a:xfrm>
            <a:off x="3077930" y="3099009"/>
            <a:ext cx="108000" cy="108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6" name="Прямая соединительная линия 175"/>
          <p:cNvCxnSpPr/>
          <p:nvPr/>
        </p:nvCxnSpPr>
        <p:spPr>
          <a:xfrm flipV="1">
            <a:off x="3159730" y="4122799"/>
            <a:ext cx="0" cy="14153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Прямая соединительная линия 179"/>
          <p:cNvCxnSpPr/>
          <p:nvPr/>
        </p:nvCxnSpPr>
        <p:spPr>
          <a:xfrm flipV="1">
            <a:off x="3152850" y="3147542"/>
            <a:ext cx="0" cy="91440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2" name="Прямая соединительная линия 181"/>
          <p:cNvCxnSpPr/>
          <p:nvPr/>
        </p:nvCxnSpPr>
        <p:spPr>
          <a:xfrm>
            <a:off x="1376891" y="4015232"/>
            <a:ext cx="324487" cy="287677"/>
          </a:xfrm>
          <a:prstGeom prst="line">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4" name="Прямая соединительная линия 183"/>
          <p:cNvCxnSpPr/>
          <p:nvPr/>
        </p:nvCxnSpPr>
        <p:spPr>
          <a:xfrm flipH="1" flipV="1">
            <a:off x="1335743" y="3860979"/>
            <a:ext cx="744702" cy="6656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Овал 106"/>
          <p:cNvSpPr/>
          <p:nvPr/>
        </p:nvSpPr>
        <p:spPr>
          <a:xfrm>
            <a:off x="3081793" y="5413763"/>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Овал 105"/>
          <p:cNvSpPr/>
          <p:nvPr/>
        </p:nvSpPr>
        <p:spPr>
          <a:xfrm>
            <a:off x="1288824" y="3769211"/>
            <a:ext cx="216000" cy="216000"/>
          </a:xfrm>
          <a:prstGeom prst="ellipse">
            <a:avLst/>
          </a:prstGeom>
          <a:solidFill>
            <a:schemeClr val="bg1"/>
          </a:solid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TextBox 88"/>
          <p:cNvSpPr txBox="1"/>
          <p:nvPr/>
        </p:nvSpPr>
        <p:spPr>
          <a:xfrm>
            <a:off x="2190869" y="5756333"/>
            <a:ext cx="567784" cy="584775"/>
          </a:xfrm>
          <a:prstGeom prst="rect">
            <a:avLst/>
          </a:prstGeom>
          <a:noFill/>
        </p:spPr>
        <p:txBody>
          <a:bodyPr wrap="none" rtlCol="0">
            <a:spAutoFit/>
          </a:bodyPr>
          <a:lstStyle/>
          <a:p>
            <a:r>
              <a:rPr lang="en-US" sz="3200" i="1" dirty="0" smtClean="0">
                <a:solidFill>
                  <a:srgbClr val="0070C0"/>
                </a:solidFill>
                <a:latin typeface="ISOCPEUR" panose="020B0604020202020204" pitchFamily="34" charset="0"/>
              </a:rPr>
              <a:t>V1</a:t>
            </a:r>
            <a:endParaRPr lang="ru-RU" sz="3200" i="1" dirty="0">
              <a:solidFill>
                <a:srgbClr val="0070C0"/>
              </a:solidFill>
              <a:latin typeface="ISOCPEUR" panose="020B0604020202020204" pitchFamily="34" charset="0"/>
            </a:endParaRPr>
          </a:p>
        </p:txBody>
      </p:sp>
      <p:cxnSp>
        <p:nvCxnSpPr>
          <p:cNvPr id="83" name="Прямая соединительная линия 82"/>
          <p:cNvCxnSpPr/>
          <p:nvPr/>
        </p:nvCxnSpPr>
        <p:spPr>
          <a:xfrm flipH="1" flipV="1">
            <a:off x="1318347" y="1538407"/>
            <a:ext cx="744702" cy="6656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Овал 104"/>
          <p:cNvSpPr/>
          <p:nvPr/>
        </p:nvSpPr>
        <p:spPr>
          <a:xfrm>
            <a:off x="1231612" y="1462849"/>
            <a:ext cx="216000" cy="216000"/>
          </a:xfrm>
          <a:prstGeom prst="ellipse">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Овал 62"/>
          <p:cNvSpPr/>
          <p:nvPr/>
        </p:nvSpPr>
        <p:spPr>
          <a:xfrm>
            <a:off x="4944921" y="3098190"/>
            <a:ext cx="108000" cy="108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7" name="Овал 156"/>
          <p:cNvSpPr/>
          <p:nvPr/>
        </p:nvSpPr>
        <p:spPr>
          <a:xfrm>
            <a:off x="4139781" y="3096504"/>
            <a:ext cx="108000" cy="108000"/>
          </a:xfrm>
          <a:prstGeom prst="ellipse">
            <a:avLst/>
          </a:prstGeom>
          <a:solidFill>
            <a:schemeClr val="bg1"/>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82" name="Рисунок 81"/>
          <p:cNvPicPr>
            <a:picLocks noChangeAspect="1"/>
          </p:cNvPicPr>
          <p:nvPr/>
        </p:nvPicPr>
        <p:blipFill rotWithShape="1">
          <a:blip r:embed="rId2"/>
          <a:srcRect l="59813" t="41835" r="16544" b="43397"/>
          <a:stretch/>
        </p:blipFill>
        <p:spPr>
          <a:xfrm>
            <a:off x="7460908" y="357621"/>
            <a:ext cx="4685720" cy="1909716"/>
          </a:xfrm>
          <a:prstGeom prst="rect">
            <a:avLst/>
          </a:prstGeom>
        </p:spPr>
      </p:pic>
      <p:sp>
        <p:nvSpPr>
          <p:cNvPr id="117" name="TextBox 116"/>
          <p:cNvSpPr txBox="1"/>
          <p:nvPr/>
        </p:nvSpPr>
        <p:spPr>
          <a:xfrm>
            <a:off x="6098021" y="2643459"/>
            <a:ext cx="451011" cy="523220"/>
          </a:xfrm>
          <a:prstGeom prst="rect">
            <a:avLst/>
          </a:prstGeom>
          <a:noFill/>
        </p:spPr>
        <p:txBody>
          <a:bodyPr wrap="square" rtlCol="0">
            <a:spAutoFit/>
          </a:bodyPr>
          <a:lstStyle/>
          <a:p>
            <a:r>
              <a:rPr lang="en-US" sz="2400" b="1" i="1" dirty="0">
                <a:latin typeface="ISOCPEUR" panose="020B0604020202020204" pitchFamily="34" charset="0"/>
              </a:rPr>
              <a:t>0</a:t>
            </a:r>
            <a:r>
              <a:rPr lang="en-US" sz="2800" b="1" i="1" dirty="0" smtClean="0">
                <a:latin typeface="ISOCPEUR" panose="020B0604020202020204" pitchFamily="34" charset="0"/>
              </a:rPr>
              <a:t> </a:t>
            </a:r>
            <a:endParaRPr lang="ru-RU" sz="2800" b="1" i="1" dirty="0">
              <a:latin typeface="ISOCPEUR" panose="020B0604020202020204" pitchFamily="34" charset="0"/>
            </a:endParaRPr>
          </a:p>
        </p:txBody>
      </p:sp>
    </p:spTree>
    <p:extLst>
      <p:ext uri="{BB962C8B-B14F-4D97-AF65-F5344CB8AC3E}">
        <p14:creationId xmlns:p14="http://schemas.microsoft.com/office/powerpoint/2010/main" val="2083051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par>
                                <p:cTn id="9" presetID="21" presetClass="entr" presetSubtype="1" fill="hold" grpId="0" nodeType="with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wheel(1)">
                                      <p:cBhvr>
                                        <p:cTn id="11" dur="2000"/>
                                        <p:tgtEl>
                                          <p:spTgt spid="40"/>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85"/>
                                        </p:tgtEl>
                                        <p:attrNameLst>
                                          <p:attrName>style.visibility</p:attrName>
                                        </p:attrNameLst>
                                      </p:cBhvr>
                                      <p:to>
                                        <p:strVal val="visible"/>
                                      </p:to>
                                    </p:set>
                                    <p:animEffect transition="in" filter="wheel(1)">
                                      <p:cBhvr>
                                        <p:cTn id="14" dur="2000"/>
                                        <p:tgtEl>
                                          <p:spTgt spid="85"/>
                                        </p:tgtEl>
                                      </p:cBhvr>
                                    </p:animEffect>
                                  </p:childTnLst>
                                </p:cTn>
                              </p:par>
                              <p:par>
                                <p:cTn id="15" presetID="21" presetClass="entr" presetSubtype="1"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heel(1)">
                                      <p:cBhvr>
                                        <p:cTn id="17" dur="2000"/>
                                        <p:tgtEl>
                                          <p:spTgt spid="39"/>
                                        </p:tgtEl>
                                      </p:cBhvr>
                                    </p:animEffect>
                                  </p:childTnLst>
                                </p:cTn>
                              </p:par>
                              <p:par>
                                <p:cTn id="18" presetID="21" presetClass="entr" presetSubtype="1" fill="hold" grpId="0" nodeType="with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wheel(1)">
                                      <p:cBhvr>
                                        <p:cTn id="20" dur="2000"/>
                                        <p:tgtEl>
                                          <p:spTgt spid="56"/>
                                        </p:tgtEl>
                                      </p:cBhvr>
                                    </p:animEffect>
                                  </p:childTnLst>
                                </p:cTn>
                              </p:par>
                              <p:par>
                                <p:cTn id="21" presetID="21" presetClass="entr" presetSubtype="1" fill="hold" grpId="0" nodeType="withEffect">
                                  <p:stCondLst>
                                    <p:cond delay="0"/>
                                  </p:stCondLst>
                                  <p:childTnLst>
                                    <p:set>
                                      <p:cBhvr>
                                        <p:cTn id="22" dur="1" fill="hold">
                                          <p:stCondLst>
                                            <p:cond delay="0"/>
                                          </p:stCondLst>
                                        </p:cTn>
                                        <p:tgtEl>
                                          <p:spTgt spid="84"/>
                                        </p:tgtEl>
                                        <p:attrNameLst>
                                          <p:attrName>style.visibility</p:attrName>
                                        </p:attrNameLst>
                                      </p:cBhvr>
                                      <p:to>
                                        <p:strVal val="visible"/>
                                      </p:to>
                                    </p:set>
                                    <p:animEffect transition="in" filter="wheel(1)">
                                      <p:cBhvr>
                                        <p:cTn id="23" dur="2000"/>
                                        <p:tgtEl>
                                          <p:spTgt spid="84"/>
                                        </p:tgtEl>
                                      </p:cBhvr>
                                    </p:animEffect>
                                  </p:childTnLst>
                                </p:cTn>
                              </p:par>
                              <p:par>
                                <p:cTn id="24" presetID="21" presetClass="entr" presetSubtype="1" fill="hold" grpId="0"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wheel(1)">
                                      <p:cBhvr>
                                        <p:cTn id="26" dur="2000"/>
                                        <p:tgtEl>
                                          <p:spTgt spid="74"/>
                                        </p:tgtEl>
                                      </p:cBhvr>
                                    </p:animEffect>
                                  </p:childTnLst>
                                </p:cTn>
                              </p:par>
                              <p:par>
                                <p:cTn id="27" presetID="21" presetClass="entr" presetSubtype="1"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animEffect transition="in" filter="wheel(1)">
                                      <p:cBhvr>
                                        <p:cTn id="29" dur="2000"/>
                                        <p:tgtEl>
                                          <p:spTgt spid="79"/>
                                        </p:tgtEl>
                                      </p:cBhvr>
                                    </p:animEffect>
                                  </p:childTnLst>
                                </p:cTn>
                              </p:par>
                              <p:par>
                                <p:cTn id="30" presetID="21" presetClass="entr" presetSubtype="1" fill="hold" nodeType="withEffect">
                                  <p:stCondLst>
                                    <p:cond delay="0"/>
                                  </p:stCondLst>
                                  <p:childTnLst>
                                    <p:set>
                                      <p:cBhvr>
                                        <p:cTn id="31" dur="1" fill="hold">
                                          <p:stCondLst>
                                            <p:cond delay="0"/>
                                          </p:stCondLst>
                                        </p:cTn>
                                        <p:tgtEl>
                                          <p:spTgt spid="76"/>
                                        </p:tgtEl>
                                        <p:attrNameLst>
                                          <p:attrName>style.visibility</p:attrName>
                                        </p:attrNameLst>
                                      </p:cBhvr>
                                      <p:to>
                                        <p:strVal val="visible"/>
                                      </p:to>
                                    </p:set>
                                    <p:animEffect transition="in" filter="wheel(1)">
                                      <p:cBhvr>
                                        <p:cTn id="32" dur="2000"/>
                                        <p:tgtEl>
                                          <p:spTgt spid="7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9"/>
                                        </p:tgtEl>
                                        <p:attrNameLst>
                                          <p:attrName>style.visibility</p:attrName>
                                        </p:attrNameLst>
                                      </p:cBhvr>
                                      <p:to>
                                        <p:strVal val="visible"/>
                                      </p:to>
                                    </p:set>
                                    <p:anim calcmode="lin" valueType="num">
                                      <p:cBhvr additive="base">
                                        <p:cTn id="37" dur="500" fill="hold"/>
                                        <p:tgtEl>
                                          <p:spTgt spid="89"/>
                                        </p:tgtEl>
                                        <p:attrNameLst>
                                          <p:attrName>ppt_x</p:attrName>
                                        </p:attrNameLst>
                                      </p:cBhvr>
                                      <p:tavLst>
                                        <p:tav tm="0">
                                          <p:val>
                                            <p:strVal val="#ppt_x"/>
                                          </p:val>
                                        </p:tav>
                                        <p:tav tm="100000">
                                          <p:val>
                                            <p:strVal val="#ppt_x"/>
                                          </p:val>
                                        </p:tav>
                                      </p:tavLst>
                                    </p:anim>
                                    <p:anim calcmode="lin" valueType="num">
                                      <p:cBhvr additive="base">
                                        <p:cTn id="38"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60"/>
                                        </p:tgtEl>
                                        <p:attrNameLst>
                                          <p:attrName>style.visibility</p:attrName>
                                        </p:attrNameLst>
                                      </p:cBhvr>
                                      <p:to>
                                        <p:strVal val="visible"/>
                                      </p:to>
                                    </p:set>
                                    <p:anim calcmode="lin" valueType="num">
                                      <p:cBhvr additive="base">
                                        <p:cTn id="43" dur="500" fill="hold"/>
                                        <p:tgtEl>
                                          <p:spTgt spid="160"/>
                                        </p:tgtEl>
                                        <p:attrNameLst>
                                          <p:attrName>ppt_x</p:attrName>
                                        </p:attrNameLst>
                                      </p:cBhvr>
                                      <p:tavLst>
                                        <p:tav tm="0">
                                          <p:val>
                                            <p:strVal val="#ppt_x"/>
                                          </p:val>
                                        </p:tav>
                                        <p:tav tm="100000">
                                          <p:val>
                                            <p:strVal val="#ppt_x"/>
                                          </p:val>
                                        </p:tav>
                                      </p:tavLst>
                                    </p:anim>
                                    <p:anim calcmode="lin" valueType="num">
                                      <p:cBhvr additive="base">
                                        <p:cTn id="44" dur="500" fill="hold"/>
                                        <p:tgtEl>
                                          <p:spTgt spid="16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17"/>
                                        </p:tgtEl>
                                        <p:attrNameLst>
                                          <p:attrName>style.visibility</p:attrName>
                                        </p:attrNameLst>
                                      </p:cBhvr>
                                      <p:to>
                                        <p:strVal val="visible"/>
                                      </p:to>
                                    </p:set>
                                    <p:anim calcmode="lin" valueType="num">
                                      <p:cBhvr additive="base">
                                        <p:cTn id="49" dur="500" fill="hold"/>
                                        <p:tgtEl>
                                          <p:spTgt spid="117"/>
                                        </p:tgtEl>
                                        <p:attrNameLst>
                                          <p:attrName>ppt_x</p:attrName>
                                        </p:attrNameLst>
                                      </p:cBhvr>
                                      <p:tavLst>
                                        <p:tav tm="0">
                                          <p:val>
                                            <p:strVal val="#ppt_x"/>
                                          </p:val>
                                        </p:tav>
                                        <p:tav tm="100000">
                                          <p:val>
                                            <p:strVal val="#ppt_x"/>
                                          </p:val>
                                        </p:tav>
                                      </p:tavLst>
                                    </p:anim>
                                    <p:anim calcmode="lin" valueType="num">
                                      <p:cBhvr additive="base">
                                        <p:cTn id="50" dur="500" fill="hold"/>
                                        <p:tgtEl>
                                          <p:spTgt spid="117"/>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66"/>
                                        </p:tgtEl>
                                        <p:attrNameLst>
                                          <p:attrName>style.visibility</p:attrName>
                                        </p:attrNameLst>
                                      </p:cBhvr>
                                      <p:to>
                                        <p:strVal val="visible"/>
                                      </p:to>
                                    </p:set>
                                    <p:anim calcmode="lin" valueType="num">
                                      <p:cBhvr additive="base">
                                        <p:cTn id="53" dur="500" fill="hold"/>
                                        <p:tgtEl>
                                          <p:spTgt spid="166"/>
                                        </p:tgtEl>
                                        <p:attrNameLst>
                                          <p:attrName>ppt_x</p:attrName>
                                        </p:attrNameLst>
                                      </p:cBhvr>
                                      <p:tavLst>
                                        <p:tav tm="0">
                                          <p:val>
                                            <p:strVal val="#ppt_x"/>
                                          </p:val>
                                        </p:tav>
                                        <p:tav tm="100000">
                                          <p:val>
                                            <p:strVal val="#ppt_x"/>
                                          </p:val>
                                        </p:tav>
                                      </p:tavLst>
                                    </p:anim>
                                    <p:anim calcmode="lin" valueType="num">
                                      <p:cBhvr additive="base">
                                        <p:cTn id="54" dur="500" fill="hold"/>
                                        <p:tgtEl>
                                          <p:spTgt spid="166"/>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60"/>
                                        </p:tgtEl>
                                        <p:attrNameLst>
                                          <p:attrName>style.visibility</p:attrName>
                                        </p:attrNameLst>
                                      </p:cBhvr>
                                      <p:to>
                                        <p:strVal val="visible"/>
                                      </p:to>
                                    </p:set>
                                    <p:anim calcmode="lin" valueType="num">
                                      <p:cBhvr additive="base">
                                        <p:cTn id="59" dur="500" fill="hold"/>
                                        <p:tgtEl>
                                          <p:spTgt spid="60"/>
                                        </p:tgtEl>
                                        <p:attrNameLst>
                                          <p:attrName>ppt_x</p:attrName>
                                        </p:attrNameLst>
                                      </p:cBhvr>
                                      <p:tavLst>
                                        <p:tav tm="0">
                                          <p:val>
                                            <p:strVal val="#ppt_x"/>
                                          </p:val>
                                        </p:tav>
                                        <p:tav tm="100000">
                                          <p:val>
                                            <p:strVal val="#ppt_x"/>
                                          </p:val>
                                        </p:tav>
                                      </p:tavLst>
                                    </p:anim>
                                    <p:anim calcmode="lin" valueType="num">
                                      <p:cBhvr additive="base">
                                        <p:cTn id="60" dur="500" fill="hold"/>
                                        <p:tgtEl>
                                          <p:spTgt spid="60"/>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 calcmode="lin" valueType="num">
                                      <p:cBhvr additive="base">
                                        <p:cTn id="63" dur="500" fill="hold"/>
                                        <p:tgtEl>
                                          <p:spTgt spid="54"/>
                                        </p:tgtEl>
                                        <p:attrNameLst>
                                          <p:attrName>ppt_x</p:attrName>
                                        </p:attrNameLst>
                                      </p:cBhvr>
                                      <p:tavLst>
                                        <p:tav tm="0">
                                          <p:val>
                                            <p:strVal val="#ppt_x"/>
                                          </p:val>
                                        </p:tav>
                                        <p:tav tm="100000">
                                          <p:val>
                                            <p:strVal val="#ppt_x"/>
                                          </p:val>
                                        </p:tav>
                                      </p:tavLst>
                                    </p:anim>
                                    <p:anim calcmode="lin" valueType="num">
                                      <p:cBhvr additive="base">
                                        <p:cTn id="6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52"/>
                                        </p:tgtEl>
                                        <p:attrNameLst>
                                          <p:attrName>style.visibility</p:attrName>
                                        </p:attrNameLst>
                                      </p:cBhvr>
                                      <p:to>
                                        <p:strVal val="visible"/>
                                      </p:to>
                                    </p:set>
                                    <p:animEffect transition="in" filter="fade">
                                      <p:cBhvr>
                                        <p:cTn id="69" dur="1000"/>
                                        <p:tgtEl>
                                          <p:spTgt spid="52"/>
                                        </p:tgtEl>
                                      </p:cBhvr>
                                    </p:animEffect>
                                    <p:anim calcmode="lin" valueType="num">
                                      <p:cBhvr>
                                        <p:cTn id="70" dur="1000" fill="hold"/>
                                        <p:tgtEl>
                                          <p:spTgt spid="52"/>
                                        </p:tgtEl>
                                        <p:attrNameLst>
                                          <p:attrName>ppt_x</p:attrName>
                                        </p:attrNameLst>
                                      </p:cBhvr>
                                      <p:tavLst>
                                        <p:tav tm="0">
                                          <p:val>
                                            <p:strVal val="#ppt_x"/>
                                          </p:val>
                                        </p:tav>
                                        <p:tav tm="100000">
                                          <p:val>
                                            <p:strVal val="#ppt_x"/>
                                          </p:val>
                                        </p:tav>
                                      </p:tavLst>
                                    </p:anim>
                                    <p:anim calcmode="lin" valueType="num">
                                      <p:cBhvr>
                                        <p:cTn id="71" dur="1000" fill="hold"/>
                                        <p:tgtEl>
                                          <p:spTgt spid="52"/>
                                        </p:tgtEl>
                                        <p:attrNameLst>
                                          <p:attrName>ppt_y</p:attrName>
                                        </p:attrNameLst>
                                      </p:cBhvr>
                                      <p:tavLst>
                                        <p:tav tm="0">
                                          <p:val>
                                            <p:strVal val="#ppt_y+.1"/>
                                          </p:val>
                                        </p:tav>
                                        <p:tav tm="100000">
                                          <p:val>
                                            <p:strVal val="#ppt_y"/>
                                          </p:val>
                                        </p:tav>
                                      </p:tavLst>
                                    </p:anim>
                                  </p:childTnLst>
                                </p:cTn>
                              </p:par>
                              <p:par>
                                <p:cTn id="72" presetID="42" presetClass="entr" presetSubtype="0" fill="hold" nodeType="withEffect">
                                  <p:stCondLst>
                                    <p:cond delay="0"/>
                                  </p:stCondLst>
                                  <p:childTnLst>
                                    <p:set>
                                      <p:cBhvr>
                                        <p:cTn id="73" dur="1" fill="hold">
                                          <p:stCondLst>
                                            <p:cond delay="0"/>
                                          </p:stCondLst>
                                        </p:cTn>
                                        <p:tgtEl>
                                          <p:spTgt spid="68"/>
                                        </p:tgtEl>
                                        <p:attrNameLst>
                                          <p:attrName>style.visibility</p:attrName>
                                        </p:attrNameLst>
                                      </p:cBhvr>
                                      <p:to>
                                        <p:strVal val="visible"/>
                                      </p:to>
                                    </p:set>
                                    <p:animEffect transition="in" filter="fade">
                                      <p:cBhvr>
                                        <p:cTn id="74" dur="1000"/>
                                        <p:tgtEl>
                                          <p:spTgt spid="68"/>
                                        </p:tgtEl>
                                      </p:cBhvr>
                                    </p:animEffect>
                                    <p:anim calcmode="lin" valueType="num">
                                      <p:cBhvr>
                                        <p:cTn id="75" dur="1000" fill="hold"/>
                                        <p:tgtEl>
                                          <p:spTgt spid="68"/>
                                        </p:tgtEl>
                                        <p:attrNameLst>
                                          <p:attrName>ppt_x</p:attrName>
                                        </p:attrNameLst>
                                      </p:cBhvr>
                                      <p:tavLst>
                                        <p:tav tm="0">
                                          <p:val>
                                            <p:strVal val="#ppt_x"/>
                                          </p:val>
                                        </p:tav>
                                        <p:tav tm="100000">
                                          <p:val>
                                            <p:strVal val="#ppt_x"/>
                                          </p:val>
                                        </p:tav>
                                      </p:tavLst>
                                    </p:anim>
                                    <p:anim calcmode="lin" valueType="num">
                                      <p:cBhvr>
                                        <p:cTn id="76"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61"/>
                                        </p:tgtEl>
                                        <p:attrNameLst>
                                          <p:attrName>style.visibility</p:attrName>
                                        </p:attrNameLst>
                                      </p:cBhvr>
                                      <p:to>
                                        <p:strVal val="visible"/>
                                      </p:to>
                                    </p:set>
                                    <p:anim calcmode="lin" valueType="num">
                                      <p:cBhvr additive="base">
                                        <p:cTn id="81" dur="500" fill="hold"/>
                                        <p:tgtEl>
                                          <p:spTgt spid="61"/>
                                        </p:tgtEl>
                                        <p:attrNameLst>
                                          <p:attrName>ppt_x</p:attrName>
                                        </p:attrNameLst>
                                      </p:cBhvr>
                                      <p:tavLst>
                                        <p:tav tm="0">
                                          <p:val>
                                            <p:strVal val="#ppt_x"/>
                                          </p:val>
                                        </p:tav>
                                        <p:tav tm="100000">
                                          <p:val>
                                            <p:strVal val="#ppt_x"/>
                                          </p:val>
                                        </p:tav>
                                      </p:tavLst>
                                    </p:anim>
                                    <p:anim calcmode="lin" valueType="num">
                                      <p:cBhvr additive="base">
                                        <p:cTn id="82" dur="500" fill="hold"/>
                                        <p:tgtEl>
                                          <p:spTgt spid="6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6" presetClass="entr" presetSubtype="21" fill="hold" grpId="0" nodeType="click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inVertical)">
                                      <p:cBhvr>
                                        <p:cTn id="91" dur="500"/>
                                        <p:tgtEl>
                                          <p:spTgt spid="64"/>
                                        </p:tgtEl>
                                      </p:cBhvr>
                                    </p:animEffect>
                                  </p:childTnLst>
                                </p:cTn>
                              </p:par>
                              <p:par>
                                <p:cTn id="92" presetID="16" presetClass="entr" presetSubtype="21" fill="hold" grpId="0" nodeType="withEffect">
                                  <p:stCondLst>
                                    <p:cond delay="0"/>
                                  </p:stCondLst>
                                  <p:childTnLst>
                                    <p:set>
                                      <p:cBhvr>
                                        <p:cTn id="93" dur="1" fill="hold">
                                          <p:stCondLst>
                                            <p:cond delay="0"/>
                                          </p:stCondLst>
                                        </p:cTn>
                                        <p:tgtEl>
                                          <p:spTgt spid="63"/>
                                        </p:tgtEl>
                                        <p:attrNameLst>
                                          <p:attrName>style.visibility</p:attrName>
                                        </p:attrNameLst>
                                      </p:cBhvr>
                                      <p:to>
                                        <p:strVal val="visible"/>
                                      </p:to>
                                    </p:set>
                                    <p:animEffect transition="in" filter="barn(inVertical)">
                                      <p:cBhvr>
                                        <p:cTn id="94" dur="500"/>
                                        <p:tgtEl>
                                          <p:spTgt spid="63"/>
                                        </p:tgtEl>
                                      </p:cBhvr>
                                    </p:animEffect>
                                  </p:childTnLst>
                                </p:cTn>
                              </p:par>
                              <p:par>
                                <p:cTn id="95" presetID="16" presetClass="entr" presetSubtype="21" fill="hold" nodeType="withEffect">
                                  <p:stCondLst>
                                    <p:cond delay="0"/>
                                  </p:stCondLst>
                                  <p:childTnLst>
                                    <p:set>
                                      <p:cBhvr>
                                        <p:cTn id="96" dur="1" fill="hold">
                                          <p:stCondLst>
                                            <p:cond delay="0"/>
                                          </p:stCondLst>
                                        </p:cTn>
                                        <p:tgtEl>
                                          <p:spTgt spid="50"/>
                                        </p:tgtEl>
                                        <p:attrNameLst>
                                          <p:attrName>style.visibility</p:attrName>
                                        </p:attrNameLst>
                                      </p:cBhvr>
                                      <p:to>
                                        <p:strVal val="visible"/>
                                      </p:to>
                                    </p:set>
                                    <p:animEffect transition="in" filter="barn(inVertical)">
                                      <p:cBhvr>
                                        <p:cTn id="97" dur="500"/>
                                        <p:tgtEl>
                                          <p:spTgt spid="5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69"/>
                                        </p:tgtEl>
                                        <p:attrNameLst>
                                          <p:attrName>style.visibility</p:attrName>
                                        </p:attrNameLst>
                                      </p:cBhvr>
                                      <p:to>
                                        <p:strVal val="visible"/>
                                      </p:to>
                                    </p:set>
                                    <p:animEffect transition="in" filter="wipe(down)">
                                      <p:cBhvr>
                                        <p:cTn id="102" dur="500"/>
                                        <p:tgtEl>
                                          <p:spTgt spid="69"/>
                                        </p:tgtEl>
                                      </p:cBhvr>
                                    </p:animEffect>
                                  </p:childTnLst>
                                </p:cTn>
                              </p:par>
                              <p:par>
                                <p:cTn id="103" presetID="22" presetClass="entr" presetSubtype="4" fill="hold"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wipe(down)">
                                      <p:cBhvr>
                                        <p:cTn id="105" dur="500"/>
                                        <p:tgtEl>
                                          <p:spTgt spid="51"/>
                                        </p:tgtEl>
                                      </p:cBhvr>
                                    </p:animEffect>
                                  </p:childTnLst>
                                </p:cTn>
                              </p:par>
                              <p:par>
                                <p:cTn id="106" presetID="22" presetClass="entr" presetSubtype="4" fill="hold"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wipe(down)">
                                      <p:cBhvr>
                                        <p:cTn id="108" dur="500"/>
                                        <p:tgtEl>
                                          <p:spTgt spid="53"/>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grpId="0" nodeType="clickEffect">
                                  <p:stCondLst>
                                    <p:cond delay="0"/>
                                  </p:stCondLst>
                                  <p:childTnLst>
                                    <p:set>
                                      <p:cBhvr>
                                        <p:cTn id="112" dur="1" fill="hold">
                                          <p:stCondLst>
                                            <p:cond delay="0"/>
                                          </p:stCondLst>
                                        </p:cTn>
                                        <p:tgtEl>
                                          <p:spTgt spid="72"/>
                                        </p:tgtEl>
                                        <p:attrNameLst>
                                          <p:attrName>style.visibility</p:attrName>
                                        </p:attrNameLst>
                                      </p:cBhvr>
                                      <p:to>
                                        <p:strVal val="visible"/>
                                      </p:to>
                                    </p:set>
                                    <p:anim calcmode="lin" valueType="num">
                                      <p:cBhvr additive="base">
                                        <p:cTn id="113" dur="500" fill="hold"/>
                                        <p:tgtEl>
                                          <p:spTgt spid="72"/>
                                        </p:tgtEl>
                                        <p:attrNameLst>
                                          <p:attrName>ppt_x</p:attrName>
                                        </p:attrNameLst>
                                      </p:cBhvr>
                                      <p:tavLst>
                                        <p:tav tm="0">
                                          <p:val>
                                            <p:strVal val="#ppt_x"/>
                                          </p:val>
                                        </p:tav>
                                        <p:tav tm="100000">
                                          <p:val>
                                            <p:strVal val="#ppt_x"/>
                                          </p:val>
                                        </p:tav>
                                      </p:tavLst>
                                    </p:anim>
                                    <p:anim calcmode="lin" valueType="num">
                                      <p:cBhvr additive="base">
                                        <p:cTn id="114" dur="500" fill="hold"/>
                                        <p:tgtEl>
                                          <p:spTgt spid="7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55"/>
                                        </p:tgtEl>
                                        <p:attrNameLst>
                                          <p:attrName>style.visibility</p:attrName>
                                        </p:attrNameLst>
                                      </p:cBhvr>
                                      <p:to>
                                        <p:strVal val="visible"/>
                                      </p:to>
                                    </p:set>
                                    <p:anim calcmode="lin" valueType="num">
                                      <p:cBhvr additive="base">
                                        <p:cTn id="117" dur="500" fill="hold"/>
                                        <p:tgtEl>
                                          <p:spTgt spid="55"/>
                                        </p:tgtEl>
                                        <p:attrNameLst>
                                          <p:attrName>ppt_x</p:attrName>
                                        </p:attrNameLst>
                                      </p:cBhvr>
                                      <p:tavLst>
                                        <p:tav tm="0">
                                          <p:val>
                                            <p:strVal val="#ppt_x"/>
                                          </p:val>
                                        </p:tav>
                                        <p:tav tm="100000">
                                          <p:val>
                                            <p:strVal val="#ppt_x"/>
                                          </p:val>
                                        </p:tav>
                                      </p:tavLst>
                                    </p:anim>
                                    <p:anim calcmode="lin" valueType="num">
                                      <p:cBhvr additive="base">
                                        <p:cTn id="11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6" presetClass="entr" presetSubtype="0" fill="hold" grpId="0" nodeType="click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wipe(down)">
                                      <p:cBhvr>
                                        <p:cTn id="123" dur="580">
                                          <p:stCondLst>
                                            <p:cond delay="0"/>
                                          </p:stCondLst>
                                        </p:cTn>
                                        <p:tgtEl>
                                          <p:spTgt spid="48"/>
                                        </p:tgtEl>
                                      </p:cBhvr>
                                    </p:animEffect>
                                    <p:anim calcmode="lin" valueType="num">
                                      <p:cBhvr>
                                        <p:cTn id="124"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125"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26"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27"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8"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29" dur="26">
                                          <p:stCondLst>
                                            <p:cond delay="650"/>
                                          </p:stCondLst>
                                        </p:cTn>
                                        <p:tgtEl>
                                          <p:spTgt spid="48"/>
                                        </p:tgtEl>
                                      </p:cBhvr>
                                      <p:to x="100000" y="60000"/>
                                    </p:animScale>
                                    <p:animScale>
                                      <p:cBhvr>
                                        <p:cTn id="130" dur="166" decel="50000">
                                          <p:stCondLst>
                                            <p:cond delay="676"/>
                                          </p:stCondLst>
                                        </p:cTn>
                                        <p:tgtEl>
                                          <p:spTgt spid="48"/>
                                        </p:tgtEl>
                                      </p:cBhvr>
                                      <p:to x="100000" y="100000"/>
                                    </p:animScale>
                                    <p:animScale>
                                      <p:cBhvr>
                                        <p:cTn id="131" dur="26">
                                          <p:stCondLst>
                                            <p:cond delay="1312"/>
                                          </p:stCondLst>
                                        </p:cTn>
                                        <p:tgtEl>
                                          <p:spTgt spid="48"/>
                                        </p:tgtEl>
                                      </p:cBhvr>
                                      <p:to x="100000" y="80000"/>
                                    </p:animScale>
                                    <p:animScale>
                                      <p:cBhvr>
                                        <p:cTn id="132" dur="166" decel="50000">
                                          <p:stCondLst>
                                            <p:cond delay="1338"/>
                                          </p:stCondLst>
                                        </p:cTn>
                                        <p:tgtEl>
                                          <p:spTgt spid="48"/>
                                        </p:tgtEl>
                                      </p:cBhvr>
                                      <p:to x="100000" y="100000"/>
                                    </p:animScale>
                                    <p:animScale>
                                      <p:cBhvr>
                                        <p:cTn id="133" dur="26">
                                          <p:stCondLst>
                                            <p:cond delay="1642"/>
                                          </p:stCondLst>
                                        </p:cTn>
                                        <p:tgtEl>
                                          <p:spTgt spid="48"/>
                                        </p:tgtEl>
                                      </p:cBhvr>
                                      <p:to x="100000" y="90000"/>
                                    </p:animScale>
                                    <p:animScale>
                                      <p:cBhvr>
                                        <p:cTn id="134" dur="166" decel="50000">
                                          <p:stCondLst>
                                            <p:cond delay="1668"/>
                                          </p:stCondLst>
                                        </p:cTn>
                                        <p:tgtEl>
                                          <p:spTgt spid="48"/>
                                        </p:tgtEl>
                                      </p:cBhvr>
                                      <p:to x="100000" y="100000"/>
                                    </p:animScale>
                                    <p:animScale>
                                      <p:cBhvr>
                                        <p:cTn id="135" dur="26">
                                          <p:stCondLst>
                                            <p:cond delay="1808"/>
                                          </p:stCondLst>
                                        </p:cTn>
                                        <p:tgtEl>
                                          <p:spTgt spid="48"/>
                                        </p:tgtEl>
                                      </p:cBhvr>
                                      <p:to x="100000" y="95000"/>
                                    </p:animScale>
                                    <p:animScale>
                                      <p:cBhvr>
                                        <p:cTn id="136" dur="166" decel="50000">
                                          <p:stCondLst>
                                            <p:cond delay="1834"/>
                                          </p:stCondLst>
                                        </p:cTn>
                                        <p:tgtEl>
                                          <p:spTgt spid="48"/>
                                        </p:tgtEl>
                                      </p:cBhvr>
                                      <p:to x="100000" y="100000"/>
                                    </p:animScale>
                                  </p:childTnLst>
                                </p:cTn>
                              </p:par>
                              <p:par>
                                <p:cTn id="137" presetID="26" presetClass="entr" presetSubtype="0"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Effect transition="in" filter="wipe(down)">
                                      <p:cBhvr>
                                        <p:cTn id="139" dur="580">
                                          <p:stCondLst>
                                            <p:cond delay="0"/>
                                          </p:stCondLst>
                                        </p:cTn>
                                        <p:tgtEl>
                                          <p:spTgt spid="49"/>
                                        </p:tgtEl>
                                      </p:cBhvr>
                                    </p:animEffect>
                                    <p:anim calcmode="lin" valueType="num">
                                      <p:cBhvr>
                                        <p:cTn id="140"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141"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142"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143"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144"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145" dur="26">
                                          <p:stCondLst>
                                            <p:cond delay="650"/>
                                          </p:stCondLst>
                                        </p:cTn>
                                        <p:tgtEl>
                                          <p:spTgt spid="49"/>
                                        </p:tgtEl>
                                      </p:cBhvr>
                                      <p:to x="100000" y="60000"/>
                                    </p:animScale>
                                    <p:animScale>
                                      <p:cBhvr>
                                        <p:cTn id="146" dur="166" decel="50000">
                                          <p:stCondLst>
                                            <p:cond delay="676"/>
                                          </p:stCondLst>
                                        </p:cTn>
                                        <p:tgtEl>
                                          <p:spTgt spid="49"/>
                                        </p:tgtEl>
                                      </p:cBhvr>
                                      <p:to x="100000" y="100000"/>
                                    </p:animScale>
                                    <p:animScale>
                                      <p:cBhvr>
                                        <p:cTn id="147" dur="26">
                                          <p:stCondLst>
                                            <p:cond delay="1312"/>
                                          </p:stCondLst>
                                        </p:cTn>
                                        <p:tgtEl>
                                          <p:spTgt spid="49"/>
                                        </p:tgtEl>
                                      </p:cBhvr>
                                      <p:to x="100000" y="80000"/>
                                    </p:animScale>
                                    <p:animScale>
                                      <p:cBhvr>
                                        <p:cTn id="148" dur="166" decel="50000">
                                          <p:stCondLst>
                                            <p:cond delay="1338"/>
                                          </p:stCondLst>
                                        </p:cTn>
                                        <p:tgtEl>
                                          <p:spTgt spid="49"/>
                                        </p:tgtEl>
                                      </p:cBhvr>
                                      <p:to x="100000" y="100000"/>
                                    </p:animScale>
                                    <p:animScale>
                                      <p:cBhvr>
                                        <p:cTn id="149" dur="26">
                                          <p:stCondLst>
                                            <p:cond delay="1642"/>
                                          </p:stCondLst>
                                        </p:cTn>
                                        <p:tgtEl>
                                          <p:spTgt spid="49"/>
                                        </p:tgtEl>
                                      </p:cBhvr>
                                      <p:to x="100000" y="90000"/>
                                    </p:animScale>
                                    <p:animScale>
                                      <p:cBhvr>
                                        <p:cTn id="150" dur="166" decel="50000">
                                          <p:stCondLst>
                                            <p:cond delay="1668"/>
                                          </p:stCondLst>
                                        </p:cTn>
                                        <p:tgtEl>
                                          <p:spTgt spid="49"/>
                                        </p:tgtEl>
                                      </p:cBhvr>
                                      <p:to x="100000" y="100000"/>
                                    </p:animScale>
                                    <p:animScale>
                                      <p:cBhvr>
                                        <p:cTn id="151" dur="26">
                                          <p:stCondLst>
                                            <p:cond delay="1808"/>
                                          </p:stCondLst>
                                        </p:cTn>
                                        <p:tgtEl>
                                          <p:spTgt spid="49"/>
                                        </p:tgtEl>
                                      </p:cBhvr>
                                      <p:to x="100000" y="95000"/>
                                    </p:animScale>
                                    <p:animScale>
                                      <p:cBhvr>
                                        <p:cTn id="152" dur="166" decel="50000">
                                          <p:stCondLst>
                                            <p:cond delay="1834"/>
                                          </p:stCondLst>
                                        </p:cTn>
                                        <p:tgtEl>
                                          <p:spTgt spid="49"/>
                                        </p:tgtEl>
                                      </p:cBhvr>
                                      <p:to x="100000" y="100000"/>
                                    </p:animScale>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nodeType="clickEffect">
                                  <p:stCondLst>
                                    <p:cond delay="0"/>
                                  </p:stCondLst>
                                  <p:childTnLst>
                                    <p:set>
                                      <p:cBhvr>
                                        <p:cTn id="156" dur="1" fill="hold">
                                          <p:stCondLst>
                                            <p:cond delay="0"/>
                                          </p:stCondLst>
                                        </p:cTn>
                                        <p:tgtEl>
                                          <p:spTgt spid="47"/>
                                        </p:tgtEl>
                                        <p:attrNameLst>
                                          <p:attrName>style.visibility</p:attrName>
                                        </p:attrNameLst>
                                      </p:cBhvr>
                                      <p:to>
                                        <p:strVal val="visible"/>
                                      </p:to>
                                    </p:set>
                                    <p:anim calcmode="lin" valueType="num">
                                      <p:cBhvr additive="base">
                                        <p:cTn id="157" dur="500" fill="hold"/>
                                        <p:tgtEl>
                                          <p:spTgt spid="47"/>
                                        </p:tgtEl>
                                        <p:attrNameLst>
                                          <p:attrName>ppt_x</p:attrName>
                                        </p:attrNameLst>
                                      </p:cBhvr>
                                      <p:tavLst>
                                        <p:tav tm="0">
                                          <p:val>
                                            <p:strVal val="#ppt_x"/>
                                          </p:val>
                                        </p:tav>
                                        <p:tav tm="100000">
                                          <p:val>
                                            <p:strVal val="#ppt_x"/>
                                          </p:val>
                                        </p:tav>
                                      </p:tavLst>
                                    </p:anim>
                                    <p:anim calcmode="lin" valueType="num">
                                      <p:cBhvr additive="base">
                                        <p:cTn id="158" dur="500" fill="hold"/>
                                        <p:tgtEl>
                                          <p:spTgt spid="47"/>
                                        </p:tgtEl>
                                        <p:attrNameLst>
                                          <p:attrName>ppt_y</p:attrName>
                                        </p:attrNameLst>
                                      </p:cBhvr>
                                      <p:tavLst>
                                        <p:tav tm="0">
                                          <p:val>
                                            <p:strVal val="1+#ppt_h/2"/>
                                          </p:val>
                                        </p:tav>
                                        <p:tav tm="100000">
                                          <p:val>
                                            <p:strVal val="#ppt_y"/>
                                          </p:val>
                                        </p:tav>
                                      </p:tavLst>
                                    </p:anim>
                                  </p:childTnLst>
                                </p:cTn>
                              </p:par>
                              <p:par>
                                <p:cTn id="159" presetID="2" presetClass="entr" presetSubtype="4" fill="hold" nodeType="withEffect">
                                  <p:stCondLst>
                                    <p:cond delay="0"/>
                                  </p:stCondLst>
                                  <p:childTnLst>
                                    <p:set>
                                      <p:cBhvr>
                                        <p:cTn id="160" dur="1" fill="hold">
                                          <p:stCondLst>
                                            <p:cond delay="0"/>
                                          </p:stCondLst>
                                        </p:cTn>
                                        <p:tgtEl>
                                          <p:spTgt spid="67"/>
                                        </p:tgtEl>
                                        <p:attrNameLst>
                                          <p:attrName>style.visibility</p:attrName>
                                        </p:attrNameLst>
                                      </p:cBhvr>
                                      <p:to>
                                        <p:strVal val="visible"/>
                                      </p:to>
                                    </p:set>
                                    <p:anim calcmode="lin" valueType="num">
                                      <p:cBhvr additive="base">
                                        <p:cTn id="161" dur="500" fill="hold"/>
                                        <p:tgtEl>
                                          <p:spTgt spid="67"/>
                                        </p:tgtEl>
                                        <p:attrNameLst>
                                          <p:attrName>ppt_x</p:attrName>
                                        </p:attrNameLst>
                                      </p:cBhvr>
                                      <p:tavLst>
                                        <p:tav tm="0">
                                          <p:val>
                                            <p:strVal val="#ppt_x"/>
                                          </p:val>
                                        </p:tav>
                                        <p:tav tm="100000">
                                          <p:val>
                                            <p:strVal val="#ppt_x"/>
                                          </p:val>
                                        </p:tav>
                                      </p:tavLst>
                                    </p:anim>
                                    <p:anim calcmode="lin" valueType="num">
                                      <p:cBhvr additive="base">
                                        <p:cTn id="162" dur="500" fill="hold"/>
                                        <p:tgtEl>
                                          <p:spTgt spid="6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anim calcmode="lin" valueType="num">
                                      <p:cBhvr additive="base">
                                        <p:cTn id="165" dur="500" fill="hold"/>
                                        <p:tgtEl>
                                          <p:spTgt spid="71"/>
                                        </p:tgtEl>
                                        <p:attrNameLst>
                                          <p:attrName>ppt_x</p:attrName>
                                        </p:attrNameLst>
                                      </p:cBhvr>
                                      <p:tavLst>
                                        <p:tav tm="0">
                                          <p:val>
                                            <p:strVal val="#ppt_x"/>
                                          </p:val>
                                        </p:tav>
                                        <p:tav tm="100000">
                                          <p:val>
                                            <p:strVal val="#ppt_x"/>
                                          </p:val>
                                        </p:tav>
                                      </p:tavLst>
                                    </p:anim>
                                    <p:anim calcmode="lin" valueType="num">
                                      <p:cBhvr additive="base">
                                        <p:cTn id="166" dur="500" fill="hold"/>
                                        <p:tgtEl>
                                          <p:spTgt spid="7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126"/>
                                        </p:tgtEl>
                                        <p:attrNameLst>
                                          <p:attrName>style.visibility</p:attrName>
                                        </p:attrNameLst>
                                      </p:cBhvr>
                                      <p:to>
                                        <p:strVal val="visible"/>
                                      </p:to>
                                    </p:set>
                                    <p:anim calcmode="lin" valueType="num">
                                      <p:cBhvr additive="base">
                                        <p:cTn id="169" dur="500" fill="hold"/>
                                        <p:tgtEl>
                                          <p:spTgt spid="126"/>
                                        </p:tgtEl>
                                        <p:attrNameLst>
                                          <p:attrName>ppt_x</p:attrName>
                                        </p:attrNameLst>
                                      </p:cBhvr>
                                      <p:tavLst>
                                        <p:tav tm="0">
                                          <p:val>
                                            <p:strVal val="#ppt_x"/>
                                          </p:val>
                                        </p:tav>
                                        <p:tav tm="100000">
                                          <p:val>
                                            <p:strVal val="#ppt_x"/>
                                          </p:val>
                                        </p:tav>
                                      </p:tavLst>
                                    </p:anim>
                                    <p:anim calcmode="lin" valueType="num">
                                      <p:cBhvr additive="base">
                                        <p:cTn id="170" dur="500" fill="hold"/>
                                        <p:tgtEl>
                                          <p:spTgt spid="126"/>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16" presetClass="entr" presetSubtype="21" fill="hold" nodeType="clickEffect">
                                  <p:stCondLst>
                                    <p:cond delay="0"/>
                                  </p:stCondLst>
                                  <p:childTnLst>
                                    <p:set>
                                      <p:cBhvr>
                                        <p:cTn id="174" dur="1" fill="hold">
                                          <p:stCondLst>
                                            <p:cond delay="0"/>
                                          </p:stCondLst>
                                        </p:cTn>
                                        <p:tgtEl>
                                          <p:spTgt spid="119"/>
                                        </p:tgtEl>
                                        <p:attrNameLst>
                                          <p:attrName>style.visibility</p:attrName>
                                        </p:attrNameLst>
                                      </p:cBhvr>
                                      <p:to>
                                        <p:strVal val="visible"/>
                                      </p:to>
                                    </p:set>
                                    <p:animEffect transition="in" filter="barn(inVertical)">
                                      <p:cBhvr>
                                        <p:cTn id="175" dur="500"/>
                                        <p:tgtEl>
                                          <p:spTgt spid="119"/>
                                        </p:tgtEl>
                                      </p:cBhvr>
                                    </p:animEffect>
                                  </p:childTnLst>
                                </p:cTn>
                              </p:par>
                            </p:childTnLst>
                          </p:cTn>
                        </p:par>
                      </p:childTnLst>
                    </p:cTn>
                  </p:par>
                  <p:par>
                    <p:cTn id="176" fill="hold">
                      <p:stCondLst>
                        <p:cond delay="indefinite"/>
                      </p:stCondLst>
                      <p:childTnLst>
                        <p:par>
                          <p:cTn id="177" fill="hold">
                            <p:stCondLst>
                              <p:cond delay="0"/>
                            </p:stCondLst>
                            <p:childTnLst>
                              <p:par>
                                <p:cTn id="178" presetID="2" presetClass="entr" presetSubtype="4" fill="hold" nodeType="clickEffect">
                                  <p:stCondLst>
                                    <p:cond delay="0"/>
                                  </p:stCondLst>
                                  <p:childTnLst>
                                    <p:set>
                                      <p:cBhvr>
                                        <p:cTn id="179" dur="1" fill="hold">
                                          <p:stCondLst>
                                            <p:cond delay="0"/>
                                          </p:stCondLst>
                                        </p:cTn>
                                        <p:tgtEl>
                                          <p:spTgt spid="43"/>
                                        </p:tgtEl>
                                        <p:attrNameLst>
                                          <p:attrName>style.visibility</p:attrName>
                                        </p:attrNameLst>
                                      </p:cBhvr>
                                      <p:to>
                                        <p:strVal val="visible"/>
                                      </p:to>
                                    </p:set>
                                    <p:anim calcmode="lin" valueType="num">
                                      <p:cBhvr additive="base">
                                        <p:cTn id="180" dur="500" fill="hold"/>
                                        <p:tgtEl>
                                          <p:spTgt spid="43"/>
                                        </p:tgtEl>
                                        <p:attrNameLst>
                                          <p:attrName>ppt_x</p:attrName>
                                        </p:attrNameLst>
                                      </p:cBhvr>
                                      <p:tavLst>
                                        <p:tav tm="0">
                                          <p:val>
                                            <p:strVal val="#ppt_x"/>
                                          </p:val>
                                        </p:tav>
                                        <p:tav tm="100000">
                                          <p:val>
                                            <p:strVal val="#ppt_x"/>
                                          </p:val>
                                        </p:tav>
                                      </p:tavLst>
                                    </p:anim>
                                    <p:anim calcmode="lin" valueType="num">
                                      <p:cBhvr additive="base">
                                        <p:cTn id="181" dur="500" fill="hold"/>
                                        <p:tgtEl>
                                          <p:spTgt spid="43"/>
                                        </p:tgtEl>
                                        <p:attrNameLst>
                                          <p:attrName>ppt_y</p:attrName>
                                        </p:attrNameLst>
                                      </p:cBhvr>
                                      <p:tavLst>
                                        <p:tav tm="0">
                                          <p:val>
                                            <p:strVal val="1+#ppt_h/2"/>
                                          </p:val>
                                        </p:tav>
                                        <p:tav tm="100000">
                                          <p:val>
                                            <p:strVal val="#ppt_y"/>
                                          </p:val>
                                        </p:tav>
                                      </p:tavLst>
                                    </p:anim>
                                  </p:childTnLst>
                                </p:cTn>
                              </p:par>
                              <p:par>
                                <p:cTn id="182" presetID="16" presetClass="entr" presetSubtype="21" fill="hold" grpId="0" nodeType="withEffect">
                                  <p:stCondLst>
                                    <p:cond delay="0"/>
                                  </p:stCondLst>
                                  <p:childTnLst>
                                    <p:set>
                                      <p:cBhvr>
                                        <p:cTn id="183" dur="1" fill="hold">
                                          <p:stCondLst>
                                            <p:cond delay="0"/>
                                          </p:stCondLst>
                                        </p:cTn>
                                        <p:tgtEl>
                                          <p:spTgt spid="62"/>
                                        </p:tgtEl>
                                        <p:attrNameLst>
                                          <p:attrName>style.visibility</p:attrName>
                                        </p:attrNameLst>
                                      </p:cBhvr>
                                      <p:to>
                                        <p:strVal val="visible"/>
                                      </p:to>
                                    </p:set>
                                    <p:animEffect transition="in" filter="barn(inVertical)">
                                      <p:cBhvr>
                                        <p:cTn id="184" dur="500"/>
                                        <p:tgtEl>
                                          <p:spTgt spid="62"/>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65"/>
                                        </p:tgtEl>
                                        <p:attrNameLst>
                                          <p:attrName>style.visibility</p:attrName>
                                        </p:attrNameLst>
                                      </p:cBhvr>
                                      <p:to>
                                        <p:strVal val="visible"/>
                                      </p:to>
                                    </p:set>
                                    <p:animEffect transition="in" filter="barn(inVertical)">
                                      <p:cBhvr>
                                        <p:cTn id="187" dur="500"/>
                                        <p:tgtEl>
                                          <p:spTgt spid="65"/>
                                        </p:tgtEl>
                                      </p:cBhvr>
                                    </p:animEffect>
                                  </p:childTnLst>
                                </p:cTn>
                              </p:par>
                            </p:childTnLst>
                          </p:cTn>
                        </p:par>
                      </p:childTnLst>
                    </p:cTn>
                  </p:par>
                  <p:par>
                    <p:cTn id="188" fill="hold">
                      <p:stCondLst>
                        <p:cond delay="indefinite"/>
                      </p:stCondLst>
                      <p:childTnLst>
                        <p:par>
                          <p:cTn id="189" fill="hold">
                            <p:stCondLst>
                              <p:cond delay="0"/>
                            </p:stCondLst>
                            <p:childTnLst>
                              <p:par>
                                <p:cTn id="190" presetID="6" presetClass="entr" presetSubtype="16" fill="hold" nodeType="clickEffect">
                                  <p:stCondLst>
                                    <p:cond delay="0"/>
                                  </p:stCondLst>
                                  <p:childTnLst>
                                    <p:set>
                                      <p:cBhvr>
                                        <p:cTn id="191" dur="1" fill="hold">
                                          <p:stCondLst>
                                            <p:cond delay="0"/>
                                          </p:stCondLst>
                                        </p:cTn>
                                        <p:tgtEl>
                                          <p:spTgt spid="44"/>
                                        </p:tgtEl>
                                        <p:attrNameLst>
                                          <p:attrName>style.visibility</p:attrName>
                                        </p:attrNameLst>
                                      </p:cBhvr>
                                      <p:to>
                                        <p:strVal val="visible"/>
                                      </p:to>
                                    </p:set>
                                    <p:animEffect transition="in" filter="circle(in)">
                                      <p:cBhvr>
                                        <p:cTn id="192" dur="2000"/>
                                        <p:tgtEl>
                                          <p:spTgt spid="44"/>
                                        </p:tgtEl>
                                      </p:cBhvr>
                                    </p:animEffect>
                                  </p:childTnLst>
                                </p:cTn>
                              </p:par>
                              <p:par>
                                <p:cTn id="193" presetID="6" presetClass="entr" presetSubtype="16" fill="hold" nodeType="with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circle(in)">
                                      <p:cBhvr>
                                        <p:cTn id="195" dur="2000"/>
                                        <p:tgtEl>
                                          <p:spTgt spid="46"/>
                                        </p:tgtEl>
                                      </p:cBhvr>
                                    </p:animEffect>
                                  </p:childTnLst>
                                </p:cTn>
                              </p:par>
                              <p:par>
                                <p:cTn id="196" presetID="6" presetClass="entr" presetSubtype="16" fill="hold" grpId="0" nodeType="withEffect">
                                  <p:stCondLst>
                                    <p:cond delay="0"/>
                                  </p:stCondLst>
                                  <p:childTnLst>
                                    <p:set>
                                      <p:cBhvr>
                                        <p:cTn id="197" dur="1" fill="hold">
                                          <p:stCondLst>
                                            <p:cond delay="0"/>
                                          </p:stCondLst>
                                        </p:cTn>
                                        <p:tgtEl>
                                          <p:spTgt spid="70"/>
                                        </p:tgtEl>
                                        <p:attrNameLst>
                                          <p:attrName>style.visibility</p:attrName>
                                        </p:attrNameLst>
                                      </p:cBhvr>
                                      <p:to>
                                        <p:strVal val="visible"/>
                                      </p:to>
                                    </p:set>
                                    <p:animEffect transition="in" filter="circle(in)">
                                      <p:cBhvr>
                                        <p:cTn id="198" dur="2000"/>
                                        <p:tgtEl>
                                          <p:spTgt spid="70"/>
                                        </p:tgtEl>
                                      </p:cBhvr>
                                    </p:animEffect>
                                  </p:childTnLst>
                                </p:cTn>
                              </p:par>
                              <p:par>
                                <p:cTn id="199" presetID="6" presetClass="entr" presetSubtype="16" fill="hold" grpId="0" nodeType="withEffect">
                                  <p:stCondLst>
                                    <p:cond delay="0"/>
                                  </p:stCondLst>
                                  <p:childTnLst>
                                    <p:set>
                                      <p:cBhvr>
                                        <p:cTn id="200" dur="1" fill="hold">
                                          <p:stCondLst>
                                            <p:cond delay="0"/>
                                          </p:stCondLst>
                                        </p:cTn>
                                        <p:tgtEl>
                                          <p:spTgt spid="42"/>
                                        </p:tgtEl>
                                        <p:attrNameLst>
                                          <p:attrName>style.visibility</p:attrName>
                                        </p:attrNameLst>
                                      </p:cBhvr>
                                      <p:to>
                                        <p:strVal val="visible"/>
                                      </p:to>
                                    </p:set>
                                    <p:animEffect transition="in" filter="circle(in)">
                                      <p:cBhvr>
                                        <p:cTn id="201" dur="2000"/>
                                        <p:tgtEl>
                                          <p:spTgt spid="42"/>
                                        </p:tgtEl>
                                      </p:cBhvr>
                                    </p:animEffect>
                                  </p:childTnLst>
                                </p:cTn>
                              </p:par>
                              <p:par>
                                <p:cTn id="202" presetID="6" presetClass="entr" presetSubtype="16" fill="hold" nodeType="withEffect">
                                  <p:stCondLst>
                                    <p:cond delay="0"/>
                                  </p:stCondLst>
                                  <p:childTnLst>
                                    <p:set>
                                      <p:cBhvr>
                                        <p:cTn id="203" dur="1" fill="hold">
                                          <p:stCondLst>
                                            <p:cond delay="0"/>
                                          </p:stCondLst>
                                        </p:cTn>
                                        <p:tgtEl>
                                          <p:spTgt spid="66"/>
                                        </p:tgtEl>
                                        <p:attrNameLst>
                                          <p:attrName>style.visibility</p:attrName>
                                        </p:attrNameLst>
                                      </p:cBhvr>
                                      <p:to>
                                        <p:strVal val="visible"/>
                                      </p:to>
                                    </p:set>
                                    <p:animEffect transition="in" filter="circle(in)">
                                      <p:cBhvr>
                                        <p:cTn id="204" dur="2000"/>
                                        <p:tgtEl>
                                          <p:spTgt spid="66"/>
                                        </p:tgtEl>
                                      </p:cBhvr>
                                    </p:animEffect>
                                  </p:childTnLst>
                                </p:cTn>
                              </p:par>
                            </p:childTnLst>
                          </p:cTn>
                        </p:par>
                      </p:childTnLst>
                    </p:cTn>
                  </p:par>
                  <p:par>
                    <p:cTn id="205" fill="hold">
                      <p:stCondLst>
                        <p:cond delay="indefinite"/>
                      </p:stCondLst>
                      <p:childTnLst>
                        <p:par>
                          <p:cTn id="206" fill="hold">
                            <p:stCondLst>
                              <p:cond delay="0"/>
                            </p:stCondLst>
                            <p:childTnLst>
                              <p:par>
                                <p:cTn id="207" presetID="26" presetClass="entr" presetSubtype="0" fill="hold" grpId="0" nodeType="clickEffect">
                                  <p:stCondLst>
                                    <p:cond delay="0"/>
                                  </p:stCondLst>
                                  <p:childTnLst>
                                    <p:set>
                                      <p:cBhvr>
                                        <p:cTn id="208" dur="1" fill="hold">
                                          <p:stCondLst>
                                            <p:cond delay="0"/>
                                          </p:stCondLst>
                                        </p:cTn>
                                        <p:tgtEl>
                                          <p:spTgt spid="106"/>
                                        </p:tgtEl>
                                        <p:attrNameLst>
                                          <p:attrName>style.visibility</p:attrName>
                                        </p:attrNameLst>
                                      </p:cBhvr>
                                      <p:to>
                                        <p:strVal val="visible"/>
                                      </p:to>
                                    </p:set>
                                    <p:animEffect transition="in" filter="wipe(down)">
                                      <p:cBhvr>
                                        <p:cTn id="209" dur="580">
                                          <p:stCondLst>
                                            <p:cond delay="0"/>
                                          </p:stCondLst>
                                        </p:cTn>
                                        <p:tgtEl>
                                          <p:spTgt spid="106"/>
                                        </p:tgtEl>
                                      </p:cBhvr>
                                    </p:animEffect>
                                    <p:anim calcmode="lin" valueType="num">
                                      <p:cBhvr>
                                        <p:cTn id="210" dur="1822" tmFilter="0,0; 0.14,0.36; 0.43,0.73; 0.71,0.91; 1.0,1.0">
                                          <p:stCondLst>
                                            <p:cond delay="0"/>
                                          </p:stCondLst>
                                        </p:cTn>
                                        <p:tgtEl>
                                          <p:spTgt spid="106"/>
                                        </p:tgtEl>
                                        <p:attrNameLst>
                                          <p:attrName>ppt_x</p:attrName>
                                        </p:attrNameLst>
                                      </p:cBhvr>
                                      <p:tavLst>
                                        <p:tav tm="0">
                                          <p:val>
                                            <p:strVal val="#ppt_x-0.25"/>
                                          </p:val>
                                        </p:tav>
                                        <p:tav tm="100000">
                                          <p:val>
                                            <p:strVal val="#ppt_x"/>
                                          </p:val>
                                        </p:tav>
                                      </p:tavLst>
                                    </p:anim>
                                    <p:anim calcmode="lin" valueType="num">
                                      <p:cBhvr>
                                        <p:cTn id="211" dur="664" tmFilter="0.0,0.0; 0.25,0.07; 0.50,0.2; 0.75,0.467; 1.0,1.0">
                                          <p:stCondLst>
                                            <p:cond delay="0"/>
                                          </p:stCondLst>
                                        </p:cTn>
                                        <p:tgtEl>
                                          <p:spTgt spid="106"/>
                                        </p:tgtEl>
                                        <p:attrNameLst>
                                          <p:attrName>ppt_y</p:attrName>
                                        </p:attrNameLst>
                                      </p:cBhvr>
                                      <p:tavLst>
                                        <p:tav tm="0" fmla="#ppt_y-sin(pi*$)/3">
                                          <p:val>
                                            <p:fltVal val="0.5"/>
                                          </p:val>
                                        </p:tav>
                                        <p:tav tm="100000">
                                          <p:val>
                                            <p:fltVal val="1"/>
                                          </p:val>
                                        </p:tav>
                                      </p:tavLst>
                                    </p:anim>
                                    <p:anim calcmode="lin" valueType="num">
                                      <p:cBhvr>
                                        <p:cTn id="212" dur="664" tmFilter="0, 0; 0.125,0.2665; 0.25,0.4; 0.375,0.465; 0.5,0.5;  0.625,0.535; 0.75,0.6; 0.875,0.7335; 1,1">
                                          <p:stCondLst>
                                            <p:cond delay="664"/>
                                          </p:stCondLst>
                                        </p:cTn>
                                        <p:tgtEl>
                                          <p:spTgt spid="106"/>
                                        </p:tgtEl>
                                        <p:attrNameLst>
                                          <p:attrName>ppt_y</p:attrName>
                                        </p:attrNameLst>
                                      </p:cBhvr>
                                      <p:tavLst>
                                        <p:tav tm="0" fmla="#ppt_y-sin(pi*$)/9">
                                          <p:val>
                                            <p:fltVal val="0"/>
                                          </p:val>
                                        </p:tav>
                                        <p:tav tm="100000">
                                          <p:val>
                                            <p:fltVal val="1"/>
                                          </p:val>
                                        </p:tav>
                                      </p:tavLst>
                                    </p:anim>
                                    <p:anim calcmode="lin" valueType="num">
                                      <p:cBhvr>
                                        <p:cTn id="213" dur="332" tmFilter="0, 0; 0.125,0.2665; 0.25,0.4; 0.375,0.465; 0.5,0.5;  0.625,0.535; 0.75,0.6; 0.875,0.7335; 1,1">
                                          <p:stCondLst>
                                            <p:cond delay="1324"/>
                                          </p:stCondLst>
                                        </p:cTn>
                                        <p:tgtEl>
                                          <p:spTgt spid="106"/>
                                        </p:tgtEl>
                                        <p:attrNameLst>
                                          <p:attrName>ppt_y</p:attrName>
                                        </p:attrNameLst>
                                      </p:cBhvr>
                                      <p:tavLst>
                                        <p:tav tm="0" fmla="#ppt_y-sin(pi*$)/27">
                                          <p:val>
                                            <p:fltVal val="0"/>
                                          </p:val>
                                        </p:tav>
                                        <p:tav tm="100000">
                                          <p:val>
                                            <p:fltVal val="1"/>
                                          </p:val>
                                        </p:tav>
                                      </p:tavLst>
                                    </p:anim>
                                    <p:anim calcmode="lin" valueType="num">
                                      <p:cBhvr>
                                        <p:cTn id="214" dur="164" tmFilter="0, 0; 0.125,0.2665; 0.25,0.4; 0.375,0.465; 0.5,0.5;  0.625,0.535; 0.75,0.6; 0.875,0.7335; 1,1">
                                          <p:stCondLst>
                                            <p:cond delay="1656"/>
                                          </p:stCondLst>
                                        </p:cTn>
                                        <p:tgtEl>
                                          <p:spTgt spid="106"/>
                                        </p:tgtEl>
                                        <p:attrNameLst>
                                          <p:attrName>ppt_y</p:attrName>
                                        </p:attrNameLst>
                                      </p:cBhvr>
                                      <p:tavLst>
                                        <p:tav tm="0" fmla="#ppt_y-sin(pi*$)/81">
                                          <p:val>
                                            <p:fltVal val="0"/>
                                          </p:val>
                                        </p:tav>
                                        <p:tav tm="100000">
                                          <p:val>
                                            <p:fltVal val="1"/>
                                          </p:val>
                                        </p:tav>
                                      </p:tavLst>
                                    </p:anim>
                                    <p:animScale>
                                      <p:cBhvr>
                                        <p:cTn id="215" dur="26">
                                          <p:stCondLst>
                                            <p:cond delay="650"/>
                                          </p:stCondLst>
                                        </p:cTn>
                                        <p:tgtEl>
                                          <p:spTgt spid="106"/>
                                        </p:tgtEl>
                                      </p:cBhvr>
                                      <p:to x="100000" y="60000"/>
                                    </p:animScale>
                                    <p:animScale>
                                      <p:cBhvr>
                                        <p:cTn id="216" dur="166" decel="50000">
                                          <p:stCondLst>
                                            <p:cond delay="676"/>
                                          </p:stCondLst>
                                        </p:cTn>
                                        <p:tgtEl>
                                          <p:spTgt spid="106"/>
                                        </p:tgtEl>
                                      </p:cBhvr>
                                      <p:to x="100000" y="100000"/>
                                    </p:animScale>
                                    <p:animScale>
                                      <p:cBhvr>
                                        <p:cTn id="217" dur="26">
                                          <p:stCondLst>
                                            <p:cond delay="1312"/>
                                          </p:stCondLst>
                                        </p:cTn>
                                        <p:tgtEl>
                                          <p:spTgt spid="106"/>
                                        </p:tgtEl>
                                      </p:cBhvr>
                                      <p:to x="100000" y="80000"/>
                                    </p:animScale>
                                    <p:animScale>
                                      <p:cBhvr>
                                        <p:cTn id="218" dur="166" decel="50000">
                                          <p:stCondLst>
                                            <p:cond delay="1338"/>
                                          </p:stCondLst>
                                        </p:cTn>
                                        <p:tgtEl>
                                          <p:spTgt spid="106"/>
                                        </p:tgtEl>
                                      </p:cBhvr>
                                      <p:to x="100000" y="100000"/>
                                    </p:animScale>
                                    <p:animScale>
                                      <p:cBhvr>
                                        <p:cTn id="219" dur="26">
                                          <p:stCondLst>
                                            <p:cond delay="1642"/>
                                          </p:stCondLst>
                                        </p:cTn>
                                        <p:tgtEl>
                                          <p:spTgt spid="106"/>
                                        </p:tgtEl>
                                      </p:cBhvr>
                                      <p:to x="100000" y="90000"/>
                                    </p:animScale>
                                    <p:animScale>
                                      <p:cBhvr>
                                        <p:cTn id="220" dur="166" decel="50000">
                                          <p:stCondLst>
                                            <p:cond delay="1668"/>
                                          </p:stCondLst>
                                        </p:cTn>
                                        <p:tgtEl>
                                          <p:spTgt spid="106"/>
                                        </p:tgtEl>
                                      </p:cBhvr>
                                      <p:to x="100000" y="100000"/>
                                    </p:animScale>
                                    <p:animScale>
                                      <p:cBhvr>
                                        <p:cTn id="221" dur="26">
                                          <p:stCondLst>
                                            <p:cond delay="1808"/>
                                          </p:stCondLst>
                                        </p:cTn>
                                        <p:tgtEl>
                                          <p:spTgt spid="106"/>
                                        </p:tgtEl>
                                      </p:cBhvr>
                                      <p:to x="100000" y="95000"/>
                                    </p:animScale>
                                    <p:animScale>
                                      <p:cBhvr>
                                        <p:cTn id="222" dur="166" decel="50000">
                                          <p:stCondLst>
                                            <p:cond delay="1834"/>
                                          </p:stCondLst>
                                        </p:cTn>
                                        <p:tgtEl>
                                          <p:spTgt spid="106"/>
                                        </p:tgtEl>
                                      </p:cBhvr>
                                      <p:to x="100000" y="100000"/>
                                    </p:animScale>
                                  </p:childTnLst>
                                </p:cTn>
                              </p:par>
                              <p:par>
                                <p:cTn id="223" presetID="26" presetClass="entr" presetSubtype="0" fill="hold" grpId="0" nodeType="with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wipe(down)">
                                      <p:cBhvr>
                                        <p:cTn id="225" dur="580">
                                          <p:stCondLst>
                                            <p:cond delay="0"/>
                                          </p:stCondLst>
                                        </p:cTn>
                                        <p:tgtEl>
                                          <p:spTgt spid="150"/>
                                        </p:tgtEl>
                                      </p:cBhvr>
                                    </p:animEffect>
                                    <p:anim calcmode="lin" valueType="num">
                                      <p:cBhvr>
                                        <p:cTn id="226" dur="1822" tmFilter="0,0; 0.14,0.36; 0.43,0.73; 0.71,0.91; 1.0,1.0">
                                          <p:stCondLst>
                                            <p:cond delay="0"/>
                                          </p:stCondLst>
                                        </p:cTn>
                                        <p:tgtEl>
                                          <p:spTgt spid="150"/>
                                        </p:tgtEl>
                                        <p:attrNameLst>
                                          <p:attrName>ppt_x</p:attrName>
                                        </p:attrNameLst>
                                      </p:cBhvr>
                                      <p:tavLst>
                                        <p:tav tm="0">
                                          <p:val>
                                            <p:strVal val="#ppt_x-0.25"/>
                                          </p:val>
                                        </p:tav>
                                        <p:tav tm="100000">
                                          <p:val>
                                            <p:strVal val="#ppt_x"/>
                                          </p:val>
                                        </p:tav>
                                      </p:tavLst>
                                    </p:anim>
                                    <p:anim calcmode="lin" valueType="num">
                                      <p:cBhvr>
                                        <p:cTn id="227" dur="664" tmFilter="0.0,0.0; 0.25,0.07; 0.50,0.2; 0.75,0.467; 1.0,1.0">
                                          <p:stCondLst>
                                            <p:cond delay="0"/>
                                          </p:stCondLst>
                                        </p:cTn>
                                        <p:tgtEl>
                                          <p:spTgt spid="150"/>
                                        </p:tgtEl>
                                        <p:attrNameLst>
                                          <p:attrName>ppt_y</p:attrName>
                                        </p:attrNameLst>
                                      </p:cBhvr>
                                      <p:tavLst>
                                        <p:tav tm="0" fmla="#ppt_y-sin(pi*$)/3">
                                          <p:val>
                                            <p:fltVal val="0.5"/>
                                          </p:val>
                                        </p:tav>
                                        <p:tav tm="100000">
                                          <p:val>
                                            <p:fltVal val="1"/>
                                          </p:val>
                                        </p:tav>
                                      </p:tavLst>
                                    </p:anim>
                                    <p:anim calcmode="lin" valueType="num">
                                      <p:cBhvr>
                                        <p:cTn id="228" dur="664" tmFilter="0, 0; 0.125,0.2665; 0.25,0.4; 0.375,0.465; 0.5,0.5;  0.625,0.535; 0.75,0.6; 0.875,0.7335; 1,1">
                                          <p:stCondLst>
                                            <p:cond delay="664"/>
                                          </p:stCondLst>
                                        </p:cTn>
                                        <p:tgtEl>
                                          <p:spTgt spid="150"/>
                                        </p:tgtEl>
                                        <p:attrNameLst>
                                          <p:attrName>ppt_y</p:attrName>
                                        </p:attrNameLst>
                                      </p:cBhvr>
                                      <p:tavLst>
                                        <p:tav tm="0" fmla="#ppt_y-sin(pi*$)/9">
                                          <p:val>
                                            <p:fltVal val="0"/>
                                          </p:val>
                                        </p:tav>
                                        <p:tav tm="100000">
                                          <p:val>
                                            <p:fltVal val="1"/>
                                          </p:val>
                                        </p:tav>
                                      </p:tavLst>
                                    </p:anim>
                                    <p:anim calcmode="lin" valueType="num">
                                      <p:cBhvr>
                                        <p:cTn id="229" dur="332" tmFilter="0, 0; 0.125,0.2665; 0.25,0.4; 0.375,0.465; 0.5,0.5;  0.625,0.535; 0.75,0.6; 0.875,0.7335; 1,1">
                                          <p:stCondLst>
                                            <p:cond delay="1324"/>
                                          </p:stCondLst>
                                        </p:cTn>
                                        <p:tgtEl>
                                          <p:spTgt spid="150"/>
                                        </p:tgtEl>
                                        <p:attrNameLst>
                                          <p:attrName>ppt_y</p:attrName>
                                        </p:attrNameLst>
                                      </p:cBhvr>
                                      <p:tavLst>
                                        <p:tav tm="0" fmla="#ppt_y-sin(pi*$)/27">
                                          <p:val>
                                            <p:fltVal val="0"/>
                                          </p:val>
                                        </p:tav>
                                        <p:tav tm="100000">
                                          <p:val>
                                            <p:fltVal val="1"/>
                                          </p:val>
                                        </p:tav>
                                      </p:tavLst>
                                    </p:anim>
                                    <p:anim calcmode="lin" valueType="num">
                                      <p:cBhvr>
                                        <p:cTn id="230" dur="164" tmFilter="0, 0; 0.125,0.2665; 0.25,0.4; 0.375,0.465; 0.5,0.5;  0.625,0.535; 0.75,0.6; 0.875,0.7335; 1,1">
                                          <p:stCondLst>
                                            <p:cond delay="1656"/>
                                          </p:stCondLst>
                                        </p:cTn>
                                        <p:tgtEl>
                                          <p:spTgt spid="150"/>
                                        </p:tgtEl>
                                        <p:attrNameLst>
                                          <p:attrName>ppt_y</p:attrName>
                                        </p:attrNameLst>
                                      </p:cBhvr>
                                      <p:tavLst>
                                        <p:tav tm="0" fmla="#ppt_y-sin(pi*$)/81">
                                          <p:val>
                                            <p:fltVal val="0"/>
                                          </p:val>
                                        </p:tav>
                                        <p:tav tm="100000">
                                          <p:val>
                                            <p:fltVal val="1"/>
                                          </p:val>
                                        </p:tav>
                                      </p:tavLst>
                                    </p:anim>
                                    <p:animScale>
                                      <p:cBhvr>
                                        <p:cTn id="231" dur="26">
                                          <p:stCondLst>
                                            <p:cond delay="650"/>
                                          </p:stCondLst>
                                        </p:cTn>
                                        <p:tgtEl>
                                          <p:spTgt spid="150"/>
                                        </p:tgtEl>
                                      </p:cBhvr>
                                      <p:to x="100000" y="60000"/>
                                    </p:animScale>
                                    <p:animScale>
                                      <p:cBhvr>
                                        <p:cTn id="232" dur="166" decel="50000">
                                          <p:stCondLst>
                                            <p:cond delay="676"/>
                                          </p:stCondLst>
                                        </p:cTn>
                                        <p:tgtEl>
                                          <p:spTgt spid="150"/>
                                        </p:tgtEl>
                                      </p:cBhvr>
                                      <p:to x="100000" y="100000"/>
                                    </p:animScale>
                                    <p:animScale>
                                      <p:cBhvr>
                                        <p:cTn id="233" dur="26">
                                          <p:stCondLst>
                                            <p:cond delay="1312"/>
                                          </p:stCondLst>
                                        </p:cTn>
                                        <p:tgtEl>
                                          <p:spTgt spid="150"/>
                                        </p:tgtEl>
                                      </p:cBhvr>
                                      <p:to x="100000" y="80000"/>
                                    </p:animScale>
                                    <p:animScale>
                                      <p:cBhvr>
                                        <p:cTn id="234" dur="166" decel="50000">
                                          <p:stCondLst>
                                            <p:cond delay="1338"/>
                                          </p:stCondLst>
                                        </p:cTn>
                                        <p:tgtEl>
                                          <p:spTgt spid="150"/>
                                        </p:tgtEl>
                                      </p:cBhvr>
                                      <p:to x="100000" y="100000"/>
                                    </p:animScale>
                                    <p:animScale>
                                      <p:cBhvr>
                                        <p:cTn id="235" dur="26">
                                          <p:stCondLst>
                                            <p:cond delay="1642"/>
                                          </p:stCondLst>
                                        </p:cTn>
                                        <p:tgtEl>
                                          <p:spTgt spid="150"/>
                                        </p:tgtEl>
                                      </p:cBhvr>
                                      <p:to x="100000" y="90000"/>
                                    </p:animScale>
                                    <p:animScale>
                                      <p:cBhvr>
                                        <p:cTn id="236" dur="166" decel="50000">
                                          <p:stCondLst>
                                            <p:cond delay="1668"/>
                                          </p:stCondLst>
                                        </p:cTn>
                                        <p:tgtEl>
                                          <p:spTgt spid="150"/>
                                        </p:tgtEl>
                                      </p:cBhvr>
                                      <p:to x="100000" y="100000"/>
                                    </p:animScale>
                                    <p:animScale>
                                      <p:cBhvr>
                                        <p:cTn id="237" dur="26">
                                          <p:stCondLst>
                                            <p:cond delay="1808"/>
                                          </p:stCondLst>
                                        </p:cTn>
                                        <p:tgtEl>
                                          <p:spTgt spid="150"/>
                                        </p:tgtEl>
                                      </p:cBhvr>
                                      <p:to x="100000" y="95000"/>
                                    </p:animScale>
                                    <p:animScale>
                                      <p:cBhvr>
                                        <p:cTn id="238" dur="166" decel="50000">
                                          <p:stCondLst>
                                            <p:cond delay="1834"/>
                                          </p:stCondLst>
                                        </p:cTn>
                                        <p:tgtEl>
                                          <p:spTgt spid="150"/>
                                        </p:tgtEl>
                                      </p:cBhvr>
                                      <p:to x="100000" y="100000"/>
                                    </p:animScale>
                                  </p:childTnLst>
                                </p:cTn>
                              </p:par>
                            </p:childTnLst>
                          </p:cTn>
                        </p:par>
                      </p:childTnLst>
                    </p:cTn>
                  </p:par>
                  <p:par>
                    <p:cTn id="239" fill="hold">
                      <p:stCondLst>
                        <p:cond delay="indefinite"/>
                      </p:stCondLst>
                      <p:childTnLst>
                        <p:par>
                          <p:cTn id="240" fill="hold">
                            <p:stCondLst>
                              <p:cond delay="0"/>
                            </p:stCondLst>
                            <p:childTnLst>
                              <p:par>
                                <p:cTn id="241" presetID="42" presetClass="entr" presetSubtype="0" fill="hold" nodeType="clickEffect">
                                  <p:stCondLst>
                                    <p:cond delay="0"/>
                                  </p:stCondLst>
                                  <p:childTnLst>
                                    <p:set>
                                      <p:cBhvr>
                                        <p:cTn id="242" dur="1" fill="hold">
                                          <p:stCondLst>
                                            <p:cond delay="0"/>
                                          </p:stCondLst>
                                        </p:cTn>
                                        <p:tgtEl>
                                          <p:spTgt spid="95"/>
                                        </p:tgtEl>
                                        <p:attrNameLst>
                                          <p:attrName>style.visibility</p:attrName>
                                        </p:attrNameLst>
                                      </p:cBhvr>
                                      <p:to>
                                        <p:strVal val="visible"/>
                                      </p:to>
                                    </p:set>
                                    <p:animEffect transition="in" filter="fade">
                                      <p:cBhvr>
                                        <p:cTn id="243" dur="1000"/>
                                        <p:tgtEl>
                                          <p:spTgt spid="95"/>
                                        </p:tgtEl>
                                      </p:cBhvr>
                                    </p:animEffect>
                                    <p:anim calcmode="lin" valueType="num">
                                      <p:cBhvr>
                                        <p:cTn id="244" dur="1000" fill="hold"/>
                                        <p:tgtEl>
                                          <p:spTgt spid="95"/>
                                        </p:tgtEl>
                                        <p:attrNameLst>
                                          <p:attrName>ppt_x</p:attrName>
                                        </p:attrNameLst>
                                      </p:cBhvr>
                                      <p:tavLst>
                                        <p:tav tm="0">
                                          <p:val>
                                            <p:strVal val="#ppt_x"/>
                                          </p:val>
                                        </p:tav>
                                        <p:tav tm="100000">
                                          <p:val>
                                            <p:strVal val="#ppt_x"/>
                                          </p:val>
                                        </p:tav>
                                      </p:tavLst>
                                    </p:anim>
                                    <p:anim calcmode="lin" valueType="num">
                                      <p:cBhvr>
                                        <p:cTn id="245" dur="1000" fill="hold"/>
                                        <p:tgtEl>
                                          <p:spTgt spid="95"/>
                                        </p:tgtEl>
                                        <p:attrNameLst>
                                          <p:attrName>ppt_y</p:attrName>
                                        </p:attrNameLst>
                                      </p:cBhvr>
                                      <p:tavLst>
                                        <p:tav tm="0">
                                          <p:val>
                                            <p:strVal val="#ppt_y+.1"/>
                                          </p:val>
                                        </p:tav>
                                        <p:tav tm="100000">
                                          <p:val>
                                            <p:strVal val="#ppt_y"/>
                                          </p:val>
                                        </p:tav>
                                      </p:tavLst>
                                    </p:anim>
                                  </p:childTnLst>
                                </p:cTn>
                              </p:par>
                              <p:par>
                                <p:cTn id="246" presetID="42" presetClass="entr" presetSubtype="0" fill="hold" nodeType="withEffect">
                                  <p:stCondLst>
                                    <p:cond delay="0"/>
                                  </p:stCondLst>
                                  <p:childTnLst>
                                    <p:set>
                                      <p:cBhvr>
                                        <p:cTn id="247" dur="1" fill="hold">
                                          <p:stCondLst>
                                            <p:cond delay="0"/>
                                          </p:stCondLst>
                                        </p:cTn>
                                        <p:tgtEl>
                                          <p:spTgt spid="147"/>
                                        </p:tgtEl>
                                        <p:attrNameLst>
                                          <p:attrName>style.visibility</p:attrName>
                                        </p:attrNameLst>
                                      </p:cBhvr>
                                      <p:to>
                                        <p:strVal val="visible"/>
                                      </p:to>
                                    </p:set>
                                    <p:animEffect transition="in" filter="fade">
                                      <p:cBhvr>
                                        <p:cTn id="248" dur="1000"/>
                                        <p:tgtEl>
                                          <p:spTgt spid="147"/>
                                        </p:tgtEl>
                                      </p:cBhvr>
                                    </p:animEffect>
                                    <p:anim calcmode="lin" valueType="num">
                                      <p:cBhvr>
                                        <p:cTn id="249" dur="1000" fill="hold"/>
                                        <p:tgtEl>
                                          <p:spTgt spid="147"/>
                                        </p:tgtEl>
                                        <p:attrNameLst>
                                          <p:attrName>ppt_x</p:attrName>
                                        </p:attrNameLst>
                                      </p:cBhvr>
                                      <p:tavLst>
                                        <p:tav tm="0">
                                          <p:val>
                                            <p:strVal val="#ppt_x"/>
                                          </p:val>
                                        </p:tav>
                                        <p:tav tm="100000">
                                          <p:val>
                                            <p:strVal val="#ppt_x"/>
                                          </p:val>
                                        </p:tav>
                                      </p:tavLst>
                                    </p:anim>
                                    <p:anim calcmode="lin" valueType="num">
                                      <p:cBhvr>
                                        <p:cTn id="250" dur="1000" fill="hold"/>
                                        <p:tgtEl>
                                          <p:spTgt spid="147"/>
                                        </p:tgtEl>
                                        <p:attrNameLst>
                                          <p:attrName>ppt_y</p:attrName>
                                        </p:attrNameLst>
                                      </p:cBhvr>
                                      <p:tavLst>
                                        <p:tav tm="0">
                                          <p:val>
                                            <p:strVal val="#ppt_y+.1"/>
                                          </p:val>
                                        </p:tav>
                                        <p:tav tm="100000">
                                          <p:val>
                                            <p:strVal val="#ppt_y"/>
                                          </p:val>
                                        </p:tav>
                                      </p:tavLst>
                                    </p:anim>
                                  </p:childTnLst>
                                </p:cTn>
                              </p:par>
                              <p:par>
                                <p:cTn id="251" presetID="42" presetClass="entr" presetSubtype="0" fill="hold" nodeType="withEffect">
                                  <p:stCondLst>
                                    <p:cond delay="0"/>
                                  </p:stCondLst>
                                  <p:childTnLst>
                                    <p:set>
                                      <p:cBhvr>
                                        <p:cTn id="252" dur="1" fill="hold">
                                          <p:stCondLst>
                                            <p:cond delay="0"/>
                                          </p:stCondLst>
                                        </p:cTn>
                                        <p:tgtEl>
                                          <p:spTgt spid="109"/>
                                        </p:tgtEl>
                                        <p:attrNameLst>
                                          <p:attrName>style.visibility</p:attrName>
                                        </p:attrNameLst>
                                      </p:cBhvr>
                                      <p:to>
                                        <p:strVal val="visible"/>
                                      </p:to>
                                    </p:set>
                                    <p:animEffect transition="in" filter="fade">
                                      <p:cBhvr>
                                        <p:cTn id="253" dur="1000"/>
                                        <p:tgtEl>
                                          <p:spTgt spid="109"/>
                                        </p:tgtEl>
                                      </p:cBhvr>
                                    </p:animEffect>
                                    <p:anim calcmode="lin" valueType="num">
                                      <p:cBhvr>
                                        <p:cTn id="254" dur="1000" fill="hold"/>
                                        <p:tgtEl>
                                          <p:spTgt spid="109"/>
                                        </p:tgtEl>
                                        <p:attrNameLst>
                                          <p:attrName>ppt_x</p:attrName>
                                        </p:attrNameLst>
                                      </p:cBhvr>
                                      <p:tavLst>
                                        <p:tav tm="0">
                                          <p:val>
                                            <p:strVal val="#ppt_x"/>
                                          </p:val>
                                        </p:tav>
                                        <p:tav tm="100000">
                                          <p:val>
                                            <p:strVal val="#ppt_x"/>
                                          </p:val>
                                        </p:tav>
                                      </p:tavLst>
                                    </p:anim>
                                    <p:anim calcmode="lin" valueType="num">
                                      <p:cBhvr>
                                        <p:cTn id="255" dur="1000" fill="hold"/>
                                        <p:tgtEl>
                                          <p:spTgt spid="109"/>
                                        </p:tgtEl>
                                        <p:attrNameLst>
                                          <p:attrName>ppt_y</p:attrName>
                                        </p:attrNameLst>
                                      </p:cBhvr>
                                      <p:tavLst>
                                        <p:tav tm="0">
                                          <p:val>
                                            <p:strVal val="#ppt_y+.1"/>
                                          </p:val>
                                        </p:tav>
                                        <p:tav tm="100000">
                                          <p:val>
                                            <p:strVal val="#ppt_y"/>
                                          </p:val>
                                        </p:tav>
                                      </p:tavLst>
                                    </p:anim>
                                  </p:childTnLst>
                                </p:cTn>
                              </p:par>
                              <p:par>
                                <p:cTn id="256" presetID="42"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fade">
                                      <p:cBhvr>
                                        <p:cTn id="258" dur="1000"/>
                                        <p:tgtEl>
                                          <p:spTgt spid="105"/>
                                        </p:tgtEl>
                                      </p:cBhvr>
                                    </p:animEffect>
                                    <p:anim calcmode="lin" valueType="num">
                                      <p:cBhvr>
                                        <p:cTn id="259" dur="1000" fill="hold"/>
                                        <p:tgtEl>
                                          <p:spTgt spid="105"/>
                                        </p:tgtEl>
                                        <p:attrNameLst>
                                          <p:attrName>ppt_x</p:attrName>
                                        </p:attrNameLst>
                                      </p:cBhvr>
                                      <p:tavLst>
                                        <p:tav tm="0">
                                          <p:val>
                                            <p:strVal val="#ppt_x"/>
                                          </p:val>
                                        </p:tav>
                                        <p:tav tm="100000">
                                          <p:val>
                                            <p:strVal val="#ppt_x"/>
                                          </p:val>
                                        </p:tav>
                                      </p:tavLst>
                                    </p:anim>
                                    <p:anim calcmode="lin" valueType="num">
                                      <p:cBhvr>
                                        <p:cTn id="260" dur="1000" fill="hold"/>
                                        <p:tgtEl>
                                          <p:spTgt spid="105"/>
                                        </p:tgtEl>
                                        <p:attrNameLst>
                                          <p:attrName>ppt_y</p:attrName>
                                        </p:attrNameLst>
                                      </p:cBhvr>
                                      <p:tavLst>
                                        <p:tav tm="0">
                                          <p:val>
                                            <p:strVal val="#ppt_y+.1"/>
                                          </p:val>
                                        </p:tav>
                                        <p:tav tm="100000">
                                          <p:val>
                                            <p:strVal val="#ppt_y"/>
                                          </p:val>
                                        </p:tav>
                                      </p:tavLst>
                                    </p:anim>
                                  </p:childTnLst>
                                </p:cTn>
                              </p:par>
                              <p:par>
                                <p:cTn id="261" presetID="42" presetClass="entr" presetSubtype="0" fill="hold" grpId="0" nodeType="withEffect">
                                  <p:stCondLst>
                                    <p:cond delay="0"/>
                                  </p:stCondLst>
                                  <p:childTnLst>
                                    <p:set>
                                      <p:cBhvr>
                                        <p:cTn id="262" dur="1" fill="hold">
                                          <p:stCondLst>
                                            <p:cond delay="0"/>
                                          </p:stCondLst>
                                        </p:cTn>
                                        <p:tgtEl>
                                          <p:spTgt spid="127"/>
                                        </p:tgtEl>
                                        <p:attrNameLst>
                                          <p:attrName>style.visibility</p:attrName>
                                        </p:attrNameLst>
                                      </p:cBhvr>
                                      <p:to>
                                        <p:strVal val="visible"/>
                                      </p:to>
                                    </p:set>
                                    <p:animEffect transition="in" filter="fade">
                                      <p:cBhvr>
                                        <p:cTn id="263" dur="1000"/>
                                        <p:tgtEl>
                                          <p:spTgt spid="127"/>
                                        </p:tgtEl>
                                      </p:cBhvr>
                                    </p:animEffect>
                                    <p:anim calcmode="lin" valueType="num">
                                      <p:cBhvr>
                                        <p:cTn id="264" dur="1000" fill="hold"/>
                                        <p:tgtEl>
                                          <p:spTgt spid="127"/>
                                        </p:tgtEl>
                                        <p:attrNameLst>
                                          <p:attrName>ppt_x</p:attrName>
                                        </p:attrNameLst>
                                      </p:cBhvr>
                                      <p:tavLst>
                                        <p:tav tm="0">
                                          <p:val>
                                            <p:strVal val="#ppt_x"/>
                                          </p:val>
                                        </p:tav>
                                        <p:tav tm="100000">
                                          <p:val>
                                            <p:strVal val="#ppt_x"/>
                                          </p:val>
                                        </p:tav>
                                      </p:tavLst>
                                    </p:anim>
                                    <p:anim calcmode="lin" valueType="num">
                                      <p:cBhvr>
                                        <p:cTn id="265" dur="1000" fill="hold"/>
                                        <p:tgtEl>
                                          <p:spTgt spid="127"/>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presetID="22" presetClass="entr" presetSubtype="4" fill="hold" nodeType="clickEffect">
                                  <p:stCondLst>
                                    <p:cond delay="0"/>
                                  </p:stCondLst>
                                  <p:childTnLst>
                                    <p:set>
                                      <p:cBhvr>
                                        <p:cTn id="269" dur="1" fill="hold">
                                          <p:stCondLst>
                                            <p:cond delay="0"/>
                                          </p:stCondLst>
                                        </p:cTn>
                                        <p:tgtEl>
                                          <p:spTgt spid="184"/>
                                        </p:tgtEl>
                                        <p:attrNameLst>
                                          <p:attrName>style.visibility</p:attrName>
                                        </p:attrNameLst>
                                      </p:cBhvr>
                                      <p:to>
                                        <p:strVal val="visible"/>
                                      </p:to>
                                    </p:set>
                                    <p:animEffect transition="in" filter="wipe(down)">
                                      <p:cBhvr>
                                        <p:cTn id="270" dur="500"/>
                                        <p:tgtEl>
                                          <p:spTgt spid="184"/>
                                        </p:tgtEl>
                                      </p:cBhvr>
                                    </p:animEffect>
                                  </p:childTnLst>
                                </p:cTn>
                              </p:par>
                              <p:par>
                                <p:cTn id="271" presetID="22" presetClass="entr" presetSubtype="4" fill="hold" nodeType="withEffect">
                                  <p:stCondLst>
                                    <p:cond delay="0"/>
                                  </p:stCondLst>
                                  <p:childTnLst>
                                    <p:set>
                                      <p:cBhvr>
                                        <p:cTn id="272" dur="1" fill="hold">
                                          <p:stCondLst>
                                            <p:cond delay="0"/>
                                          </p:stCondLst>
                                        </p:cTn>
                                        <p:tgtEl>
                                          <p:spTgt spid="182"/>
                                        </p:tgtEl>
                                        <p:attrNameLst>
                                          <p:attrName>style.visibility</p:attrName>
                                        </p:attrNameLst>
                                      </p:cBhvr>
                                      <p:to>
                                        <p:strVal val="visible"/>
                                      </p:to>
                                    </p:set>
                                    <p:animEffect transition="in" filter="wipe(down)">
                                      <p:cBhvr>
                                        <p:cTn id="273" dur="500"/>
                                        <p:tgtEl>
                                          <p:spTgt spid="182"/>
                                        </p:tgtEl>
                                      </p:cBhvr>
                                    </p:animEffect>
                                  </p:childTnLst>
                                </p:cTn>
                              </p:par>
                              <p:par>
                                <p:cTn id="274" presetID="22" presetClass="entr" presetSubtype="4" fill="hold" grpId="0" nodeType="withEffect">
                                  <p:stCondLst>
                                    <p:cond delay="0"/>
                                  </p:stCondLst>
                                  <p:childTnLst>
                                    <p:set>
                                      <p:cBhvr>
                                        <p:cTn id="275" dur="1" fill="hold">
                                          <p:stCondLst>
                                            <p:cond delay="0"/>
                                          </p:stCondLst>
                                        </p:cTn>
                                        <p:tgtEl>
                                          <p:spTgt spid="107"/>
                                        </p:tgtEl>
                                        <p:attrNameLst>
                                          <p:attrName>style.visibility</p:attrName>
                                        </p:attrNameLst>
                                      </p:cBhvr>
                                      <p:to>
                                        <p:strVal val="visible"/>
                                      </p:to>
                                    </p:set>
                                    <p:animEffect transition="in" filter="wipe(down)">
                                      <p:cBhvr>
                                        <p:cTn id="276" dur="500"/>
                                        <p:tgtEl>
                                          <p:spTgt spid="107"/>
                                        </p:tgtEl>
                                      </p:cBhvr>
                                    </p:animEffect>
                                  </p:childTnLst>
                                </p:cTn>
                              </p:par>
                              <p:par>
                                <p:cTn id="277" presetID="22" presetClass="entr" presetSubtype="4" fill="hold" grpId="0" nodeType="withEffect">
                                  <p:stCondLst>
                                    <p:cond delay="0"/>
                                  </p:stCondLst>
                                  <p:childTnLst>
                                    <p:set>
                                      <p:cBhvr>
                                        <p:cTn id="278" dur="1" fill="hold">
                                          <p:stCondLst>
                                            <p:cond delay="0"/>
                                          </p:stCondLst>
                                        </p:cTn>
                                        <p:tgtEl>
                                          <p:spTgt spid="45"/>
                                        </p:tgtEl>
                                        <p:attrNameLst>
                                          <p:attrName>style.visibility</p:attrName>
                                        </p:attrNameLst>
                                      </p:cBhvr>
                                      <p:to>
                                        <p:strVal val="visible"/>
                                      </p:to>
                                    </p:set>
                                    <p:animEffect transition="in" filter="wipe(down)">
                                      <p:cBhvr>
                                        <p:cTn id="279" dur="500"/>
                                        <p:tgtEl>
                                          <p:spTgt spid="45"/>
                                        </p:tgtEl>
                                      </p:cBhvr>
                                    </p:animEffect>
                                  </p:childTnLst>
                                </p:cTn>
                              </p:par>
                            </p:childTnLst>
                          </p:cTn>
                        </p:par>
                      </p:childTnLst>
                    </p:cTn>
                  </p:par>
                  <p:par>
                    <p:cTn id="280" fill="hold">
                      <p:stCondLst>
                        <p:cond delay="indefinite"/>
                      </p:stCondLst>
                      <p:childTnLst>
                        <p:par>
                          <p:cTn id="281" fill="hold">
                            <p:stCondLst>
                              <p:cond delay="0"/>
                            </p:stCondLst>
                            <p:childTnLst>
                              <p:par>
                                <p:cTn id="282" presetID="6" presetClass="entr" presetSubtype="16" fill="hold" nodeType="clickEffect">
                                  <p:stCondLst>
                                    <p:cond delay="0"/>
                                  </p:stCondLst>
                                  <p:childTnLst>
                                    <p:set>
                                      <p:cBhvr>
                                        <p:cTn id="283" dur="1" fill="hold">
                                          <p:stCondLst>
                                            <p:cond delay="0"/>
                                          </p:stCondLst>
                                        </p:cTn>
                                        <p:tgtEl>
                                          <p:spTgt spid="92"/>
                                        </p:tgtEl>
                                        <p:attrNameLst>
                                          <p:attrName>style.visibility</p:attrName>
                                        </p:attrNameLst>
                                      </p:cBhvr>
                                      <p:to>
                                        <p:strVal val="visible"/>
                                      </p:to>
                                    </p:set>
                                    <p:animEffect transition="in" filter="circle(in)">
                                      <p:cBhvr>
                                        <p:cTn id="284" dur="2000"/>
                                        <p:tgtEl>
                                          <p:spTgt spid="92"/>
                                        </p:tgtEl>
                                      </p:cBhvr>
                                    </p:animEffect>
                                  </p:childTnLst>
                                </p:cTn>
                              </p:par>
                            </p:childTnLst>
                          </p:cTn>
                        </p:par>
                      </p:childTnLst>
                    </p:cTn>
                  </p:par>
                  <p:par>
                    <p:cTn id="285" fill="hold">
                      <p:stCondLst>
                        <p:cond delay="indefinite"/>
                      </p:stCondLst>
                      <p:childTnLst>
                        <p:par>
                          <p:cTn id="286" fill="hold">
                            <p:stCondLst>
                              <p:cond delay="0"/>
                            </p:stCondLst>
                            <p:childTnLst>
                              <p:par>
                                <p:cTn id="287" presetID="42" presetClass="entr" presetSubtype="0" fill="hold" nodeType="clickEffect">
                                  <p:stCondLst>
                                    <p:cond delay="0"/>
                                  </p:stCondLst>
                                  <p:childTnLst>
                                    <p:set>
                                      <p:cBhvr>
                                        <p:cTn id="288" dur="1" fill="hold">
                                          <p:stCondLst>
                                            <p:cond delay="0"/>
                                          </p:stCondLst>
                                        </p:cTn>
                                        <p:tgtEl>
                                          <p:spTgt spid="180"/>
                                        </p:tgtEl>
                                        <p:attrNameLst>
                                          <p:attrName>style.visibility</p:attrName>
                                        </p:attrNameLst>
                                      </p:cBhvr>
                                      <p:to>
                                        <p:strVal val="visible"/>
                                      </p:to>
                                    </p:set>
                                    <p:animEffect transition="in" filter="fade">
                                      <p:cBhvr>
                                        <p:cTn id="289" dur="1000"/>
                                        <p:tgtEl>
                                          <p:spTgt spid="180"/>
                                        </p:tgtEl>
                                      </p:cBhvr>
                                    </p:animEffect>
                                    <p:anim calcmode="lin" valueType="num">
                                      <p:cBhvr>
                                        <p:cTn id="290" dur="1000" fill="hold"/>
                                        <p:tgtEl>
                                          <p:spTgt spid="180"/>
                                        </p:tgtEl>
                                        <p:attrNameLst>
                                          <p:attrName>ppt_x</p:attrName>
                                        </p:attrNameLst>
                                      </p:cBhvr>
                                      <p:tavLst>
                                        <p:tav tm="0">
                                          <p:val>
                                            <p:strVal val="#ppt_x"/>
                                          </p:val>
                                        </p:tav>
                                        <p:tav tm="100000">
                                          <p:val>
                                            <p:strVal val="#ppt_x"/>
                                          </p:val>
                                        </p:tav>
                                      </p:tavLst>
                                    </p:anim>
                                    <p:anim calcmode="lin" valueType="num">
                                      <p:cBhvr>
                                        <p:cTn id="291" dur="1000" fill="hold"/>
                                        <p:tgtEl>
                                          <p:spTgt spid="180"/>
                                        </p:tgtEl>
                                        <p:attrNameLst>
                                          <p:attrName>ppt_y</p:attrName>
                                        </p:attrNameLst>
                                      </p:cBhvr>
                                      <p:tavLst>
                                        <p:tav tm="0">
                                          <p:val>
                                            <p:strVal val="#ppt_y+.1"/>
                                          </p:val>
                                        </p:tav>
                                        <p:tav tm="100000">
                                          <p:val>
                                            <p:strVal val="#ppt_y"/>
                                          </p:val>
                                        </p:tav>
                                      </p:tavLst>
                                    </p:anim>
                                  </p:childTnLst>
                                </p:cTn>
                              </p:par>
                              <p:par>
                                <p:cTn id="292" presetID="42" presetClass="entr" presetSubtype="0" fill="hold" nodeType="withEffect">
                                  <p:stCondLst>
                                    <p:cond delay="0"/>
                                  </p:stCondLst>
                                  <p:childTnLst>
                                    <p:set>
                                      <p:cBhvr>
                                        <p:cTn id="293" dur="1" fill="hold">
                                          <p:stCondLst>
                                            <p:cond delay="0"/>
                                          </p:stCondLst>
                                        </p:cTn>
                                        <p:tgtEl>
                                          <p:spTgt spid="176"/>
                                        </p:tgtEl>
                                        <p:attrNameLst>
                                          <p:attrName>style.visibility</p:attrName>
                                        </p:attrNameLst>
                                      </p:cBhvr>
                                      <p:to>
                                        <p:strVal val="visible"/>
                                      </p:to>
                                    </p:set>
                                    <p:animEffect transition="in" filter="fade">
                                      <p:cBhvr>
                                        <p:cTn id="294" dur="1000"/>
                                        <p:tgtEl>
                                          <p:spTgt spid="176"/>
                                        </p:tgtEl>
                                      </p:cBhvr>
                                    </p:animEffect>
                                    <p:anim calcmode="lin" valueType="num">
                                      <p:cBhvr>
                                        <p:cTn id="295" dur="1000" fill="hold"/>
                                        <p:tgtEl>
                                          <p:spTgt spid="176"/>
                                        </p:tgtEl>
                                        <p:attrNameLst>
                                          <p:attrName>ppt_x</p:attrName>
                                        </p:attrNameLst>
                                      </p:cBhvr>
                                      <p:tavLst>
                                        <p:tav tm="0">
                                          <p:val>
                                            <p:strVal val="#ppt_x"/>
                                          </p:val>
                                        </p:tav>
                                        <p:tav tm="100000">
                                          <p:val>
                                            <p:strVal val="#ppt_x"/>
                                          </p:val>
                                        </p:tav>
                                      </p:tavLst>
                                    </p:anim>
                                    <p:anim calcmode="lin" valueType="num">
                                      <p:cBhvr>
                                        <p:cTn id="296" dur="1000" fill="hold"/>
                                        <p:tgtEl>
                                          <p:spTgt spid="176"/>
                                        </p:tgtEl>
                                        <p:attrNameLst>
                                          <p:attrName>ppt_y</p:attrName>
                                        </p:attrNameLst>
                                      </p:cBhvr>
                                      <p:tavLst>
                                        <p:tav tm="0">
                                          <p:val>
                                            <p:strVal val="#ppt_y+.1"/>
                                          </p:val>
                                        </p:tav>
                                        <p:tav tm="100000">
                                          <p:val>
                                            <p:strVal val="#ppt_y"/>
                                          </p:val>
                                        </p:tav>
                                      </p:tavLst>
                                    </p:anim>
                                  </p:childTnLst>
                                </p:cTn>
                              </p:par>
                              <p:par>
                                <p:cTn id="297" presetID="42" presetClass="entr" presetSubtype="0" fill="hold" grpId="0" nodeType="withEffect">
                                  <p:stCondLst>
                                    <p:cond delay="0"/>
                                  </p:stCondLst>
                                  <p:childTnLst>
                                    <p:set>
                                      <p:cBhvr>
                                        <p:cTn id="298" dur="1" fill="hold">
                                          <p:stCondLst>
                                            <p:cond delay="0"/>
                                          </p:stCondLst>
                                        </p:cTn>
                                        <p:tgtEl>
                                          <p:spTgt spid="172"/>
                                        </p:tgtEl>
                                        <p:attrNameLst>
                                          <p:attrName>style.visibility</p:attrName>
                                        </p:attrNameLst>
                                      </p:cBhvr>
                                      <p:to>
                                        <p:strVal val="visible"/>
                                      </p:to>
                                    </p:set>
                                    <p:animEffect transition="in" filter="fade">
                                      <p:cBhvr>
                                        <p:cTn id="299" dur="1000"/>
                                        <p:tgtEl>
                                          <p:spTgt spid="172"/>
                                        </p:tgtEl>
                                      </p:cBhvr>
                                    </p:animEffect>
                                    <p:anim calcmode="lin" valueType="num">
                                      <p:cBhvr>
                                        <p:cTn id="300" dur="1000" fill="hold"/>
                                        <p:tgtEl>
                                          <p:spTgt spid="172"/>
                                        </p:tgtEl>
                                        <p:attrNameLst>
                                          <p:attrName>ppt_x</p:attrName>
                                        </p:attrNameLst>
                                      </p:cBhvr>
                                      <p:tavLst>
                                        <p:tav tm="0">
                                          <p:val>
                                            <p:strVal val="#ppt_x"/>
                                          </p:val>
                                        </p:tav>
                                        <p:tav tm="100000">
                                          <p:val>
                                            <p:strVal val="#ppt_x"/>
                                          </p:val>
                                        </p:tav>
                                      </p:tavLst>
                                    </p:anim>
                                    <p:anim calcmode="lin" valueType="num">
                                      <p:cBhvr>
                                        <p:cTn id="301" dur="1000" fill="hold"/>
                                        <p:tgtEl>
                                          <p:spTgt spid="172"/>
                                        </p:tgtEl>
                                        <p:attrNameLst>
                                          <p:attrName>ppt_y</p:attrName>
                                        </p:attrNameLst>
                                      </p:cBhvr>
                                      <p:tavLst>
                                        <p:tav tm="0">
                                          <p:val>
                                            <p:strVal val="#ppt_y+.1"/>
                                          </p:val>
                                        </p:tav>
                                        <p:tav tm="100000">
                                          <p:val>
                                            <p:strVal val="#ppt_y"/>
                                          </p:val>
                                        </p:tav>
                                      </p:tavLst>
                                    </p:anim>
                                  </p:childTnLst>
                                </p:cTn>
                              </p:par>
                              <p:par>
                                <p:cTn id="302" presetID="42" presetClass="entr" presetSubtype="0" fill="hold" grpId="0" nodeType="withEffect">
                                  <p:stCondLst>
                                    <p:cond delay="0"/>
                                  </p:stCondLst>
                                  <p:childTnLst>
                                    <p:set>
                                      <p:cBhvr>
                                        <p:cTn id="303" dur="1" fill="hold">
                                          <p:stCondLst>
                                            <p:cond delay="0"/>
                                          </p:stCondLst>
                                        </p:cTn>
                                        <p:tgtEl>
                                          <p:spTgt spid="159"/>
                                        </p:tgtEl>
                                        <p:attrNameLst>
                                          <p:attrName>style.visibility</p:attrName>
                                        </p:attrNameLst>
                                      </p:cBhvr>
                                      <p:to>
                                        <p:strVal val="visible"/>
                                      </p:to>
                                    </p:set>
                                    <p:animEffect transition="in" filter="fade">
                                      <p:cBhvr>
                                        <p:cTn id="304" dur="1000"/>
                                        <p:tgtEl>
                                          <p:spTgt spid="159"/>
                                        </p:tgtEl>
                                      </p:cBhvr>
                                    </p:animEffect>
                                    <p:anim calcmode="lin" valueType="num">
                                      <p:cBhvr>
                                        <p:cTn id="305" dur="1000" fill="hold"/>
                                        <p:tgtEl>
                                          <p:spTgt spid="159"/>
                                        </p:tgtEl>
                                        <p:attrNameLst>
                                          <p:attrName>ppt_x</p:attrName>
                                        </p:attrNameLst>
                                      </p:cBhvr>
                                      <p:tavLst>
                                        <p:tav tm="0">
                                          <p:val>
                                            <p:strVal val="#ppt_x"/>
                                          </p:val>
                                        </p:tav>
                                        <p:tav tm="100000">
                                          <p:val>
                                            <p:strVal val="#ppt_x"/>
                                          </p:val>
                                        </p:tav>
                                      </p:tavLst>
                                    </p:anim>
                                    <p:anim calcmode="lin" valueType="num">
                                      <p:cBhvr>
                                        <p:cTn id="306" dur="1000" fill="hold"/>
                                        <p:tgtEl>
                                          <p:spTgt spid="159"/>
                                        </p:tgtEl>
                                        <p:attrNameLst>
                                          <p:attrName>ppt_y</p:attrName>
                                        </p:attrNameLst>
                                      </p:cBhvr>
                                      <p:tavLst>
                                        <p:tav tm="0">
                                          <p:val>
                                            <p:strVal val="#ppt_y+.1"/>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2" presetClass="entr" presetSubtype="4" fill="hold" nodeType="clickEffect">
                                  <p:stCondLst>
                                    <p:cond delay="0"/>
                                  </p:stCondLst>
                                  <p:childTnLst>
                                    <p:set>
                                      <p:cBhvr>
                                        <p:cTn id="310" dur="1" fill="hold">
                                          <p:stCondLst>
                                            <p:cond delay="0"/>
                                          </p:stCondLst>
                                        </p:cTn>
                                        <p:tgtEl>
                                          <p:spTgt spid="93"/>
                                        </p:tgtEl>
                                        <p:attrNameLst>
                                          <p:attrName>style.visibility</p:attrName>
                                        </p:attrNameLst>
                                      </p:cBhvr>
                                      <p:to>
                                        <p:strVal val="visible"/>
                                      </p:to>
                                    </p:set>
                                    <p:animEffect transition="in" filter="wipe(down)">
                                      <p:cBhvr>
                                        <p:cTn id="311" dur="500"/>
                                        <p:tgtEl>
                                          <p:spTgt spid="93"/>
                                        </p:tgtEl>
                                      </p:cBhvr>
                                    </p:animEffect>
                                  </p:childTnLst>
                                </p:cTn>
                              </p:par>
                              <p:par>
                                <p:cTn id="312" presetID="22" presetClass="entr" presetSubtype="4" fill="hold" nodeType="withEffect">
                                  <p:stCondLst>
                                    <p:cond delay="0"/>
                                  </p:stCondLst>
                                  <p:childTnLst>
                                    <p:set>
                                      <p:cBhvr>
                                        <p:cTn id="313" dur="1" fill="hold">
                                          <p:stCondLst>
                                            <p:cond delay="0"/>
                                          </p:stCondLst>
                                        </p:cTn>
                                        <p:tgtEl>
                                          <p:spTgt spid="83"/>
                                        </p:tgtEl>
                                        <p:attrNameLst>
                                          <p:attrName>style.visibility</p:attrName>
                                        </p:attrNameLst>
                                      </p:cBhvr>
                                      <p:to>
                                        <p:strVal val="visible"/>
                                      </p:to>
                                    </p:set>
                                    <p:animEffect transition="in" filter="wipe(down)">
                                      <p:cBhvr>
                                        <p:cTn id="314" dur="500"/>
                                        <p:tgtEl>
                                          <p:spTgt spid="83"/>
                                        </p:tgtEl>
                                      </p:cBhvr>
                                    </p:animEffect>
                                  </p:childTnLst>
                                </p:cTn>
                              </p:par>
                            </p:childTnLst>
                          </p:cTn>
                        </p:par>
                      </p:childTnLst>
                    </p:cTn>
                  </p:par>
                  <p:par>
                    <p:cTn id="315" fill="hold">
                      <p:stCondLst>
                        <p:cond delay="indefinite"/>
                      </p:stCondLst>
                      <p:childTnLst>
                        <p:par>
                          <p:cTn id="316" fill="hold">
                            <p:stCondLst>
                              <p:cond delay="0"/>
                            </p:stCondLst>
                            <p:childTnLst>
                              <p:par>
                                <p:cTn id="317" presetID="26" presetClass="entr" presetSubtype="0" fill="hold" grpId="0" nodeType="clickEffect">
                                  <p:stCondLst>
                                    <p:cond delay="0"/>
                                  </p:stCondLst>
                                  <p:childTnLst>
                                    <p:set>
                                      <p:cBhvr>
                                        <p:cTn id="318" dur="1" fill="hold">
                                          <p:stCondLst>
                                            <p:cond delay="0"/>
                                          </p:stCondLst>
                                        </p:cTn>
                                        <p:tgtEl>
                                          <p:spTgt spid="152"/>
                                        </p:tgtEl>
                                        <p:attrNameLst>
                                          <p:attrName>style.visibility</p:attrName>
                                        </p:attrNameLst>
                                      </p:cBhvr>
                                      <p:to>
                                        <p:strVal val="visible"/>
                                      </p:to>
                                    </p:set>
                                    <p:animEffect transition="in" filter="wipe(down)">
                                      <p:cBhvr>
                                        <p:cTn id="319" dur="580">
                                          <p:stCondLst>
                                            <p:cond delay="0"/>
                                          </p:stCondLst>
                                        </p:cTn>
                                        <p:tgtEl>
                                          <p:spTgt spid="152"/>
                                        </p:tgtEl>
                                      </p:cBhvr>
                                    </p:animEffect>
                                    <p:anim calcmode="lin" valueType="num">
                                      <p:cBhvr>
                                        <p:cTn id="320" dur="1822" tmFilter="0,0; 0.14,0.36; 0.43,0.73; 0.71,0.91; 1.0,1.0">
                                          <p:stCondLst>
                                            <p:cond delay="0"/>
                                          </p:stCondLst>
                                        </p:cTn>
                                        <p:tgtEl>
                                          <p:spTgt spid="152"/>
                                        </p:tgtEl>
                                        <p:attrNameLst>
                                          <p:attrName>ppt_x</p:attrName>
                                        </p:attrNameLst>
                                      </p:cBhvr>
                                      <p:tavLst>
                                        <p:tav tm="0">
                                          <p:val>
                                            <p:strVal val="#ppt_x-0.25"/>
                                          </p:val>
                                        </p:tav>
                                        <p:tav tm="100000">
                                          <p:val>
                                            <p:strVal val="#ppt_x"/>
                                          </p:val>
                                        </p:tav>
                                      </p:tavLst>
                                    </p:anim>
                                    <p:anim calcmode="lin" valueType="num">
                                      <p:cBhvr>
                                        <p:cTn id="321" dur="664" tmFilter="0.0,0.0; 0.25,0.07; 0.50,0.2; 0.75,0.467; 1.0,1.0">
                                          <p:stCondLst>
                                            <p:cond delay="0"/>
                                          </p:stCondLst>
                                        </p:cTn>
                                        <p:tgtEl>
                                          <p:spTgt spid="152"/>
                                        </p:tgtEl>
                                        <p:attrNameLst>
                                          <p:attrName>ppt_y</p:attrName>
                                        </p:attrNameLst>
                                      </p:cBhvr>
                                      <p:tavLst>
                                        <p:tav tm="0" fmla="#ppt_y-sin(pi*$)/3">
                                          <p:val>
                                            <p:fltVal val="0.5"/>
                                          </p:val>
                                        </p:tav>
                                        <p:tav tm="100000">
                                          <p:val>
                                            <p:fltVal val="1"/>
                                          </p:val>
                                        </p:tav>
                                      </p:tavLst>
                                    </p:anim>
                                    <p:anim calcmode="lin" valueType="num">
                                      <p:cBhvr>
                                        <p:cTn id="322" dur="664" tmFilter="0, 0; 0.125,0.2665; 0.25,0.4; 0.375,0.465; 0.5,0.5;  0.625,0.535; 0.75,0.6; 0.875,0.7335; 1,1">
                                          <p:stCondLst>
                                            <p:cond delay="664"/>
                                          </p:stCondLst>
                                        </p:cTn>
                                        <p:tgtEl>
                                          <p:spTgt spid="152"/>
                                        </p:tgtEl>
                                        <p:attrNameLst>
                                          <p:attrName>ppt_y</p:attrName>
                                        </p:attrNameLst>
                                      </p:cBhvr>
                                      <p:tavLst>
                                        <p:tav tm="0" fmla="#ppt_y-sin(pi*$)/9">
                                          <p:val>
                                            <p:fltVal val="0"/>
                                          </p:val>
                                        </p:tav>
                                        <p:tav tm="100000">
                                          <p:val>
                                            <p:fltVal val="1"/>
                                          </p:val>
                                        </p:tav>
                                      </p:tavLst>
                                    </p:anim>
                                    <p:anim calcmode="lin" valueType="num">
                                      <p:cBhvr>
                                        <p:cTn id="323" dur="332" tmFilter="0, 0; 0.125,0.2665; 0.25,0.4; 0.375,0.465; 0.5,0.5;  0.625,0.535; 0.75,0.6; 0.875,0.7335; 1,1">
                                          <p:stCondLst>
                                            <p:cond delay="1324"/>
                                          </p:stCondLst>
                                        </p:cTn>
                                        <p:tgtEl>
                                          <p:spTgt spid="152"/>
                                        </p:tgtEl>
                                        <p:attrNameLst>
                                          <p:attrName>ppt_y</p:attrName>
                                        </p:attrNameLst>
                                      </p:cBhvr>
                                      <p:tavLst>
                                        <p:tav tm="0" fmla="#ppt_y-sin(pi*$)/27">
                                          <p:val>
                                            <p:fltVal val="0"/>
                                          </p:val>
                                        </p:tav>
                                        <p:tav tm="100000">
                                          <p:val>
                                            <p:fltVal val="1"/>
                                          </p:val>
                                        </p:tav>
                                      </p:tavLst>
                                    </p:anim>
                                    <p:anim calcmode="lin" valueType="num">
                                      <p:cBhvr>
                                        <p:cTn id="324" dur="164" tmFilter="0, 0; 0.125,0.2665; 0.25,0.4; 0.375,0.465; 0.5,0.5;  0.625,0.535; 0.75,0.6; 0.875,0.7335; 1,1">
                                          <p:stCondLst>
                                            <p:cond delay="1656"/>
                                          </p:stCondLst>
                                        </p:cTn>
                                        <p:tgtEl>
                                          <p:spTgt spid="152"/>
                                        </p:tgtEl>
                                        <p:attrNameLst>
                                          <p:attrName>ppt_y</p:attrName>
                                        </p:attrNameLst>
                                      </p:cBhvr>
                                      <p:tavLst>
                                        <p:tav tm="0" fmla="#ppt_y-sin(pi*$)/81">
                                          <p:val>
                                            <p:fltVal val="0"/>
                                          </p:val>
                                        </p:tav>
                                        <p:tav tm="100000">
                                          <p:val>
                                            <p:fltVal val="1"/>
                                          </p:val>
                                        </p:tav>
                                      </p:tavLst>
                                    </p:anim>
                                    <p:animScale>
                                      <p:cBhvr>
                                        <p:cTn id="325" dur="26">
                                          <p:stCondLst>
                                            <p:cond delay="650"/>
                                          </p:stCondLst>
                                        </p:cTn>
                                        <p:tgtEl>
                                          <p:spTgt spid="152"/>
                                        </p:tgtEl>
                                      </p:cBhvr>
                                      <p:to x="100000" y="60000"/>
                                    </p:animScale>
                                    <p:animScale>
                                      <p:cBhvr>
                                        <p:cTn id="326" dur="166" decel="50000">
                                          <p:stCondLst>
                                            <p:cond delay="676"/>
                                          </p:stCondLst>
                                        </p:cTn>
                                        <p:tgtEl>
                                          <p:spTgt spid="152"/>
                                        </p:tgtEl>
                                      </p:cBhvr>
                                      <p:to x="100000" y="100000"/>
                                    </p:animScale>
                                    <p:animScale>
                                      <p:cBhvr>
                                        <p:cTn id="327" dur="26">
                                          <p:stCondLst>
                                            <p:cond delay="1312"/>
                                          </p:stCondLst>
                                        </p:cTn>
                                        <p:tgtEl>
                                          <p:spTgt spid="152"/>
                                        </p:tgtEl>
                                      </p:cBhvr>
                                      <p:to x="100000" y="80000"/>
                                    </p:animScale>
                                    <p:animScale>
                                      <p:cBhvr>
                                        <p:cTn id="328" dur="166" decel="50000">
                                          <p:stCondLst>
                                            <p:cond delay="1338"/>
                                          </p:stCondLst>
                                        </p:cTn>
                                        <p:tgtEl>
                                          <p:spTgt spid="152"/>
                                        </p:tgtEl>
                                      </p:cBhvr>
                                      <p:to x="100000" y="100000"/>
                                    </p:animScale>
                                    <p:animScale>
                                      <p:cBhvr>
                                        <p:cTn id="329" dur="26">
                                          <p:stCondLst>
                                            <p:cond delay="1642"/>
                                          </p:stCondLst>
                                        </p:cTn>
                                        <p:tgtEl>
                                          <p:spTgt spid="152"/>
                                        </p:tgtEl>
                                      </p:cBhvr>
                                      <p:to x="100000" y="90000"/>
                                    </p:animScale>
                                    <p:animScale>
                                      <p:cBhvr>
                                        <p:cTn id="330" dur="166" decel="50000">
                                          <p:stCondLst>
                                            <p:cond delay="1668"/>
                                          </p:stCondLst>
                                        </p:cTn>
                                        <p:tgtEl>
                                          <p:spTgt spid="152"/>
                                        </p:tgtEl>
                                      </p:cBhvr>
                                      <p:to x="100000" y="100000"/>
                                    </p:animScale>
                                    <p:animScale>
                                      <p:cBhvr>
                                        <p:cTn id="331" dur="26">
                                          <p:stCondLst>
                                            <p:cond delay="1808"/>
                                          </p:stCondLst>
                                        </p:cTn>
                                        <p:tgtEl>
                                          <p:spTgt spid="152"/>
                                        </p:tgtEl>
                                      </p:cBhvr>
                                      <p:to x="100000" y="95000"/>
                                    </p:animScale>
                                    <p:animScale>
                                      <p:cBhvr>
                                        <p:cTn id="332" dur="166" decel="50000">
                                          <p:stCondLst>
                                            <p:cond delay="1834"/>
                                          </p:stCondLst>
                                        </p:cTn>
                                        <p:tgtEl>
                                          <p:spTgt spid="152"/>
                                        </p:tgtEl>
                                      </p:cBhvr>
                                      <p:to x="100000" y="100000"/>
                                    </p:animScale>
                                  </p:childTnLst>
                                </p:cTn>
                              </p:par>
                              <p:par>
                                <p:cTn id="333" presetID="26" presetClass="entr" presetSubtype="0" fill="hold" grpId="0" nodeType="withEffect">
                                  <p:stCondLst>
                                    <p:cond delay="0"/>
                                  </p:stCondLst>
                                  <p:childTnLst>
                                    <p:set>
                                      <p:cBhvr>
                                        <p:cTn id="334" dur="1" fill="hold">
                                          <p:stCondLst>
                                            <p:cond delay="0"/>
                                          </p:stCondLst>
                                        </p:cTn>
                                        <p:tgtEl>
                                          <p:spTgt spid="151"/>
                                        </p:tgtEl>
                                        <p:attrNameLst>
                                          <p:attrName>style.visibility</p:attrName>
                                        </p:attrNameLst>
                                      </p:cBhvr>
                                      <p:to>
                                        <p:strVal val="visible"/>
                                      </p:to>
                                    </p:set>
                                    <p:animEffect transition="in" filter="wipe(down)">
                                      <p:cBhvr>
                                        <p:cTn id="335" dur="580">
                                          <p:stCondLst>
                                            <p:cond delay="0"/>
                                          </p:stCondLst>
                                        </p:cTn>
                                        <p:tgtEl>
                                          <p:spTgt spid="151"/>
                                        </p:tgtEl>
                                      </p:cBhvr>
                                    </p:animEffect>
                                    <p:anim calcmode="lin" valueType="num">
                                      <p:cBhvr>
                                        <p:cTn id="336" dur="1822" tmFilter="0,0; 0.14,0.36; 0.43,0.73; 0.71,0.91; 1.0,1.0">
                                          <p:stCondLst>
                                            <p:cond delay="0"/>
                                          </p:stCondLst>
                                        </p:cTn>
                                        <p:tgtEl>
                                          <p:spTgt spid="151"/>
                                        </p:tgtEl>
                                        <p:attrNameLst>
                                          <p:attrName>ppt_x</p:attrName>
                                        </p:attrNameLst>
                                      </p:cBhvr>
                                      <p:tavLst>
                                        <p:tav tm="0">
                                          <p:val>
                                            <p:strVal val="#ppt_x-0.25"/>
                                          </p:val>
                                        </p:tav>
                                        <p:tav tm="100000">
                                          <p:val>
                                            <p:strVal val="#ppt_x"/>
                                          </p:val>
                                        </p:tav>
                                      </p:tavLst>
                                    </p:anim>
                                    <p:anim calcmode="lin" valueType="num">
                                      <p:cBhvr>
                                        <p:cTn id="337" dur="664" tmFilter="0.0,0.0; 0.25,0.07; 0.50,0.2; 0.75,0.467; 1.0,1.0">
                                          <p:stCondLst>
                                            <p:cond delay="0"/>
                                          </p:stCondLst>
                                        </p:cTn>
                                        <p:tgtEl>
                                          <p:spTgt spid="151"/>
                                        </p:tgtEl>
                                        <p:attrNameLst>
                                          <p:attrName>ppt_y</p:attrName>
                                        </p:attrNameLst>
                                      </p:cBhvr>
                                      <p:tavLst>
                                        <p:tav tm="0" fmla="#ppt_y-sin(pi*$)/3">
                                          <p:val>
                                            <p:fltVal val="0.5"/>
                                          </p:val>
                                        </p:tav>
                                        <p:tav tm="100000">
                                          <p:val>
                                            <p:fltVal val="1"/>
                                          </p:val>
                                        </p:tav>
                                      </p:tavLst>
                                    </p:anim>
                                    <p:anim calcmode="lin" valueType="num">
                                      <p:cBhvr>
                                        <p:cTn id="338" dur="664" tmFilter="0, 0; 0.125,0.2665; 0.25,0.4; 0.375,0.465; 0.5,0.5;  0.625,0.535; 0.75,0.6; 0.875,0.7335; 1,1">
                                          <p:stCondLst>
                                            <p:cond delay="664"/>
                                          </p:stCondLst>
                                        </p:cTn>
                                        <p:tgtEl>
                                          <p:spTgt spid="151"/>
                                        </p:tgtEl>
                                        <p:attrNameLst>
                                          <p:attrName>ppt_y</p:attrName>
                                        </p:attrNameLst>
                                      </p:cBhvr>
                                      <p:tavLst>
                                        <p:tav tm="0" fmla="#ppt_y-sin(pi*$)/9">
                                          <p:val>
                                            <p:fltVal val="0"/>
                                          </p:val>
                                        </p:tav>
                                        <p:tav tm="100000">
                                          <p:val>
                                            <p:fltVal val="1"/>
                                          </p:val>
                                        </p:tav>
                                      </p:tavLst>
                                    </p:anim>
                                    <p:anim calcmode="lin" valueType="num">
                                      <p:cBhvr>
                                        <p:cTn id="339" dur="332" tmFilter="0, 0; 0.125,0.2665; 0.25,0.4; 0.375,0.465; 0.5,0.5;  0.625,0.535; 0.75,0.6; 0.875,0.7335; 1,1">
                                          <p:stCondLst>
                                            <p:cond delay="1324"/>
                                          </p:stCondLst>
                                        </p:cTn>
                                        <p:tgtEl>
                                          <p:spTgt spid="151"/>
                                        </p:tgtEl>
                                        <p:attrNameLst>
                                          <p:attrName>ppt_y</p:attrName>
                                        </p:attrNameLst>
                                      </p:cBhvr>
                                      <p:tavLst>
                                        <p:tav tm="0" fmla="#ppt_y-sin(pi*$)/27">
                                          <p:val>
                                            <p:fltVal val="0"/>
                                          </p:val>
                                        </p:tav>
                                        <p:tav tm="100000">
                                          <p:val>
                                            <p:fltVal val="1"/>
                                          </p:val>
                                        </p:tav>
                                      </p:tavLst>
                                    </p:anim>
                                    <p:anim calcmode="lin" valueType="num">
                                      <p:cBhvr>
                                        <p:cTn id="340" dur="164" tmFilter="0, 0; 0.125,0.2665; 0.25,0.4; 0.375,0.465; 0.5,0.5;  0.625,0.535; 0.75,0.6; 0.875,0.7335; 1,1">
                                          <p:stCondLst>
                                            <p:cond delay="1656"/>
                                          </p:stCondLst>
                                        </p:cTn>
                                        <p:tgtEl>
                                          <p:spTgt spid="151"/>
                                        </p:tgtEl>
                                        <p:attrNameLst>
                                          <p:attrName>ppt_y</p:attrName>
                                        </p:attrNameLst>
                                      </p:cBhvr>
                                      <p:tavLst>
                                        <p:tav tm="0" fmla="#ppt_y-sin(pi*$)/81">
                                          <p:val>
                                            <p:fltVal val="0"/>
                                          </p:val>
                                        </p:tav>
                                        <p:tav tm="100000">
                                          <p:val>
                                            <p:fltVal val="1"/>
                                          </p:val>
                                        </p:tav>
                                      </p:tavLst>
                                    </p:anim>
                                    <p:animScale>
                                      <p:cBhvr>
                                        <p:cTn id="341" dur="26">
                                          <p:stCondLst>
                                            <p:cond delay="650"/>
                                          </p:stCondLst>
                                        </p:cTn>
                                        <p:tgtEl>
                                          <p:spTgt spid="151"/>
                                        </p:tgtEl>
                                      </p:cBhvr>
                                      <p:to x="100000" y="60000"/>
                                    </p:animScale>
                                    <p:animScale>
                                      <p:cBhvr>
                                        <p:cTn id="342" dur="166" decel="50000">
                                          <p:stCondLst>
                                            <p:cond delay="676"/>
                                          </p:stCondLst>
                                        </p:cTn>
                                        <p:tgtEl>
                                          <p:spTgt spid="151"/>
                                        </p:tgtEl>
                                      </p:cBhvr>
                                      <p:to x="100000" y="100000"/>
                                    </p:animScale>
                                    <p:animScale>
                                      <p:cBhvr>
                                        <p:cTn id="343" dur="26">
                                          <p:stCondLst>
                                            <p:cond delay="1312"/>
                                          </p:stCondLst>
                                        </p:cTn>
                                        <p:tgtEl>
                                          <p:spTgt spid="151"/>
                                        </p:tgtEl>
                                      </p:cBhvr>
                                      <p:to x="100000" y="80000"/>
                                    </p:animScale>
                                    <p:animScale>
                                      <p:cBhvr>
                                        <p:cTn id="344" dur="166" decel="50000">
                                          <p:stCondLst>
                                            <p:cond delay="1338"/>
                                          </p:stCondLst>
                                        </p:cTn>
                                        <p:tgtEl>
                                          <p:spTgt spid="151"/>
                                        </p:tgtEl>
                                      </p:cBhvr>
                                      <p:to x="100000" y="100000"/>
                                    </p:animScale>
                                    <p:animScale>
                                      <p:cBhvr>
                                        <p:cTn id="345" dur="26">
                                          <p:stCondLst>
                                            <p:cond delay="1642"/>
                                          </p:stCondLst>
                                        </p:cTn>
                                        <p:tgtEl>
                                          <p:spTgt spid="151"/>
                                        </p:tgtEl>
                                      </p:cBhvr>
                                      <p:to x="100000" y="90000"/>
                                    </p:animScale>
                                    <p:animScale>
                                      <p:cBhvr>
                                        <p:cTn id="346" dur="166" decel="50000">
                                          <p:stCondLst>
                                            <p:cond delay="1668"/>
                                          </p:stCondLst>
                                        </p:cTn>
                                        <p:tgtEl>
                                          <p:spTgt spid="151"/>
                                        </p:tgtEl>
                                      </p:cBhvr>
                                      <p:to x="100000" y="100000"/>
                                    </p:animScale>
                                    <p:animScale>
                                      <p:cBhvr>
                                        <p:cTn id="347" dur="26">
                                          <p:stCondLst>
                                            <p:cond delay="1808"/>
                                          </p:stCondLst>
                                        </p:cTn>
                                        <p:tgtEl>
                                          <p:spTgt spid="151"/>
                                        </p:tgtEl>
                                      </p:cBhvr>
                                      <p:to x="100000" y="95000"/>
                                    </p:animScale>
                                    <p:animScale>
                                      <p:cBhvr>
                                        <p:cTn id="348" dur="166" decel="50000">
                                          <p:stCondLst>
                                            <p:cond delay="1834"/>
                                          </p:stCondLst>
                                        </p:cTn>
                                        <p:tgtEl>
                                          <p:spTgt spid="151"/>
                                        </p:tgtEl>
                                      </p:cBhvr>
                                      <p:to x="100000" y="100000"/>
                                    </p:animScale>
                                  </p:childTnLst>
                                </p:cTn>
                              </p:par>
                            </p:childTnLst>
                          </p:cTn>
                        </p:par>
                      </p:childTnLst>
                    </p:cTn>
                  </p:par>
                  <p:par>
                    <p:cTn id="349" fill="hold">
                      <p:stCondLst>
                        <p:cond delay="indefinite"/>
                      </p:stCondLst>
                      <p:childTnLst>
                        <p:par>
                          <p:cTn id="350" fill="hold">
                            <p:stCondLst>
                              <p:cond delay="0"/>
                            </p:stCondLst>
                            <p:childTnLst>
                              <p:par>
                                <p:cTn id="351" presetID="42" presetClass="entr" presetSubtype="0" fill="hold" nodeType="clickEffect">
                                  <p:stCondLst>
                                    <p:cond delay="0"/>
                                  </p:stCondLst>
                                  <p:childTnLst>
                                    <p:set>
                                      <p:cBhvr>
                                        <p:cTn id="352" dur="1" fill="hold">
                                          <p:stCondLst>
                                            <p:cond delay="0"/>
                                          </p:stCondLst>
                                        </p:cTn>
                                        <p:tgtEl>
                                          <p:spTgt spid="134"/>
                                        </p:tgtEl>
                                        <p:attrNameLst>
                                          <p:attrName>style.visibility</p:attrName>
                                        </p:attrNameLst>
                                      </p:cBhvr>
                                      <p:to>
                                        <p:strVal val="visible"/>
                                      </p:to>
                                    </p:set>
                                    <p:animEffect transition="in" filter="fade">
                                      <p:cBhvr>
                                        <p:cTn id="353" dur="1000"/>
                                        <p:tgtEl>
                                          <p:spTgt spid="134"/>
                                        </p:tgtEl>
                                      </p:cBhvr>
                                    </p:animEffect>
                                    <p:anim calcmode="lin" valueType="num">
                                      <p:cBhvr>
                                        <p:cTn id="354" dur="1000" fill="hold"/>
                                        <p:tgtEl>
                                          <p:spTgt spid="134"/>
                                        </p:tgtEl>
                                        <p:attrNameLst>
                                          <p:attrName>ppt_x</p:attrName>
                                        </p:attrNameLst>
                                      </p:cBhvr>
                                      <p:tavLst>
                                        <p:tav tm="0">
                                          <p:val>
                                            <p:strVal val="#ppt_x"/>
                                          </p:val>
                                        </p:tav>
                                        <p:tav tm="100000">
                                          <p:val>
                                            <p:strVal val="#ppt_x"/>
                                          </p:val>
                                        </p:tav>
                                      </p:tavLst>
                                    </p:anim>
                                    <p:anim calcmode="lin" valueType="num">
                                      <p:cBhvr>
                                        <p:cTn id="355" dur="1000" fill="hold"/>
                                        <p:tgtEl>
                                          <p:spTgt spid="134"/>
                                        </p:tgtEl>
                                        <p:attrNameLst>
                                          <p:attrName>ppt_y</p:attrName>
                                        </p:attrNameLst>
                                      </p:cBhvr>
                                      <p:tavLst>
                                        <p:tav tm="0">
                                          <p:val>
                                            <p:strVal val="#ppt_y+.1"/>
                                          </p:val>
                                        </p:tav>
                                        <p:tav tm="100000">
                                          <p:val>
                                            <p:strVal val="#ppt_y"/>
                                          </p:val>
                                        </p:tav>
                                      </p:tavLst>
                                    </p:anim>
                                  </p:childTnLst>
                                </p:cTn>
                              </p:par>
                              <p:par>
                                <p:cTn id="356" presetID="42" presetClass="entr" presetSubtype="0" fill="hold" nodeType="withEffect">
                                  <p:stCondLst>
                                    <p:cond delay="0"/>
                                  </p:stCondLst>
                                  <p:childTnLst>
                                    <p:set>
                                      <p:cBhvr>
                                        <p:cTn id="357" dur="1" fill="hold">
                                          <p:stCondLst>
                                            <p:cond delay="0"/>
                                          </p:stCondLst>
                                        </p:cTn>
                                        <p:tgtEl>
                                          <p:spTgt spid="96"/>
                                        </p:tgtEl>
                                        <p:attrNameLst>
                                          <p:attrName>style.visibility</p:attrName>
                                        </p:attrNameLst>
                                      </p:cBhvr>
                                      <p:to>
                                        <p:strVal val="visible"/>
                                      </p:to>
                                    </p:set>
                                    <p:animEffect transition="in" filter="fade">
                                      <p:cBhvr>
                                        <p:cTn id="358" dur="1000"/>
                                        <p:tgtEl>
                                          <p:spTgt spid="96"/>
                                        </p:tgtEl>
                                      </p:cBhvr>
                                    </p:animEffect>
                                    <p:anim calcmode="lin" valueType="num">
                                      <p:cBhvr>
                                        <p:cTn id="359" dur="1000" fill="hold"/>
                                        <p:tgtEl>
                                          <p:spTgt spid="96"/>
                                        </p:tgtEl>
                                        <p:attrNameLst>
                                          <p:attrName>ppt_x</p:attrName>
                                        </p:attrNameLst>
                                      </p:cBhvr>
                                      <p:tavLst>
                                        <p:tav tm="0">
                                          <p:val>
                                            <p:strVal val="#ppt_x"/>
                                          </p:val>
                                        </p:tav>
                                        <p:tav tm="100000">
                                          <p:val>
                                            <p:strVal val="#ppt_x"/>
                                          </p:val>
                                        </p:tav>
                                      </p:tavLst>
                                    </p:anim>
                                    <p:anim calcmode="lin" valueType="num">
                                      <p:cBhvr>
                                        <p:cTn id="360" dur="1000" fill="hold"/>
                                        <p:tgtEl>
                                          <p:spTgt spid="96"/>
                                        </p:tgtEl>
                                        <p:attrNameLst>
                                          <p:attrName>ppt_y</p:attrName>
                                        </p:attrNameLst>
                                      </p:cBhvr>
                                      <p:tavLst>
                                        <p:tav tm="0">
                                          <p:val>
                                            <p:strVal val="#ppt_y+.1"/>
                                          </p:val>
                                        </p:tav>
                                        <p:tav tm="100000">
                                          <p:val>
                                            <p:strVal val="#ppt_y"/>
                                          </p:val>
                                        </p:tav>
                                      </p:tavLst>
                                    </p:anim>
                                  </p:childTnLst>
                                </p:cTn>
                              </p:par>
                              <p:par>
                                <p:cTn id="361" presetID="42" presetClass="entr" presetSubtype="0" fill="hold" nodeType="withEffect">
                                  <p:stCondLst>
                                    <p:cond delay="0"/>
                                  </p:stCondLst>
                                  <p:childTnLst>
                                    <p:set>
                                      <p:cBhvr>
                                        <p:cTn id="362" dur="1" fill="hold">
                                          <p:stCondLst>
                                            <p:cond delay="0"/>
                                          </p:stCondLst>
                                        </p:cTn>
                                        <p:tgtEl>
                                          <p:spTgt spid="140"/>
                                        </p:tgtEl>
                                        <p:attrNameLst>
                                          <p:attrName>style.visibility</p:attrName>
                                        </p:attrNameLst>
                                      </p:cBhvr>
                                      <p:to>
                                        <p:strVal val="visible"/>
                                      </p:to>
                                    </p:set>
                                    <p:animEffect transition="in" filter="fade">
                                      <p:cBhvr>
                                        <p:cTn id="363" dur="1000"/>
                                        <p:tgtEl>
                                          <p:spTgt spid="140"/>
                                        </p:tgtEl>
                                      </p:cBhvr>
                                    </p:animEffect>
                                    <p:anim calcmode="lin" valueType="num">
                                      <p:cBhvr>
                                        <p:cTn id="364" dur="1000" fill="hold"/>
                                        <p:tgtEl>
                                          <p:spTgt spid="140"/>
                                        </p:tgtEl>
                                        <p:attrNameLst>
                                          <p:attrName>ppt_x</p:attrName>
                                        </p:attrNameLst>
                                      </p:cBhvr>
                                      <p:tavLst>
                                        <p:tav tm="0">
                                          <p:val>
                                            <p:strVal val="#ppt_x"/>
                                          </p:val>
                                        </p:tav>
                                        <p:tav tm="100000">
                                          <p:val>
                                            <p:strVal val="#ppt_x"/>
                                          </p:val>
                                        </p:tav>
                                      </p:tavLst>
                                    </p:anim>
                                    <p:anim calcmode="lin" valueType="num">
                                      <p:cBhvr>
                                        <p:cTn id="365" dur="1000" fill="hold"/>
                                        <p:tgtEl>
                                          <p:spTgt spid="140"/>
                                        </p:tgtEl>
                                        <p:attrNameLst>
                                          <p:attrName>ppt_y</p:attrName>
                                        </p:attrNameLst>
                                      </p:cBhvr>
                                      <p:tavLst>
                                        <p:tav tm="0">
                                          <p:val>
                                            <p:strVal val="#ppt_y+.1"/>
                                          </p:val>
                                        </p:tav>
                                        <p:tav tm="100000">
                                          <p:val>
                                            <p:strVal val="#ppt_y"/>
                                          </p:val>
                                        </p:tav>
                                      </p:tavLst>
                                    </p:anim>
                                  </p:childTnLst>
                                </p:cTn>
                              </p:par>
                              <p:par>
                                <p:cTn id="366" presetID="42" presetClass="entr" presetSubtype="0" fill="hold" grpId="0" nodeType="withEffect">
                                  <p:stCondLst>
                                    <p:cond delay="0"/>
                                  </p:stCondLst>
                                  <p:childTnLst>
                                    <p:set>
                                      <p:cBhvr>
                                        <p:cTn id="367" dur="1" fill="hold">
                                          <p:stCondLst>
                                            <p:cond delay="0"/>
                                          </p:stCondLst>
                                        </p:cTn>
                                        <p:tgtEl>
                                          <p:spTgt spid="153"/>
                                        </p:tgtEl>
                                        <p:attrNameLst>
                                          <p:attrName>style.visibility</p:attrName>
                                        </p:attrNameLst>
                                      </p:cBhvr>
                                      <p:to>
                                        <p:strVal val="visible"/>
                                      </p:to>
                                    </p:set>
                                    <p:animEffect transition="in" filter="fade">
                                      <p:cBhvr>
                                        <p:cTn id="368" dur="1000"/>
                                        <p:tgtEl>
                                          <p:spTgt spid="153"/>
                                        </p:tgtEl>
                                      </p:cBhvr>
                                    </p:animEffect>
                                    <p:anim calcmode="lin" valueType="num">
                                      <p:cBhvr>
                                        <p:cTn id="369" dur="1000" fill="hold"/>
                                        <p:tgtEl>
                                          <p:spTgt spid="153"/>
                                        </p:tgtEl>
                                        <p:attrNameLst>
                                          <p:attrName>ppt_x</p:attrName>
                                        </p:attrNameLst>
                                      </p:cBhvr>
                                      <p:tavLst>
                                        <p:tav tm="0">
                                          <p:val>
                                            <p:strVal val="#ppt_x"/>
                                          </p:val>
                                        </p:tav>
                                        <p:tav tm="100000">
                                          <p:val>
                                            <p:strVal val="#ppt_x"/>
                                          </p:val>
                                        </p:tav>
                                      </p:tavLst>
                                    </p:anim>
                                    <p:anim calcmode="lin" valueType="num">
                                      <p:cBhvr>
                                        <p:cTn id="370" dur="1000" fill="hold"/>
                                        <p:tgtEl>
                                          <p:spTgt spid="153"/>
                                        </p:tgtEl>
                                        <p:attrNameLst>
                                          <p:attrName>ppt_y</p:attrName>
                                        </p:attrNameLst>
                                      </p:cBhvr>
                                      <p:tavLst>
                                        <p:tav tm="0">
                                          <p:val>
                                            <p:strVal val="#ppt_y+.1"/>
                                          </p:val>
                                        </p:tav>
                                        <p:tav tm="100000">
                                          <p:val>
                                            <p:strVal val="#ppt_y"/>
                                          </p:val>
                                        </p:tav>
                                      </p:tavLst>
                                    </p:anim>
                                  </p:childTnLst>
                                </p:cTn>
                              </p:par>
                              <p:par>
                                <p:cTn id="371" presetID="42" presetClass="entr" presetSubtype="0" fill="hold" grpId="0" nodeType="withEffect">
                                  <p:stCondLst>
                                    <p:cond delay="0"/>
                                  </p:stCondLst>
                                  <p:childTnLst>
                                    <p:set>
                                      <p:cBhvr>
                                        <p:cTn id="372" dur="1" fill="hold">
                                          <p:stCondLst>
                                            <p:cond delay="0"/>
                                          </p:stCondLst>
                                        </p:cTn>
                                        <p:tgtEl>
                                          <p:spTgt spid="168"/>
                                        </p:tgtEl>
                                        <p:attrNameLst>
                                          <p:attrName>style.visibility</p:attrName>
                                        </p:attrNameLst>
                                      </p:cBhvr>
                                      <p:to>
                                        <p:strVal val="visible"/>
                                      </p:to>
                                    </p:set>
                                    <p:animEffect transition="in" filter="fade">
                                      <p:cBhvr>
                                        <p:cTn id="373" dur="1000"/>
                                        <p:tgtEl>
                                          <p:spTgt spid="168"/>
                                        </p:tgtEl>
                                      </p:cBhvr>
                                    </p:animEffect>
                                    <p:anim calcmode="lin" valueType="num">
                                      <p:cBhvr>
                                        <p:cTn id="374" dur="1000" fill="hold"/>
                                        <p:tgtEl>
                                          <p:spTgt spid="168"/>
                                        </p:tgtEl>
                                        <p:attrNameLst>
                                          <p:attrName>ppt_x</p:attrName>
                                        </p:attrNameLst>
                                      </p:cBhvr>
                                      <p:tavLst>
                                        <p:tav tm="0">
                                          <p:val>
                                            <p:strVal val="#ppt_x"/>
                                          </p:val>
                                        </p:tav>
                                        <p:tav tm="100000">
                                          <p:val>
                                            <p:strVal val="#ppt_x"/>
                                          </p:val>
                                        </p:tav>
                                      </p:tavLst>
                                    </p:anim>
                                    <p:anim calcmode="lin" valueType="num">
                                      <p:cBhvr>
                                        <p:cTn id="375" dur="1000" fill="hold"/>
                                        <p:tgtEl>
                                          <p:spTgt spid="168"/>
                                        </p:tgtEl>
                                        <p:attrNameLst>
                                          <p:attrName>ppt_y</p:attrName>
                                        </p:attrNameLst>
                                      </p:cBhvr>
                                      <p:tavLst>
                                        <p:tav tm="0">
                                          <p:val>
                                            <p:strVal val="#ppt_y+.1"/>
                                          </p:val>
                                        </p:tav>
                                        <p:tav tm="100000">
                                          <p:val>
                                            <p:strVal val="#ppt_y"/>
                                          </p:val>
                                        </p:tav>
                                      </p:tavLst>
                                    </p:anim>
                                  </p:childTnLst>
                                </p:cTn>
                              </p:par>
                            </p:childTnLst>
                          </p:cTn>
                        </p:par>
                      </p:childTnLst>
                    </p:cTn>
                  </p:par>
                  <p:par>
                    <p:cTn id="376" fill="hold">
                      <p:stCondLst>
                        <p:cond delay="indefinite"/>
                      </p:stCondLst>
                      <p:childTnLst>
                        <p:par>
                          <p:cTn id="377" fill="hold">
                            <p:stCondLst>
                              <p:cond delay="0"/>
                            </p:stCondLst>
                            <p:childTnLst>
                              <p:par>
                                <p:cTn id="378" presetID="6" presetClass="entr" presetSubtype="16" fill="hold" nodeType="clickEffect">
                                  <p:stCondLst>
                                    <p:cond delay="0"/>
                                  </p:stCondLst>
                                  <p:childTnLst>
                                    <p:set>
                                      <p:cBhvr>
                                        <p:cTn id="379" dur="1" fill="hold">
                                          <p:stCondLst>
                                            <p:cond delay="0"/>
                                          </p:stCondLst>
                                        </p:cTn>
                                        <p:tgtEl>
                                          <p:spTgt spid="128"/>
                                        </p:tgtEl>
                                        <p:attrNameLst>
                                          <p:attrName>style.visibility</p:attrName>
                                        </p:attrNameLst>
                                      </p:cBhvr>
                                      <p:to>
                                        <p:strVal val="visible"/>
                                      </p:to>
                                    </p:set>
                                    <p:animEffect transition="in" filter="circle(in)">
                                      <p:cBhvr>
                                        <p:cTn id="380" dur="2000"/>
                                        <p:tgtEl>
                                          <p:spTgt spid="128"/>
                                        </p:tgtEl>
                                      </p:cBhvr>
                                    </p:animEffect>
                                  </p:childTnLst>
                                </p:cTn>
                              </p:par>
                              <p:par>
                                <p:cTn id="381" presetID="6" presetClass="entr" presetSubtype="16" fill="hold" nodeType="withEffect">
                                  <p:stCondLst>
                                    <p:cond delay="0"/>
                                  </p:stCondLst>
                                  <p:childTnLst>
                                    <p:set>
                                      <p:cBhvr>
                                        <p:cTn id="382" dur="1" fill="hold">
                                          <p:stCondLst>
                                            <p:cond delay="0"/>
                                          </p:stCondLst>
                                        </p:cTn>
                                        <p:tgtEl>
                                          <p:spTgt spid="97"/>
                                        </p:tgtEl>
                                        <p:attrNameLst>
                                          <p:attrName>style.visibility</p:attrName>
                                        </p:attrNameLst>
                                      </p:cBhvr>
                                      <p:to>
                                        <p:strVal val="visible"/>
                                      </p:to>
                                    </p:set>
                                    <p:animEffect transition="in" filter="circle(in)">
                                      <p:cBhvr>
                                        <p:cTn id="383" dur="2000"/>
                                        <p:tgtEl>
                                          <p:spTgt spid="97"/>
                                        </p:tgtEl>
                                      </p:cBhvr>
                                    </p:animEffect>
                                  </p:childTnLst>
                                </p:cTn>
                              </p:par>
                              <p:par>
                                <p:cTn id="384" presetID="6" presetClass="entr" presetSubtype="16" fill="hold" grpId="0" nodeType="withEffect">
                                  <p:stCondLst>
                                    <p:cond delay="0"/>
                                  </p:stCondLst>
                                  <p:childTnLst>
                                    <p:set>
                                      <p:cBhvr>
                                        <p:cTn id="385" dur="1" fill="hold">
                                          <p:stCondLst>
                                            <p:cond delay="0"/>
                                          </p:stCondLst>
                                        </p:cTn>
                                        <p:tgtEl>
                                          <p:spTgt spid="154"/>
                                        </p:tgtEl>
                                        <p:attrNameLst>
                                          <p:attrName>style.visibility</p:attrName>
                                        </p:attrNameLst>
                                      </p:cBhvr>
                                      <p:to>
                                        <p:strVal val="visible"/>
                                      </p:to>
                                    </p:set>
                                    <p:animEffect transition="in" filter="circle(in)">
                                      <p:cBhvr>
                                        <p:cTn id="386" dur="2000"/>
                                        <p:tgtEl>
                                          <p:spTgt spid="154"/>
                                        </p:tgtEl>
                                      </p:cBhvr>
                                    </p:animEffect>
                                  </p:childTnLst>
                                </p:cTn>
                              </p:par>
                              <p:par>
                                <p:cTn id="387" presetID="6" presetClass="entr" presetSubtype="16" fill="hold" grpId="0" nodeType="withEffect">
                                  <p:stCondLst>
                                    <p:cond delay="0"/>
                                  </p:stCondLst>
                                  <p:childTnLst>
                                    <p:set>
                                      <p:cBhvr>
                                        <p:cTn id="388" dur="1" fill="hold">
                                          <p:stCondLst>
                                            <p:cond delay="0"/>
                                          </p:stCondLst>
                                        </p:cTn>
                                        <p:tgtEl>
                                          <p:spTgt spid="167"/>
                                        </p:tgtEl>
                                        <p:attrNameLst>
                                          <p:attrName>style.visibility</p:attrName>
                                        </p:attrNameLst>
                                      </p:cBhvr>
                                      <p:to>
                                        <p:strVal val="visible"/>
                                      </p:to>
                                    </p:set>
                                    <p:animEffect transition="in" filter="circle(in)">
                                      <p:cBhvr>
                                        <p:cTn id="389" dur="2000"/>
                                        <p:tgtEl>
                                          <p:spTgt spid="167"/>
                                        </p:tgtEl>
                                      </p:cBhvr>
                                    </p:animEffect>
                                  </p:childTnLst>
                                </p:cTn>
                              </p:par>
                            </p:childTnLst>
                          </p:cTn>
                        </p:par>
                      </p:childTnLst>
                    </p:cTn>
                  </p:par>
                  <p:par>
                    <p:cTn id="390" fill="hold">
                      <p:stCondLst>
                        <p:cond delay="indefinite"/>
                      </p:stCondLst>
                      <p:childTnLst>
                        <p:par>
                          <p:cTn id="391" fill="hold">
                            <p:stCondLst>
                              <p:cond delay="0"/>
                            </p:stCondLst>
                            <p:childTnLst>
                              <p:par>
                                <p:cTn id="392" presetID="6" presetClass="entr" presetSubtype="16" fill="hold" nodeType="clickEffect">
                                  <p:stCondLst>
                                    <p:cond delay="0"/>
                                  </p:stCondLst>
                                  <p:childTnLst>
                                    <p:set>
                                      <p:cBhvr>
                                        <p:cTn id="393" dur="1" fill="hold">
                                          <p:stCondLst>
                                            <p:cond delay="0"/>
                                          </p:stCondLst>
                                        </p:cTn>
                                        <p:tgtEl>
                                          <p:spTgt spid="132"/>
                                        </p:tgtEl>
                                        <p:attrNameLst>
                                          <p:attrName>style.visibility</p:attrName>
                                        </p:attrNameLst>
                                      </p:cBhvr>
                                      <p:to>
                                        <p:strVal val="visible"/>
                                      </p:to>
                                    </p:set>
                                    <p:animEffect transition="in" filter="circle(in)">
                                      <p:cBhvr>
                                        <p:cTn id="394" dur="2000"/>
                                        <p:tgtEl>
                                          <p:spTgt spid="132"/>
                                        </p:tgtEl>
                                      </p:cBhvr>
                                    </p:animEffect>
                                  </p:childTnLst>
                                </p:cTn>
                              </p:par>
                            </p:childTnLst>
                          </p:cTn>
                        </p:par>
                      </p:childTnLst>
                    </p:cTn>
                  </p:par>
                  <p:par>
                    <p:cTn id="395" fill="hold">
                      <p:stCondLst>
                        <p:cond delay="indefinite"/>
                      </p:stCondLst>
                      <p:childTnLst>
                        <p:par>
                          <p:cTn id="396" fill="hold">
                            <p:stCondLst>
                              <p:cond delay="0"/>
                            </p:stCondLst>
                            <p:childTnLst>
                              <p:par>
                                <p:cTn id="397" presetID="6" presetClass="entr" presetSubtype="16" fill="hold" nodeType="click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circle(in)">
                                      <p:cBhvr>
                                        <p:cTn id="399" dur="2000"/>
                                        <p:tgtEl>
                                          <p:spTgt spid="129"/>
                                        </p:tgtEl>
                                      </p:cBhvr>
                                    </p:animEffect>
                                  </p:childTnLst>
                                </p:cTn>
                              </p:par>
                              <p:par>
                                <p:cTn id="400" presetID="6" presetClass="entr" presetSubtype="16" fill="hold" nodeType="withEffect">
                                  <p:stCondLst>
                                    <p:cond delay="0"/>
                                  </p:stCondLst>
                                  <p:childTnLst>
                                    <p:set>
                                      <p:cBhvr>
                                        <p:cTn id="401" dur="1" fill="hold">
                                          <p:stCondLst>
                                            <p:cond delay="0"/>
                                          </p:stCondLst>
                                        </p:cTn>
                                        <p:tgtEl>
                                          <p:spTgt spid="139"/>
                                        </p:tgtEl>
                                        <p:attrNameLst>
                                          <p:attrName>style.visibility</p:attrName>
                                        </p:attrNameLst>
                                      </p:cBhvr>
                                      <p:to>
                                        <p:strVal val="visible"/>
                                      </p:to>
                                    </p:set>
                                    <p:animEffect transition="in" filter="circle(in)">
                                      <p:cBhvr>
                                        <p:cTn id="402" dur="2000"/>
                                        <p:tgtEl>
                                          <p:spTgt spid="139"/>
                                        </p:tgtEl>
                                      </p:cBhvr>
                                    </p:animEffect>
                                  </p:childTnLst>
                                </p:cTn>
                              </p:par>
                            </p:childTnLst>
                          </p:cTn>
                        </p:par>
                      </p:childTnLst>
                    </p:cTn>
                  </p:par>
                  <p:par>
                    <p:cTn id="403" fill="hold">
                      <p:stCondLst>
                        <p:cond delay="indefinite"/>
                      </p:stCondLst>
                      <p:childTnLst>
                        <p:par>
                          <p:cTn id="404" fill="hold">
                            <p:stCondLst>
                              <p:cond delay="0"/>
                            </p:stCondLst>
                            <p:childTnLst>
                              <p:par>
                                <p:cTn id="405" presetID="2" presetClass="entr" presetSubtype="4" fill="hold" grpId="0" nodeType="clickEffect">
                                  <p:stCondLst>
                                    <p:cond delay="0"/>
                                  </p:stCondLst>
                                  <p:childTnLst>
                                    <p:set>
                                      <p:cBhvr>
                                        <p:cTn id="406" dur="1" fill="hold">
                                          <p:stCondLst>
                                            <p:cond delay="0"/>
                                          </p:stCondLst>
                                        </p:cTn>
                                        <p:tgtEl>
                                          <p:spTgt spid="157"/>
                                        </p:tgtEl>
                                        <p:attrNameLst>
                                          <p:attrName>style.visibility</p:attrName>
                                        </p:attrNameLst>
                                      </p:cBhvr>
                                      <p:to>
                                        <p:strVal val="visible"/>
                                      </p:to>
                                    </p:set>
                                    <p:anim calcmode="lin" valueType="num">
                                      <p:cBhvr additive="base">
                                        <p:cTn id="407" dur="500" fill="hold"/>
                                        <p:tgtEl>
                                          <p:spTgt spid="157"/>
                                        </p:tgtEl>
                                        <p:attrNameLst>
                                          <p:attrName>ppt_x</p:attrName>
                                        </p:attrNameLst>
                                      </p:cBhvr>
                                      <p:tavLst>
                                        <p:tav tm="0">
                                          <p:val>
                                            <p:strVal val="#ppt_x"/>
                                          </p:val>
                                        </p:tav>
                                        <p:tav tm="100000">
                                          <p:val>
                                            <p:strVal val="#ppt_x"/>
                                          </p:val>
                                        </p:tav>
                                      </p:tavLst>
                                    </p:anim>
                                    <p:anim calcmode="lin" valueType="num">
                                      <p:cBhvr additive="base">
                                        <p:cTn id="408" dur="500" fill="hold"/>
                                        <p:tgtEl>
                                          <p:spTgt spid="157"/>
                                        </p:tgtEl>
                                        <p:attrNameLst>
                                          <p:attrName>ppt_y</p:attrName>
                                        </p:attrNameLst>
                                      </p:cBhvr>
                                      <p:tavLst>
                                        <p:tav tm="0">
                                          <p:val>
                                            <p:strVal val="1+#ppt_h/2"/>
                                          </p:val>
                                        </p:tav>
                                        <p:tav tm="100000">
                                          <p:val>
                                            <p:strVal val="#ppt_y"/>
                                          </p:val>
                                        </p:tav>
                                      </p:tavLst>
                                    </p:anim>
                                  </p:childTnLst>
                                </p:cTn>
                              </p:par>
                            </p:childTnLst>
                          </p:cTn>
                        </p:par>
                      </p:childTnLst>
                    </p:cTn>
                  </p:par>
                  <p:par>
                    <p:cTn id="409" fill="hold">
                      <p:stCondLst>
                        <p:cond delay="indefinite"/>
                      </p:stCondLst>
                      <p:childTnLst>
                        <p:par>
                          <p:cTn id="410" fill="hold">
                            <p:stCondLst>
                              <p:cond delay="0"/>
                            </p:stCondLst>
                            <p:childTnLst>
                              <p:par>
                                <p:cTn id="411" presetID="2" presetClass="entr" presetSubtype="4" fill="hold" grpId="0" nodeType="clickEffect">
                                  <p:stCondLst>
                                    <p:cond delay="0"/>
                                  </p:stCondLst>
                                  <p:childTnLst>
                                    <p:set>
                                      <p:cBhvr>
                                        <p:cTn id="412" dur="1" fill="hold">
                                          <p:stCondLst>
                                            <p:cond delay="0"/>
                                          </p:stCondLst>
                                        </p:cTn>
                                        <p:tgtEl>
                                          <p:spTgt spid="158"/>
                                        </p:tgtEl>
                                        <p:attrNameLst>
                                          <p:attrName>style.visibility</p:attrName>
                                        </p:attrNameLst>
                                      </p:cBhvr>
                                      <p:to>
                                        <p:strVal val="visible"/>
                                      </p:to>
                                    </p:set>
                                    <p:anim calcmode="lin" valueType="num">
                                      <p:cBhvr additive="base">
                                        <p:cTn id="413" dur="500" fill="hold"/>
                                        <p:tgtEl>
                                          <p:spTgt spid="158"/>
                                        </p:tgtEl>
                                        <p:attrNameLst>
                                          <p:attrName>ppt_x</p:attrName>
                                        </p:attrNameLst>
                                      </p:cBhvr>
                                      <p:tavLst>
                                        <p:tav tm="0">
                                          <p:val>
                                            <p:strVal val="#ppt_x"/>
                                          </p:val>
                                        </p:tav>
                                        <p:tav tm="100000">
                                          <p:val>
                                            <p:strVal val="#ppt_x"/>
                                          </p:val>
                                        </p:tav>
                                      </p:tavLst>
                                    </p:anim>
                                    <p:anim calcmode="lin" valueType="num">
                                      <p:cBhvr additive="base">
                                        <p:cTn id="414" dur="500" fill="hold"/>
                                        <p:tgtEl>
                                          <p:spTgt spid="158"/>
                                        </p:tgtEl>
                                        <p:attrNameLst>
                                          <p:attrName>ppt_y</p:attrName>
                                        </p:attrNameLst>
                                      </p:cBhvr>
                                      <p:tavLst>
                                        <p:tav tm="0">
                                          <p:val>
                                            <p:strVal val="1+#ppt_h/2"/>
                                          </p:val>
                                        </p:tav>
                                        <p:tav tm="100000">
                                          <p:val>
                                            <p:strVal val="#ppt_y"/>
                                          </p:val>
                                        </p:tav>
                                      </p:tavLst>
                                    </p:anim>
                                  </p:childTnLst>
                                </p:cTn>
                              </p:par>
                            </p:childTnLst>
                          </p:cTn>
                        </p:par>
                      </p:childTnLst>
                    </p:cTn>
                  </p:par>
                  <p:par>
                    <p:cTn id="415" fill="hold">
                      <p:stCondLst>
                        <p:cond delay="indefinite"/>
                      </p:stCondLst>
                      <p:childTnLst>
                        <p:par>
                          <p:cTn id="416" fill="hold">
                            <p:stCondLst>
                              <p:cond delay="0"/>
                            </p:stCondLst>
                            <p:childTnLst>
                              <p:par>
                                <p:cTn id="417" presetID="21" presetClass="entr" presetSubtype="1" fill="hold" grpId="0" nodeType="clickEffect">
                                  <p:stCondLst>
                                    <p:cond delay="0"/>
                                  </p:stCondLst>
                                  <p:childTnLst>
                                    <p:set>
                                      <p:cBhvr>
                                        <p:cTn id="418" dur="1" fill="hold">
                                          <p:stCondLst>
                                            <p:cond delay="0"/>
                                          </p:stCondLst>
                                        </p:cTn>
                                        <p:tgtEl>
                                          <p:spTgt spid="58"/>
                                        </p:tgtEl>
                                        <p:attrNameLst>
                                          <p:attrName>style.visibility</p:attrName>
                                        </p:attrNameLst>
                                      </p:cBhvr>
                                      <p:to>
                                        <p:strVal val="visible"/>
                                      </p:to>
                                    </p:set>
                                    <p:animEffect transition="in" filter="wheel(1)">
                                      <p:cBhvr>
                                        <p:cTn id="419" dur="2000"/>
                                        <p:tgtEl>
                                          <p:spTgt spid="58"/>
                                        </p:tgtEl>
                                      </p:cBhvr>
                                    </p:animEffect>
                                  </p:childTnLst>
                                </p:cTn>
                              </p:par>
                              <p:par>
                                <p:cTn id="420" presetID="21" presetClass="entr" presetSubtype="1" fill="hold" grpId="0" nodeType="withEffect">
                                  <p:stCondLst>
                                    <p:cond delay="0"/>
                                  </p:stCondLst>
                                  <p:childTnLst>
                                    <p:set>
                                      <p:cBhvr>
                                        <p:cTn id="421" dur="1" fill="hold">
                                          <p:stCondLst>
                                            <p:cond delay="0"/>
                                          </p:stCondLst>
                                        </p:cTn>
                                        <p:tgtEl>
                                          <p:spTgt spid="59"/>
                                        </p:tgtEl>
                                        <p:attrNameLst>
                                          <p:attrName>style.visibility</p:attrName>
                                        </p:attrNameLst>
                                      </p:cBhvr>
                                      <p:to>
                                        <p:strVal val="visible"/>
                                      </p:to>
                                    </p:set>
                                    <p:animEffect transition="in" filter="wheel(1)">
                                      <p:cBhvr>
                                        <p:cTn id="422" dur="2000"/>
                                        <p:tgtEl>
                                          <p:spTgt spid="59"/>
                                        </p:tgtEl>
                                      </p:cBhvr>
                                    </p:animEffect>
                                  </p:childTnLst>
                                </p:cTn>
                              </p:par>
                            </p:childTnLst>
                          </p:cTn>
                        </p:par>
                      </p:childTnLst>
                    </p:cTn>
                  </p:par>
                  <p:par>
                    <p:cTn id="423" fill="hold">
                      <p:stCondLst>
                        <p:cond delay="indefinite"/>
                      </p:stCondLst>
                      <p:childTnLst>
                        <p:par>
                          <p:cTn id="424" fill="hold">
                            <p:stCondLst>
                              <p:cond delay="0"/>
                            </p:stCondLst>
                            <p:childTnLst>
                              <p:par>
                                <p:cTn id="425" presetID="16" presetClass="entr" presetSubtype="21" fill="hold" grpId="0" nodeType="clickEffect">
                                  <p:stCondLst>
                                    <p:cond delay="0"/>
                                  </p:stCondLst>
                                  <p:childTnLst>
                                    <p:set>
                                      <p:cBhvr>
                                        <p:cTn id="426" dur="1" fill="hold">
                                          <p:stCondLst>
                                            <p:cond delay="0"/>
                                          </p:stCondLst>
                                        </p:cTn>
                                        <p:tgtEl>
                                          <p:spTgt spid="90"/>
                                        </p:tgtEl>
                                        <p:attrNameLst>
                                          <p:attrName>style.visibility</p:attrName>
                                        </p:attrNameLst>
                                      </p:cBhvr>
                                      <p:to>
                                        <p:strVal val="visible"/>
                                      </p:to>
                                    </p:set>
                                    <p:animEffect transition="in" filter="barn(inVertical)">
                                      <p:cBhvr>
                                        <p:cTn id="427" dur="500"/>
                                        <p:tgtEl>
                                          <p:spTgt spid="90"/>
                                        </p:tgtEl>
                                      </p:cBhvr>
                                    </p:animEffect>
                                  </p:childTnLst>
                                </p:cTn>
                              </p:par>
                              <p:par>
                                <p:cTn id="428" presetID="16" presetClass="entr" presetSubtype="21" fill="hold" grpId="0" nodeType="withEffect">
                                  <p:stCondLst>
                                    <p:cond delay="0"/>
                                  </p:stCondLst>
                                  <p:childTnLst>
                                    <p:set>
                                      <p:cBhvr>
                                        <p:cTn id="429" dur="1" fill="hold">
                                          <p:stCondLst>
                                            <p:cond delay="0"/>
                                          </p:stCondLst>
                                        </p:cTn>
                                        <p:tgtEl>
                                          <p:spTgt spid="91"/>
                                        </p:tgtEl>
                                        <p:attrNameLst>
                                          <p:attrName>style.visibility</p:attrName>
                                        </p:attrNameLst>
                                      </p:cBhvr>
                                      <p:to>
                                        <p:strVal val="visible"/>
                                      </p:to>
                                    </p:set>
                                    <p:animEffect transition="in" filter="barn(inVertical)">
                                      <p:cBhvr>
                                        <p:cTn id="43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38" grpId="0" animBg="1"/>
      <p:bldP spid="39" grpId="0" animBg="1"/>
      <p:bldP spid="40" grpId="0"/>
      <p:bldP spid="41" grpId="0"/>
      <p:bldP spid="42" grpId="0"/>
      <p:bldP spid="45" grpId="0"/>
      <p:bldP spid="48" grpId="0" animBg="1"/>
      <p:bldP spid="49" grpId="0"/>
      <p:bldP spid="54" grpId="0"/>
      <p:bldP spid="55" grpId="0"/>
      <p:bldP spid="56" grpId="0"/>
      <p:bldP spid="58" grpId="0" animBg="1"/>
      <p:bldP spid="59" grpId="0" animBg="1"/>
      <p:bldP spid="60" grpId="0" animBg="1"/>
      <p:bldP spid="61" grpId="0" animBg="1"/>
      <p:bldP spid="62" grpId="0" animBg="1"/>
      <p:bldP spid="64" grpId="0"/>
      <p:bldP spid="65" grpId="0"/>
      <p:bldP spid="70" grpId="0" animBg="1"/>
      <p:bldP spid="71" grpId="0" animBg="1"/>
      <p:bldP spid="72" grpId="0" animBg="1"/>
      <p:bldP spid="84" grpId="0"/>
      <p:bldP spid="85" grpId="0"/>
      <p:bldP spid="90" grpId="0" animBg="1"/>
      <p:bldP spid="91" grpId="0" animBg="1"/>
      <p:bldP spid="126" grpId="0"/>
      <p:bldP spid="127" grpId="0"/>
      <p:bldP spid="150" grpId="0"/>
      <p:bldP spid="151" grpId="0"/>
      <p:bldP spid="152" grpId="0" animBg="1"/>
      <p:bldP spid="153" grpId="0" animBg="1"/>
      <p:bldP spid="154" grpId="0" animBg="1"/>
      <p:bldP spid="158" grpId="0"/>
      <p:bldP spid="159" grpId="0"/>
      <p:bldP spid="166" grpId="0"/>
      <p:bldP spid="167" grpId="0"/>
      <p:bldP spid="168" grpId="0"/>
      <p:bldP spid="172" grpId="0" animBg="1"/>
      <p:bldP spid="107" grpId="0" animBg="1"/>
      <p:bldP spid="106" grpId="0" animBg="1"/>
      <p:bldP spid="89" grpId="0"/>
      <p:bldP spid="105" grpId="0" animBg="1"/>
      <p:bldP spid="63" grpId="0" animBg="1"/>
      <p:bldP spid="157" grpId="0" animBg="1"/>
      <p:bldP spid="117"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1892</TotalTime>
  <Words>1040</Words>
  <Application>Microsoft Office PowerPoint</Application>
  <PresentationFormat>Широкоэкранный</PresentationFormat>
  <Paragraphs>273</Paragraphs>
  <Slides>24</Slides>
  <Notes>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24</vt:i4>
      </vt:variant>
    </vt:vector>
  </HeadingPairs>
  <TitlesOfParts>
    <vt:vector size="34" baseType="lpstr">
      <vt:lpstr>Arial</vt:lpstr>
      <vt:lpstr>Calibri</vt:lpstr>
      <vt:lpstr>Calibri Light</vt:lpstr>
      <vt:lpstr>Cambria Math</vt:lpstr>
      <vt:lpstr>ISOCPEUR</vt:lpstr>
      <vt:lpstr>ISOCTEUR</vt:lpstr>
      <vt:lpstr>PANDA Times UZ</vt:lpstr>
      <vt:lpstr>Symbol</vt:lpstr>
      <vt:lpstr>Times New Roman</vt:lpstr>
      <vt:lpstr>Тема Office</vt:lpstr>
      <vt:lpstr>2 - ЛЕКЦИЯ. Точка. Ортогональные проекции точки. Эпюр Монжа. Точки частного положения.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Проецирование точки на три взаимно перпендикулярные плоскости проекции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Азизбек</cp:lastModifiedBy>
  <cp:revision>138</cp:revision>
  <dcterms:created xsi:type="dcterms:W3CDTF">2022-06-24T05:36:28Z</dcterms:created>
  <dcterms:modified xsi:type="dcterms:W3CDTF">2024-03-04T07:20:38Z</dcterms:modified>
</cp:coreProperties>
</file>