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 model </a:t>
            </a:r>
            <a:r>
              <a:rPr lang="en-US" dirty="0" err="1" smtClean="0"/>
              <a:t>tayyorlash</a:t>
            </a:r>
            <a:r>
              <a:rPr lang="en-US" dirty="0" smtClean="0"/>
              <a:t> </a:t>
            </a:r>
            <a:r>
              <a:rPr lang="en-US" dirty="0" err="1" smtClean="0"/>
              <a:t>bosqichlari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Koordinatalar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ishlash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Urishev</a:t>
            </a:r>
            <a:r>
              <a:rPr lang="en-US" dirty="0" smtClean="0"/>
              <a:t> Adhamjon </a:t>
            </a:r>
            <a:r>
              <a:rPr lang="en-US" dirty="0" err="1" smtClean="0"/>
              <a:t>Ergashaliyevich</a:t>
            </a:r>
            <a:endParaRPr lang="en-US" dirty="0" smtClean="0"/>
          </a:p>
          <a:p>
            <a:r>
              <a:rPr lang="en-US" dirty="0" smtClean="0"/>
              <a:t>93.5725069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7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4932040" y="116633"/>
            <a:ext cx="4038600" cy="2808312"/>
          </a:xfrm>
        </p:spPr>
        <p:txBody>
          <a:bodyPr/>
          <a:lstStyle/>
          <a:p>
            <a:r>
              <a:rPr lang="en-US" dirty="0" smtClean="0"/>
              <a:t>1-detal </a:t>
            </a:r>
            <a:r>
              <a:rPr lang="en-US" dirty="0" err="1" smtClean="0"/>
              <a:t>chzimasi</a:t>
            </a:r>
            <a:r>
              <a:rPr lang="en-US" dirty="0" smtClean="0"/>
              <a:t> </a:t>
            </a:r>
            <a:r>
              <a:rPr lang="en-US" dirty="0" err="1" smtClean="0"/>
              <a:t>o’qiladi</a:t>
            </a:r>
            <a:r>
              <a:rPr lang="en-US" dirty="0" smtClean="0"/>
              <a:t> (</a:t>
            </a:r>
            <a:r>
              <a:rPr lang="en-US" dirty="0" err="1" smtClean="0"/>
              <a:t>qanday</a:t>
            </a:r>
            <a:r>
              <a:rPr lang="en-US" dirty="0" smtClean="0"/>
              <a:t> </a:t>
            </a:r>
            <a:r>
              <a:rPr lang="en-US" dirty="0" err="1" smtClean="0"/>
              <a:t>geometrik</a:t>
            </a:r>
            <a:r>
              <a:rPr lang="en-US" dirty="0" smtClean="0"/>
              <a:t> </a:t>
            </a:r>
            <a:r>
              <a:rPr lang="en-US" dirty="0" err="1" smtClean="0"/>
              <a:t>primitivlardan</a:t>
            </a:r>
            <a:r>
              <a:rPr lang="en-US" dirty="0" smtClean="0"/>
              <a:t> </a:t>
            </a:r>
            <a:r>
              <a:rPr lang="en-US" dirty="0" err="1" smtClean="0"/>
              <a:t>tashkil</a:t>
            </a:r>
            <a:r>
              <a:rPr lang="en-US" dirty="0" smtClean="0"/>
              <a:t> </a:t>
            </a:r>
            <a:r>
              <a:rPr lang="en-US" dirty="0" err="1" smtClean="0"/>
              <a:t>topgani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ularning</a:t>
            </a:r>
            <a:r>
              <a:rPr lang="en-US" dirty="0" smtClean="0"/>
              <a:t> </a:t>
            </a:r>
            <a:r>
              <a:rPr lang="en-US" dirty="0" err="1" smtClean="0"/>
              <a:t>pozision</a:t>
            </a:r>
            <a:r>
              <a:rPr lang="en-US" dirty="0" smtClean="0"/>
              <a:t> </a:t>
            </a:r>
            <a:r>
              <a:rPr lang="en-US" dirty="0" err="1" smtClean="0"/>
              <a:t>holati</a:t>
            </a:r>
            <a:r>
              <a:rPr lang="en-US" dirty="0" smtClean="0"/>
              <a:t> </a:t>
            </a:r>
            <a:r>
              <a:rPr lang="en-US" dirty="0" err="1" smtClean="0"/>
              <a:t>aniqlanadi</a:t>
            </a:r>
            <a:r>
              <a:rPr lang="en-US" dirty="0" smtClean="0"/>
              <a:t>).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 b="8712"/>
          <a:stretch/>
        </p:blipFill>
        <p:spPr>
          <a:xfrm rot="16200000">
            <a:off x="-1107793" y="1232886"/>
            <a:ext cx="6751073" cy="4320480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35147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9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87824" y="274638"/>
            <a:ext cx="5698976" cy="56207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Buyum</a:t>
            </a:r>
            <a:r>
              <a:rPr lang="en-US" dirty="0" smtClean="0"/>
              <a:t> </a:t>
            </a:r>
            <a:r>
              <a:rPr lang="en-US" dirty="0" err="1" smtClean="0"/>
              <a:t>analizi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9" t="15669" r="5586" b="15742"/>
          <a:stretch/>
        </p:blipFill>
        <p:spPr>
          <a:xfrm>
            <a:off x="117656" y="3645024"/>
            <a:ext cx="8915574" cy="3118406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23928" y="908721"/>
            <a:ext cx="5112568" cy="24482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1-silindr 1; 2 (4ta); 3; 4.</a:t>
            </a:r>
          </a:p>
          <a:p>
            <a:r>
              <a:rPr lang="en-US" dirty="0" smtClean="0"/>
              <a:t>2- </a:t>
            </a:r>
            <a:r>
              <a:rPr lang="en-US" dirty="0" err="1" smtClean="0"/>
              <a:t>yashik</a:t>
            </a:r>
            <a:r>
              <a:rPr lang="en-US" dirty="0" smtClean="0"/>
              <a:t> 5; 6; 7.</a:t>
            </a:r>
          </a:p>
          <a:p>
            <a:r>
              <a:rPr lang="en-US" dirty="0" smtClean="0"/>
              <a:t>3-pona   8.</a:t>
            </a:r>
          </a:p>
          <a:p>
            <a:r>
              <a:rPr lang="en-US" dirty="0" smtClean="0"/>
              <a:t>4-prizma 9.</a:t>
            </a:r>
          </a:p>
          <a:p>
            <a:r>
              <a:rPr lang="en-US" dirty="0" smtClean="0"/>
              <a:t>5-kesik </a:t>
            </a:r>
            <a:r>
              <a:rPr lang="en-US" dirty="0" err="1" smtClean="0"/>
              <a:t>silindr</a:t>
            </a:r>
            <a:endParaRPr lang="ru-RU" dirty="0"/>
          </a:p>
        </p:txBody>
      </p:sp>
      <p:pic>
        <p:nvPicPr>
          <p:cNvPr id="8" name="Объект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2" b="8712"/>
          <a:stretch/>
        </p:blipFill>
        <p:spPr>
          <a:xfrm rot="16200000">
            <a:off x="-835441" y="845783"/>
            <a:ext cx="4643199" cy="297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770984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Silindr</a:t>
            </a:r>
            <a:r>
              <a:rPr lang="en-US" dirty="0" smtClean="0"/>
              <a:t>             0,0,0 </a:t>
            </a:r>
            <a:r>
              <a:rPr lang="en-US" dirty="0" smtClean="0">
                <a:sym typeface="Symbol"/>
              </a:rPr>
              <a:t></a:t>
            </a:r>
            <a:r>
              <a:rPr lang="en-US" dirty="0" smtClean="0"/>
              <a:t>  </a:t>
            </a:r>
            <a:r>
              <a:rPr lang="uz-Cyrl-UZ" dirty="0" smtClean="0"/>
              <a:t>70</a:t>
            </a:r>
            <a:r>
              <a:rPr lang="en-US" dirty="0" smtClean="0">
                <a:sym typeface="Symbol"/>
              </a:rPr>
              <a:t></a:t>
            </a:r>
            <a:r>
              <a:rPr lang="en-US" dirty="0" smtClean="0"/>
              <a:t>   30</a:t>
            </a:r>
            <a:r>
              <a:rPr lang="en-US" dirty="0" smtClean="0">
                <a:sym typeface="Symbol"/>
              </a:rPr>
              <a:t>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Silindr</a:t>
            </a:r>
            <a:r>
              <a:rPr lang="en-US" dirty="0"/>
              <a:t>             </a:t>
            </a:r>
            <a:r>
              <a:rPr lang="en-US" dirty="0" smtClean="0"/>
              <a:t>55&lt;60</a:t>
            </a:r>
            <a:r>
              <a:rPr lang="en-US" dirty="0" smtClean="0">
                <a:sym typeface="Symbol"/>
              </a:rPr>
              <a:t></a:t>
            </a:r>
            <a:r>
              <a:rPr lang="en-US" dirty="0" smtClean="0"/>
              <a:t>  </a:t>
            </a:r>
            <a:r>
              <a:rPr lang="uz-Cyrl-UZ" dirty="0" smtClean="0"/>
              <a:t>  8</a:t>
            </a:r>
            <a:r>
              <a:rPr lang="en-US" dirty="0" smtClean="0">
                <a:sym typeface="Symbol"/>
              </a:rPr>
              <a:t></a:t>
            </a:r>
            <a:r>
              <a:rPr lang="en-US" dirty="0" smtClean="0"/>
              <a:t>    30</a:t>
            </a:r>
            <a:r>
              <a:rPr lang="en-US" dirty="0" smtClean="0">
                <a:sym typeface="Symbol"/>
              </a:rPr>
              <a:t>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/>
              <a:t>Silindr</a:t>
            </a:r>
            <a:r>
              <a:rPr lang="en-US" dirty="0"/>
              <a:t>             </a:t>
            </a:r>
            <a:r>
              <a:rPr lang="en-US" dirty="0" smtClean="0"/>
              <a:t>55&lt;120</a:t>
            </a:r>
            <a:r>
              <a:rPr lang="en-US" dirty="0" smtClean="0">
                <a:sym typeface="Symbol"/>
              </a:rPr>
              <a:t></a:t>
            </a:r>
            <a:r>
              <a:rPr lang="en-US" dirty="0" smtClean="0"/>
              <a:t> </a:t>
            </a:r>
            <a:r>
              <a:rPr lang="uz-Cyrl-UZ" dirty="0"/>
              <a:t>8</a:t>
            </a:r>
            <a:r>
              <a:rPr lang="en-US" dirty="0">
                <a:sym typeface="Symbol"/>
              </a:rPr>
              <a:t></a:t>
            </a:r>
            <a:r>
              <a:rPr lang="en-US" dirty="0" smtClean="0"/>
              <a:t>    30</a:t>
            </a:r>
            <a:r>
              <a:rPr lang="en-US" dirty="0" smtClean="0">
                <a:sym typeface="Symbol"/>
              </a:rPr>
              <a:t>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Silindr</a:t>
            </a:r>
            <a:r>
              <a:rPr lang="en-US" dirty="0"/>
              <a:t>             </a:t>
            </a:r>
            <a:r>
              <a:rPr lang="en-US" dirty="0" smtClean="0"/>
              <a:t>55&lt;240</a:t>
            </a:r>
            <a:r>
              <a:rPr lang="en-US" dirty="0" smtClean="0">
                <a:sym typeface="Symbol"/>
              </a:rPr>
              <a:t></a:t>
            </a:r>
            <a:r>
              <a:rPr lang="en-US" dirty="0" smtClean="0"/>
              <a:t> </a:t>
            </a:r>
            <a:r>
              <a:rPr lang="uz-Cyrl-UZ" dirty="0" smtClean="0"/>
              <a:t> 8</a:t>
            </a:r>
            <a:r>
              <a:rPr lang="en-US" dirty="0">
                <a:sym typeface="Symbol"/>
              </a:rPr>
              <a:t></a:t>
            </a:r>
            <a:r>
              <a:rPr lang="en-US" dirty="0" smtClean="0"/>
              <a:t>    30</a:t>
            </a:r>
            <a:r>
              <a:rPr lang="en-US" dirty="0" smtClean="0">
                <a:sym typeface="Symbol"/>
              </a:rPr>
              <a:t>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Silindr</a:t>
            </a:r>
            <a:r>
              <a:rPr lang="en-US" dirty="0"/>
              <a:t>             </a:t>
            </a:r>
            <a:r>
              <a:rPr lang="en-US" dirty="0" smtClean="0"/>
              <a:t>55&lt;300</a:t>
            </a:r>
            <a:r>
              <a:rPr lang="en-US" dirty="0" smtClean="0">
                <a:sym typeface="Symbol"/>
              </a:rPr>
              <a:t></a:t>
            </a:r>
            <a:r>
              <a:rPr lang="en-US" dirty="0" smtClean="0"/>
              <a:t> </a:t>
            </a:r>
            <a:r>
              <a:rPr lang="uz-Cyrl-UZ" dirty="0" smtClean="0"/>
              <a:t> 8</a:t>
            </a:r>
            <a:r>
              <a:rPr lang="en-US" dirty="0">
                <a:sym typeface="Symbol"/>
              </a:rPr>
              <a:t></a:t>
            </a:r>
            <a:r>
              <a:rPr lang="en-US" dirty="0" smtClean="0"/>
              <a:t>    30</a:t>
            </a:r>
            <a:r>
              <a:rPr lang="en-US" dirty="0" smtClean="0">
                <a:sym typeface="Symbol"/>
              </a:rPr>
              <a:t>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Silindr</a:t>
            </a:r>
            <a:r>
              <a:rPr lang="en-US" dirty="0"/>
              <a:t>             </a:t>
            </a:r>
            <a:r>
              <a:rPr lang="en-US" dirty="0" smtClean="0"/>
              <a:t>0,0,</a:t>
            </a:r>
            <a:r>
              <a:rPr lang="uz-Cyrl-UZ" dirty="0" smtClean="0"/>
              <a:t>35</a:t>
            </a:r>
            <a:r>
              <a:rPr lang="en-US" dirty="0" smtClean="0">
                <a:sym typeface="Symbol"/>
              </a:rPr>
              <a:t></a:t>
            </a:r>
            <a:r>
              <a:rPr lang="en-US" dirty="0" smtClean="0"/>
              <a:t> </a:t>
            </a:r>
            <a:r>
              <a:rPr lang="uz-Cyrl-UZ" dirty="0" smtClean="0"/>
              <a:t>  25</a:t>
            </a:r>
            <a:r>
              <a:rPr lang="en-US" dirty="0" smtClean="0">
                <a:sym typeface="Symbol"/>
              </a:rPr>
              <a:t></a:t>
            </a:r>
            <a:r>
              <a:rPr lang="uz-Cyrl-UZ" dirty="0" smtClean="0"/>
              <a:t>   4</a:t>
            </a:r>
            <a:r>
              <a:rPr lang="ru-RU" dirty="0" smtClean="0"/>
              <a:t>5</a:t>
            </a:r>
            <a:r>
              <a:rPr lang="en-US" dirty="0" smtClean="0">
                <a:sym typeface="Symbol"/>
              </a:rPr>
              <a:t>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7.   </a:t>
            </a:r>
            <a:r>
              <a:rPr lang="en-US" dirty="0" err="1" smtClean="0"/>
              <a:t>Silindr</a:t>
            </a:r>
            <a:r>
              <a:rPr lang="en-US" dirty="0" smtClean="0"/>
              <a:t>             0,0,</a:t>
            </a:r>
            <a:r>
              <a:rPr lang="uz-Cyrl-UZ" dirty="0" smtClean="0"/>
              <a:t>10</a:t>
            </a:r>
            <a:r>
              <a:rPr lang="en-US" dirty="0" smtClean="0">
                <a:sym typeface="Symbol"/>
              </a:rPr>
              <a:t></a:t>
            </a:r>
            <a:r>
              <a:rPr lang="en-US" dirty="0" smtClean="0"/>
              <a:t> </a:t>
            </a:r>
            <a:r>
              <a:rPr lang="uz-Cyrl-UZ" dirty="0" smtClean="0"/>
              <a:t>  11</a:t>
            </a:r>
            <a:r>
              <a:rPr lang="en-US" dirty="0" smtClean="0">
                <a:sym typeface="Symbol"/>
              </a:rPr>
              <a:t></a:t>
            </a:r>
            <a:r>
              <a:rPr lang="uz-Cyrl-UZ" dirty="0" smtClean="0"/>
              <a:t>   3</a:t>
            </a:r>
            <a:r>
              <a:rPr lang="ru-RU" dirty="0" smtClean="0"/>
              <a:t>5</a:t>
            </a:r>
            <a:r>
              <a:rPr lang="en-US" dirty="0">
                <a:sym typeface="Symbol"/>
              </a:rPr>
              <a:t>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617814"/>
            <a:ext cx="576064" cy="4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04864"/>
            <a:ext cx="576064" cy="4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576064" cy="4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745500"/>
            <a:ext cx="576064" cy="4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49556"/>
            <a:ext cx="576064" cy="4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708920"/>
            <a:ext cx="576064" cy="4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897" y="4249556"/>
            <a:ext cx="3022103" cy="250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764902"/>
            <a:ext cx="576064" cy="47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042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63272" cy="52131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Yashik</a:t>
            </a:r>
            <a:r>
              <a:rPr lang="en-US" dirty="0" smtClean="0"/>
              <a:t> 7            -40,70</a:t>
            </a:r>
            <a:r>
              <a:rPr lang="en-US" dirty="0" smtClean="0">
                <a:sym typeface="Symbol"/>
              </a:rPr>
              <a:t>                </a:t>
            </a:r>
            <a:r>
              <a:rPr lang="en-US" dirty="0" smtClean="0"/>
              <a:t>40</a:t>
            </a:r>
            <a:r>
              <a:rPr lang="en-US" dirty="0"/>
              <a:t>,-70</a:t>
            </a:r>
            <a:r>
              <a:rPr lang="en-US" dirty="0" smtClean="0">
                <a:sym typeface="Symbol"/>
              </a:rPr>
              <a:t>         10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Yashik</a:t>
            </a:r>
            <a:r>
              <a:rPr lang="en-US" dirty="0" smtClean="0"/>
              <a:t> 5            -55,20,15</a:t>
            </a:r>
            <a:r>
              <a:rPr lang="en-US" dirty="0" smtClean="0">
                <a:sym typeface="Symbol"/>
              </a:rPr>
              <a:t>          -70,-20,15   15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Yashik</a:t>
            </a:r>
            <a:r>
              <a:rPr lang="en-US" dirty="0"/>
              <a:t> </a:t>
            </a:r>
            <a:r>
              <a:rPr lang="en-US" dirty="0" smtClean="0"/>
              <a:t>5             55,20,15</a:t>
            </a:r>
            <a:r>
              <a:rPr lang="en-US" dirty="0">
                <a:sym typeface="Symbol"/>
              </a:rPr>
              <a:t>   </a:t>
            </a:r>
            <a:r>
              <a:rPr lang="en-US" dirty="0" smtClean="0">
                <a:sym typeface="Symbol"/>
              </a:rPr>
              <a:t>        70</a:t>
            </a:r>
            <a:r>
              <a:rPr lang="en-US" dirty="0">
                <a:sym typeface="Symbol"/>
              </a:rPr>
              <a:t>,-20,15  </a:t>
            </a:r>
            <a:r>
              <a:rPr lang="en-US" dirty="0" smtClean="0">
                <a:sym typeface="Symbol"/>
              </a:rPr>
              <a:t>  15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Yashik</a:t>
            </a:r>
            <a:r>
              <a:rPr lang="en-US" dirty="0" smtClean="0"/>
              <a:t> 6             -10,40,65</a:t>
            </a:r>
            <a:r>
              <a:rPr lang="en-US" dirty="0">
                <a:sym typeface="Symbol"/>
              </a:rPr>
              <a:t>    </a:t>
            </a:r>
            <a:r>
              <a:rPr lang="en-US" dirty="0" smtClean="0">
                <a:sym typeface="Symbol"/>
              </a:rPr>
              <a:t>      10,-40,65</a:t>
            </a:r>
            <a:r>
              <a:rPr lang="en-US" dirty="0">
                <a:sym typeface="Symbol"/>
              </a:rPr>
              <a:t>  </a:t>
            </a:r>
            <a:r>
              <a:rPr lang="en-US" dirty="0" smtClean="0">
                <a:sym typeface="Symbol"/>
              </a:rPr>
              <a:t>  </a:t>
            </a:r>
            <a:r>
              <a:rPr lang="en-US" dirty="0">
                <a:sym typeface="Symbol"/>
              </a:rPr>
              <a:t>15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Klin</a:t>
            </a:r>
            <a:r>
              <a:rPr lang="en-US" dirty="0" smtClean="0"/>
              <a:t> 8                  </a:t>
            </a:r>
            <a:r>
              <a:rPr lang="en-US" dirty="0" smtClean="0">
                <a:solidFill>
                  <a:srgbClr val="FF0000"/>
                </a:solidFill>
              </a:rPr>
              <a:t>-34.226</a:t>
            </a:r>
            <a:r>
              <a:rPr lang="en-US" dirty="0" smtClean="0"/>
              <a:t>,10,30</a:t>
            </a:r>
            <a:r>
              <a:rPr lang="en-US" dirty="0" smtClean="0">
                <a:sym typeface="Symbol"/>
              </a:rPr>
              <a:t>  -55,-10,30   30</a:t>
            </a:r>
            <a:r>
              <a:rPr lang="en-US" dirty="0" smtClean="0"/>
              <a:t>          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Klin</a:t>
            </a:r>
            <a:r>
              <a:rPr lang="en-US" dirty="0" smtClean="0"/>
              <a:t> 8                  </a:t>
            </a:r>
            <a:r>
              <a:rPr lang="en-US" dirty="0" smtClean="0">
                <a:solidFill>
                  <a:srgbClr val="FF0000"/>
                </a:solidFill>
              </a:rPr>
              <a:t>34.226</a:t>
            </a:r>
            <a:r>
              <a:rPr lang="en-US" dirty="0" smtClean="0"/>
              <a:t>,10,30</a:t>
            </a:r>
            <a:r>
              <a:rPr lang="en-US" dirty="0">
                <a:sym typeface="Symbol"/>
              </a:rPr>
              <a:t>  </a:t>
            </a:r>
            <a:r>
              <a:rPr lang="en-US" dirty="0" smtClean="0">
                <a:sym typeface="Symbol"/>
              </a:rPr>
              <a:t>  55</a:t>
            </a:r>
            <a:r>
              <a:rPr lang="en-US" dirty="0">
                <a:sym typeface="Symbol"/>
              </a:rPr>
              <a:t>,-10,30   30</a:t>
            </a:r>
            <a:r>
              <a:rPr lang="en-US" dirty="0"/>
              <a:t>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Mnogogrannik</a:t>
            </a:r>
            <a:r>
              <a:rPr lang="en-US" dirty="0" smtClean="0"/>
              <a:t> 9                    6</a:t>
            </a:r>
            <a:r>
              <a:rPr lang="en-US" dirty="0" smtClean="0">
                <a:sym typeface="Symbol"/>
              </a:rPr>
              <a:t>   0,0,30 </a:t>
            </a:r>
            <a:r>
              <a:rPr lang="uz-Cyrl-UZ" dirty="0" smtClean="0">
                <a:sym typeface="Symbol"/>
              </a:rPr>
              <a:t>В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/>
              <a:t>  40</a:t>
            </a:r>
            <a:r>
              <a:rPr lang="en-US" dirty="0" smtClean="0">
                <a:sym typeface="Symbol"/>
              </a:rPr>
              <a:t>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ym typeface="Symbol"/>
              </a:rPr>
              <a:t>Vidavit</a:t>
            </a:r>
            <a:r>
              <a:rPr lang="en-US" dirty="0" smtClean="0">
                <a:sym typeface="Symbol"/>
              </a:rPr>
              <a:t>               </a:t>
            </a:r>
            <a:r>
              <a:rPr lang="en-US" dirty="0" err="1" smtClean="0">
                <a:sym typeface="Symbol"/>
              </a:rPr>
              <a:t>obekt</a:t>
            </a:r>
            <a:r>
              <a:rPr lang="en-US" dirty="0" smtClean="0">
                <a:sym typeface="Symbol"/>
              </a:rPr>
              <a:t>   50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ym typeface="Symbol"/>
              </a:rPr>
              <a:t>Obeydineniue</a:t>
            </a:r>
            <a:r>
              <a:rPr lang="en-US" dirty="0" smtClean="0">
                <a:sym typeface="Symbol"/>
              </a:rPr>
              <a:t>         </a:t>
            </a:r>
            <a:r>
              <a:rPr lang="en-US" dirty="0" err="1" smtClean="0">
                <a:sym typeface="Symbol"/>
              </a:rPr>
              <a:t>obekt+obekt+obekt+obekt</a:t>
            </a:r>
            <a:r>
              <a:rPr lang="en-US" dirty="0" smtClean="0">
                <a:sym typeface="Symbol"/>
              </a:rPr>
              <a:t>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ym typeface="Symbol"/>
              </a:rPr>
              <a:t>Vichitaniye</a:t>
            </a:r>
            <a:r>
              <a:rPr lang="en-US" dirty="0" smtClean="0">
                <a:sym typeface="Symbol"/>
              </a:rPr>
              <a:t>           </a:t>
            </a:r>
            <a:r>
              <a:rPr lang="en-US" dirty="0" err="1" smtClean="0">
                <a:sym typeface="Symbol"/>
              </a:rPr>
              <a:t>obekt</a:t>
            </a:r>
            <a:r>
              <a:rPr lang="en-US" dirty="0" smtClean="0">
                <a:sym typeface="Symbol"/>
              </a:rPr>
              <a:t>   9ta </a:t>
            </a:r>
            <a:r>
              <a:rPr lang="en-US" dirty="0" err="1" smtClean="0">
                <a:sym typeface="Symbol"/>
              </a:rPr>
              <a:t>obekt</a:t>
            </a:r>
            <a:r>
              <a:rPr lang="en-US" dirty="0" smtClean="0">
                <a:sym typeface="Symbol"/>
              </a:rPr>
              <a:t>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65" y="1700808"/>
            <a:ext cx="828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65" y="3212976"/>
            <a:ext cx="828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65" y="2209630"/>
            <a:ext cx="828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65" y="2708920"/>
            <a:ext cx="828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41" y="3717032"/>
            <a:ext cx="828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41" y="4293096"/>
            <a:ext cx="82867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07" y="5111380"/>
            <a:ext cx="7334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66" y="4712196"/>
            <a:ext cx="1163058" cy="44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659" y="5733192"/>
            <a:ext cx="536253" cy="42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503" y="6309320"/>
            <a:ext cx="54836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40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7504" y="4077072"/>
            <a:ext cx="5328593" cy="2664296"/>
          </a:xfrm>
        </p:spPr>
        <p:txBody>
          <a:bodyPr/>
          <a:lstStyle/>
          <a:p>
            <a:r>
              <a:rPr lang="en-US" dirty="0" err="1" smtClean="0"/>
              <a:t>Slindr</a:t>
            </a:r>
            <a:r>
              <a:rPr lang="en-US" dirty="0" smtClean="0"/>
              <a:t>  radius 25 </a:t>
            </a:r>
            <a:r>
              <a:rPr lang="en-US" dirty="0" err="1" smtClean="0"/>
              <a:t>balandlik</a:t>
            </a:r>
            <a:r>
              <a:rPr lang="en-US" dirty="0" smtClean="0"/>
              <a:t> 15</a:t>
            </a:r>
          </a:p>
          <a:p>
            <a:r>
              <a:rPr lang="en-US" dirty="0" err="1" smtClean="0"/>
              <a:t>Yashik</a:t>
            </a:r>
            <a:r>
              <a:rPr lang="en-US" dirty="0" smtClean="0"/>
              <a:t> </a:t>
            </a:r>
            <a:r>
              <a:rPr lang="en-US" dirty="0" err="1" smtClean="0"/>
              <a:t>uzunligi</a:t>
            </a:r>
            <a:r>
              <a:rPr lang="en-US" dirty="0" smtClean="0"/>
              <a:t> 30 </a:t>
            </a:r>
            <a:r>
              <a:rPr lang="en-US" dirty="0" err="1" smtClean="0"/>
              <a:t>kengligi</a:t>
            </a:r>
            <a:r>
              <a:rPr lang="en-US" dirty="0" smtClean="0"/>
              <a:t> 50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balandligi</a:t>
            </a:r>
            <a:r>
              <a:rPr lang="en-US" dirty="0" smtClean="0"/>
              <a:t> 15</a:t>
            </a:r>
            <a:endParaRPr lang="ru-RU" dirty="0" smtClean="0"/>
          </a:p>
          <a:p>
            <a:r>
              <a:rPr lang="en-US" dirty="0" err="1" smtClean="0"/>
              <a:t>Surish</a:t>
            </a:r>
            <a:r>
              <a:rPr lang="en-US" dirty="0" smtClean="0"/>
              <a:t> </a:t>
            </a:r>
            <a:r>
              <a:rPr lang="en-US" dirty="0" err="1" smtClean="0"/>
              <a:t>obekt</a:t>
            </a:r>
            <a:r>
              <a:rPr lang="en-US" dirty="0" smtClean="0">
                <a:sym typeface="Symbol"/>
              </a:rPr>
              <a:t> </a:t>
            </a:r>
            <a:r>
              <a:rPr lang="en-US" dirty="0" err="1" smtClean="0">
                <a:sym typeface="Symbol"/>
              </a:rPr>
              <a:t>markaz</a:t>
            </a:r>
            <a:r>
              <a:rPr lang="en-US" dirty="0" smtClean="0">
                <a:sym typeface="Symbol"/>
              </a:rPr>
              <a:t> 0,0,35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6" y="1628774"/>
            <a:ext cx="9079268" cy="201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7" y="3768472"/>
            <a:ext cx="3672408" cy="3102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1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" t="33197" r="24747" b="1905"/>
          <a:stretch/>
        </p:blipFill>
        <p:spPr>
          <a:xfrm>
            <a:off x="-8792" y="332656"/>
            <a:ext cx="9102748" cy="639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8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218</Words>
  <Application>Microsoft Office PowerPoint</Application>
  <PresentationFormat>Экран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3 model tayyorlash bosqichlari (Koordinatalar bilan ishlash)</vt:lpstr>
      <vt:lpstr>Презентация PowerPoint</vt:lpstr>
      <vt:lpstr>Buyum analizi</vt:lpstr>
      <vt:lpstr>Презентация PowerPoint</vt:lpstr>
      <vt:lpstr>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model tayyorlash bosqichlari</dc:title>
  <dc:creator>Adhamjon</dc:creator>
  <cp:lastModifiedBy>Adhamjon</cp:lastModifiedBy>
  <cp:revision>34</cp:revision>
  <dcterms:created xsi:type="dcterms:W3CDTF">2025-03-02T15:01:33Z</dcterms:created>
  <dcterms:modified xsi:type="dcterms:W3CDTF">2025-03-15T09:23:01Z</dcterms:modified>
</cp:coreProperties>
</file>