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5" r:id="rId12"/>
    <p:sldId id="269" r:id="rId13"/>
    <p:sldId id="270" r:id="rId14"/>
    <p:sldId id="271" r:id="rId15"/>
    <p:sldId id="272" r:id="rId16"/>
    <p:sldId id="273" r:id="rId17"/>
    <p:sldId id="27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22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6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4E5-CB16-471B-A2AF-01A15C16E6E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028-CBED-494A-9BE5-655F102A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96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4E5-CB16-471B-A2AF-01A15C16E6E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028-CBED-494A-9BE5-655F102A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13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4E5-CB16-471B-A2AF-01A15C16E6E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028-CBED-494A-9BE5-655F102A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90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4E5-CB16-471B-A2AF-01A15C16E6E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028-CBED-494A-9BE5-655F102A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99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4E5-CB16-471B-A2AF-01A15C16E6E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028-CBED-494A-9BE5-655F102A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30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4E5-CB16-471B-A2AF-01A15C16E6E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028-CBED-494A-9BE5-655F102A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77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4E5-CB16-471B-A2AF-01A15C16E6E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028-CBED-494A-9BE5-655F102A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62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4E5-CB16-471B-A2AF-01A15C16E6E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028-CBED-494A-9BE5-655F102A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94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4E5-CB16-471B-A2AF-01A15C16E6E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028-CBED-494A-9BE5-655F102A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57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4E5-CB16-471B-A2AF-01A15C16E6E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028-CBED-494A-9BE5-655F102A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39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144E5-CB16-471B-A2AF-01A15C16E6E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57028-CBED-494A-9BE5-655F102A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89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144E5-CB16-471B-A2AF-01A15C16E6ED}" type="datetimeFigureOut">
              <a:rPr lang="ru-RU" smtClean="0"/>
              <a:t>07.10.2022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7028-CBED-494A-9BE5-655F102A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58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5488" y="2769934"/>
                <a:ext cx="11183112" cy="165576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3200" dirty="0" smtClean="0"/>
                  <a:t>   Agar </a:t>
                </a:r>
                <a:r>
                  <a:rPr lang="en-US" sz="3200" dirty="0" err="1" smtClean="0"/>
                  <a:t>uchburchakning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ikki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tomoni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proeksiyalar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tekisliklariga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nisbatan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ixtiyoriy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bo’lsa</a:t>
                </a:r>
                <a:r>
                  <a:rPr lang="en-US" sz="3200" dirty="0" smtClean="0"/>
                  <a:t>, </a:t>
                </a:r>
                <a:r>
                  <a:rPr lang="en-US" sz="3200" dirty="0" err="1" smtClean="0"/>
                  <a:t>to’g’ri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burchakli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uchburchakning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proeksiyalari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o’tkir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yoki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o’tmas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bo’lib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proeksiyalanadi</a:t>
                </a:r>
                <a:r>
                  <a:rPr lang="en-US" sz="3200" dirty="0" smtClean="0"/>
                  <a:t>.</a:t>
                </a:r>
              </a:p>
              <a:p>
                <a:pPr algn="just"/>
                <a:r>
                  <a:rPr lang="en-US" sz="3200" dirty="0"/>
                  <a:t> </a:t>
                </a:r>
                <a:r>
                  <a:rPr lang="en-US" sz="3200" dirty="0" smtClean="0"/>
                  <a:t>   </a:t>
                </a:r>
                <a:r>
                  <a:rPr lang="en-US" sz="3200" dirty="0" err="1" smtClean="0"/>
                  <a:t>Fazoda</a:t>
                </a:r>
                <a:r>
                  <a:rPr lang="en-US" sz="3200" dirty="0" smtClean="0"/>
                  <a:t> (AB) </a:t>
                </a:r>
                <a:r>
                  <a:rPr lang="en-US" sz="3200" dirty="0" err="1" smtClean="0"/>
                  <a:t>va</a:t>
                </a:r>
                <a:r>
                  <a:rPr lang="en-US" sz="3200" dirty="0" smtClean="0"/>
                  <a:t> (BC) </a:t>
                </a:r>
                <a:r>
                  <a:rPr lang="en-US" sz="3200" dirty="0" err="1" smtClean="0"/>
                  <a:t>o’zaro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perpendikulyar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bo’lgan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to’g’ri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chiziqlar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va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ularning</a:t>
                </a:r>
                <a:r>
                  <a:rPr lang="en-US" sz="3200" dirty="0" smtClean="0"/>
                  <a:t> H </a:t>
                </a:r>
                <a:r>
                  <a:rPr lang="en-US" sz="3200" dirty="0" err="1" smtClean="0"/>
                  <a:t>gorizontal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proeksiyalar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tekislikdagi</a:t>
                </a:r>
                <a:r>
                  <a:rPr lang="en-US" sz="3200" dirty="0" smtClean="0"/>
                  <a:t> </a:t>
                </a:r>
                <a:r>
                  <a:rPr lang="en-US" sz="3200" dirty="0" err="1" smtClean="0"/>
                  <a:t>chizmasi</a:t>
                </a:r>
                <a:r>
                  <a:rPr lang="en-US" sz="3200" dirty="0" smtClean="0"/>
                  <a:t> (36 - </a:t>
                </a:r>
                <a:r>
                  <a:rPr lang="en-US" sz="3200" dirty="0" err="1" smtClean="0"/>
                  <a:t>chizma</a:t>
                </a:r>
                <a:r>
                  <a:rPr lang="en-US" sz="3200" dirty="0" smtClean="0"/>
                  <a:t>) da </a:t>
                </a:r>
                <a:r>
                  <a:rPr lang="en-US" sz="3200" dirty="0" err="1" smtClean="0"/>
                  <a:t>keltirilgan</a:t>
                </a:r>
                <a:r>
                  <a:rPr lang="en-US" sz="3200" dirty="0" smtClean="0"/>
                  <a:t>.</a:t>
                </a:r>
              </a:p>
              <a:p>
                <a:pPr algn="just"/>
                <a:r>
                  <a:rPr lang="en-US" sz="3200" dirty="0"/>
                  <a:t> </a:t>
                </a:r>
                <a:r>
                  <a:rPr lang="en-US" sz="3200" dirty="0" smtClean="0"/>
                  <a:t>                                                  (AB)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3200" dirty="0" smtClean="0"/>
                  <a:t> (BC)</a:t>
                </a:r>
                <a:endParaRPr lang="ru-RU" sz="3200" dirty="0"/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5488" y="2769934"/>
                <a:ext cx="11183112" cy="1655762"/>
              </a:xfrm>
              <a:blipFill>
                <a:blip r:embed="rId2"/>
                <a:stretch>
                  <a:fillRect l="-1362" t="-7721" r="-1308" b="-1183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266700" y="137160"/>
            <a:ext cx="1165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MA’RUZA. </a:t>
            </a:r>
          </a:p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burchak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proeksiyasi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chizmada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berilishi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izlari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Xususiy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vaziyatdagi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tekisliklar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3822192" y="3950210"/>
            <a:ext cx="5980176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16926" y="3528869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  <a:endParaRPr lang="ru-RU" sz="4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37509" y="5983521"/>
            <a:ext cx="42550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-chizma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5281200" y="1591056"/>
            <a:ext cx="2757965" cy="2359153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23534" y="3341784"/>
            <a:ext cx="107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P</a:t>
            </a:r>
            <a:r>
              <a:rPr lang="en-US" sz="2400" i="1" dirty="0"/>
              <a:t>X</a:t>
            </a:r>
            <a:r>
              <a:rPr lang="en-US" sz="3200" i="1" dirty="0"/>
              <a:t> </a:t>
            </a:r>
            <a:endParaRPr lang="ru-RU" sz="3200" i="1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5281200" y="3950209"/>
            <a:ext cx="3228816" cy="2756219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53024" y="3721608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  <a:endParaRPr lang="ru-RU" sz="4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343C21C-D09A-4767-BFE9-D2BEB6B6FE13}"/>
              </a:ext>
            </a:extLst>
          </p:cNvPr>
          <p:cNvSpPr/>
          <p:nvPr/>
        </p:nvSpPr>
        <p:spPr>
          <a:xfrm>
            <a:off x="177622" y="-32589"/>
            <a:ext cx="116272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tabLst>
                <a:tab pos="228600" algn="l"/>
              </a:tabLs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geometrik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shakllar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uchburchak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to’rtburchak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h.k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ABC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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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ABCD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)...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228600" algn="l"/>
              </a:tabLs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Р(P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Р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(42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tabLst>
                <a:tab pos="228600" algn="l"/>
              </a:tabLst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A0BE81-102E-46EC-8244-98C4B09CBBDF}"/>
              </a:ext>
            </a:extLst>
          </p:cNvPr>
          <p:cNvSpPr txBox="1"/>
          <p:nvPr/>
        </p:nvSpPr>
        <p:spPr>
          <a:xfrm>
            <a:off x="6812280" y="1514556"/>
            <a:ext cx="107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P</a:t>
            </a:r>
            <a:r>
              <a:rPr lang="en-US" sz="2400" i="1" dirty="0"/>
              <a:t>V</a:t>
            </a:r>
            <a:r>
              <a:rPr lang="en-US" sz="3200" i="1" dirty="0"/>
              <a:t> </a:t>
            </a:r>
            <a:endParaRPr lang="ru-RU" sz="32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560C9-704A-4DDE-9775-A6D1604E011B}"/>
              </a:ext>
            </a:extLst>
          </p:cNvPr>
          <p:cNvSpPr txBox="1"/>
          <p:nvPr/>
        </p:nvSpPr>
        <p:spPr>
          <a:xfrm>
            <a:off x="7503990" y="6168188"/>
            <a:ext cx="107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P</a:t>
            </a:r>
            <a:r>
              <a:rPr lang="en-US" sz="2400" i="1" dirty="0"/>
              <a:t>Y</a:t>
            </a:r>
            <a:r>
              <a:rPr lang="en-US" sz="3200" i="1" dirty="0"/>
              <a:t> 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281076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8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 flipV="1">
            <a:off x="20650200" y="-361951"/>
            <a:ext cx="504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r>
              <a:rPr lang="en-US" dirty="0" err="1" smtClean="0"/>
              <a:t>Tekislikning</a:t>
            </a:r>
            <a:r>
              <a:rPr lang="en-US" dirty="0" smtClean="0"/>
              <a:t> </a:t>
            </a:r>
            <a:r>
              <a:rPr lang="en-US" dirty="0" err="1" smtClean="0"/>
              <a:t>izlari</a:t>
            </a:r>
            <a:r>
              <a:rPr lang="en-US" dirty="0" smtClean="0"/>
              <a:t>. </a:t>
            </a:r>
            <a:r>
              <a:rPr lang="en-US" dirty="0" err="1" smtClean="0"/>
              <a:t>Tekislikning</a:t>
            </a:r>
            <a:r>
              <a:rPr lang="en-US" dirty="0" smtClean="0"/>
              <a:t> </a:t>
            </a:r>
            <a:r>
              <a:rPr lang="en-US" dirty="0" err="1" smtClean="0"/>
              <a:t>proeksiyalar</a:t>
            </a:r>
            <a:r>
              <a:rPr lang="en-US" dirty="0" smtClean="0"/>
              <a:t> </a:t>
            </a:r>
            <a:r>
              <a:rPr lang="en-US" dirty="0" err="1" smtClean="0"/>
              <a:t>tekisliklari</a:t>
            </a:r>
            <a:r>
              <a:rPr lang="en-US" dirty="0" smtClean="0"/>
              <a:t> H, V, W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kesishgan</a:t>
            </a:r>
            <a:r>
              <a:rPr lang="en-US" dirty="0" smtClean="0"/>
              <a:t> </a:t>
            </a:r>
            <a:r>
              <a:rPr lang="en-US" dirty="0" err="1" smtClean="0"/>
              <a:t>chiziqlari</a:t>
            </a:r>
            <a:r>
              <a:rPr lang="en-US" dirty="0" smtClean="0"/>
              <a:t> </a:t>
            </a:r>
            <a:r>
              <a:rPr lang="en-US" dirty="0" err="1" smtClean="0"/>
              <a:t>tekislikning</a:t>
            </a:r>
            <a:r>
              <a:rPr lang="en-US" dirty="0" smtClean="0"/>
              <a:t> </a:t>
            </a:r>
            <a:r>
              <a:rPr lang="en-US" dirty="0" err="1" smtClean="0"/>
              <a:t>izlari</a:t>
            </a:r>
            <a:r>
              <a:rPr lang="en-US" dirty="0" smtClean="0"/>
              <a:t> </a:t>
            </a:r>
            <a:r>
              <a:rPr lang="en-US" dirty="0" err="1" smtClean="0"/>
              <a:t>deyiladi</a:t>
            </a:r>
            <a:r>
              <a:rPr lang="en-US" dirty="0" smtClean="0"/>
              <a:t>. H, V, W </a:t>
            </a:r>
            <a:r>
              <a:rPr lang="en-US" dirty="0" err="1" smtClean="0"/>
              <a:t>proeksiyalar</a:t>
            </a:r>
            <a:r>
              <a:rPr lang="en-US" dirty="0" smtClean="0"/>
              <a:t> </a:t>
            </a:r>
            <a:r>
              <a:rPr lang="en-US" dirty="0" err="1" smtClean="0"/>
              <a:t>tekisliklariga</a:t>
            </a:r>
            <a:r>
              <a:rPr lang="en-US" dirty="0" smtClean="0"/>
              <a:t> </a:t>
            </a:r>
            <a:r>
              <a:rPr lang="en-US" dirty="0" err="1" smtClean="0"/>
              <a:t>ogma</a:t>
            </a:r>
            <a:r>
              <a:rPr lang="en-US" dirty="0" smtClean="0"/>
              <a:t> </a:t>
            </a:r>
            <a:r>
              <a:rPr lang="en-US" dirty="0" err="1" smtClean="0"/>
              <a:t>bolgan</a:t>
            </a:r>
            <a:r>
              <a:rPr lang="en-US" dirty="0" smtClean="0"/>
              <a:t> </a:t>
            </a:r>
            <a:r>
              <a:rPr lang="en-US" dirty="0" err="1" smtClean="0"/>
              <a:t>tekislikni</a:t>
            </a:r>
            <a:r>
              <a:rPr lang="en-US" dirty="0" smtClean="0"/>
              <a:t> </a:t>
            </a:r>
            <a:r>
              <a:rPr lang="en-US" dirty="0" err="1" smtClean="0"/>
              <a:t>umumiy</a:t>
            </a:r>
            <a:r>
              <a:rPr lang="en-US" dirty="0" smtClean="0"/>
              <a:t> </a:t>
            </a:r>
            <a:r>
              <a:rPr lang="en-US" dirty="0" err="1" smtClean="0"/>
              <a:t>vaziyatdagi</a:t>
            </a:r>
            <a:r>
              <a:rPr lang="en-US" dirty="0" smtClean="0"/>
              <a:t> </a:t>
            </a:r>
            <a:r>
              <a:rPr lang="en-US" dirty="0" err="1" smtClean="0"/>
              <a:t>tekislik</a:t>
            </a:r>
            <a:r>
              <a:rPr lang="en-US" dirty="0" smtClean="0"/>
              <a:t> </a:t>
            </a:r>
            <a:r>
              <a:rPr lang="en-US" dirty="0" err="1" smtClean="0"/>
              <a:t>deyiladi</a:t>
            </a:r>
            <a:r>
              <a:rPr lang="en-US" dirty="0" smtClean="0"/>
              <a:t>. </a:t>
            </a:r>
            <a:r>
              <a:rPr lang="en-US" dirty="0" err="1" smtClean="0"/>
              <a:t>Umumiy</a:t>
            </a:r>
            <a:r>
              <a:rPr lang="en-US" dirty="0" smtClean="0"/>
              <a:t> </a:t>
            </a:r>
            <a:r>
              <a:rPr lang="en-US" dirty="0" err="1" smtClean="0"/>
              <a:t>vaziyatdagi</a:t>
            </a:r>
            <a:r>
              <a:rPr lang="en-US" dirty="0" smtClean="0"/>
              <a:t> P </a:t>
            </a:r>
            <a:r>
              <a:rPr lang="en-US" dirty="0" err="1" smtClean="0"/>
              <a:t>tekislikning</a:t>
            </a:r>
            <a:r>
              <a:rPr lang="en-US" dirty="0" smtClean="0"/>
              <a:t> </a:t>
            </a:r>
            <a:r>
              <a:rPr lang="en-US" dirty="0" err="1" smtClean="0"/>
              <a:t>fazoviy</a:t>
            </a:r>
            <a:r>
              <a:rPr lang="en-US" dirty="0" smtClean="0"/>
              <a:t> </a:t>
            </a:r>
            <a:r>
              <a:rPr lang="en-US" dirty="0" err="1" smtClean="0"/>
              <a:t>chizmasi</a:t>
            </a:r>
            <a:r>
              <a:rPr lang="en-US" dirty="0" smtClean="0"/>
              <a:t> (43-chizma) da </a:t>
            </a:r>
            <a:r>
              <a:rPr lang="en-US" dirty="0" err="1" smtClean="0"/>
              <a:t>keltirilgan</a:t>
            </a:r>
            <a:r>
              <a:rPr lang="en-US" dirty="0" smtClean="0"/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5233" y="192046"/>
            <a:ext cx="1165393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izlari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tekisliklari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H, V, W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kesishgan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chiziqlari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izlari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deyiladi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H, V, W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tekisliklariga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og’ma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vaziyatdagi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deyiladi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vaziyatdagi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fazoviy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chizmasi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(43-chizma) da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5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 69"/>
          <p:cNvSpPr/>
          <p:nvPr/>
        </p:nvSpPr>
        <p:spPr>
          <a:xfrm>
            <a:off x="7000241" y="534627"/>
            <a:ext cx="3005952" cy="5657334"/>
          </a:xfrm>
          <a:custGeom>
            <a:avLst/>
            <a:gdLst>
              <a:gd name="connsiteX0" fmla="*/ 0 w 847783"/>
              <a:gd name="connsiteY0" fmla="*/ 0 h 1467561"/>
              <a:gd name="connsiteX1" fmla="*/ 847783 w 847783"/>
              <a:gd name="connsiteY1" fmla="*/ 0 h 1467561"/>
              <a:gd name="connsiteX2" fmla="*/ 847783 w 847783"/>
              <a:gd name="connsiteY2" fmla="*/ 1467561 h 1467561"/>
              <a:gd name="connsiteX3" fmla="*/ 0 w 847783"/>
              <a:gd name="connsiteY3" fmla="*/ 1467561 h 1467561"/>
              <a:gd name="connsiteX4" fmla="*/ 0 w 847783"/>
              <a:gd name="connsiteY4" fmla="*/ 0 h 1467561"/>
              <a:gd name="connsiteX0" fmla="*/ 0 w 1071303"/>
              <a:gd name="connsiteY0" fmla="*/ 0 h 5663641"/>
              <a:gd name="connsiteX1" fmla="*/ 847783 w 1071303"/>
              <a:gd name="connsiteY1" fmla="*/ 0 h 5663641"/>
              <a:gd name="connsiteX2" fmla="*/ 1071303 w 1071303"/>
              <a:gd name="connsiteY2" fmla="*/ 5663641 h 5663641"/>
              <a:gd name="connsiteX3" fmla="*/ 0 w 1071303"/>
              <a:gd name="connsiteY3" fmla="*/ 1467561 h 5663641"/>
              <a:gd name="connsiteX4" fmla="*/ 0 w 1071303"/>
              <a:gd name="connsiteY4" fmla="*/ 0 h 5663641"/>
              <a:gd name="connsiteX0" fmla="*/ 2722880 w 3794183"/>
              <a:gd name="connsiteY0" fmla="*/ 0 h 5663641"/>
              <a:gd name="connsiteX1" fmla="*/ 3570663 w 3794183"/>
              <a:gd name="connsiteY1" fmla="*/ 0 h 5663641"/>
              <a:gd name="connsiteX2" fmla="*/ 3794183 w 3794183"/>
              <a:gd name="connsiteY2" fmla="*/ 5663641 h 5663641"/>
              <a:gd name="connsiteX3" fmla="*/ 0 w 3794183"/>
              <a:gd name="connsiteY3" fmla="*/ 3245561 h 5663641"/>
              <a:gd name="connsiteX4" fmla="*/ 2722880 w 3794183"/>
              <a:gd name="connsiteY4" fmla="*/ 0 h 5663641"/>
              <a:gd name="connsiteX0" fmla="*/ 10160 w 3794183"/>
              <a:gd name="connsiteY0" fmla="*/ 0 h 6080201"/>
              <a:gd name="connsiteX1" fmla="*/ 3570663 w 3794183"/>
              <a:gd name="connsiteY1" fmla="*/ 416560 h 6080201"/>
              <a:gd name="connsiteX2" fmla="*/ 3794183 w 3794183"/>
              <a:gd name="connsiteY2" fmla="*/ 6080201 h 6080201"/>
              <a:gd name="connsiteX3" fmla="*/ 0 w 3794183"/>
              <a:gd name="connsiteY3" fmla="*/ 3662121 h 6080201"/>
              <a:gd name="connsiteX4" fmla="*/ 10160 w 3794183"/>
              <a:gd name="connsiteY4" fmla="*/ 0 h 6080201"/>
              <a:gd name="connsiteX0" fmla="*/ 10160 w 3804343"/>
              <a:gd name="connsiteY0" fmla="*/ 0 h 6080201"/>
              <a:gd name="connsiteX1" fmla="*/ 3804343 w 3804343"/>
              <a:gd name="connsiteY1" fmla="*/ 2235200 h 6080201"/>
              <a:gd name="connsiteX2" fmla="*/ 3794183 w 3804343"/>
              <a:gd name="connsiteY2" fmla="*/ 6080201 h 6080201"/>
              <a:gd name="connsiteX3" fmla="*/ 0 w 3804343"/>
              <a:gd name="connsiteY3" fmla="*/ 3662121 h 6080201"/>
              <a:gd name="connsiteX4" fmla="*/ 10160 w 3804343"/>
              <a:gd name="connsiteY4" fmla="*/ 0 h 6080201"/>
              <a:gd name="connsiteX0" fmla="*/ 10160 w 3804343"/>
              <a:gd name="connsiteY0" fmla="*/ 0 h 5592521"/>
              <a:gd name="connsiteX1" fmla="*/ 3804343 w 3804343"/>
              <a:gd name="connsiteY1" fmla="*/ 2235200 h 5592521"/>
              <a:gd name="connsiteX2" fmla="*/ 3117595 w 3804343"/>
              <a:gd name="connsiteY2" fmla="*/ 5592521 h 5592521"/>
              <a:gd name="connsiteX3" fmla="*/ 0 w 3804343"/>
              <a:gd name="connsiteY3" fmla="*/ 3662121 h 5592521"/>
              <a:gd name="connsiteX4" fmla="*/ 10160 w 3804343"/>
              <a:gd name="connsiteY4" fmla="*/ 0 h 5592521"/>
              <a:gd name="connsiteX0" fmla="*/ 10160 w 3127755"/>
              <a:gd name="connsiteY0" fmla="*/ 0 h 5592521"/>
              <a:gd name="connsiteX1" fmla="*/ 3127755 w 3127755"/>
              <a:gd name="connsiteY1" fmla="*/ 1778000 h 5592521"/>
              <a:gd name="connsiteX2" fmla="*/ 3117595 w 3127755"/>
              <a:gd name="connsiteY2" fmla="*/ 5592521 h 5592521"/>
              <a:gd name="connsiteX3" fmla="*/ 0 w 3127755"/>
              <a:gd name="connsiteY3" fmla="*/ 3662121 h 5592521"/>
              <a:gd name="connsiteX4" fmla="*/ 10160 w 3127755"/>
              <a:gd name="connsiteY4" fmla="*/ 0 h 5592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7755" h="5592521">
                <a:moveTo>
                  <a:pt x="10160" y="0"/>
                </a:moveTo>
                <a:lnTo>
                  <a:pt x="3127755" y="1778000"/>
                </a:lnTo>
                <a:cubicBezTo>
                  <a:pt x="3124368" y="3059667"/>
                  <a:pt x="3120982" y="4310854"/>
                  <a:pt x="3117595" y="5592521"/>
                </a:cubicBezTo>
                <a:lnTo>
                  <a:pt x="0" y="3662121"/>
                </a:lnTo>
                <a:cubicBezTo>
                  <a:pt x="3387" y="2441414"/>
                  <a:pt x="6773" y="1220707"/>
                  <a:pt x="10160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90150" y="534626"/>
            <a:ext cx="5694321" cy="3730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1317673" y="4254607"/>
            <a:ext cx="8724107" cy="1964972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668671"/>
              <a:gd name="connsiteY0" fmla="*/ 0 h 2652008"/>
              <a:gd name="connsiteX1" fmla="*/ 3060603 w 4668671"/>
              <a:gd name="connsiteY1" fmla="*/ 35808 h 2652008"/>
              <a:gd name="connsiteX2" fmla="*/ 4668671 w 4668671"/>
              <a:gd name="connsiteY2" fmla="*/ 2162590 h 2652008"/>
              <a:gd name="connsiteX3" fmla="*/ 1638202 w 4668671"/>
              <a:gd name="connsiteY3" fmla="*/ 2652008 h 2652008"/>
              <a:gd name="connsiteX4" fmla="*/ 0 w 4668671"/>
              <a:gd name="connsiteY4" fmla="*/ 0 h 2652008"/>
              <a:gd name="connsiteX0" fmla="*/ 0 w 4668671"/>
              <a:gd name="connsiteY0" fmla="*/ 0 h 2162590"/>
              <a:gd name="connsiteX1" fmla="*/ 3060603 w 4668671"/>
              <a:gd name="connsiteY1" fmla="*/ 35808 h 2162590"/>
              <a:gd name="connsiteX2" fmla="*/ 4668671 w 4668671"/>
              <a:gd name="connsiteY2" fmla="*/ 2162590 h 2162590"/>
              <a:gd name="connsiteX3" fmla="*/ 1326602 w 4668671"/>
              <a:gd name="connsiteY3" fmla="*/ 2142883 h 2162590"/>
              <a:gd name="connsiteX4" fmla="*/ 0 w 4668671"/>
              <a:gd name="connsiteY4" fmla="*/ 0 h 2162590"/>
              <a:gd name="connsiteX0" fmla="*/ 0 w 4668671"/>
              <a:gd name="connsiteY0" fmla="*/ 0 h 2210766"/>
              <a:gd name="connsiteX1" fmla="*/ 3060603 w 4668671"/>
              <a:gd name="connsiteY1" fmla="*/ 35808 h 2210766"/>
              <a:gd name="connsiteX2" fmla="*/ 4668671 w 4668671"/>
              <a:gd name="connsiteY2" fmla="*/ 2162590 h 2210766"/>
              <a:gd name="connsiteX3" fmla="*/ 1386735 w 4668671"/>
              <a:gd name="connsiteY3" fmla="*/ 2210766 h 2210766"/>
              <a:gd name="connsiteX4" fmla="*/ 0 w 4668671"/>
              <a:gd name="connsiteY4" fmla="*/ 0 h 2210766"/>
              <a:gd name="connsiteX0" fmla="*/ 0 w 4668671"/>
              <a:gd name="connsiteY0" fmla="*/ 0 h 2188138"/>
              <a:gd name="connsiteX1" fmla="*/ 3060603 w 4668671"/>
              <a:gd name="connsiteY1" fmla="*/ 35808 h 2188138"/>
              <a:gd name="connsiteX2" fmla="*/ 4668671 w 4668671"/>
              <a:gd name="connsiteY2" fmla="*/ 2162590 h 2188138"/>
              <a:gd name="connsiteX3" fmla="*/ 1370335 w 4668671"/>
              <a:gd name="connsiteY3" fmla="*/ 2188138 h 2188138"/>
              <a:gd name="connsiteX4" fmla="*/ 0 w 4668671"/>
              <a:gd name="connsiteY4" fmla="*/ 0 h 218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8671" h="2188138">
                <a:moveTo>
                  <a:pt x="0" y="0"/>
                </a:moveTo>
                <a:lnTo>
                  <a:pt x="3060603" y="35808"/>
                </a:lnTo>
                <a:lnTo>
                  <a:pt x="4668671" y="2162590"/>
                </a:lnTo>
                <a:lnTo>
                  <a:pt x="1370335" y="2188138"/>
                </a:lnTo>
                <a:lnTo>
                  <a:pt x="0" y="0"/>
                </a:lnTo>
                <a:close/>
              </a:path>
            </a:pathLst>
          </a:custGeom>
          <a:solidFill>
            <a:srgbClr val="B1FB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097979" y="5044340"/>
            <a:ext cx="36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endParaRPr lang="ru-RU" sz="280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2419494" y="907935"/>
            <a:ext cx="4560971" cy="334076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32685" y="3204900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ISOCPEUR"/>
              </a:rPr>
              <a:t>B</a:t>
            </a:r>
            <a:r>
              <a:rPr lang="en-US" sz="2400" i="1" dirty="0">
                <a:latin typeface="ISOCPEUR"/>
              </a:rPr>
              <a:t> </a:t>
            </a:r>
            <a:endParaRPr lang="ru-RU" sz="2400" i="1" dirty="0">
              <a:latin typeface="ISOCPEU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34504" y="1886509"/>
            <a:ext cx="50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endParaRPr lang="ru-RU" sz="2400" b="1" dirty="0"/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 flipH="1" flipV="1">
            <a:off x="2419494" y="4260421"/>
            <a:ext cx="6801415" cy="142837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V="1">
            <a:off x="3892208" y="1297365"/>
            <a:ext cx="2600735" cy="3260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flipV="1">
            <a:off x="730095" y="4258112"/>
            <a:ext cx="6309603" cy="230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015021" y="3824294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</a:t>
            </a:r>
            <a:endParaRPr lang="ru-RU" sz="2800" dirty="0"/>
          </a:p>
        </p:txBody>
      </p:sp>
      <p:sp>
        <p:nvSpPr>
          <p:cNvPr id="96" name="TextBox 95"/>
          <p:cNvSpPr txBox="1"/>
          <p:nvPr/>
        </p:nvSpPr>
        <p:spPr>
          <a:xfrm>
            <a:off x="486775" y="4236970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  <a:endParaRPr lang="ru-RU" sz="3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431258" y="5909554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endParaRPr lang="ru-RU" sz="3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149234" y="144170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</a:t>
            </a:r>
            <a:endParaRPr lang="ru-RU" sz="3200" dirty="0"/>
          </a:p>
        </p:txBody>
      </p:sp>
      <p:cxnSp>
        <p:nvCxnSpPr>
          <p:cNvPr id="104" name="Прямая соединительная линия 103"/>
          <p:cNvCxnSpPr/>
          <p:nvPr/>
        </p:nvCxnSpPr>
        <p:spPr>
          <a:xfrm>
            <a:off x="6987771" y="312154"/>
            <a:ext cx="5" cy="396842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H="1" flipV="1">
            <a:off x="7004890" y="4251990"/>
            <a:ext cx="3466395" cy="223810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6393672" y="1192113"/>
            <a:ext cx="180000" cy="18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 109"/>
          <p:cNvSpPr/>
          <p:nvPr/>
        </p:nvSpPr>
        <p:spPr>
          <a:xfrm>
            <a:off x="2383462" y="6311279"/>
            <a:ext cx="211949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43-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335839" y="516258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/>
              </a:rPr>
              <a:t>V</a:t>
            </a:r>
            <a:r>
              <a:rPr lang="en-US" sz="2800" i="1" dirty="0">
                <a:latin typeface="ISOCPEUR"/>
              </a:rPr>
              <a:t> </a:t>
            </a:r>
            <a:endParaRPr lang="ru-RU" sz="2800" i="1" dirty="0">
              <a:latin typeface="ISOCPEUR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5284823" y="2117341"/>
            <a:ext cx="1454464" cy="3109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Овал 87"/>
              <p:cNvSpPr/>
              <p:nvPr/>
            </p:nvSpPr>
            <p:spPr>
              <a:xfrm>
                <a:off x="5217187" y="2048903"/>
                <a:ext cx="180000" cy="180000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/>
                        <m:sub/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8" name="Овал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187" y="2048903"/>
                <a:ext cx="180000" cy="18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Овал 91"/>
          <p:cNvSpPr/>
          <p:nvPr/>
        </p:nvSpPr>
        <p:spPr>
          <a:xfrm>
            <a:off x="3823549" y="4474896"/>
            <a:ext cx="180000" cy="18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6604048" y="5075591"/>
            <a:ext cx="180000" cy="18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TextBox 105"/>
          <p:cNvSpPr txBox="1"/>
          <p:nvPr/>
        </p:nvSpPr>
        <p:spPr>
          <a:xfrm>
            <a:off x="5523331" y="2228903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ISOCPEUR"/>
              </a:rPr>
              <a:t>A</a:t>
            </a:r>
            <a:r>
              <a:rPr lang="en-US" sz="2400" i="1" dirty="0">
                <a:latin typeface="ISOCPEUR"/>
              </a:rPr>
              <a:t> </a:t>
            </a:r>
            <a:endParaRPr lang="ru-RU" sz="2400" i="1" dirty="0">
              <a:latin typeface="ISOCPEUR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79569" y="5483204"/>
            <a:ext cx="43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</a:t>
            </a:r>
            <a:endParaRPr lang="ru-RU" sz="2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6413415" y="4172910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ISOCPEUR"/>
              </a:rPr>
              <a:t>C</a:t>
            </a:r>
            <a:r>
              <a:rPr lang="en-US" sz="2400" i="1" dirty="0">
                <a:latin typeface="ISOCPEUR"/>
              </a:rPr>
              <a:t> </a:t>
            </a:r>
            <a:endParaRPr lang="ru-RU" sz="2400" i="1" dirty="0">
              <a:latin typeface="ISOCPEUR"/>
            </a:endParaRPr>
          </a:p>
        </p:txBody>
      </p:sp>
      <p:cxnSp>
        <p:nvCxnSpPr>
          <p:cNvPr id="109" name="Прямая соединительная линия 108"/>
          <p:cNvCxnSpPr/>
          <p:nvPr/>
        </p:nvCxnSpPr>
        <p:spPr>
          <a:xfrm flipH="1" flipV="1">
            <a:off x="7000241" y="907935"/>
            <a:ext cx="2227975" cy="478086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9217306" y="2298352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/>
              </a:rPr>
              <a:t>W</a:t>
            </a:r>
            <a:r>
              <a:rPr lang="en-US" sz="2800" i="1" dirty="0">
                <a:latin typeface="ISOCPEUR"/>
              </a:rPr>
              <a:t> </a:t>
            </a:r>
            <a:endParaRPr lang="ru-RU" sz="2800" i="1" dirty="0">
              <a:latin typeface="ISOCPEUR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762664" y="5521867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/>
              </a:rPr>
              <a:t>H</a:t>
            </a:r>
            <a:r>
              <a:rPr lang="en-US" sz="2800" i="1" dirty="0">
                <a:latin typeface="ISOCPEUR"/>
              </a:rPr>
              <a:t> </a:t>
            </a:r>
            <a:endParaRPr lang="ru-RU" sz="2800" i="1" dirty="0">
              <a:latin typeface="ISOCPEUR"/>
            </a:endParaRPr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4612507" y="2571808"/>
            <a:ext cx="1811378" cy="2025165"/>
          </a:xfrm>
          <a:custGeom>
            <a:avLst/>
            <a:gdLst>
              <a:gd name="connsiteX0" fmla="*/ 0 w 1465938"/>
              <a:gd name="connsiteY0" fmla="*/ 1212365 h 1212365"/>
              <a:gd name="connsiteX1" fmla="*/ 732969 w 1465938"/>
              <a:gd name="connsiteY1" fmla="*/ 0 h 1212365"/>
              <a:gd name="connsiteX2" fmla="*/ 1465938 w 1465938"/>
              <a:gd name="connsiteY2" fmla="*/ 1212365 h 1212365"/>
              <a:gd name="connsiteX3" fmla="*/ 0 w 1465938"/>
              <a:gd name="connsiteY3" fmla="*/ 1212365 h 1212365"/>
              <a:gd name="connsiteX0" fmla="*/ 0 w 1679298"/>
              <a:gd name="connsiteY0" fmla="*/ 1212365 h 2055645"/>
              <a:gd name="connsiteX1" fmla="*/ 732969 w 1679298"/>
              <a:gd name="connsiteY1" fmla="*/ 0 h 2055645"/>
              <a:gd name="connsiteX2" fmla="*/ 1679298 w 1679298"/>
              <a:gd name="connsiteY2" fmla="*/ 2055645 h 2055645"/>
              <a:gd name="connsiteX3" fmla="*/ 0 w 1679298"/>
              <a:gd name="connsiteY3" fmla="*/ 1212365 h 2055645"/>
              <a:gd name="connsiteX0" fmla="*/ 0 w 1801218"/>
              <a:gd name="connsiteY0" fmla="*/ 1151405 h 2055645"/>
              <a:gd name="connsiteX1" fmla="*/ 854889 w 1801218"/>
              <a:gd name="connsiteY1" fmla="*/ 0 h 2055645"/>
              <a:gd name="connsiteX2" fmla="*/ 1801218 w 1801218"/>
              <a:gd name="connsiteY2" fmla="*/ 2055645 h 2055645"/>
              <a:gd name="connsiteX3" fmla="*/ 0 w 1801218"/>
              <a:gd name="connsiteY3" fmla="*/ 1151405 h 2055645"/>
              <a:gd name="connsiteX0" fmla="*/ 0 w 1801218"/>
              <a:gd name="connsiteY0" fmla="*/ 1120925 h 2025165"/>
              <a:gd name="connsiteX1" fmla="*/ 885369 w 1801218"/>
              <a:gd name="connsiteY1" fmla="*/ 0 h 2025165"/>
              <a:gd name="connsiteX2" fmla="*/ 1801218 w 1801218"/>
              <a:gd name="connsiteY2" fmla="*/ 2025165 h 2025165"/>
              <a:gd name="connsiteX3" fmla="*/ 0 w 1801218"/>
              <a:gd name="connsiteY3" fmla="*/ 1120925 h 2025165"/>
              <a:gd name="connsiteX0" fmla="*/ 0 w 1811378"/>
              <a:gd name="connsiteY0" fmla="*/ 1049805 h 2025165"/>
              <a:gd name="connsiteX1" fmla="*/ 895529 w 1811378"/>
              <a:gd name="connsiteY1" fmla="*/ 0 h 2025165"/>
              <a:gd name="connsiteX2" fmla="*/ 1811378 w 1811378"/>
              <a:gd name="connsiteY2" fmla="*/ 2025165 h 2025165"/>
              <a:gd name="connsiteX3" fmla="*/ 0 w 1811378"/>
              <a:gd name="connsiteY3" fmla="*/ 1049805 h 2025165"/>
              <a:gd name="connsiteX0" fmla="*/ 0 w 1811378"/>
              <a:gd name="connsiteY0" fmla="*/ 1049805 h 2025165"/>
              <a:gd name="connsiteX1" fmla="*/ 895529 w 1811378"/>
              <a:gd name="connsiteY1" fmla="*/ 0 h 2025165"/>
              <a:gd name="connsiteX2" fmla="*/ 1811378 w 1811378"/>
              <a:gd name="connsiteY2" fmla="*/ 2025165 h 2025165"/>
              <a:gd name="connsiteX3" fmla="*/ 0 w 1811378"/>
              <a:gd name="connsiteY3" fmla="*/ 1049805 h 202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1378" h="2025165">
                <a:moveTo>
                  <a:pt x="0" y="1049805"/>
                </a:moveTo>
                <a:lnTo>
                  <a:pt x="895529" y="0"/>
                </a:lnTo>
                <a:lnTo>
                  <a:pt x="1811378" y="2025165"/>
                </a:lnTo>
                <a:lnTo>
                  <a:pt x="0" y="104980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957114" y="688321"/>
                <a:ext cx="1278492" cy="556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ISOCPEUR"/>
                  </a:rPr>
                  <a:t>N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ru-RU" sz="2800" i="1" dirty="0">
                  <a:latin typeface="ISOCPEUR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114" y="688321"/>
                <a:ext cx="1278492" cy="556884"/>
              </a:xfrm>
              <a:prstGeom prst="rect">
                <a:avLst/>
              </a:prstGeom>
              <a:blipFill>
                <a:blip r:embed="rId3"/>
                <a:stretch>
                  <a:fillRect l="-9524" t="-4396" b="-31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4055080" y="1668505"/>
                <a:ext cx="13315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2800" i="1" dirty="0">
                  <a:latin typeface="ISOCPEUR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080" y="1668505"/>
                <a:ext cx="13315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8133237" y="3091044"/>
                <a:ext cx="8009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solidFill>
                    <a:srgbClr val="0070C0"/>
                  </a:solidFill>
                  <a:latin typeface="ISOCPEUR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237" y="3091044"/>
                <a:ext cx="80092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3631076" y="2400998"/>
                <a:ext cx="7025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solidFill>
                    <a:srgbClr val="0070C0"/>
                  </a:solidFill>
                  <a:latin typeface="ISOCPEUR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076" y="2400998"/>
                <a:ext cx="70256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820686" y="4770531"/>
                <a:ext cx="7323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solidFill>
                    <a:srgbClr val="0070C0"/>
                  </a:solidFill>
                  <a:latin typeface="ISOCPEUR"/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86" y="4770531"/>
                <a:ext cx="73231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1860849" y="3777957"/>
                <a:ext cx="5737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solidFill>
                    <a:schemeClr val="tx1"/>
                  </a:solidFill>
                  <a:latin typeface="ISOCPEUR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49" y="3777957"/>
                <a:ext cx="573747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7041569" y="732364"/>
                <a:ext cx="562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solidFill>
                    <a:schemeClr val="tx1"/>
                  </a:solidFill>
                  <a:latin typeface="ISOCPEUR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569" y="732364"/>
                <a:ext cx="562526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9108166" y="5191722"/>
                <a:ext cx="564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solidFill>
                    <a:schemeClr val="tx1"/>
                  </a:solidFill>
                  <a:latin typeface="ISOCPEUR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166" y="5191722"/>
                <a:ext cx="564129" cy="461665"/>
              </a:xfrm>
              <a:prstGeom prst="rect">
                <a:avLst/>
              </a:prstGeom>
              <a:blipFill>
                <a:blip r:embed="rId10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6711184" y="4711453"/>
                <a:ext cx="11997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ISOCPEUR"/>
                    <a:ea typeface="Cambria Math" panose="020405030504060302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ru-RU" sz="2800" i="1" dirty="0">
                  <a:latin typeface="ISOCPEUR"/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184" y="4711453"/>
                <a:ext cx="1199752" cy="523220"/>
              </a:xfrm>
              <a:prstGeom prst="rect">
                <a:avLst/>
              </a:prstGeom>
              <a:blipFill>
                <a:blip r:embed="rId11"/>
                <a:stretch>
                  <a:fillRect l="-10660" t="-1162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2748388" y="4544676"/>
                <a:ext cx="17653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latin typeface="ISOCPEUR"/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88" y="4544676"/>
                <a:ext cx="176537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50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8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6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4" grpId="0" animBg="1"/>
      <p:bldP spid="5" grpId="0" animBg="1"/>
      <p:bldP spid="45" grpId="0"/>
      <p:bldP spid="91" grpId="0"/>
      <p:bldP spid="96" grpId="0"/>
      <p:bldP spid="102" grpId="0"/>
      <p:bldP spid="103" grpId="0"/>
      <p:bldP spid="38" grpId="0" animBg="1"/>
      <p:bldP spid="119" grpId="0"/>
      <p:bldP spid="88" grpId="0" animBg="1"/>
      <p:bldP spid="92" grpId="0" animBg="1"/>
      <p:bldP spid="98" grpId="0" animBg="1"/>
      <p:bldP spid="106" grpId="0"/>
      <p:bldP spid="108" grpId="0"/>
      <p:bldP spid="111" grpId="0"/>
      <p:bldP spid="112" grpId="0"/>
      <p:bldP spid="75" grpId="0" animBg="1"/>
      <p:bldP spid="76" grpId="0"/>
      <p:bldP spid="78" grpId="0"/>
      <p:bldP spid="80" grpId="0"/>
      <p:bldP spid="114" grpId="0"/>
      <p:bldP spid="115" grpId="0"/>
      <p:bldP spid="116" grpId="0"/>
      <p:bldP spid="117" grpId="0"/>
      <p:bldP spid="121" grpId="0"/>
      <p:bldP spid="123" grpId="0"/>
      <p:bldP spid="1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CAFB0E-07A6-4C91-B3F1-BFBC83F7252A}"/>
              </a:ext>
            </a:extLst>
          </p:cNvPr>
          <p:cNvSpPr/>
          <p:nvPr/>
        </p:nvSpPr>
        <p:spPr>
          <a:xfrm>
            <a:off x="485775" y="428178"/>
            <a:ext cx="11430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ru-RU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r>
              <a:rPr lang="en-US" sz="2400" b="1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4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izi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hangingPunct="0">
              <a:spcAft>
                <a:spcPts val="0"/>
              </a:spcAft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ru-RU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Р</a:t>
            </a:r>
            <a:r>
              <a:rPr lang="en-US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frontal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izi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hangingPunct="0">
              <a:spcAft>
                <a:spcPts val="0"/>
              </a:spcAft>
            </a:pPr>
            <a:r>
              <a:rPr 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ru-RU" sz="24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Р</a:t>
            </a:r>
            <a:r>
              <a:rPr lang="en-US" sz="2400" b="1" baseline="-25000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</a:t>
            </a:r>
            <a:r>
              <a:rPr 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izi</a:t>
            </a:r>
            <a:r>
              <a:rPr 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hangingPunct="0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 hangingPunct="0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Р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Р</a:t>
            </a:r>
            <a:r>
              <a:rPr lang="en-US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P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izlarining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uchrashuv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hangingPunct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hangingPunct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vaziyatdagi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olamiz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АС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tomonining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izlarini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topamiz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so’ng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(АВ)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tomonining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gorizontal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frontal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izlarini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aniqlaymiz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Chizmadan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ko’rinib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turibdiki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tomonlarining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izlari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tekislikning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nomli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izlariga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 hangingPunct="0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3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7DAD8DA-FC55-4EA9-9FD7-6A38C970928B}"/>
              </a:ext>
            </a:extLst>
          </p:cNvPr>
          <p:cNvSpPr/>
          <p:nvPr/>
        </p:nvSpPr>
        <p:spPr>
          <a:xfrm>
            <a:off x="463677" y="235059"/>
            <a:ext cx="109918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hangingPunct="0">
              <a:spcAft>
                <a:spcPts val="0"/>
              </a:spcAft>
            </a:pPr>
            <a:r>
              <a:rPr lang="en-US" sz="2800" dirty="0" err="1" smtClean="0"/>
              <a:t>Misol</a:t>
            </a:r>
            <a:r>
              <a:rPr lang="en-US" sz="2800" dirty="0" smtClean="0"/>
              <a:t>: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 smtClean="0"/>
              <a:t>orqali</a:t>
            </a:r>
            <a:r>
              <a:rPr lang="en-US" sz="2800" dirty="0" smtClean="0"/>
              <a:t> </a:t>
            </a:r>
            <a:r>
              <a:rPr lang="en-US" sz="2800" dirty="0" err="1" smtClean="0"/>
              <a:t>berilgan</a:t>
            </a:r>
            <a:r>
              <a:rPr lang="en-US" sz="2800" dirty="0" smtClean="0"/>
              <a:t> </a:t>
            </a:r>
            <a:r>
              <a:rPr lang="en-US" sz="2800" b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 err="1" smtClean="0"/>
              <a:t>tekislikning</a:t>
            </a:r>
            <a:r>
              <a:rPr lang="en-US" sz="2800" dirty="0" smtClean="0"/>
              <a:t> </a:t>
            </a:r>
            <a:r>
              <a:rPr lang="en-US" sz="2800" dirty="0" err="1" smtClean="0"/>
              <a:t>gorizontal</a:t>
            </a:r>
            <a:r>
              <a:rPr lang="en-US" sz="2800" dirty="0" smtClean="0"/>
              <a:t> </a:t>
            </a:r>
            <a:r>
              <a:rPr lang="en-US" sz="2800" dirty="0" err="1" smtClean="0"/>
              <a:t>va</a:t>
            </a:r>
            <a:r>
              <a:rPr lang="en-US" sz="2800" dirty="0" smtClean="0"/>
              <a:t> frontal </a:t>
            </a:r>
            <a:r>
              <a:rPr lang="en-US" sz="2800" dirty="0" err="1" smtClean="0"/>
              <a:t>izlari</a:t>
            </a:r>
            <a:r>
              <a:rPr lang="en-US" sz="2800" dirty="0" smtClean="0"/>
              <a:t> </a:t>
            </a:r>
            <a:r>
              <a:rPr lang="en-US" sz="2800" dirty="0" err="1" smtClean="0"/>
              <a:t>chizilsin</a:t>
            </a:r>
            <a:r>
              <a:rPr lang="en-US" sz="2800" dirty="0" smtClean="0"/>
              <a:t> (44 - </a:t>
            </a:r>
            <a:r>
              <a:rPr lang="en-US" sz="2800" dirty="0" err="1" smtClean="0"/>
              <a:t>chizma</a:t>
            </a:r>
            <a:r>
              <a:rPr lang="en-US" sz="2800" dirty="0" smtClean="0"/>
              <a:t>). Bu </a:t>
            </a:r>
            <a:r>
              <a:rPr lang="en-US" sz="2800" dirty="0" err="1" smtClean="0"/>
              <a:t>misol</a:t>
            </a:r>
            <a:r>
              <a:rPr lang="en-US" sz="2800" dirty="0" smtClean="0"/>
              <a:t> </a:t>
            </a:r>
            <a:r>
              <a:rPr lang="en-US" sz="2800" dirty="0" err="1" smtClean="0"/>
              <a:t>talabalarning</a:t>
            </a:r>
            <a:r>
              <a:rPr lang="en-US" sz="2800" dirty="0" smtClean="0"/>
              <a:t> (1-epyur) </a:t>
            </a:r>
            <a:r>
              <a:rPr lang="en-US" sz="2800" dirty="0" err="1" smtClean="0"/>
              <a:t>uy-grafik</a:t>
            </a:r>
            <a:r>
              <a:rPr lang="en-US" sz="2800" dirty="0" smtClean="0"/>
              <a:t> </a:t>
            </a:r>
            <a:r>
              <a:rPr lang="en-US" sz="2800" dirty="0" err="1" smtClean="0"/>
              <a:t>ishlari</a:t>
            </a:r>
            <a:r>
              <a:rPr lang="en-US" sz="2800" dirty="0" smtClean="0"/>
              <a:t> </a:t>
            </a:r>
            <a:r>
              <a:rPr lang="en-US" sz="2800" dirty="0" err="1" smtClean="0"/>
              <a:t>bo’lib</a:t>
            </a:r>
            <a:r>
              <a:rPr lang="en-US" sz="2800" dirty="0" smtClean="0"/>
              <a:t>, A, B, C </a:t>
            </a:r>
            <a:r>
              <a:rPr lang="en-US" sz="2800" dirty="0" err="1" smtClean="0"/>
              <a:t>nuqtalarning</a:t>
            </a:r>
            <a:r>
              <a:rPr lang="en-US" sz="2800" dirty="0" smtClean="0"/>
              <a:t> (</a:t>
            </a:r>
            <a:r>
              <a:rPr lang="en-US" sz="2800" b="1" dirty="0" smtClean="0"/>
              <a:t>X, Y, Z</a:t>
            </a:r>
            <a:r>
              <a:rPr lang="en-US" sz="2800" dirty="0" smtClean="0"/>
              <a:t>) </a:t>
            </a:r>
            <a:r>
              <a:rPr lang="en-US" sz="2800" dirty="0" err="1" smtClean="0"/>
              <a:t>koordinatalari</a:t>
            </a:r>
            <a:r>
              <a:rPr lang="en-US" sz="2800" dirty="0" smtClean="0"/>
              <a:t> </a:t>
            </a:r>
            <a:r>
              <a:rPr lang="en-US" sz="2800" dirty="0" err="1" smtClean="0"/>
              <a:t>millimetrlarda</a:t>
            </a:r>
            <a:r>
              <a:rPr lang="en-US" sz="2800" dirty="0" smtClean="0"/>
              <a:t> variant </a:t>
            </a:r>
            <a:r>
              <a:rPr lang="en-US" sz="2800" dirty="0" err="1" smtClean="0"/>
              <a:t>asosida</a:t>
            </a:r>
            <a:r>
              <a:rPr lang="en-US" sz="2800" dirty="0" smtClean="0"/>
              <a:t> </a:t>
            </a:r>
            <a:r>
              <a:rPr lang="en-US" sz="2800" dirty="0" err="1" smtClean="0"/>
              <a:t>beriladi</a:t>
            </a:r>
            <a:r>
              <a:rPr lang="en-US" sz="2800" dirty="0" smtClean="0"/>
              <a:t>.</a:t>
            </a:r>
          </a:p>
          <a:p>
            <a:pPr indent="457200" algn="just" hangingPunct="0">
              <a:spcAft>
                <a:spcPts val="0"/>
              </a:spcAft>
            </a:pPr>
            <a:r>
              <a:rPr lang="en-US" sz="2800" dirty="0" err="1" smtClean="0"/>
              <a:t>Berilgan</a:t>
            </a:r>
            <a:r>
              <a:rPr lang="en-US" sz="2800" dirty="0" smtClean="0"/>
              <a:t>: P( 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smtClean="0"/>
              <a:t>); </a:t>
            </a:r>
          </a:p>
          <a:p>
            <a:pPr indent="457200" algn="just" hangingPunct="0">
              <a:spcAft>
                <a:spcPts val="0"/>
              </a:spcAft>
            </a:pPr>
            <a:r>
              <a:rPr lang="en-US" sz="2800" dirty="0" err="1" smtClean="0"/>
              <a:t>Topish</a:t>
            </a:r>
            <a:r>
              <a:rPr lang="en-US" sz="2800" dirty="0" smtClean="0"/>
              <a:t> </a:t>
            </a:r>
            <a:r>
              <a:rPr lang="en-US" sz="2800" dirty="0" err="1" smtClean="0"/>
              <a:t>kerak</a:t>
            </a:r>
            <a:r>
              <a:rPr lang="en-US" sz="2800" dirty="0" smtClean="0"/>
              <a:t>: </a:t>
            </a:r>
            <a:r>
              <a:rPr lang="en-US" sz="2800" b="1" dirty="0" smtClean="0"/>
              <a:t>P</a:t>
            </a:r>
            <a:r>
              <a:rPr lang="en-US" sz="2800" dirty="0" smtClean="0"/>
              <a:t>(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en-US" sz="2800" b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800" dirty="0" smtClean="0"/>
              <a:t> </a:t>
            </a:r>
            <a:r>
              <a:rPr lang="en-US" sz="2800" b="1" dirty="0" smtClean="0"/>
              <a:t>- ? 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189886E-BF0C-4952-B3BB-38B63A6C5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99953"/>
              </p:ext>
            </p:extLst>
          </p:nvPr>
        </p:nvGraphicFramePr>
        <p:xfrm>
          <a:off x="5720558" y="3269602"/>
          <a:ext cx="5234729" cy="1706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1298">
                  <a:extLst>
                    <a:ext uri="{9D8B030D-6E8A-4147-A177-3AD203B41FA5}">
                      <a16:colId xmlns:a16="http://schemas.microsoft.com/office/drawing/2014/main" val="881308055"/>
                    </a:ext>
                  </a:extLst>
                </a:gridCol>
                <a:gridCol w="1291144">
                  <a:extLst>
                    <a:ext uri="{9D8B030D-6E8A-4147-A177-3AD203B41FA5}">
                      <a16:colId xmlns:a16="http://schemas.microsoft.com/office/drawing/2014/main" val="4280194795"/>
                    </a:ext>
                  </a:extLst>
                </a:gridCol>
                <a:gridCol w="1289793">
                  <a:extLst>
                    <a:ext uri="{9D8B030D-6E8A-4147-A177-3AD203B41FA5}">
                      <a16:colId xmlns:a16="http://schemas.microsoft.com/office/drawing/2014/main" val="1130738811"/>
                    </a:ext>
                  </a:extLst>
                </a:gridCol>
                <a:gridCol w="1292494">
                  <a:extLst>
                    <a:ext uri="{9D8B030D-6E8A-4147-A177-3AD203B41FA5}">
                      <a16:colId xmlns:a16="http://schemas.microsoft.com/office/drawing/2014/main" val="3810723504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b="1" kern="0" dirty="0" smtClean="0">
                          <a:solidFill>
                            <a:srgbClr val="C00000"/>
                          </a:solidFill>
                          <a:effectLst/>
                        </a:rPr>
                        <a:t>     №</a:t>
                      </a:r>
                      <a:endParaRPr lang="ru-RU" sz="2800" b="1" kern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  <a:endParaRPr lang="ru-RU" sz="28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C00000"/>
                          </a:solidFill>
                          <a:effectLst/>
                        </a:rPr>
                        <a:t>Y</a:t>
                      </a:r>
                      <a:endParaRPr lang="ru-RU" sz="28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Z</a:t>
                      </a:r>
                      <a:endParaRPr lang="ru-RU" sz="2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592007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800" b="1" kern="0" dirty="0">
                          <a:solidFill>
                            <a:srgbClr val="C00000"/>
                          </a:solidFill>
                          <a:effectLst/>
                        </a:rPr>
                        <a:t>      </a:t>
                      </a:r>
                      <a:r>
                        <a:rPr lang="en-US" sz="2800" b="1" kern="0" dirty="0">
                          <a:solidFill>
                            <a:srgbClr val="C00000"/>
                          </a:solidFill>
                          <a:effectLst/>
                        </a:rPr>
                        <a:t>A</a:t>
                      </a:r>
                      <a:endParaRPr lang="ru-RU" sz="2800" b="1" kern="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65</a:t>
                      </a:r>
                      <a:endParaRPr lang="ru-RU" sz="2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C00000"/>
                          </a:solidFill>
                          <a:effectLst/>
                        </a:rPr>
                        <a:t>20</a:t>
                      </a:r>
                      <a:endParaRPr lang="ru-RU" sz="28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C00000"/>
                          </a:solidFill>
                          <a:effectLst/>
                        </a:rPr>
                        <a:t>10</a:t>
                      </a:r>
                      <a:endParaRPr lang="ru-RU" sz="28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362796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C00000"/>
                          </a:solidFill>
                          <a:effectLst/>
                        </a:rPr>
                        <a:t>B</a:t>
                      </a:r>
                      <a:endParaRPr lang="ru-RU" sz="28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C00000"/>
                          </a:solidFill>
                          <a:effectLst/>
                        </a:rPr>
                        <a:t>35</a:t>
                      </a:r>
                      <a:endParaRPr lang="ru-RU" sz="28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C00000"/>
                          </a:solidFill>
                          <a:effectLst/>
                        </a:rPr>
                        <a:t>10</a:t>
                      </a:r>
                      <a:endParaRPr lang="ru-RU" sz="28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rgbClr val="C00000"/>
                          </a:solidFill>
                          <a:effectLst/>
                        </a:rPr>
                        <a:t>40</a:t>
                      </a:r>
                      <a:endParaRPr lang="ru-RU" sz="28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563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 b="1" dirty="0">
                          <a:solidFill>
                            <a:srgbClr val="C00000"/>
                          </a:solidFill>
                          <a:effectLst/>
                        </a:rPr>
                        <a:t>C</a:t>
                      </a:r>
                      <a:endParaRPr lang="ru-RU" sz="2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C00000"/>
                          </a:solidFill>
                          <a:effectLst/>
                        </a:rPr>
                        <a:t>10</a:t>
                      </a:r>
                      <a:endParaRPr lang="ru-RU" sz="2800" b="1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C00000"/>
                          </a:solidFill>
                          <a:effectLst/>
                        </a:rPr>
                        <a:t>45</a:t>
                      </a:r>
                      <a:endParaRPr lang="ru-RU" sz="2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C00000"/>
                          </a:solidFill>
                          <a:effectLst/>
                        </a:rPr>
                        <a:t>20</a:t>
                      </a:r>
                      <a:endParaRPr lang="ru-RU" sz="2800" b="1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324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15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Прямая соединительная линия 22"/>
          <p:cNvCxnSpPr/>
          <p:nvPr/>
        </p:nvCxnSpPr>
        <p:spPr>
          <a:xfrm flipV="1">
            <a:off x="6894496" y="23384"/>
            <a:ext cx="2715817" cy="3438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H="1" flipV="1">
            <a:off x="8345793" y="1086232"/>
            <a:ext cx="2108121" cy="7327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Равнобедренный треугольник 11"/>
          <p:cNvSpPr/>
          <p:nvPr/>
        </p:nvSpPr>
        <p:spPr>
          <a:xfrm>
            <a:off x="7372098" y="1201052"/>
            <a:ext cx="3099816" cy="1673352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2322576"/>
              <a:gd name="connsiteY0" fmla="*/ 914400 h 914400"/>
              <a:gd name="connsiteX1" fmla="*/ 530352 w 2322576"/>
              <a:gd name="connsiteY1" fmla="*/ 0 h 914400"/>
              <a:gd name="connsiteX2" fmla="*/ 2322576 w 2322576"/>
              <a:gd name="connsiteY2" fmla="*/ 329184 h 914400"/>
              <a:gd name="connsiteX3" fmla="*/ 0 w 2322576"/>
              <a:gd name="connsiteY3" fmla="*/ 914400 h 914400"/>
              <a:gd name="connsiteX0" fmla="*/ 0 w 3118104"/>
              <a:gd name="connsiteY0" fmla="*/ 1572768 h 1572768"/>
              <a:gd name="connsiteX1" fmla="*/ 1325880 w 3118104"/>
              <a:gd name="connsiteY1" fmla="*/ 0 h 1572768"/>
              <a:gd name="connsiteX2" fmla="*/ 3118104 w 3118104"/>
              <a:gd name="connsiteY2" fmla="*/ 329184 h 1572768"/>
              <a:gd name="connsiteX3" fmla="*/ 0 w 3118104"/>
              <a:gd name="connsiteY3" fmla="*/ 1572768 h 1572768"/>
              <a:gd name="connsiteX0" fmla="*/ 0 w 3118104"/>
              <a:gd name="connsiteY0" fmla="*/ 1837944 h 1837944"/>
              <a:gd name="connsiteX1" fmla="*/ 1325880 w 3118104"/>
              <a:gd name="connsiteY1" fmla="*/ 0 h 1837944"/>
              <a:gd name="connsiteX2" fmla="*/ 3118104 w 3118104"/>
              <a:gd name="connsiteY2" fmla="*/ 594360 h 1837944"/>
              <a:gd name="connsiteX3" fmla="*/ 0 w 3118104"/>
              <a:gd name="connsiteY3" fmla="*/ 1837944 h 1837944"/>
              <a:gd name="connsiteX0" fmla="*/ 0 w 3099816"/>
              <a:gd name="connsiteY0" fmla="*/ 1673352 h 1673352"/>
              <a:gd name="connsiteX1" fmla="*/ 1307592 w 3099816"/>
              <a:gd name="connsiteY1" fmla="*/ 0 h 1673352"/>
              <a:gd name="connsiteX2" fmla="*/ 3099816 w 3099816"/>
              <a:gd name="connsiteY2" fmla="*/ 594360 h 1673352"/>
              <a:gd name="connsiteX3" fmla="*/ 0 w 3099816"/>
              <a:gd name="connsiteY3" fmla="*/ 1673352 h 1673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816" h="1673352">
                <a:moveTo>
                  <a:pt x="0" y="1673352"/>
                </a:moveTo>
                <a:lnTo>
                  <a:pt x="1307592" y="0"/>
                </a:lnTo>
                <a:lnTo>
                  <a:pt x="3099816" y="594360"/>
                </a:lnTo>
                <a:lnTo>
                  <a:pt x="0" y="1673352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560137" y="3460667"/>
            <a:ext cx="7991856" cy="862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072263" y="3053903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49953" y="5955415"/>
            <a:ext cx="233108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Р</a:t>
            </a:r>
            <a:r>
              <a:rPr lang="en-US" sz="3200" dirty="0" smtClean="0"/>
              <a:t> </a:t>
            </a:r>
            <a:r>
              <a:rPr lang="ru-RU" sz="3200" dirty="0"/>
              <a:t>4</a:t>
            </a:r>
            <a:r>
              <a:rPr lang="en-US" sz="3200" dirty="0" smtClean="0"/>
              <a:t>4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endParaRPr lang="ru-R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4831140" y="0"/>
            <a:ext cx="5012734" cy="346066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89613" y="1455791"/>
                <a:ext cx="1070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13" y="1455791"/>
                <a:ext cx="107035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416527" y="3279056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  <a:endParaRPr lang="ru-RU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6995630" y="2474448"/>
            <a:ext cx="625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a’ </a:t>
            </a:r>
            <a:endParaRPr lang="ru-RU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522685" y="1394236"/>
            <a:ext cx="548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c’ </a:t>
            </a:r>
            <a:endParaRPr lang="ru-RU" sz="3200" dirty="0"/>
          </a:p>
        </p:txBody>
      </p:sp>
      <p:cxnSp>
        <p:nvCxnSpPr>
          <p:cNvPr id="22" name="Прямая соединительная линия 21"/>
          <p:cNvCxnSpPr>
            <a:endCxn id="12" idx="0"/>
          </p:cNvCxnSpPr>
          <p:nvPr/>
        </p:nvCxnSpPr>
        <p:spPr>
          <a:xfrm flipV="1">
            <a:off x="7348681" y="2874404"/>
            <a:ext cx="0" cy="1484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V="1">
            <a:off x="6938992" y="3470559"/>
            <a:ext cx="2411670" cy="10831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8345793" y="3462697"/>
            <a:ext cx="2108121" cy="20871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6908512" y="3436345"/>
            <a:ext cx="0" cy="1140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Равнобедренный треугольник 12"/>
          <p:cNvSpPr/>
          <p:nvPr/>
        </p:nvSpPr>
        <p:spPr>
          <a:xfrm>
            <a:off x="7381292" y="3795508"/>
            <a:ext cx="3055450" cy="1764792"/>
          </a:xfrm>
          <a:custGeom>
            <a:avLst/>
            <a:gdLst>
              <a:gd name="connsiteX0" fmla="*/ 0 w 2086186"/>
              <a:gd name="connsiteY0" fmla="*/ 1335024 h 1335024"/>
              <a:gd name="connsiteX1" fmla="*/ 1043093 w 2086186"/>
              <a:gd name="connsiteY1" fmla="*/ 0 h 1335024"/>
              <a:gd name="connsiteX2" fmla="*/ 2086186 w 2086186"/>
              <a:gd name="connsiteY2" fmla="*/ 1335024 h 1335024"/>
              <a:gd name="connsiteX3" fmla="*/ 0 w 2086186"/>
              <a:gd name="connsiteY3" fmla="*/ 1335024 h 1335024"/>
              <a:gd name="connsiteX0" fmla="*/ 0 w 2259245"/>
              <a:gd name="connsiteY0" fmla="*/ 1014984 h 1014984"/>
              <a:gd name="connsiteX1" fmla="*/ 2259245 w 2259245"/>
              <a:gd name="connsiteY1" fmla="*/ 0 h 1014984"/>
              <a:gd name="connsiteX2" fmla="*/ 2086186 w 2259245"/>
              <a:gd name="connsiteY2" fmla="*/ 1014984 h 1014984"/>
              <a:gd name="connsiteX3" fmla="*/ 0 w 2259245"/>
              <a:gd name="connsiteY3" fmla="*/ 1014984 h 1014984"/>
              <a:gd name="connsiteX0" fmla="*/ 0 w 3247474"/>
              <a:gd name="connsiteY0" fmla="*/ 1014984 h 1389888"/>
              <a:gd name="connsiteX1" fmla="*/ 2259245 w 3247474"/>
              <a:gd name="connsiteY1" fmla="*/ 0 h 1389888"/>
              <a:gd name="connsiteX2" fmla="*/ 3247474 w 3247474"/>
              <a:gd name="connsiteY2" fmla="*/ 1389888 h 1389888"/>
              <a:gd name="connsiteX3" fmla="*/ 0 w 3247474"/>
              <a:gd name="connsiteY3" fmla="*/ 1014984 h 1389888"/>
              <a:gd name="connsiteX0" fmla="*/ 0 w 2232490"/>
              <a:gd name="connsiteY0" fmla="*/ 566928 h 1389888"/>
              <a:gd name="connsiteX1" fmla="*/ 1244261 w 2232490"/>
              <a:gd name="connsiteY1" fmla="*/ 0 h 1389888"/>
              <a:gd name="connsiteX2" fmla="*/ 2232490 w 2232490"/>
              <a:gd name="connsiteY2" fmla="*/ 1389888 h 1389888"/>
              <a:gd name="connsiteX3" fmla="*/ 0 w 2232490"/>
              <a:gd name="connsiteY3" fmla="*/ 566928 h 1389888"/>
              <a:gd name="connsiteX0" fmla="*/ 0 w 3009730"/>
              <a:gd name="connsiteY0" fmla="*/ 566928 h 1536192"/>
              <a:gd name="connsiteX1" fmla="*/ 1244261 w 3009730"/>
              <a:gd name="connsiteY1" fmla="*/ 0 h 1536192"/>
              <a:gd name="connsiteX2" fmla="*/ 3009730 w 3009730"/>
              <a:gd name="connsiteY2" fmla="*/ 1536192 h 1536192"/>
              <a:gd name="connsiteX3" fmla="*/ 0 w 3009730"/>
              <a:gd name="connsiteY3" fmla="*/ 566928 h 1536192"/>
              <a:gd name="connsiteX0" fmla="*/ 0 w 3064594"/>
              <a:gd name="connsiteY0" fmla="*/ 585216 h 1536192"/>
              <a:gd name="connsiteX1" fmla="*/ 1299125 w 3064594"/>
              <a:gd name="connsiteY1" fmla="*/ 0 h 1536192"/>
              <a:gd name="connsiteX2" fmla="*/ 3064594 w 3064594"/>
              <a:gd name="connsiteY2" fmla="*/ 1536192 h 1536192"/>
              <a:gd name="connsiteX3" fmla="*/ 0 w 3064594"/>
              <a:gd name="connsiteY3" fmla="*/ 585216 h 1536192"/>
              <a:gd name="connsiteX0" fmla="*/ 0 w 3110314"/>
              <a:gd name="connsiteY0" fmla="*/ 585216 h 1810512"/>
              <a:gd name="connsiteX1" fmla="*/ 1299125 w 3110314"/>
              <a:gd name="connsiteY1" fmla="*/ 0 h 1810512"/>
              <a:gd name="connsiteX2" fmla="*/ 3110314 w 3110314"/>
              <a:gd name="connsiteY2" fmla="*/ 1810512 h 1810512"/>
              <a:gd name="connsiteX3" fmla="*/ 0 w 3110314"/>
              <a:gd name="connsiteY3" fmla="*/ 585216 h 1810512"/>
              <a:gd name="connsiteX0" fmla="*/ 0 w 3055450"/>
              <a:gd name="connsiteY0" fmla="*/ 585216 h 1764792"/>
              <a:gd name="connsiteX1" fmla="*/ 1299125 w 3055450"/>
              <a:gd name="connsiteY1" fmla="*/ 0 h 1764792"/>
              <a:gd name="connsiteX2" fmla="*/ 3055450 w 3055450"/>
              <a:gd name="connsiteY2" fmla="*/ 1764792 h 1764792"/>
              <a:gd name="connsiteX3" fmla="*/ 0 w 3055450"/>
              <a:gd name="connsiteY3" fmla="*/ 585216 h 1764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5450" h="1764792">
                <a:moveTo>
                  <a:pt x="0" y="585216"/>
                </a:moveTo>
                <a:lnTo>
                  <a:pt x="1299125" y="0"/>
                </a:lnTo>
                <a:lnTo>
                  <a:pt x="3055450" y="1764792"/>
                </a:lnTo>
                <a:lnTo>
                  <a:pt x="0" y="5852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>
            <a:off x="4831140" y="3434801"/>
            <a:ext cx="6291085" cy="33417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/>
          <p:cNvSpPr/>
          <p:nvPr/>
        </p:nvSpPr>
        <p:spPr>
          <a:xfrm>
            <a:off x="6879098" y="4446415"/>
            <a:ext cx="180000" cy="18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8601073" y="1157681"/>
            <a:ext cx="61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b’ </a:t>
            </a:r>
            <a:endParaRPr lang="ru-RU" sz="3200" dirty="0"/>
          </a:p>
        </p:txBody>
      </p:sp>
      <p:sp>
        <p:nvSpPr>
          <p:cNvPr id="75" name="TextBox 74"/>
          <p:cNvSpPr txBox="1"/>
          <p:nvPr/>
        </p:nvSpPr>
        <p:spPr>
          <a:xfrm>
            <a:off x="7001249" y="3883180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</a:t>
            </a:r>
            <a:endParaRPr lang="ru-RU" sz="3200" dirty="0"/>
          </a:p>
        </p:txBody>
      </p:sp>
      <p:sp>
        <p:nvSpPr>
          <p:cNvPr id="76" name="TextBox 75"/>
          <p:cNvSpPr txBox="1"/>
          <p:nvPr/>
        </p:nvSpPr>
        <p:spPr>
          <a:xfrm>
            <a:off x="8523220" y="3756110"/>
            <a:ext cx="76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 </a:t>
            </a:r>
            <a:endParaRPr lang="ru-RU" sz="3200" dirty="0"/>
          </a:p>
        </p:txBody>
      </p:sp>
      <p:sp>
        <p:nvSpPr>
          <p:cNvPr id="77" name="TextBox 76"/>
          <p:cNvSpPr txBox="1"/>
          <p:nvPr/>
        </p:nvSpPr>
        <p:spPr>
          <a:xfrm>
            <a:off x="10522685" y="5277801"/>
            <a:ext cx="548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 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9399853" y="6167745"/>
                <a:ext cx="1070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853" y="6167745"/>
                <a:ext cx="107035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4175307" y="2901689"/>
                <a:ext cx="1070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307" y="2901689"/>
                <a:ext cx="107035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810527" y="24970"/>
                <a:ext cx="1522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27" y="24970"/>
                <a:ext cx="1522468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715261" y="653957"/>
                <a:ext cx="16698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261" y="653957"/>
                <a:ext cx="1669881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972275" y="4464703"/>
                <a:ext cx="17122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ru-RU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275" y="4464703"/>
                <a:ext cx="1712270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315562" y="3006866"/>
                <a:ext cx="738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562" y="3006866"/>
                <a:ext cx="738817" cy="461665"/>
              </a:xfrm>
              <a:prstGeom prst="rect">
                <a:avLst/>
              </a:prstGeom>
              <a:blipFill>
                <a:blip r:embed="rId8"/>
                <a:stretch>
                  <a:fillRect l="-2479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9295099" y="3361679"/>
                <a:ext cx="49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099" y="3361679"/>
                <a:ext cx="49218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748857" y="2945570"/>
                <a:ext cx="49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857" y="2945570"/>
                <a:ext cx="492181" cy="461665"/>
              </a:xfrm>
              <a:prstGeom prst="rect">
                <a:avLst/>
              </a:prstGeom>
              <a:blipFill>
                <a:blip r:embed="rId10"/>
                <a:stretch>
                  <a:fillRect r="-28395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Прямая соединительная линия 33"/>
          <p:cNvCxnSpPr>
            <a:stCxn id="13" idx="1"/>
          </p:cNvCxnSpPr>
          <p:nvPr/>
        </p:nvCxnSpPr>
        <p:spPr>
          <a:xfrm flipH="1" flipV="1">
            <a:off x="8660557" y="1191613"/>
            <a:ext cx="19860" cy="26038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 flipV="1">
            <a:off x="8345793" y="1086232"/>
            <a:ext cx="10747" cy="2374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V="1">
            <a:off x="9356291" y="267223"/>
            <a:ext cx="0" cy="320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flipV="1">
            <a:off x="11355967" y="2874404"/>
            <a:ext cx="0" cy="1140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/>
          <p:cNvSpPr/>
          <p:nvPr/>
        </p:nvSpPr>
        <p:spPr>
          <a:xfrm>
            <a:off x="9270588" y="243839"/>
            <a:ext cx="180000" cy="18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8242283" y="949886"/>
            <a:ext cx="180000" cy="1800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flipV="1">
            <a:off x="10532874" y="1782836"/>
            <a:ext cx="0" cy="385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ABACC91-1603-4B98-9C56-41BCD6FFD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5435"/>
              </p:ext>
            </p:extLst>
          </p:nvPr>
        </p:nvGraphicFramePr>
        <p:xfrm>
          <a:off x="310493" y="334201"/>
          <a:ext cx="4109107" cy="1776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9107">
                  <a:extLst>
                    <a:ext uri="{9D8B030D-6E8A-4147-A177-3AD203B41FA5}">
                      <a16:colId xmlns:a16="http://schemas.microsoft.com/office/drawing/2014/main" val="656131859"/>
                    </a:ext>
                  </a:extLst>
                </a:gridCol>
              </a:tblGrid>
              <a:tr h="411876">
                <a:tc>
                  <a:txBody>
                    <a:bodyPr/>
                    <a:lstStyle/>
                    <a:p>
                      <a:pPr algn="just" hangingPunct="0">
                        <a:spcAft>
                          <a:spcPts val="0"/>
                        </a:spcAft>
                      </a:pPr>
                      <a:r>
                        <a:rPr lang="en-US" sz="2800" dirty="0" err="1" smtClean="0">
                          <a:effectLst/>
                        </a:rPr>
                        <a:t>Ber</a:t>
                      </a:r>
                      <a:r>
                        <a:rPr lang="en-US" sz="2800" dirty="0" smtClean="0">
                          <a:effectLst/>
                        </a:rPr>
                        <a:t>:</a:t>
                      </a:r>
                      <a:r>
                        <a:rPr lang="ru-RU" sz="2800" dirty="0" smtClean="0">
                          <a:effectLst/>
                        </a:rPr>
                        <a:t> </a:t>
                      </a:r>
                      <a:r>
                        <a:rPr lang="ru-RU" sz="2800" dirty="0">
                          <a:effectLst/>
                        </a:rPr>
                        <a:t>Р(</a:t>
                      </a:r>
                      <a:r>
                        <a:rPr lang="en-US" sz="2800" dirty="0">
                          <a:effectLst/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sz="2800" dirty="0">
                          <a:effectLst/>
                        </a:rPr>
                        <a:t>ABC</a:t>
                      </a:r>
                      <a:r>
                        <a:rPr lang="ru-RU" sz="2800" dirty="0">
                          <a:effectLst/>
                        </a:rPr>
                        <a:t>);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77319"/>
                  </a:ext>
                </a:extLst>
              </a:tr>
              <a:tr h="1349424">
                <a:tc>
                  <a:txBody>
                    <a:bodyPr/>
                    <a:lstStyle/>
                    <a:p>
                      <a:pPr algn="l" hangingPunct="0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Top k-k</a:t>
                      </a:r>
                      <a:r>
                        <a:rPr lang="ru-RU" sz="2800" dirty="0" smtClean="0">
                          <a:effectLst/>
                        </a:rPr>
                        <a:t>: </a:t>
                      </a:r>
                      <a:r>
                        <a:rPr lang="ru-RU" sz="2800" dirty="0">
                          <a:effectLst/>
                        </a:rPr>
                        <a:t>Р(</a:t>
                      </a:r>
                      <a:r>
                        <a:rPr lang="en-US" sz="2800" dirty="0">
                          <a:effectLst/>
                        </a:rPr>
                        <a:t>P</a:t>
                      </a:r>
                      <a:r>
                        <a:rPr lang="en-US" sz="2800" baseline="-25000" dirty="0">
                          <a:effectLst/>
                        </a:rPr>
                        <a:t>H</a:t>
                      </a:r>
                      <a:r>
                        <a:rPr lang="ru-RU" sz="2800" dirty="0">
                          <a:effectLst/>
                        </a:rPr>
                        <a:t> , P</a:t>
                      </a:r>
                      <a:r>
                        <a:rPr lang="en-US" sz="2800" baseline="-25000" dirty="0">
                          <a:effectLst/>
                        </a:rPr>
                        <a:t>V</a:t>
                      </a:r>
                      <a:r>
                        <a:rPr lang="ru-RU" sz="2800" dirty="0">
                          <a:effectLst/>
                        </a:rPr>
                        <a:t>) – ?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148512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B8A2CA-3CD4-498D-9D49-CE2C2B5B8F3E}"/>
              </a:ext>
            </a:extLst>
          </p:cNvPr>
          <p:cNvSpPr/>
          <p:nvPr/>
        </p:nvSpPr>
        <p:spPr>
          <a:xfrm>
            <a:off x="203796" y="3880302"/>
            <a:ext cx="4382733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en-US" sz="2000" b="1" dirty="0" err="1" smtClean="0"/>
              <a:t>Birinchi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epyurni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bajarish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algoritmi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quyidagi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tartibda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bo’ladi</a:t>
            </a:r>
            <a:r>
              <a:rPr lang="en-US" sz="2000" b="1" dirty="0" smtClean="0"/>
              <a:t>:</a:t>
            </a:r>
            <a:endParaRPr lang="ru-RU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(AB)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 = M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0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(AB)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 = N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(BC)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 = N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(n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N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P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P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[ox) = P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6. P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P</a:t>
            </a:r>
            <a:r>
              <a:rPr lang="en-US" sz="20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1F9F32F-E1CA-4DFF-B6C7-FA971AB747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3463" y="1507908"/>
          <a:ext cx="2464311" cy="1706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0848">
                  <a:extLst>
                    <a:ext uri="{9D8B030D-6E8A-4147-A177-3AD203B41FA5}">
                      <a16:colId xmlns:a16="http://schemas.microsoft.com/office/drawing/2014/main" val="881308055"/>
                    </a:ext>
                  </a:extLst>
                </a:gridCol>
                <a:gridCol w="607821">
                  <a:extLst>
                    <a:ext uri="{9D8B030D-6E8A-4147-A177-3AD203B41FA5}">
                      <a16:colId xmlns:a16="http://schemas.microsoft.com/office/drawing/2014/main" val="4280194795"/>
                    </a:ext>
                  </a:extLst>
                </a:gridCol>
                <a:gridCol w="607186">
                  <a:extLst>
                    <a:ext uri="{9D8B030D-6E8A-4147-A177-3AD203B41FA5}">
                      <a16:colId xmlns:a16="http://schemas.microsoft.com/office/drawing/2014/main" val="1130738811"/>
                    </a:ext>
                  </a:extLst>
                </a:gridCol>
                <a:gridCol w="608456">
                  <a:extLst>
                    <a:ext uri="{9D8B030D-6E8A-4147-A177-3AD203B41FA5}">
                      <a16:colId xmlns:a16="http://schemas.microsoft.com/office/drawing/2014/main" val="3810723504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№</a:t>
                      </a:r>
                      <a:endParaRPr lang="ru-RU" sz="28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X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Y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Z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592007"/>
                  </a:ext>
                </a:extLst>
              </a:tr>
              <a:tr h="217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A</a:t>
                      </a:r>
                      <a:endParaRPr lang="ru-RU" sz="2800" b="1" kern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362796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35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10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40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563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10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45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20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3242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94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10" grpId="0"/>
      <p:bldP spid="11" grpId="0"/>
      <p:bldP spid="17" grpId="0"/>
      <p:bldP spid="18" grpId="0"/>
      <p:bldP spid="13" grpId="0" animBg="1"/>
      <p:bldP spid="74" grpId="0" animBg="1"/>
      <p:bldP spid="16" grpId="0"/>
      <p:bldP spid="75" grpId="0"/>
      <p:bldP spid="76" grpId="0"/>
      <p:bldP spid="77" grpId="0"/>
      <p:bldP spid="79" grpId="0"/>
      <p:bldP spid="80" grpId="0"/>
      <p:bldP spid="81" grpId="0"/>
      <p:bldP spid="82" grpId="0"/>
      <p:bldP spid="84" grpId="0"/>
      <p:bldP spid="85" grpId="0"/>
      <p:bldP spid="88" grpId="0"/>
      <p:bldP spid="89" grpId="0"/>
      <p:bldP spid="71" grpId="0" animBg="1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778C4AC-5E6F-47AE-AE6F-68FD78E2CC1A}"/>
              </a:ext>
            </a:extLst>
          </p:cNvPr>
          <p:cNvSpPr/>
          <p:nvPr/>
        </p:nvSpPr>
        <p:spPr>
          <a:xfrm>
            <a:off x="1085850" y="269067"/>
            <a:ext cx="6096000" cy="55861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epyurni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algoritmi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tartibda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bo’ladi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uz-Cyrl-UZ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endParaRPr lang="uz-Cyrl-UZ" sz="32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hangingPunct="0"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(AB)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 = M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(AB) 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= N</a:t>
            </a:r>
            <a:r>
              <a:rPr lang="en-US" sz="3200" b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b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(BC)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= N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N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60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[ox) = 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03500C-A7E7-4A75-A219-3F26AD88641E}"/>
              </a:ext>
            </a:extLst>
          </p:cNvPr>
          <p:cNvSpPr/>
          <p:nvPr/>
        </p:nvSpPr>
        <p:spPr>
          <a:xfrm>
            <a:off x="117446" y="5153712"/>
            <a:ext cx="11794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0"/>
              </a:spcAft>
            </a:pP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95984" y="2183067"/>
            <a:ext cx="10381488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err="1" smtClean="0">
                <a:solidFill>
                  <a:srgbClr val="FF0000"/>
                </a:solidFill>
              </a:rPr>
              <a:t>E’tiboriz</a:t>
            </a:r>
            <a:r>
              <a:rPr lang="en-US" sz="8000" b="1" dirty="0" smtClean="0">
                <a:solidFill>
                  <a:srgbClr val="FF0000"/>
                </a:solidFill>
              </a:rPr>
              <a:t> </a:t>
            </a:r>
            <a:r>
              <a:rPr lang="en-US" sz="8000" b="1" dirty="0" err="1" smtClean="0">
                <a:solidFill>
                  <a:srgbClr val="FF0000"/>
                </a:solidFill>
              </a:rPr>
              <a:t>uchun</a:t>
            </a:r>
            <a:r>
              <a:rPr lang="en-US" sz="8000" b="1" dirty="0" smtClean="0">
                <a:solidFill>
                  <a:srgbClr val="FF0000"/>
                </a:solidFill>
              </a:rPr>
              <a:t> </a:t>
            </a:r>
            <a:r>
              <a:rPr lang="en-US" sz="8000" b="1" dirty="0" err="1" smtClean="0">
                <a:solidFill>
                  <a:srgbClr val="FF0000"/>
                </a:solidFill>
              </a:rPr>
              <a:t>rahmat</a:t>
            </a:r>
            <a:r>
              <a:rPr lang="en-US" sz="8000" b="1" dirty="0" smtClean="0">
                <a:solidFill>
                  <a:srgbClr val="FF0000"/>
                </a:solidFill>
              </a:rPr>
              <a:t>!</a:t>
            </a:r>
            <a:endParaRPr lang="ru-RU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13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72381" y="2466785"/>
            <a:ext cx="71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A</a:t>
            </a:r>
            <a:r>
              <a:rPr lang="en-US" sz="28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  </a:t>
            </a:r>
            <a:endParaRPr lang="ru-RU" sz="28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3" name="Прямоугольник 3"/>
          <p:cNvSpPr/>
          <p:nvPr/>
        </p:nvSpPr>
        <p:spPr>
          <a:xfrm>
            <a:off x="603504" y="3429000"/>
            <a:ext cx="10927080" cy="2505455"/>
          </a:xfrm>
          <a:custGeom>
            <a:avLst/>
            <a:gdLst>
              <a:gd name="connsiteX0" fmla="*/ 0 w 5029200"/>
              <a:gd name="connsiteY0" fmla="*/ 0 h 3758184"/>
              <a:gd name="connsiteX1" fmla="*/ 5029200 w 5029200"/>
              <a:gd name="connsiteY1" fmla="*/ 0 h 3758184"/>
              <a:gd name="connsiteX2" fmla="*/ 5029200 w 5029200"/>
              <a:gd name="connsiteY2" fmla="*/ 3758184 h 3758184"/>
              <a:gd name="connsiteX3" fmla="*/ 0 w 5029200"/>
              <a:gd name="connsiteY3" fmla="*/ 3758184 h 3758184"/>
              <a:gd name="connsiteX4" fmla="*/ 0 w 5029200"/>
              <a:gd name="connsiteY4" fmla="*/ 0 h 3758184"/>
              <a:gd name="connsiteX0" fmla="*/ 0 w 6391656"/>
              <a:gd name="connsiteY0" fmla="*/ 0 h 3758184"/>
              <a:gd name="connsiteX1" fmla="*/ 6391656 w 6391656"/>
              <a:gd name="connsiteY1" fmla="*/ 603504 h 3758184"/>
              <a:gd name="connsiteX2" fmla="*/ 5029200 w 6391656"/>
              <a:gd name="connsiteY2" fmla="*/ 3758184 h 3758184"/>
              <a:gd name="connsiteX3" fmla="*/ 0 w 6391656"/>
              <a:gd name="connsiteY3" fmla="*/ 3758184 h 3758184"/>
              <a:gd name="connsiteX4" fmla="*/ 0 w 6391656"/>
              <a:gd name="connsiteY4" fmla="*/ 0 h 3758184"/>
              <a:gd name="connsiteX0" fmla="*/ 1655064 w 6391656"/>
              <a:gd name="connsiteY0" fmla="*/ 0 h 3163824"/>
              <a:gd name="connsiteX1" fmla="*/ 6391656 w 6391656"/>
              <a:gd name="connsiteY1" fmla="*/ 9144 h 3163824"/>
              <a:gd name="connsiteX2" fmla="*/ 5029200 w 6391656"/>
              <a:gd name="connsiteY2" fmla="*/ 3163824 h 3163824"/>
              <a:gd name="connsiteX3" fmla="*/ 0 w 6391656"/>
              <a:gd name="connsiteY3" fmla="*/ 3163824 h 3163824"/>
              <a:gd name="connsiteX4" fmla="*/ 1655064 w 6391656"/>
              <a:gd name="connsiteY4" fmla="*/ 0 h 3163824"/>
              <a:gd name="connsiteX0" fmla="*/ 2011680 w 6391656"/>
              <a:gd name="connsiteY0" fmla="*/ 384048 h 3154680"/>
              <a:gd name="connsiteX1" fmla="*/ 6391656 w 6391656"/>
              <a:gd name="connsiteY1" fmla="*/ 0 h 3154680"/>
              <a:gd name="connsiteX2" fmla="*/ 5029200 w 6391656"/>
              <a:gd name="connsiteY2" fmla="*/ 3154680 h 3154680"/>
              <a:gd name="connsiteX3" fmla="*/ 0 w 6391656"/>
              <a:gd name="connsiteY3" fmla="*/ 3154680 h 3154680"/>
              <a:gd name="connsiteX4" fmla="*/ 2011680 w 6391656"/>
              <a:gd name="connsiteY4" fmla="*/ 384048 h 3154680"/>
              <a:gd name="connsiteX0" fmla="*/ 2011680 w 7004304"/>
              <a:gd name="connsiteY0" fmla="*/ 0 h 2770632"/>
              <a:gd name="connsiteX1" fmla="*/ 7004304 w 7004304"/>
              <a:gd name="connsiteY1" fmla="*/ 27432 h 2770632"/>
              <a:gd name="connsiteX2" fmla="*/ 5029200 w 7004304"/>
              <a:gd name="connsiteY2" fmla="*/ 2770632 h 2770632"/>
              <a:gd name="connsiteX3" fmla="*/ 0 w 7004304"/>
              <a:gd name="connsiteY3" fmla="*/ 2770632 h 2770632"/>
              <a:gd name="connsiteX4" fmla="*/ 2011680 w 7004304"/>
              <a:gd name="connsiteY4" fmla="*/ 0 h 2770632"/>
              <a:gd name="connsiteX0" fmla="*/ 1975104 w 7004304"/>
              <a:gd name="connsiteY0" fmla="*/ 0 h 2752344"/>
              <a:gd name="connsiteX1" fmla="*/ 7004304 w 7004304"/>
              <a:gd name="connsiteY1" fmla="*/ 9144 h 2752344"/>
              <a:gd name="connsiteX2" fmla="*/ 5029200 w 7004304"/>
              <a:gd name="connsiteY2" fmla="*/ 2752344 h 2752344"/>
              <a:gd name="connsiteX3" fmla="*/ 0 w 7004304"/>
              <a:gd name="connsiteY3" fmla="*/ 2752344 h 2752344"/>
              <a:gd name="connsiteX4" fmla="*/ 1975104 w 7004304"/>
              <a:gd name="connsiteY4" fmla="*/ 0 h 2752344"/>
              <a:gd name="connsiteX0" fmla="*/ 2478024 w 7507224"/>
              <a:gd name="connsiteY0" fmla="*/ 0 h 2752344"/>
              <a:gd name="connsiteX1" fmla="*/ 7507224 w 7507224"/>
              <a:gd name="connsiteY1" fmla="*/ 9144 h 2752344"/>
              <a:gd name="connsiteX2" fmla="*/ 5532120 w 7507224"/>
              <a:gd name="connsiteY2" fmla="*/ 2752344 h 2752344"/>
              <a:gd name="connsiteX3" fmla="*/ 0 w 7507224"/>
              <a:gd name="connsiteY3" fmla="*/ 2743200 h 2752344"/>
              <a:gd name="connsiteX4" fmla="*/ 2478024 w 7507224"/>
              <a:gd name="connsiteY4" fmla="*/ 0 h 275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07224" h="2752344">
                <a:moveTo>
                  <a:pt x="2478024" y="0"/>
                </a:moveTo>
                <a:lnTo>
                  <a:pt x="7507224" y="9144"/>
                </a:lnTo>
                <a:lnTo>
                  <a:pt x="5532120" y="2752344"/>
                </a:lnTo>
                <a:lnTo>
                  <a:pt x="0" y="2743200"/>
                </a:lnTo>
                <a:lnTo>
                  <a:pt x="2478024" y="0"/>
                </a:lnTo>
                <a:close/>
              </a:path>
            </a:pathLst>
          </a:custGeom>
          <a:solidFill>
            <a:srgbClr val="B1FB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494585" y="5233440"/>
            <a:ext cx="458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40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30374" y="3919989"/>
            <a:ext cx="71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r>
              <a:rPr lang="en-US" sz="2800" b="1" i="1" dirty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8176382" y="1556931"/>
            <a:ext cx="14461" cy="3942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6724209" y="2353028"/>
            <a:ext cx="144000" cy="14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457112" y="6211068"/>
            <a:ext cx="22813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/>
              <a:t> </a:t>
            </a:r>
            <a:r>
              <a:rPr lang="en-US" sz="3200" dirty="0" smtClean="0"/>
              <a:t>36 - </a:t>
            </a:r>
            <a:r>
              <a:rPr lang="en-US" sz="3200" dirty="0" err="1" smtClean="0"/>
              <a:t>chizma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6868209" y="2661708"/>
            <a:ext cx="0" cy="1721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4300621" y="2643720"/>
            <a:ext cx="0" cy="1728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 flipV="1">
            <a:off x="4283450" y="2661708"/>
            <a:ext cx="2622111" cy="1241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6863236" y="1586305"/>
            <a:ext cx="1327607" cy="110080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74930" y="3937615"/>
            <a:ext cx="560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r>
              <a:rPr lang="en-US" sz="2800" b="1" i="1" dirty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153522" y="5141307"/>
            <a:ext cx="435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c</a:t>
            </a:r>
            <a:r>
              <a:rPr lang="en-US" sz="2800" b="1" i="1" dirty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99416" y="2472727"/>
            <a:ext cx="71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B</a:t>
            </a:r>
            <a:r>
              <a:rPr lang="en-US" sz="28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  </a:t>
            </a:r>
            <a:endParaRPr lang="ru-RU" sz="28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00598" y="1117370"/>
            <a:ext cx="71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C</a:t>
            </a:r>
            <a:r>
              <a:rPr lang="en-US" sz="28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  </a:t>
            </a:r>
            <a:endParaRPr lang="ru-RU" sz="28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39" name="Дуга 38"/>
          <p:cNvSpPr/>
          <p:nvPr/>
        </p:nvSpPr>
        <p:spPr>
          <a:xfrm rot="16000843">
            <a:off x="6401444" y="2212282"/>
            <a:ext cx="914400" cy="914400"/>
          </a:xfrm>
          <a:prstGeom prst="arc">
            <a:avLst>
              <a:gd name="adj1" fmla="val 16200000"/>
              <a:gd name="adj2" fmla="val 3078410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6749740" y="4498258"/>
            <a:ext cx="144000" cy="144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Дуга 40"/>
          <p:cNvSpPr/>
          <p:nvPr/>
        </p:nvSpPr>
        <p:spPr>
          <a:xfrm rot="8047488">
            <a:off x="6457044" y="3947664"/>
            <a:ext cx="914400" cy="914400"/>
          </a:xfrm>
          <a:prstGeom prst="arc">
            <a:avLst>
              <a:gd name="adj1" fmla="val 16200000"/>
              <a:gd name="adj2" fmla="val 3117301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>
            <a:off x="4283450" y="4383522"/>
            <a:ext cx="259148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6863236" y="4372176"/>
            <a:ext cx="1320644" cy="112771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 animBg="1"/>
      <p:bldP spid="4" grpId="0"/>
      <p:bldP spid="5" grpId="0"/>
      <p:bldP spid="9" grpId="0" animBg="1"/>
      <p:bldP spid="34" grpId="0"/>
      <p:bldP spid="35" grpId="0"/>
      <p:bldP spid="37" grpId="0"/>
      <p:bldP spid="38" grpId="0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5448" y="570268"/>
            <a:ext cx="113568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burchakning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tomoni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tekisligiga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tomoni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tekislikka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perpendikulyar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bo’lmasa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burchak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tekislikka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o’zgarmasdan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burchak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proeksiyalanadi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41832" y="2905780"/>
            <a:ext cx="9079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algn="ctr" hangingPunct="0">
              <a:spcAft>
                <a:spcPts val="60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BC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90</a:t>
            </a:r>
            <a:r>
              <a:rPr lang="en-US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ru-RU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5448" y="4001184"/>
            <a:ext cx="118689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nuqtadan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(AB)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chiziqqacha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bo’lgan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masofa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topilsin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(37 - </a:t>
            </a:r>
            <a:r>
              <a:rPr lang="en-US" sz="32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0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Прямая соединительная линия 73"/>
          <p:cNvCxnSpPr/>
          <p:nvPr/>
        </p:nvCxnSpPr>
        <p:spPr>
          <a:xfrm flipH="1">
            <a:off x="5865871" y="5519486"/>
            <a:ext cx="1538563" cy="97486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936797" y="4693864"/>
            <a:ext cx="2436040" cy="8110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53228" y="2070431"/>
            <a:ext cx="613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1990" y="3574912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901712" y="3836320"/>
            <a:ext cx="3737293" cy="184142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2927046" y="2712989"/>
            <a:ext cx="0" cy="29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7638001" y="927842"/>
            <a:ext cx="0" cy="183600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965651" y="939267"/>
            <a:ext cx="18592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7307219" y="5454000"/>
            <a:ext cx="108000" cy="108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6200000">
                <a:off x="7551948" y="1521795"/>
                <a:ext cx="6969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51948" y="1521795"/>
                <a:ext cx="696984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8667730">
                <a:off x="5682660" y="5868059"/>
                <a:ext cx="594107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667730">
                <a:off x="5682660" y="5868059"/>
                <a:ext cx="594107" cy="75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единительная линия 16"/>
          <p:cNvCxnSpPr/>
          <p:nvPr/>
        </p:nvCxnSpPr>
        <p:spPr>
          <a:xfrm>
            <a:off x="2923027" y="2728495"/>
            <a:ext cx="4901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6609540" y="2744436"/>
            <a:ext cx="0" cy="11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2869027" y="5611776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542126" y="5476713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47502" y="4957724"/>
            <a:ext cx="818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 smtClean="0">
                <a:latin typeface="ISOCPEUR" panose="020B0604020202020204" pitchFamily="34" charset="0"/>
              </a:rPr>
              <a:t>c</a:t>
            </a:r>
            <a:r>
              <a:rPr lang="en-US" sz="2400" i="1" dirty="0" smtClean="0">
                <a:latin typeface="ISOCPEUR" panose="020B0604020202020204" pitchFamily="34" charset="0"/>
              </a:rPr>
              <a:t>0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420507" y="3334995"/>
            <a:ext cx="828745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-30480" y="2862279"/>
            <a:ext cx="38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8268016" y="2921693"/>
            <a:ext cx="0" cy="96824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284644" y="329942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7841" y="3325420"/>
            <a:ext cx="8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H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9001" y="2790185"/>
            <a:ext cx="8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V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8776199" y="6006916"/>
            <a:ext cx="21996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/>
              <a:t> </a:t>
            </a:r>
            <a:r>
              <a:rPr lang="en-US" sz="3200" dirty="0" smtClean="0"/>
              <a:t>37 - </a:t>
            </a:r>
            <a:r>
              <a:rPr lang="en-US" sz="3200" dirty="0" err="1" smtClean="0"/>
              <a:t>chizma</a:t>
            </a:r>
            <a:endParaRPr lang="ru-RU" sz="3200" dirty="0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flipV="1">
            <a:off x="5877315" y="939267"/>
            <a:ext cx="0" cy="55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4871727" y="2768395"/>
            <a:ext cx="4982" cy="1997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 flipV="1">
            <a:off x="4913285" y="4729233"/>
            <a:ext cx="989162" cy="1780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4880328" y="939267"/>
            <a:ext cx="1034034" cy="17860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2978135" y="2709703"/>
            <a:ext cx="3636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739728" y="1989559"/>
            <a:ext cx="613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6552449" y="2649607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Овал 64"/>
          <p:cNvSpPr/>
          <p:nvPr/>
        </p:nvSpPr>
        <p:spPr>
          <a:xfrm>
            <a:off x="5873099" y="857629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5834995" y="6415860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827191" y="2651378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821639" y="4639796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 rot="19923560">
                <a:off x="4499081" y="4547573"/>
                <a:ext cx="594107" cy="75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  <a:endParaRPr lang="ru-R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3560">
                <a:off x="4499081" y="4547573"/>
                <a:ext cx="594107" cy="753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 rot="19514212">
                <a:off x="6456720" y="5838847"/>
                <a:ext cx="6969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4212">
                <a:off x="6456720" y="5838847"/>
                <a:ext cx="69698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5406838" y="6162636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48985" y="535503"/>
            <a:ext cx="638101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</a:t>
            </a:r>
            <a:r>
              <a:rPr lang="en-US" sz="4000" i="1" dirty="0" smtClean="0">
                <a:latin typeface="ISOCPEUR" panose="020B0604020202020204" pitchFamily="34" charset="0"/>
              </a:rPr>
              <a:t>’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23829" y="2009173"/>
            <a:ext cx="621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k‘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54360" y="4115141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k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6550308" y="3786585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420507" y="521019"/>
                <a:ext cx="1195120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hangingPunct="0">
                  <a:spcAft>
                    <a:spcPts val="0"/>
                  </a:spcAft>
                </a:pPr>
                <a:r>
                  <a:rPr lang="en-US" sz="2800" b="1" dirty="0" err="1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</a:t>
                </a:r>
                <a:r>
                  <a:rPr lang="en-US" sz="28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r>
                  <a:rPr lang="ru-RU" sz="28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r>
                  <a:rPr lang="ru-RU" sz="28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8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(АВ) || </a:t>
                </a:r>
                <a:r>
                  <a:rPr lang="en-US" sz="28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 </a:t>
                </a:r>
                <a:r>
                  <a:rPr lang="en-US" sz="2800" b="1" dirty="0"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</a:t>
                </a:r>
                <a:r>
                  <a:rPr lang="ru-RU" sz="28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</a:t>
                </a:r>
                <a:r>
                  <a:rPr lang="ru-RU" sz="2800" b="1" dirty="0"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</a:t>
                </a:r>
                <a:r>
                  <a:rPr lang="ru-RU" sz="28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ru-RU" sz="28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endParaRPr lang="en-US" sz="2800" b="1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hangingPunct="0">
                  <a:spcAft>
                    <a:spcPts val="0"/>
                  </a:spcAft>
                </a:pPr>
                <a:r>
                  <a:rPr lang="en-US" sz="28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Top. k. </a:t>
                </a:r>
                <a:r>
                  <a:rPr lang="en-US" sz="2800" dirty="0" smtClean="0"/>
                  <a:t>|(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800" dirty="0" smtClean="0"/>
                  <a:t>)C,(AB)| -? mm.</a:t>
                </a:r>
                <a:endParaRPr lang="ru-R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07" y="521019"/>
                <a:ext cx="11951208" cy="954107"/>
              </a:xfrm>
              <a:prstGeom prst="rect">
                <a:avLst/>
              </a:prstGeom>
              <a:blipFill>
                <a:blip r:embed="rId7"/>
                <a:stretch>
                  <a:fillRect l="-1071" t="-6369" b="-171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Овал 24"/>
          <p:cNvSpPr/>
          <p:nvPr/>
        </p:nvSpPr>
        <p:spPr>
          <a:xfrm>
            <a:off x="2895563" y="2654879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84953BE1-AB57-4A0B-8F22-8CEB83BFD5BF}"/>
              </a:ext>
            </a:extLst>
          </p:cNvPr>
          <p:cNvSpPr/>
          <p:nvPr/>
        </p:nvSpPr>
        <p:spPr>
          <a:xfrm>
            <a:off x="4767992" y="488061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204395">
            <a:off x="5743059" y="4682394"/>
            <a:ext cx="1398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Haq</a:t>
            </a:r>
            <a:r>
              <a:rPr lang="ru-RU" sz="2800" dirty="0" smtClean="0"/>
              <a:t>.</a:t>
            </a:r>
            <a:r>
              <a:rPr lang="en-US" sz="2800" dirty="0" err="1" smtClean="0"/>
              <a:t>kat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84953BE1-AB57-4A0B-8F22-8CEB83BFD5BF}"/>
              </a:ext>
            </a:extLst>
          </p:cNvPr>
          <p:cNvSpPr/>
          <p:nvPr/>
        </p:nvSpPr>
        <p:spPr>
          <a:xfrm>
            <a:off x="5906663" y="615515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 animBg="1"/>
      <p:bldP spid="13" grpId="0"/>
      <p:bldP spid="15" grpId="0"/>
      <p:bldP spid="21" grpId="0" animBg="1"/>
      <p:bldP spid="23" grpId="0"/>
      <p:bldP spid="27" grpId="0"/>
      <p:bldP spid="29" grpId="0"/>
      <p:bldP spid="31" grpId="0"/>
      <p:bldP spid="32" grpId="0"/>
      <p:bldP spid="33" grpId="0"/>
      <p:bldP spid="63" grpId="0"/>
      <p:bldP spid="64" grpId="0" animBg="1"/>
      <p:bldP spid="65" grpId="0" animBg="1"/>
      <p:bldP spid="66" grpId="0" animBg="1"/>
      <p:bldP spid="68" grpId="0" animBg="1"/>
      <p:bldP spid="34" grpId="0" animBg="1"/>
      <p:bldP spid="69" grpId="0"/>
      <p:bldP spid="71" grpId="0"/>
      <p:bldP spid="76" grpId="0"/>
      <p:bldP spid="79" grpId="0"/>
      <p:bldP spid="80" grpId="0"/>
      <p:bldP spid="81" grpId="0"/>
      <p:bldP spid="82" grpId="0" animBg="1"/>
      <p:bldP spid="25" grpId="0" animBg="1"/>
      <p:bldP spid="45" grpId="0" animBg="1"/>
      <p:bldP spid="18" grpId="0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3736" y="355938"/>
            <a:ext cx="1159459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Tekislik.Tekislikni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chizmada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berilishi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cheksiz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nuqtalar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yig’indisi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bo’lib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uzluksiz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sirtdir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nuqtadan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hamma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kesishgan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o’tkazish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bo’lgani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holatda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tekislik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ko’rinishlarda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1.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chiziqda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yotmagan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proeksiyasilari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P(A,B,C) (38 -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2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/>
          <p:cNvSpPr/>
          <p:nvPr/>
        </p:nvSpPr>
        <p:spPr>
          <a:xfrm>
            <a:off x="4014216" y="685800"/>
            <a:ext cx="5248656" cy="2684941"/>
          </a:xfrm>
          <a:custGeom>
            <a:avLst/>
            <a:gdLst>
              <a:gd name="connsiteX0" fmla="*/ 1655064 w 4096512"/>
              <a:gd name="connsiteY0" fmla="*/ 182972 h 2435971"/>
              <a:gd name="connsiteX1" fmla="*/ 1581912 w 4096512"/>
              <a:gd name="connsiteY1" fmla="*/ 146396 h 2435971"/>
              <a:gd name="connsiteX2" fmla="*/ 1563624 w 4096512"/>
              <a:gd name="connsiteY2" fmla="*/ 118964 h 2435971"/>
              <a:gd name="connsiteX3" fmla="*/ 1508760 w 4096512"/>
              <a:gd name="connsiteY3" fmla="*/ 100676 h 2435971"/>
              <a:gd name="connsiteX4" fmla="*/ 1426464 w 4096512"/>
              <a:gd name="connsiteY4" fmla="*/ 54956 h 2435971"/>
              <a:gd name="connsiteX5" fmla="*/ 1280160 w 4096512"/>
              <a:gd name="connsiteY5" fmla="*/ 64100 h 2435971"/>
              <a:gd name="connsiteX6" fmla="*/ 1225296 w 4096512"/>
              <a:gd name="connsiteY6" fmla="*/ 91532 h 2435971"/>
              <a:gd name="connsiteX7" fmla="*/ 1197864 w 4096512"/>
              <a:gd name="connsiteY7" fmla="*/ 100676 h 2435971"/>
              <a:gd name="connsiteX8" fmla="*/ 1143000 w 4096512"/>
              <a:gd name="connsiteY8" fmla="*/ 137252 h 2435971"/>
              <a:gd name="connsiteX9" fmla="*/ 1115568 w 4096512"/>
              <a:gd name="connsiteY9" fmla="*/ 164684 h 2435971"/>
              <a:gd name="connsiteX10" fmla="*/ 1060704 w 4096512"/>
              <a:gd name="connsiteY10" fmla="*/ 201260 h 2435971"/>
              <a:gd name="connsiteX11" fmla="*/ 1005840 w 4096512"/>
              <a:gd name="connsiteY11" fmla="*/ 283556 h 2435971"/>
              <a:gd name="connsiteX12" fmla="*/ 987552 w 4096512"/>
              <a:gd name="connsiteY12" fmla="*/ 310988 h 2435971"/>
              <a:gd name="connsiteX13" fmla="*/ 960120 w 4096512"/>
              <a:gd name="connsiteY13" fmla="*/ 329276 h 2435971"/>
              <a:gd name="connsiteX14" fmla="*/ 914400 w 4096512"/>
              <a:gd name="connsiteY14" fmla="*/ 374996 h 2435971"/>
              <a:gd name="connsiteX15" fmla="*/ 896112 w 4096512"/>
              <a:gd name="connsiteY15" fmla="*/ 402428 h 2435971"/>
              <a:gd name="connsiteX16" fmla="*/ 868680 w 4096512"/>
              <a:gd name="connsiteY16" fmla="*/ 411572 h 2435971"/>
              <a:gd name="connsiteX17" fmla="*/ 813816 w 4096512"/>
              <a:gd name="connsiteY17" fmla="*/ 448148 h 2435971"/>
              <a:gd name="connsiteX18" fmla="*/ 758952 w 4096512"/>
              <a:gd name="connsiteY18" fmla="*/ 484724 h 2435971"/>
              <a:gd name="connsiteX19" fmla="*/ 731520 w 4096512"/>
              <a:gd name="connsiteY19" fmla="*/ 503012 h 2435971"/>
              <a:gd name="connsiteX20" fmla="*/ 676656 w 4096512"/>
              <a:gd name="connsiteY20" fmla="*/ 521300 h 2435971"/>
              <a:gd name="connsiteX21" fmla="*/ 649224 w 4096512"/>
              <a:gd name="connsiteY21" fmla="*/ 539588 h 2435971"/>
              <a:gd name="connsiteX22" fmla="*/ 621792 w 4096512"/>
              <a:gd name="connsiteY22" fmla="*/ 548732 h 2435971"/>
              <a:gd name="connsiteX23" fmla="*/ 530352 w 4096512"/>
              <a:gd name="connsiteY23" fmla="*/ 594452 h 2435971"/>
              <a:gd name="connsiteX24" fmla="*/ 475488 w 4096512"/>
              <a:gd name="connsiteY24" fmla="*/ 612740 h 2435971"/>
              <a:gd name="connsiteX25" fmla="*/ 420624 w 4096512"/>
              <a:gd name="connsiteY25" fmla="*/ 649316 h 2435971"/>
              <a:gd name="connsiteX26" fmla="*/ 393192 w 4096512"/>
              <a:gd name="connsiteY26" fmla="*/ 658460 h 2435971"/>
              <a:gd name="connsiteX27" fmla="*/ 338328 w 4096512"/>
              <a:gd name="connsiteY27" fmla="*/ 695036 h 2435971"/>
              <a:gd name="connsiteX28" fmla="*/ 301752 w 4096512"/>
              <a:gd name="connsiteY28" fmla="*/ 740756 h 2435971"/>
              <a:gd name="connsiteX29" fmla="*/ 274320 w 4096512"/>
              <a:gd name="connsiteY29" fmla="*/ 850484 h 2435971"/>
              <a:gd name="connsiteX30" fmla="*/ 256032 w 4096512"/>
              <a:gd name="connsiteY30" fmla="*/ 932780 h 2435971"/>
              <a:gd name="connsiteX31" fmla="*/ 246888 w 4096512"/>
              <a:gd name="connsiteY31" fmla="*/ 960212 h 2435971"/>
              <a:gd name="connsiteX32" fmla="*/ 237744 w 4096512"/>
              <a:gd name="connsiteY32" fmla="*/ 1015076 h 2435971"/>
              <a:gd name="connsiteX33" fmla="*/ 228600 w 4096512"/>
              <a:gd name="connsiteY33" fmla="*/ 1042508 h 2435971"/>
              <a:gd name="connsiteX34" fmla="*/ 219456 w 4096512"/>
              <a:gd name="connsiteY34" fmla="*/ 1088228 h 2435971"/>
              <a:gd name="connsiteX35" fmla="*/ 201168 w 4096512"/>
              <a:gd name="connsiteY35" fmla="*/ 1143092 h 2435971"/>
              <a:gd name="connsiteX36" fmla="*/ 192024 w 4096512"/>
              <a:gd name="connsiteY36" fmla="*/ 1207100 h 2435971"/>
              <a:gd name="connsiteX37" fmla="*/ 182880 w 4096512"/>
              <a:gd name="connsiteY37" fmla="*/ 1234532 h 2435971"/>
              <a:gd name="connsiteX38" fmla="*/ 155448 w 4096512"/>
              <a:gd name="connsiteY38" fmla="*/ 1335116 h 2435971"/>
              <a:gd name="connsiteX39" fmla="*/ 146304 w 4096512"/>
              <a:gd name="connsiteY39" fmla="*/ 1362548 h 2435971"/>
              <a:gd name="connsiteX40" fmla="*/ 137160 w 4096512"/>
              <a:gd name="connsiteY40" fmla="*/ 1389980 h 2435971"/>
              <a:gd name="connsiteX41" fmla="*/ 109728 w 4096512"/>
              <a:gd name="connsiteY41" fmla="*/ 1417412 h 2435971"/>
              <a:gd name="connsiteX42" fmla="*/ 100584 w 4096512"/>
              <a:gd name="connsiteY42" fmla="*/ 1481420 h 2435971"/>
              <a:gd name="connsiteX43" fmla="*/ 91440 w 4096512"/>
              <a:gd name="connsiteY43" fmla="*/ 1508852 h 2435971"/>
              <a:gd name="connsiteX44" fmla="*/ 82296 w 4096512"/>
              <a:gd name="connsiteY44" fmla="*/ 1618580 h 2435971"/>
              <a:gd name="connsiteX45" fmla="*/ 64008 w 4096512"/>
              <a:gd name="connsiteY45" fmla="*/ 1691732 h 2435971"/>
              <a:gd name="connsiteX46" fmla="*/ 45720 w 4096512"/>
              <a:gd name="connsiteY46" fmla="*/ 1892900 h 2435971"/>
              <a:gd name="connsiteX47" fmla="*/ 18288 w 4096512"/>
              <a:gd name="connsiteY47" fmla="*/ 1984340 h 2435971"/>
              <a:gd name="connsiteX48" fmla="*/ 9144 w 4096512"/>
              <a:gd name="connsiteY48" fmla="*/ 2011772 h 2435971"/>
              <a:gd name="connsiteX49" fmla="*/ 0 w 4096512"/>
              <a:gd name="connsiteY49" fmla="*/ 2084924 h 2435971"/>
              <a:gd name="connsiteX50" fmla="*/ 27432 w 4096512"/>
              <a:gd name="connsiteY50" fmla="*/ 2167220 h 2435971"/>
              <a:gd name="connsiteX51" fmla="*/ 54864 w 4096512"/>
              <a:gd name="connsiteY51" fmla="*/ 2185508 h 2435971"/>
              <a:gd name="connsiteX52" fmla="*/ 91440 w 4096512"/>
              <a:gd name="connsiteY52" fmla="*/ 2231228 h 2435971"/>
              <a:gd name="connsiteX53" fmla="*/ 109728 w 4096512"/>
              <a:gd name="connsiteY53" fmla="*/ 2258660 h 2435971"/>
              <a:gd name="connsiteX54" fmla="*/ 164592 w 4096512"/>
              <a:gd name="connsiteY54" fmla="*/ 2295236 h 2435971"/>
              <a:gd name="connsiteX55" fmla="*/ 182880 w 4096512"/>
              <a:gd name="connsiteY55" fmla="*/ 2322668 h 2435971"/>
              <a:gd name="connsiteX56" fmla="*/ 265176 w 4096512"/>
              <a:gd name="connsiteY56" fmla="*/ 2368388 h 2435971"/>
              <a:gd name="connsiteX57" fmla="*/ 329184 w 4096512"/>
              <a:gd name="connsiteY57" fmla="*/ 2377532 h 2435971"/>
              <a:gd name="connsiteX58" fmla="*/ 576072 w 4096512"/>
              <a:gd name="connsiteY58" fmla="*/ 2386676 h 2435971"/>
              <a:gd name="connsiteX59" fmla="*/ 2039112 w 4096512"/>
              <a:gd name="connsiteY59" fmla="*/ 2386676 h 2435971"/>
              <a:gd name="connsiteX60" fmla="*/ 2066544 w 4096512"/>
              <a:gd name="connsiteY60" fmla="*/ 2377532 h 2435971"/>
              <a:gd name="connsiteX61" fmla="*/ 2112264 w 4096512"/>
              <a:gd name="connsiteY61" fmla="*/ 2368388 h 2435971"/>
              <a:gd name="connsiteX62" fmla="*/ 2212848 w 4096512"/>
              <a:gd name="connsiteY62" fmla="*/ 2350100 h 2435971"/>
              <a:gd name="connsiteX63" fmla="*/ 2267712 w 4096512"/>
              <a:gd name="connsiteY63" fmla="*/ 2331812 h 2435971"/>
              <a:gd name="connsiteX64" fmla="*/ 2350008 w 4096512"/>
              <a:gd name="connsiteY64" fmla="*/ 2304380 h 2435971"/>
              <a:gd name="connsiteX65" fmla="*/ 2377440 w 4096512"/>
              <a:gd name="connsiteY65" fmla="*/ 2295236 h 2435971"/>
              <a:gd name="connsiteX66" fmla="*/ 2404872 w 4096512"/>
              <a:gd name="connsiteY66" fmla="*/ 2286092 h 2435971"/>
              <a:gd name="connsiteX67" fmla="*/ 2441448 w 4096512"/>
              <a:gd name="connsiteY67" fmla="*/ 2276948 h 2435971"/>
              <a:gd name="connsiteX68" fmla="*/ 2487168 w 4096512"/>
              <a:gd name="connsiteY68" fmla="*/ 2267804 h 2435971"/>
              <a:gd name="connsiteX69" fmla="*/ 2514600 w 4096512"/>
              <a:gd name="connsiteY69" fmla="*/ 2258660 h 2435971"/>
              <a:gd name="connsiteX70" fmla="*/ 2615184 w 4096512"/>
              <a:gd name="connsiteY70" fmla="*/ 2240372 h 2435971"/>
              <a:gd name="connsiteX71" fmla="*/ 2642616 w 4096512"/>
              <a:gd name="connsiteY71" fmla="*/ 2231228 h 2435971"/>
              <a:gd name="connsiteX72" fmla="*/ 2715768 w 4096512"/>
              <a:gd name="connsiteY72" fmla="*/ 2212940 h 2435971"/>
              <a:gd name="connsiteX73" fmla="*/ 2788920 w 4096512"/>
              <a:gd name="connsiteY73" fmla="*/ 2185508 h 2435971"/>
              <a:gd name="connsiteX74" fmla="*/ 2862072 w 4096512"/>
              <a:gd name="connsiteY74" fmla="*/ 2176364 h 2435971"/>
              <a:gd name="connsiteX75" fmla="*/ 2980944 w 4096512"/>
              <a:gd name="connsiteY75" fmla="*/ 2158076 h 2435971"/>
              <a:gd name="connsiteX76" fmla="*/ 3035808 w 4096512"/>
              <a:gd name="connsiteY76" fmla="*/ 2139788 h 2435971"/>
              <a:gd name="connsiteX77" fmla="*/ 3721608 w 4096512"/>
              <a:gd name="connsiteY77" fmla="*/ 2121500 h 2435971"/>
              <a:gd name="connsiteX78" fmla="*/ 3794760 w 4096512"/>
              <a:gd name="connsiteY78" fmla="*/ 2103212 h 2435971"/>
              <a:gd name="connsiteX79" fmla="*/ 3831336 w 4096512"/>
              <a:gd name="connsiteY79" fmla="*/ 2084924 h 2435971"/>
              <a:gd name="connsiteX80" fmla="*/ 3886200 w 4096512"/>
              <a:gd name="connsiteY80" fmla="*/ 2020916 h 2435971"/>
              <a:gd name="connsiteX81" fmla="*/ 3904488 w 4096512"/>
              <a:gd name="connsiteY81" fmla="*/ 1984340 h 2435971"/>
              <a:gd name="connsiteX82" fmla="*/ 3959352 w 4096512"/>
              <a:gd name="connsiteY82" fmla="*/ 1892900 h 2435971"/>
              <a:gd name="connsiteX83" fmla="*/ 3986784 w 4096512"/>
              <a:gd name="connsiteY83" fmla="*/ 1819748 h 2435971"/>
              <a:gd name="connsiteX84" fmla="*/ 4005072 w 4096512"/>
              <a:gd name="connsiteY84" fmla="*/ 1764884 h 2435971"/>
              <a:gd name="connsiteX85" fmla="*/ 4023360 w 4096512"/>
              <a:gd name="connsiteY85" fmla="*/ 1719164 h 2435971"/>
              <a:gd name="connsiteX86" fmla="*/ 4050792 w 4096512"/>
              <a:gd name="connsiteY86" fmla="*/ 1636868 h 2435971"/>
              <a:gd name="connsiteX87" fmla="*/ 4059936 w 4096512"/>
              <a:gd name="connsiteY87" fmla="*/ 1554572 h 2435971"/>
              <a:gd name="connsiteX88" fmla="*/ 4078224 w 4096512"/>
              <a:gd name="connsiteY88" fmla="*/ 1508852 h 2435971"/>
              <a:gd name="connsiteX89" fmla="*/ 4096512 w 4096512"/>
              <a:gd name="connsiteY89" fmla="*/ 1325972 h 2435971"/>
              <a:gd name="connsiteX90" fmla="*/ 4087368 w 4096512"/>
              <a:gd name="connsiteY90" fmla="*/ 960212 h 2435971"/>
              <a:gd name="connsiteX91" fmla="*/ 4078224 w 4096512"/>
              <a:gd name="connsiteY91" fmla="*/ 896204 h 2435971"/>
              <a:gd name="connsiteX92" fmla="*/ 4059936 w 4096512"/>
              <a:gd name="connsiteY92" fmla="*/ 868772 h 2435971"/>
              <a:gd name="connsiteX93" fmla="*/ 4041648 w 4096512"/>
              <a:gd name="connsiteY93" fmla="*/ 786476 h 2435971"/>
              <a:gd name="connsiteX94" fmla="*/ 3986784 w 4096512"/>
              <a:gd name="connsiteY94" fmla="*/ 713324 h 2435971"/>
              <a:gd name="connsiteX95" fmla="*/ 3959352 w 4096512"/>
              <a:gd name="connsiteY95" fmla="*/ 676748 h 2435971"/>
              <a:gd name="connsiteX96" fmla="*/ 3941064 w 4096512"/>
              <a:gd name="connsiteY96" fmla="*/ 649316 h 2435971"/>
              <a:gd name="connsiteX97" fmla="*/ 3886200 w 4096512"/>
              <a:gd name="connsiteY97" fmla="*/ 603596 h 2435971"/>
              <a:gd name="connsiteX98" fmla="*/ 3840480 w 4096512"/>
              <a:gd name="connsiteY98" fmla="*/ 557876 h 2435971"/>
              <a:gd name="connsiteX99" fmla="*/ 3721608 w 4096512"/>
              <a:gd name="connsiteY99" fmla="*/ 484724 h 2435971"/>
              <a:gd name="connsiteX100" fmla="*/ 3657600 w 4096512"/>
              <a:gd name="connsiteY100" fmla="*/ 420716 h 2435971"/>
              <a:gd name="connsiteX101" fmla="*/ 3630168 w 4096512"/>
              <a:gd name="connsiteY101" fmla="*/ 402428 h 2435971"/>
              <a:gd name="connsiteX102" fmla="*/ 3529584 w 4096512"/>
              <a:gd name="connsiteY102" fmla="*/ 310988 h 2435971"/>
              <a:gd name="connsiteX103" fmla="*/ 3493008 w 4096512"/>
              <a:gd name="connsiteY103" fmla="*/ 292700 h 2435971"/>
              <a:gd name="connsiteX104" fmla="*/ 3456432 w 4096512"/>
              <a:gd name="connsiteY104" fmla="*/ 265268 h 2435971"/>
              <a:gd name="connsiteX105" fmla="*/ 3419856 w 4096512"/>
              <a:gd name="connsiteY105" fmla="*/ 256124 h 2435971"/>
              <a:gd name="connsiteX106" fmla="*/ 3355848 w 4096512"/>
              <a:gd name="connsiteY106" fmla="*/ 237836 h 2435971"/>
              <a:gd name="connsiteX107" fmla="*/ 3328416 w 4096512"/>
              <a:gd name="connsiteY107" fmla="*/ 228692 h 2435971"/>
              <a:gd name="connsiteX108" fmla="*/ 3255264 w 4096512"/>
              <a:gd name="connsiteY108" fmla="*/ 210404 h 2435971"/>
              <a:gd name="connsiteX109" fmla="*/ 3209544 w 4096512"/>
              <a:gd name="connsiteY109" fmla="*/ 192116 h 2435971"/>
              <a:gd name="connsiteX110" fmla="*/ 3035808 w 4096512"/>
              <a:gd name="connsiteY110" fmla="*/ 164684 h 2435971"/>
              <a:gd name="connsiteX111" fmla="*/ 2898648 w 4096512"/>
              <a:gd name="connsiteY111" fmla="*/ 137252 h 2435971"/>
              <a:gd name="connsiteX112" fmla="*/ 2862072 w 4096512"/>
              <a:gd name="connsiteY112" fmla="*/ 128108 h 2435971"/>
              <a:gd name="connsiteX113" fmla="*/ 2807208 w 4096512"/>
              <a:gd name="connsiteY113" fmla="*/ 118964 h 2435971"/>
              <a:gd name="connsiteX114" fmla="*/ 2779776 w 4096512"/>
              <a:gd name="connsiteY114" fmla="*/ 100676 h 2435971"/>
              <a:gd name="connsiteX115" fmla="*/ 2752344 w 4096512"/>
              <a:gd name="connsiteY115" fmla="*/ 91532 h 2435971"/>
              <a:gd name="connsiteX116" fmla="*/ 2697480 w 4096512"/>
              <a:gd name="connsiteY116" fmla="*/ 54956 h 2435971"/>
              <a:gd name="connsiteX117" fmla="*/ 2624328 w 4096512"/>
              <a:gd name="connsiteY117" fmla="*/ 36668 h 2435971"/>
              <a:gd name="connsiteX118" fmla="*/ 2587752 w 4096512"/>
              <a:gd name="connsiteY118" fmla="*/ 9236 h 2435971"/>
              <a:gd name="connsiteX119" fmla="*/ 2542032 w 4096512"/>
              <a:gd name="connsiteY119" fmla="*/ 92 h 2435971"/>
              <a:gd name="connsiteX120" fmla="*/ 2194560 w 4096512"/>
              <a:gd name="connsiteY120" fmla="*/ 27524 h 2435971"/>
              <a:gd name="connsiteX121" fmla="*/ 2066544 w 4096512"/>
              <a:gd name="connsiteY121" fmla="*/ 45812 h 2435971"/>
              <a:gd name="connsiteX122" fmla="*/ 2011680 w 4096512"/>
              <a:gd name="connsiteY122" fmla="*/ 54956 h 2435971"/>
              <a:gd name="connsiteX123" fmla="*/ 1984248 w 4096512"/>
              <a:gd name="connsiteY123" fmla="*/ 64100 h 2435971"/>
              <a:gd name="connsiteX124" fmla="*/ 1929384 w 4096512"/>
              <a:gd name="connsiteY124" fmla="*/ 73244 h 2435971"/>
              <a:gd name="connsiteX125" fmla="*/ 1901952 w 4096512"/>
              <a:gd name="connsiteY125" fmla="*/ 82388 h 2435971"/>
              <a:gd name="connsiteX126" fmla="*/ 1847088 w 4096512"/>
              <a:gd name="connsiteY126" fmla="*/ 91532 h 2435971"/>
              <a:gd name="connsiteX127" fmla="*/ 1819656 w 4096512"/>
              <a:gd name="connsiteY127" fmla="*/ 100676 h 2435971"/>
              <a:gd name="connsiteX128" fmla="*/ 1746504 w 4096512"/>
              <a:gd name="connsiteY128" fmla="*/ 109820 h 2435971"/>
              <a:gd name="connsiteX129" fmla="*/ 1719072 w 4096512"/>
              <a:gd name="connsiteY129" fmla="*/ 128108 h 2435971"/>
              <a:gd name="connsiteX130" fmla="*/ 1682496 w 4096512"/>
              <a:gd name="connsiteY130" fmla="*/ 137252 h 2435971"/>
              <a:gd name="connsiteX131" fmla="*/ 1655064 w 4096512"/>
              <a:gd name="connsiteY131" fmla="*/ 182972 h 243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096512" h="2435971">
                <a:moveTo>
                  <a:pt x="1655064" y="182972"/>
                </a:moveTo>
                <a:cubicBezTo>
                  <a:pt x="1638300" y="184496"/>
                  <a:pt x="1600174" y="164658"/>
                  <a:pt x="1581912" y="146396"/>
                </a:cubicBezTo>
                <a:cubicBezTo>
                  <a:pt x="1574141" y="138625"/>
                  <a:pt x="1572943" y="124789"/>
                  <a:pt x="1563624" y="118964"/>
                </a:cubicBezTo>
                <a:cubicBezTo>
                  <a:pt x="1547277" y="108747"/>
                  <a:pt x="1524800" y="111369"/>
                  <a:pt x="1508760" y="100676"/>
                </a:cubicBezTo>
                <a:cubicBezTo>
                  <a:pt x="1445876" y="58753"/>
                  <a:pt x="1474748" y="71051"/>
                  <a:pt x="1426464" y="54956"/>
                </a:cubicBezTo>
                <a:cubicBezTo>
                  <a:pt x="1377696" y="58004"/>
                  <a:pt x="1328755" y="58985"/>
                  <a:pt x="1280160" y="64100"/>
                </a:cubicBezTo>
                <a:cubicBezTo>
                  <a:pt x="1251047" y="67164"/>
                  <a:pt x="1250777" y="78792"/>
                  <a:pt x="1225296" y="91532"/>
                </a:cubicBezTo>
                <a:cubicBezTo>
                  <a:pt x="1216675" y="95843"/>
                  <a:pt x="1207008" y="97628"/>
                  <a:pt x="1197864" y="100676"/>
                </a:cubicBezTo>
                <a:cubicBezTo>
                  <a:pt x="1110353" y="188187"/>
                  <a:pt x="1222400" y="84319"/>
                  <a:pt x="1143000" y="137252"/>
                </a:cubicBezTo>
                <a:cubicBezTo>
                  <a:pt x="1132240" y="144425"/>
                  <a:pt x="1125776" y="156745"/>
                  <a:pt x="1115568" y="164684"/>
                </a:cubicBezTo>
                <a:cubicBezTo>
                  <a:pt x="1098218" y="178178"/>
                  <a:pt x="1060704" y="201260"/>
                  <a:pt x="1060704" y="201260"/>
                </a:cubicBezTo>
                <a:lnTo>
                  <a:pt x="1005840" y="283556"/>
                </a:lnTo>
                <a:cubicBezTo>
                  <a:pt x="999744" y="292700"/>
                  <a:pt x="996696" y="304892"/>
                  <a:pt x="987552" y="310988"/>
                </a:cubicBezTo>
                <a:lnTo>
                  <a:pt x="960120" y="329276"/>
                </a:lnTo>
                <a:cubicBezTo>
                  <a:pt x="911352" y="402428"/>
                  <a:pt x="975360" y="314036"/>
                  <a:pt x="914400" y="374996"/>
                </a:cubicBezTo>
                <a:cubicBezTo>
                  <a:pt x="906629" y="382767"/>
                  <a:pt x="904694" y="395563"/>
                  <a:pt x="896112" y="402428"/>
                </a:cubicBezTo>
                <a:cubicBezTo>
                  <a:pt x="888586" y="408449"/>
                  <a:pt x="877106" y="406891"/>
                  <a:pt x="868680" y="411572"/>
                </a:cubicBezTo>
                <a:cubicBezTo>
                  <a:pt x="849467" y="422246"/>
                  <a:pt x="832104" y="435956"/>
                  <a:pt x="813816" y="448148"/>
                </a:cubicBezTo>
                <a:lnTo>
                  <a:pt x="758952" y="484724"/>
                </a:lnTo>
                <a:cubicBezTo>
                  <a:pt x="749808" y="490820"/>
                  <a:pt x="741946" y="499537"/>
                  <a:pt x="731520" y="503012"/>
                </a:cubicBezTo>
                <a:cubicBezTo>
                  <a:pt x="713232" y="509108"/>
                  <a:pt x="692696" y="510607"/>
                  <a:pt x="676656" y="521300"/>
                </a:cubicBezTo>
                <a:cubicBezTo>
                  <a:pt x="667512" y="527396"/>
                  <a:pt x="659054" y="534673"/>
                  <a:pt x="649224" y="539588"/>
                </a:cubicBezTo>
                <a:cubicBezTo>
                  <a:pt x="640603" y="543899"/>
                  <a:pt x="630218" y="544051"/>
                  <a:pt x="621792" y="548732"/>
                </a:cubicBezTo>
                <a:cubicBezTo>
                  <a:pt x="508259" y="611806"/>
                  <a:pt x="615818" y="568812"/>
                  <a:pt x="530352" y="594452"/>
                </a:cubicBezTo>
                <a:cubicBezTo>
                  <a:pt x="511888" y="599991"/>
                  <a:pt x="491528" y="602047"/>
                  <a:pt x="475488" y="612740"/>
                </a:cubicBezTo>
                <a:cubicBezTo>
                  <a:pt x="457200" y="624932"/>
                  <a:pt x="441476" y="642365"/>
                  <a:pt x="420624" y="649316"/>
                </a:cubicBezTo>
                <a:cubicBezTo>
                  <a:pt x="411480" y="652364"/>
                  <a:pt x="401618" y="653779"/>
                  <a:pt x="393192" y="658460"/>
                </a:cubicBezTo>
                <a:cubicBezTo>
                  <a:pt x="373979" y="669134"/>
                  <a:pt x="338328" y="695036"/>
                  <a:pt x="338328" y="695036"/>
                </a:cubicBezTo>
                <a:cubicBezTo>
                  <a:pt x="304980" y="795080"/>
                  <a:pt x="360838" y="646218"/>
                  <a:pt x="301752" y="740756"/>
                </a:cubicBezTo>
                <a:cubicBezTo>
                  <a:pt x="284629" y="768152"/>
                  <a:pt x="279874" y="819939"/>
                  <a:pt x="274320" y="850484"/>
                </a:cubicBezTo>
                <a:cubicBezTo>
                  <a:pt x="269606" y="876411"/>
                  <a:pt x="263370" y="907096"/>
                  <a:pt x="256032" y="932780"/>
                </a:cubicBezTo>
                <a:cubicBezTo>
                  <a:pt x="253384" y="942048"/>
                  <a:pt x="248979" y="950803"/>
                  <a:pt x="246888" y="960212"/>
                </a:cubicBezTo>
                <a:cubicBezTo>
                  <a:pt x="242866" y="978311"/>
                  <a:pt x="241766" y="996977"/>
                  <a:pt x="237744" y="1015076"/>
                </a:cubicBezTo>
                <a:cubicBezTo>
                  <a:pt x="235653" y="1024485"/>
                  <a:pt x="230938" y="1033157"/>
                  <a:pt x="228600" y="1042508"/>
                </a:cubicBezTo>
                <a:cubicBezTo>
                  <a:pt x="224831" y="1057586"/>
                  <a:pt x="223545" y="1073234"/>
                  <a:pt x="219456" y="1088228"/>
                </a:cubicBezTo>
                <a:cubicBezTo>
                  <a:pt x="214384" y="1106826"/>
                  <a:pt x="201168" y="1143092"/>
                  <a:pt x="201168" y="1143092"/>
                </a:cubicBezTo>
                <a:cubicBezTo>
                  <a:pt x="198120" y="1164428"/>
                  <a:pt x="196251" y="1185966"/>
                  <a:pt x="192024" y="1207100"/>
                </a:cubicBezTo>
                <a:cubicBezTo>
                  <a:pt x="190134" y="1216551"/>
                  <a:pt x="185218" y="1225181"/>
                  <a:pt x="182880" y="1234532"/>
                </a:cubicBezTo>
                <a:cubicBezTo>
                  <a:pt x="157031" y="1337929"/>
                  <a:pt x="194682" y="1217415"/>
                  <a:pt x="155448" y="1335116"/>
                </a:cubicBezTo>
                <a:lnTo>
                  <a:pt x="146304" y="1362548"/>
                </a:lnTo>
                <a:cubicBezTo>
                  <a:pt x="143256" y="1371692"/>
                  <a:pt x="143976" y="1383164"/>
                  <a:pt x="137160" y="1389980"/>
                </a:cubicBezTo>
                <a:lnTo>
                  <a:pt x="109728" y="1417412"/>
                </a:lnTo>
                <a:cubicBezTo>
                  <a:pt x="106680" y="1438748"/>
                  <a:pt x="104811" y="1460286"/>
                  <a:pt x="100584" y="1481420"/>
                </a:cubicBezTo>
                <a:cubicBezTo>
                  <a:pt x="98694" y="1490871"/>
                  <a:pt x="92714" y="1499298"/>
                  <a:pt x="91440" y="1508852"/>
                </a:cubicBezTo>
                <a:cubicBezTo>
                  <a:pt x="86589" y="1545233"/>
                  <a:pt x="87741" y="1582283"/>
                  <a:pt x="82296" y="1618580"/>
                </a:cubicBezTo>
                <a:cubicBezTo>
                  <a:pt x="78568" y="1643436"/>
                  <a:pt x="64008" y="1691732"/>
                  <a:pt x="64008" y="1691732"/>
                </a:cubicBezTo>
                <a:cubicBezTo>
                  <a:pt x="49023" y="1976439"/>
                  <a:pt x="74089" y="1793608"/>
                  <a:pt x="45720" y="1892900"/>
                </a:cubicBezTo>
                <a:cubicBezTo>
                  <a:pt x="18081" y="1989636"/>
                  <a:pt x="61748" y="1853960"/>
                  <a:pt x="18288" y="1984340"/>
                </a:cubicBezTo>
                <a:lnTo>
                  <a:pt x="9144" y="2011772"/>
                </a:lnTo>
                <a:cubicBezTo>
                  <a:pt x="6096" y="2036156"/>
                  <a:pt x="0" y="2060350"/>
                  <a:pt x="0" y="2084924"/>
                </a:cubicBezTo>
                <a:cubicBezTo>
                  <a:pt x="0" y="2115576"/>
                  <a:pt x="5351" y="2145139"/>
                  <a:pt x="27432" y="2167220"/>
                </a:cubicBezTo>
                <a:cubicBezTo>
                  <a:pt x="35203" y="2174991"/>
                  <a:pt x="45720" y="2179412"/>
                  <a:pt x="54864" y="2185508"/>
                </a:cubicBezTo>
                <a:cubicBezTo>
                  <a:pt x="72665" y="2238912"/>
                  <a:pt x="50080" y="2189868"/>
                  <a:pt x="91440" y="2231228"/>
                </a:cubicBezTo>
                <a:cubicBezTo>
                  <a:pt x="99211" y="2238999"/>
                  <a:pt x="101457" y="2251423"/>
                  <a:pt x="109728" y="2258660"/>
                </a:cubicBezTo>
                <a:cubicBezTo>
                  <a:pt x="126269" y="2273134"/>
                  <a:pt x="164592" y="2295236"/>
                  <a:pt x="164592" y="2295236"/>
                </a:cubicBezTo>
                <a:cubicBezTo>
                  <a:pt x="170688" y="2304380"/>
                  <a:pt x="174609" y="2315431"/>
                  <a:pt x="182880" y="2322668"/>
                </a:cubicBezTo>
                <a:cubicBezTo>
                  <a:pt x="204606" y="2341679"/>
                  <a:pt x="234941" y="2362341"/>
                  <a:pt x="265176" y="2368388"/>
                </a:cubicBezTo>
                <a:cubicBezTo>
                  <a:pt x="286310" y="2372615"/>
                  <a:pt x="307669" y="2376266"/>
                  <a:pt x="329184" y="2377532"/>
                </a:cubicBezTo>
                <a:cubicBezTo>
                  <a:pt x="411394" y="2382368"/>
                  <a:pt x="493776" y="2383628"/>
                  <a:pt x="576072" y="2386676"/>
                </a:cubicBezTo>
                <a:cubicBezTo>
                  <a:pt x="1083691" y="2488200"/>
                  <a:pt x="648070" y="2404284"/>
                  <a:pt x="2039112" y="2386676"/>
                </a:cubicBezTo>
                <a:cubicBezTo>
                  <a:pt x="2048750" y="2386554"/>
                  <a:pt x="2057193" y="2379870"/>
                  <a:pt x="2066544" y="2377532"/>
                </a:cubicBezTo>
                <a:cubicBezTo>
                  <a:pt x="2081622" y="2373763"/>
                  <a:pt x="2096973" y="2371168"/>
                  <a:pt x="2112264" y="2368388"/>
                </a:cubicBezTo>
                <a:cubicBezTo>
                  <a:pt x="2133175" y="2364586"/>
                  <a:pt x="2190261" y="2356260"/>
                  <a:pt x="2212848" y="2350100"/>
                </a:cubicBezTo>
                <a:cubicBezTo>
                  <a:pt x="2231446" y="2345028"/>
                  <a:pt x="2249424" y="2337908"/>
                  <a:pt x="2267712" y="2331812"/>
                </a:cubicBezTo>
                <a:lnTo>
                  <a:pt x="2350008" y="2304380"/>
                </a:lnTo>
                <a:lnTo>
                  <a:pt x="2377440" y="2295236"/>
                </a:lnTo>
                <a:cubicBezTo>
                  <a:pt x="2386584" y="2292188"/>
                  <a:pt x="2395521" y="2288430"/>
                  <a:pt x="2404872" y="2286092"/>
                </a:cubicBezTo>
                <a:cubicBezTo>
                  <a:pt x="2417064" y="2283044"/>
                  <a:pt x="2429180" y="2279674"/>
                  <a:pt x="2441448" y="2276948"/>
                </a:cubicBezTo>
                <a:cubicBezTo>
                  <a:pt x="2456620" y="2273577"/>
                  <a:pt x="2472090" y="2271573"/>
                  <a:pt x="2487168" y="2267804"/>
                </a:cubicBezTo>
                <a:cubicBezTo>
                  <a:pt x="2496519" y="2265466"/>
                  <a:pt x="2505249" y="2260998"/>
                  <a:pt x="2514600" y="2258660"/>
                </a:cubicBezTo>
                <a:cubicBezTo>
                  <a:pt x="2581164" y="2242019"/>
                  <a:pt x="2541812" y="2256677"/>
                  <a:pt x="2615184" y="2240372"/>
                </a:cubicBezTo>
                <a:cubicBezTo>
                  <a:pt x="2624593" y="2238281"/>
                  <a:pt x="2633265" y="2233566"/>
                  <a:pt x="2642616" y="2231228"/>
                </a:cubicBezTo>
                <a:cubicBezTo>
                  <a:pt x="2697187" y="2217585"/>
                  <a:pt x="2673964" y="2228616"/>
                  <a:pt x="2715768" y="2212940"/>
                </a:cubicBezTo>
                <a:cubicBezTo>
                  <a:pt x="2720075" y="2211325"/>
                  <a:pt x="2775490" y="2187950"/>
                  <a:pt x="2788920" y="2185508"/>
                </a:cubicBezTo>
                <a:cubicBezTo>
                  <a:pt x="2813097" y="2181112"/>
                  <a:pt x="2837784" y="2180101"/>
                  <a:pt x="2862072" y="2176364"/>
                </a:cubicBezTo>
                <a:cubicBezTo>
                  <a:pt x="3043595" y="2148437"/>
                  <a:pt x="2715747" y="2191226"/>
                  <a:pt x="2980944" y="2158076"/>
                </a:cubicBezTo>
                <a:lnTo>
                  <a:pt x="3035808" y="2139788"/>
                </a:lnTo>
                <a:cubicBezTo>
                  <a:pt x="3271454" y="2061239"/>
                  <a:pt x="3053602" y="2130778"/>
                  <a:pt x="3721608" y="2121500"/>
                </a:cubicBezTo>
                <a:cubicBezTo>
                  <a:pt x="3748443" y="2116133"/>
                  <a:pt x="3770157" y="2113756"/>
                  <a:pt x="3794760" y="2103212"/>
                </a:cubicBezTo>
                <a:cubicBezTo>
                  <a:pt x="3807289" y="2097842"/>
                  <a:pt x="3820244" y="2092847"/>
                  <a:pt x="3831336" y="2084924"/>
                </a:cubicBezTo>
                <a:cubicBezTo>
                  <a:pt x="3848229" y="2072858"/>
                  <a:pt x="3876130" y="2037029"/>
                  <a:pt x="3886200" y="2020916"/>
                </a:cubicBezTo>
                <a:cubicBezTo>
                  <a:pt x="3893424" y="2009357"/>
                  <a:pt x="3897961" y="1996307"/>
                  <a:pt x="3904488" y="1984340"/>
                </a:cubicBezTo>
                <a:cubicBezTo>
                  <a:pt x="3936009" y="1926551"/>
                  <a:pt x="3932132" y="1933730"/>
                  <a:pt x="3959352" y="1892900"/>
                </a:cubicBezTo>
                <a:cubicBezTo>
                  <a:pt x="3979149" y="1813710"/>
                  <a:pt x="3954906" y="1899442"/>
                  <a:pt x="3986784" y="1819748"/>
                </a:cubicBezTo>
                <a:cubicBezTo>
                  <a:pt x="3993943" y="1801850"/>
                  <a:pt x="3998484" y="1783001"/>
                  <a:pt x="4005072" y="1764884"/>
                </a:cubicBezTo>
                <a:cubicBezTo>
                  <a:pt x="4010681" y="1749458"/>
                  <a:pt x="4018169" y="1734736"/>
                  <a:pt x="4023360" y="1719164"/>
                </a:cubicBezTo>
                <a:cubicBezTo>
                  <a:pt x="4062735" y="1601039"/>
                  <a:pt x="3993552" y="1779969"/>
                  <a:pt x="4050792" y="1636868"/>
                </a:cubicBezTo>
                <a:cubicBezTo>
                  <a:pt x="4053840" y="1609436"/>
                  <a:pt x="4054153" y="1581560"/>
                  <a:pt x="4059936" y="1554572"/>
                </a:cubicBezTo>
                <a:cubicBezTo>
                  <a:pt x="4063375" y="1538522"/>
                  <a:pt x="4076006" y="1525115"/>
                  <a:pt x="4078224" y="1508852"/>
                </a:cubicBezTo>
                <a:cubicBezTo>
                  <a:pt x="4109595" y="1278800"/>
                  <a:pt x="4066932" y="1414713"/>
                  <a:pt x="4096512" y="1325972"/>
                </a:cubicBezTo>
                <a:cubicBezTo>
                  <a:pt x="4093464" y="1204052"/>
                  <a:pt x="4092553" y="1082060"/>
                  <a:pt x="4087368" y="960212"/>
                </a:cubicBezTo>
                <a:cubicBezTo>
                  <a:pt x="4086452" y="938679"/>
                  <a:pt x="4084417" y="916848"/>
                  <a:pt x="4078224" y="896204"/>
                </a:cubicBezTo>
                <a:cubicBezTo>
                  <a:pt x="4075066" y="885678"/>
                  <a:pt x="4066032" y="877916"/>
                  <a:pt x="4059936" y="868772"/>
                </a:cubicBezTo>
                <a:cubicBezTo>
                  <a:pt x="4058519" y="860271"/>
                  <a:pt x="4051814" y="802451"/>
                  <a:pt x="4041648" y="786476"/>
                </a:cubicBezTo>
                <a:cubicBezTo>
                  <a:pt x="4025284" y="760761"/>
                  <a:pt x="4005072" y="737708"/>
                  <a:pt x="3986784" y="713324"/>
                </a:cubicBezTo>
                <a:cubicBezTo>
                  <a:pt x="3977640" y="701132"/>
                  <a:pt x="3967806" y="689428"/>
                  <a:pt x="3959352" y="676748"/>
                </a:cubicBezTo>
                <a:cubicBezTo>
                  <a:pt x="3953256" y="667604"/>
                  <a:pt x="3948835" y="657087"/>
                  <a:pt x="3941064" y="649316"/>
                </a:cubicBezTo>
                <a:cubicBezTo>
                  <a:pt x="3924231" y="632483"/>
                  <a:pt x="3903815" y="619609"/>
                  <a:pt x="3886200" y="603596"/>
                </a:cubicBezTo>
                <a:cubicBezTo>
                  <a:pt x="3870252" y="589098"/>
                  <a:pt x="3857310" y="571340"/>
                  <a:pt x="3840480" y="557876"/>
                </a:cubicBezTo>
                <a:cubicBezTo>
                  <a:pt x="3801968" y="527066"/>
                  <a:pt x="3758277" y="521393"/>
                  <a:pt x="3721608" y="484724"/>
                </a:cubicBezTo>
                <a:cubicBezTo>
                  <a:pt x="3700272" y="463388"/>
                  <a:pt x="3682706" y="437453"/>
                  <a:pt x="3657600" y="420716"/>
                </a:cubicBezTo>
                <a:cubicBezTo>
                  <a:pt x="3648456" y="414620"/>
                  <a:pt x="3638337" y="409780"/>
                  <a:pt x="3630168" y="402428"/>
                </a:cubicBezTo>
                <a:cubicBezTo>
                  <a:pt x="3582830" y="359824"/>
                  <a:pt x="3576436" y="340271"/>
                  <a:pt x="3529584" y="310988"/>
                </a:cubicBezTo>
                <a:cubicBezTo>
                  <a:pt x="3518025" y="303764"/>
                  <a:pt x="3504567" y="299924"/>
                  <a:pt x="3493008" y="292700"/>
                </a:cubicBezTo>
                <a:cubicBezTo>
                  <a:pt x="3480085" y="284623"/>
                  <a:pt x="3470063" y="272084"/>
                  <a:pt x="3456432" y="265268"/>
                </a:cubicBezTo>
                <a:cubicBezTo>
                  <a:pt x="3445192" y="259648"/>
                  <a:pt x="3431980" y="259431"/>
                  <a:pt x="3419856" y="256124"/>
                </a:cubicBezTo>
                <a:cubicBezTo>
                  <a:pt x="3398448" y="250285"/>
                  <a:pt x="3377102" y="244212"/>
                  <a:pt x="3355848" y="237836"/>
                </a:cubicBezTo>
                <a:cubicBezTo>
                  <a:pt x="3346616" y="235066"/>
                  <a:pt x="3337715" y="231228"/>
                  <a:pt x="3328416" y="228692"/>
                </a:cubicBezTo>
                <a:cubicBezTo>
                  <a:pt x="3304167" y="222079"/>
                  <a:pt x="3279287" y="217796"/>
                  <a:pt x="3255264" y="210404"/>
                </a:cubicBezTo>
                <a:cubicBezTo>
                  <a:pt x="3239576" y="205577"/>
                  <a:pt x="3225404" y="196345"/>
                  <a:pt x="3209544" y="192116"/>
                </a:cubicBezTo>
                <a:cubicBezTo>
                  <a:pt x="3141827" y="174058"/>
                  <a:pt x="3103900" y="172250"/>
                  <a:pt x="3035808" y="164684"/>
                </a:cubicBezTo>
                <a:cubicBezTo>
                  <a:pt x="2952022" y="131170"/>
                  <a:pt x="3024383" y="155214"/>
                  <a:pt x="2898648" y="137252"/>
                </a:cubicBezTo>
                <a:cubicBezTo>
                  <a:pt x="2886207" y="135475"/>
                  <a:pt x="2874395" y="130573"/>
                  <a:pt x="2862072" y="128108"/>
                </a:cubicBezTo>
                <a:cubicBezTo>
                  <a:pt x="2843892" y="124472"/>
                  <a:pt x="2825496" y="122012"/>
                  <a:pt x="2807208" y="118964"/>
                </a:cubicBezTo>
                <a:cubicBezTo>
                  <a:pt x="2798064" y="112868"/>
                  <a:pt x="2789606" y="105591"/>
                  <a:pt x="2779776" y="100676"/>
                </a:cubicBezTo>
                <a:cubicBezTo>
                  <a:pt x="2771155" y="96365"/>
                  <a:pt x="2760770" y="96213"/>
                  <a:pt x="2752344" y="91532"/>
                </a:cubicBezTo>
                <a:cubicBezTo>
                  <a:pt x="2733131" y="80858"/>
                  <a:pt x="2718803" y="60287"/>
                  <a:pt x="2697480" y="54956"/>
                </a:cubicBezTo>
                <a:lnTo>
                  <a:pt x="2624328" y="36668"/>
                </a:lnTo>
                <a:cubicBezTo>
                  <a:pt x="2612136" y="27524"/>
                  <a:pt x="2601678" y="15426"/>
                  <a:pt x="2587752" y="9236"/>
                </a:cubicBezTo>
                <a:cubicBezTo>
                  <a:pt x="2573550" y="2924"/>
                  <a:pt x="2557557" y="-630"/>
                  <a:pt x="2542032" y="92"/>
                </a:cubicBezTo>
                <a:cubicBezTo>
                  <a:pt x="2425973" y="5490"/>
                  <a:pt x="2310326" y="17672"/>
                  <a:pt x="2194560" y="27524"/>
                </a:cubicBezTo>
                <a:cubicBezTo>
                  <a:pt x="2098798" y="35674"/>
                  <a:pt x="2138213" y="32781"/>
                  <a:pt x="2066544" y="45812"/>
                </a:cubicBezTo>
                <a:cubicBezTo>
                  <a:pt x="2048303" y="49129"/>
                  <a:pt x="2029779" y="50934"/>
                  <a:pt x="2011680" y="54956"/>
                </a:cubicBezTo>
                <a:cubicBezTo>
                  <a:pt x="2002271" y="57047"/>
                  <a:pt x="1993657" y="62009"/>
                  <a:pt x="1984248" y="64100"/>
                </a:cubicBezTo>
                <a:cubicBezTo>
                  <a:pt x="1966149" y="68122"/>
                  <a:pt x="1947483" y="69222"/>
                  <a:pt x="1929384" y="73244"/>
                </a:cubicBezTo>
                <a:cubicBezTo>
                  <a:pt x="1919975" y="75335"/>
                  <a:pt x="1911361" y="80297"/>
                  <a:pt x="1901952" y="82388"/>
                </a:cubicBezTo>
                <a:cubicBezTo>
                  <a:pt x="1883853" y="86410"/>
                  <a:pt x="1865187" y="87510"/>
                  <a:pt x="1847088" y="91532"/>
                </a:cubicBezTo>
                <a:cubicBezTo>
                  <a:pt x="1837679" y="93623"/>
                  <a:pt x="1829139" y="98952"/>
                  <a:pt x="1819656" y="100676"/>
                </a:cubicBezTo>
                <a:cubicBezTo>
                  <a:pt x="1795479" y="105072"/>
                  <a:pt x="1770888" y="106772"/>
                  <a:pt x="1746504" y="109820"/>
                </a:cubicBezTo>
                <a:cubicBezTo>
                  <a:pt x="1737360" y="115916"/>
                  <a:pt x="1729173" y="123779"/>
                  <a:pt x="1719072" y="128108"/>
                </a:cubicBezTo>
                <a:cubicBezTo>
                  <a:pt x="1707521" y="133058"/>
                  <a:pt x="1694533" y="133641"/>
                  <a:pt x="1682496" y="137252"/>
                </a:cubicBezTo>
                <a:cubicBezTo>
                  <a:pt x="1631388" y="152584"/>
                  <a:pt x="1671828" y="181448"/>
                  <a:pt x="1655064" y="182972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4023360" y="3877056"/>
            <a:ext cx="5239512" cy="2980944"/>
          </a:xfrm>
          <a:custGeom>
            <a:avLst/>
            <a:gdLst>
              <a:gd name="connsiteX0" fmla="*/ 137160 w 4261104"/>
              <a:gd name="connsiteY0" fmla="*/ 384048 h 2697480"/>
              <a:gd name="connsiteX1" fmla="*/ 210312 w 4261104"/>
              <a:gd name="connsiteY1" fmla="*/ 320040 h 2697480"/>
              <a:gd name="connsiteX2" fmla="*/ 256032 w 4261104"/>
              <a:gd name="connsiteY2" fmla="*/ 292608 h 2697480"/>
              <a:gd name="connsiteX3" fmla="*/ 283464 w 4261104"/>
              <a:gd name="connsiteY3" fmla="*/ 274320 h 2697480"/>
              <a:gd name="connsiteX4" fmla="*/ 329184 w 4261104"/>
              <a:gd name="connsiteY4" fmla="*/ 228600 h 2697480"/>
              <a:gd name="connsiteX5" fmla="*/ 384048 w 4261104"/>
              <a:gd name="connsiteY5" fmla="*/ 219456 h 2697480"/>
              <a:gd name="connsiteX6" fmla="*/ 411480 w 4261104"/>
              <a:gd name="connsiteY6" fmla="*/ 210312 h 2697480"/>
              <a:gd name="connsiteX7" fmla="*/ 448056 w 4261104"/>
              <a:gd name="connsiteY7" fmla="*/ 201168 h 2697480"/>
              <a:gd name="connsiteX8" fmla="*/ 512064 w 4261104"/>
              <a:gd name="connsiteY8" fmla="*/ 173736 h 2697480"/>
              <a:gd name="connsiteX9" fmla="*/ 603504 w 4261104"/>
              <a:gd name="connsiteY9" fmla="*/ 155448 h 2697480"/>
              <a:gd name="connsiteX10" fmla="*/ 731520 w 4261104"/>
              <a:gd name="connsiteY10" fmla="*/ 137160 h 2697480"/>
              <a:gd name="connsiteX11" fmla="*/ 758952 w 4261104"/>
              <a:gd name="connsiteY11" fmla="*/ 128016 h 2697480"/>
              <a:gd name="connsiteX12" fmla="*/ 795528 w 4261104"/>
              <a:gd name="connsiteY12" fmla="*/ 118872 h 2697480"/>
              <a:gd name="connsiteX13" fmla="*/ 822960 w 4261104"/>
              <a:gd name="connsiteY13" fmla="*/ 100584 h 2697480"/>
              <a:gd name="connsiteX14" fmla="*/ 905256 w 4261104"/>
              <a:gd name="connsiteY14" fmla="*/ 91440 h 2697480"/>
              <a:gd name="connsiteX15" fmla="*/ 960120 w 4261104"/>
              <a:gd name="connsiteY15" fmla="*/ 82296 h 2697480"/>
              <a:gd name="connsiteX16" fmla="*/ 996696 w 4261104"/>
              <a:gd name="connsiteY16" fmla="*/ 64008 h 2697480"/>
              <a:gd name="connsiteX17" fmla="*/ 1088136 w 4261104"/>
              <a:gd name="connsiteY17" fmla="*/ 36576 h 2697480"/>
              <a:gd name="connsiteX18" fmla="*/ 1115568 w 4261104"/>
              <a:gd name="connsiteY18" fmla="*/ 18288 h 2697480"/>
              <a:gd name="connsiteX19" fmla="*/ 1225296 w 4261104"/>
              <a:gd name="connsiteY19" fmla="*/ 0 h 2697480"/>
              <a:gd name="connsiteX20" fmla="*/ 1591056 w 4261104"/>
              <a:gd name="connsiteY20" fmla="*/ 9144 h 2697480"/>
              <a:gd name="connsiteX21" fmla="*/ 1618488 w 4261104"/>
              <a:gd name="connsiteY21" fmla="*/ 18288 h 2697480"/>
              <a:gd name="connsiteX22" fmla="*/ 1673352 w 4261104"/>
              <a:gd name="connsiteY22" fmla="*/ 54864 h 2697480"/>
              <a:gd name="connsiteX23" fmla="*/ 1700784 w 4261104"/>
              <a:gd name="connsiteY23" fmla="*/ 82296 h 2697480"/>
              <a:gd name="connsiteX24" fmla="*/ 1792224 w 4261104"/>
              <a:gd name="connsiteY24" fmla="*/ 137160 h 2697480"/>
              <a:gd name="connsiteX25" fmla="*/ 1856232 w 4261104"/>
              <a:gd name="connsiteY25" fmla="*/ 155448 h 2697480"/>
              <a:gd name="connsiteX26" fmla="*/ 2011680 w 4261104"/>
              <a:gd name="connsiteY26" fmla="*/ 228600 h 2697480"/>
              <a:gd name="connsiteX27" fmla="*/ 2048256 w 4261104"/>
              <a:gd name="connsiteY27" fmla="*/ 237744 h 2697480"/>
              <a:gd name="connsiteX28" fmla="*/ 2203704 w 4261104"/>
              <a:gd name="connsiteY28" fmla="*/ 246888 h 2697480"/>
              <a:gd name="connsiteX29" fmla="*/ 2487168 w 4261104"/>
              <a:gd name="connsiteY29" fmla="*/ 265176 h 2697480"/>
              <a:gd name="connsiteX30" fmla="*/ 2688336 w 4261104"/>
              <a:gd name="connsiteY30" fmla="*/ 274320 h 2697480"/>
              <a:gd name="connsiteX31" fmla="*/ 2798064 w 4261104"/>
              <a:gd name="connsiteY31" fmla="*/ 283464 h 2697480"/>
              <a:gd name="connsiteX32" fmla="*/ 2971800 w 4261104"/>
              <a:gd name="connsiteY32" fmla="*/ 301752 h 2697480"/>
              <a:gd name="connsiteX33" fmla="*/ 3044952 w 4261104"/>
              <a:gd name="connsiteY33" fmla="*/ 310896 h 2697480"/>
              <a:gd name="connsiteX34" fmla="*/ 3136392 w 4261104"/>
              <a:gd name="connsiteY34" fmla="*/ 320040 h 2697480"/>
              <a:gd name="connsiteX35" fmla="*/ 3236976 w 4261104"/>
              <a:gd name="connsiteY35" fmla="*/ 338328 h 2697480"/>
              <a:gd name="connsiteX36" fmla="*/ 3438144 w 4261104"/>
              <a:gd name="connsiteY36" fmla="*/ 347472 h 2697480"/>
              <a:gd name="connsiteX37" fmla="*/ 3511296 w 4261104"/>
              <a:gd name="connsiteY37" fmla="*/ 356616 h 2697480"/>
              <a:gd name="connsiteX38" fmla="*/ 3566160 w 4261104"/>
              <a:gd name="connsiteY38" fmla="*/ 365760 h 2697480"/>
              <a:gd name="connsiteX39" fmla="*/ 3630168 w 4261104"/>
              <a:gd name="connsiteY39" fmla="*/ 374904 h 2697480"/>
              <a:gd name="connsiteX40" fmla="*/ 3721608 w 4261104"/>
              <a:gd name="connsiteY40" fmla="*/ 411480 h 2697480"/>
              <a:gd name="connsiteX41" fmla="*/ 3776472 w 4261104"/>
              <a:gd name="connsiteY41" fmla="*/ 448056 h 2697480"/>
              <a:gd name="connsiteX42" fmla="*/ 3803904 w 4261104"/>
              <a:gd name="connsiteY42" fmla="*/ 475488 h 2697480"/>
              <a:gd name="connsiteX43" fmla="*/ 3831336 w 4261104"/>
              <a:gd name="connsiteY43" fmla="*/ 484632 h 2697480"/>
              <a:gd name="connsiteX44" fmla="*/ 3858768 w 4261104"/>
              <a:gd name="connsiteY44" fmla="*/ 521208 h 2697480"/>
              <a:gd name="connsiteX45" fmla="*/ 3950208 w 4261104"/>
              <a:gd name="connsiteY45" fmla="*/ 603504 h 2697480"/>
              <a:gd name="connsiteX46" fmla="*/ 3995928 w 4261104"/>
              <a:gd name="connsiteY46" fmla="*/ 658368 h 2697480"/>
              <a:gd name="connsiteX47" fmla="*/ 4023360 w 4261104"/>
              <a:gd name="connsiteY47" fmla="*/ 694944 h 2697480"/>
              <a:gd name="connsiteX48" fmla="*/ 4050792 w 4261104"/>
              <a:gd name="connsiteY48" fmla="*/ 713232 h 2697480"/>
              <a:gd name="connsiteX49" fmla="*/ 4114800 w 4261104"/>
              <a:gd name="connsiteY49" fmla="*/ 777240 h 2697480"/>
              <a:gd name="connsiteX50" fmla="*/ 4169664 w 4261104"/>
              <a:gd name="connsiteY50" fmla="*/ 850392 h 2697480"/>
              <a:gd name="connsiteX51" fmla="*/ 4178808 w 4261104"/>
              <a:gd name="connsiteY51" fmla="*/ 877824 h 2697480"/>
              <a:gd name="connsiteX52" fmla="*/ 4215384 w 4261104"/>
              <a:gd name="connsiteY52" fmla="*/ 932688 h 2697480"/>
              <a:gd name="connsiteX53" fmla="*/ 4233672 w 4261104"/>
              <a:gd name="connsiteY53" fmla="*/ 987552 h 2697480"/>
              <a:gd name="connsiteX54" fmla="*/ 4261104 w 4261104"/>
              <a:gd name="connsiteY54" fmla="*/ 1042416 h 2697480"/>
              <a:gd name="connsiteX55" fmla="*/ 4251960 w 4261104"/>
              <a:gd name="connsiteY55" fmla="*/ 1344168 h 2697480"/>
              <a:gd name="connsiteX56" fmla="*/ 4233672 w 4261104"/>
              <a:gd name="connsiteY56" fmla="*/ 1453896 h 2697480"/>
              <a:gd name="connsiteX57" fmla="*/ 4215384 w 4261104"/>
              <a:gd name="connsiteY57" fmla="*/ 1609344 h 2697480"/>
              <a:gd name="connsiteX58" fmla="*/ 4206240 w 4261104"/>
              <a:gd name="connsiteY58" fmla="*/ 2441448 h 2697480"/>
              <a:gd name="connsiteX59" fmla="*/ 4187952 w 4261104"/>
              <a:gd name="connsiteY59" fmla="*/ 2496312 h 2697480"/>
              <a:gd name="connsiteX60" fmla="*/ 4178808 w 4261104"/>
              <a:gd name="connsiteY60" fmla="*/ 2523744 h 2697480"/>
              <a:gd name="connsiteX61" fmla="*/ 4169664 w 4261104"/>
              <a:gd name="connsiteY61" fmla="*/ 2624328 h 2697480"/>
              <a:gd name="connsiteX62" fmla="*/ 4151376 w 4261104"/>
              <a:gd name="connsiteY62" fmla="*/ 2651760 h 2697480"/>
              <a:gd name="connsiteX63" fmla="*/ 4123944 w 4261104"/>
              <a:gd name="connsiteY63" fmla="*/ 2670048 h 2697480"/>
              <a:gd name="connsiteX64" fmla="*/ 4059936 w 4261104"/>
              <a:gd name="connsiteY64" fmla="*/ 2697480 h 2697480"/>
              <a:gd name="connsiteX65" fmla="*/ 3968496 w 4261104"/>
              <a:gd name="connsiteY65" fmla="*/ 2688336 h 2697480"/>
              <a:gd name="connsiteX66" fmla="*/ 3941064 w 4261104"/>
              <a:gd name="connsiteY66" fmla="*/ 2679192 h 2697480"/>
              <a:gd name="connsiteX67" fmla="*/ 3895344 w 4261104"/>
              <a:gd name="connsiteY67" fmla="*/ 2670048 h 2697480"/>
              <a:gd name="connsiteX68" fmla="*/ 3831336 w 4261104"/>
              <a:gd name="connsiteY68" fmla="*/ 2651760 h 2697480"/>
              <a:gd name="connsiteX69" fmla="*/ 3776472 w 4261104"/>
              <a:gd name="connsiteY69" fmla="*/ 2642616 h 2697480"/>
              <a:gd name="connsiteX70" fmla="*/ 3721608 w 4261104"/>
              <a:gd name="connsiteY70" fmla="*/ 2624328 h 2697480"/>
              <a:gd name="connsiteX71" fmla="*/ 3483864 w 4261104"/>
              <a:gd name="connsiteY71" fmla="*/ 2615184 h 2697480"/>
              <a:gd name="connsiteX72" fmla="*/ 3310128 w 4261104"/>
              <a:gd name="connsiteY72" fmla="*/ 2596896 h 2697480"/>
              <a:gd name="connsiteX73" fmla="*/ 3282696 w 4261104"/>
              <a:gd name="connsiteY73" fmla="*/ 2587752 h 2697480"/>
              <a:gd name="connsiteX74" fmla="*/ 3209544 w 4261104"/>
              <a:gd name="connsiteY74" fmla="*/ 2578608 h 2697480"/>
              <a:gd name="connsiteX75" fmla="*/ 3154680 w 4261104"/>
              <a:gd name="connsiteY75" fmla="*/ 2560320 h 2697480"/>
              <a:gd name="connsiteX76" fmla="*/ 3090672 w 4261104"/>
              <a:gd name="connsiteY76" fmla="*/ 2551176 h 2697480"/>
              <a:gd name="connsiteX77" fmla="*/ 3017520 w 4261104"/>
              <a:gd name="connsiteY77" fmla="*/ 2542032 h 2697480"/>
              <a:gd name="connsiteX78" fmla="*/ 2980944 w 4261104"/>
              <a:gd name="connsiteY78" fmla="*/ 2532888 h 2697480"/>
              <a:gd name="connsiteX79" fmla="*/ 2734056 w 4261104"/>
              <a:gd name="connsiteY79" fmla="*/ 2523744 h 2697480"/>
              <a:gd name="connsiteX80" fmla="*/ 2679192 w 4261104"/>
              <a:gd name="connsiteY80" fmla="*/ 2514600 h 2697480"/>
              <a:gd name="connsiteX81" fmla="*/ 2212848 w 4261104"/>
              <a:gd name="connsiteY81" fmla="*/ 2514600 h 2697480"/>
              <a:gd name="connsiteX82" fmla="*/ 2148840 w 4261104"/>
              <a:gd name="connsiteY82" fmla="*/ 2523744 h 2697480"/>
              <a:gd name="connsiteX83" fmla="*/ 2075688 w 4261104"/>
              <a:gd name="connsiteY83" fmla="*/ 2532888 h 2697480"/>
              <a:gd name="connsiteX84" fmla="*/ 1984248 w 4261104"/>
              <a:gd name="connsiteY84" fmla="*/ 2551176 h 2697480"/>
              <a:gd name="connsiteX85" fmla="*/ 1938528 w 4261104"/>
              <a:gd name="connsiteY85" fmla="*/ 2560320 h 2697480"/>
              <a:gd name="connsiteX86" fmla="*/ 1344168 w 4261104"/>
              <a:gd name="connsiteY86" fmla="*/ 2578608 h 2697480"/>
              <a:gd name="connsiteX87" fmla="*/ 1060704 w 4261104"/>
              <a:gd name="connsiteY87" fmla="*/ 2587752 h 2697480"/>
              <a:gd name="connsiteX88" fmla="*/ 704088 w 4261104"/>
              <a:gd name="connsiteY88" fmla="*/ 2587752 h 2697480"/>
              <a:gd name="connsiteX89" fmla="*/ 676656 w 4261104"/>
              <a:gd name="connsiteY89" fmla="*/ 2569464 h 2697480"/>
              <a:gd name="connsiteX90" fmla="*/ 649224 w 4261104"/>
              <a:gd name="connsiteY90" fmla="*/ 2560320 h 2697480"/>
              <a:gd name="connsiteX91" fmla="*/ 621792 w 4261104"/>
              <a:gd name="connsiteY91" fmla="*/ 2542032 h 2697480"/>
              <a:gd name="connsiteX92" fmla="*/ 594360 w 4261104"/>
              <a:gd name="connsiteY92" fmla="*/ 2532888 h 2697480"/>
              <a:gd name="connsiteX93" fmla="*/ 539496 w 4261104"/>
              <a:gd name="connsiteY93" fmla="*/ 2505456 h 2697480"/>
              <a:gd name="connsiteX94" fmla="*/ 457200 w 4261104"/>
              <a:gd name="connsiteY94" fmla="*/ 2441448 h 2697480"/>
              <a:gd name="connsiteX95" fmla="*/ 429768 w 4261104"/>
              <a:gd name="connsiteY95" fmla="*/ 2423160 h 2697480"/>
              <a:gd name="connsiteX96" fmla="*/ 393192 w 4261104"/>
              <a:gd name="connsiteY96" fmla="*/ 2368296 h 2697480"/>
              <a:gd name="connsiteX97" fmla="*/ 329184 w 4261104"/>
              <a:gd name="connsiteY97" fmla="*/ 2331720 h 2697480"/>
              <a:gd name="connsiteX98" fmla="*/ 301752 w 4261104"/>
              <a:gd name="connsiteY98" fmla="*/ 2313432 h 2697480"/>
              <a:gd name="connsiteX99" fmla="*/ 274320 w 4261104"/>
              <a:gd name="connsiteY99" fmla="*/ 2304288 h 2697480"/>
              <a:gd name="connsiteX100" fmla="*/ 246888 w 4261104"/>
              <a:gd name="connsiteY100" fmla="*/ 2286000 h 2697480"/>
              <a:gd name="connsiteX101" fmla="*/ 182880 w 4261104"/>
              <a:gd name="connsiteY101" fmla="*/ 2267712 h 2697480"/>
              <a:gd name="connsiteX102" fmla="*/ 155448 w 4261104"/>
              <a:gd name="connsiteY102" fmla="*/ 2258568 h 2697480"/>
              <a:gd name="connsiteX103" fmla="*/ 91440 w 4261104"/>
              <a:gd name="connsiteY103" fmla="*/ 2240280 h 2697480"/>
              <a:gd name="connsiteX104" fmla="*/ 64008 w 4261104"/>
              <a:gd name="connsiteY104" fmla="*/ 2221992 h 2697480"/>
              <a:gd name="connsiteX105" fmla="*/ 36576 w 4261104"/>
              <a:gd name="connsiteY105" fmla="*/ 2212848 h 2697480"/>
              <a:gd name="connsiteX106" fmla="*/ 18288 w 4261104"/>
              <a:gd name="connsiteY106" fmla="*/ 2185416 h 2697480"/>
              <a:gd name="connsiteX107" fmla="*/ 0 w 4261104"/>
              <a:gd name="connsiteY107" fmla="*/ 2093976 h 2697480"/>
              <a:gd name="connsiteX108" fmla="*/ 9144 w 4261104"/>
              <a:gd name="connsiteY108" fmla="*/ 1673352 h 2697480"/>
              <a:gd name="connsiteX109" fmla="*/ 18288 w 4261104"/>
              <a:gd name="connsiteY109" fmla="*/ 1645920 h 2697480"/>
              <a:gd name="connsiteX110" fmla="*/ 36576 w 4261104"/>
              <a:gd name="connsiteY110" fmla="*/ 1618488 h 2697480"/>
              <a:gd name="connsiteX111" fmla="*/ 45720 w 4261104"/>
              <a:gd name="connsiteY111" fmla="*/ 1581912 h 2697480"/>
              <a:gd name="connsiteX112" fmla="*/ 64008 w 4261104"/>
              <a:gd name="connsiteY112" fmla="*/ 1527048 h 2697480"/>
              <a:gd name="connsiteX113" fmla="*/ 100584 w 4261104"/>
              <a:gd name="connsiteY113" fmla="*/ 1417320 h 2697480"/>
              <a:gd name="connsiteX114" fmla="*/ 109728 w 4261104"/>
              <a:gd name="connsiteY114" fmla="*/ 1389888 h 2697480"/>
              <a:gd name="connsiteX115" fmla="*/ 128016 w 4261104"/>
              <a:gd name="connsiteY115" fmla="*/ 1316736 h 2697480"/>
              <a:gd name="connsiteX116" fmla="*/ 146304 w 4261104"/>
              <a:gd name="connsiteY116" fmla="*/ 1042416 h 2697480"/>
              <a:gd name="connsiteX117" fmla="*/ 155448 w 4261104"/>
              <a:gd name="connsiteY117" fmla="*/ 1005840 h 2697480"/>
              <a:gd name="connsiteX118" fmla="*/ 164592 w 4261104"/>
              <a:gd name="connsiteY118" fmla="*/ 896112 h 2697480"/>
              <a:gd name="connsiteX119" fmla="*/ 173736 w 4261104"/>
              <a:gd name="connsiteY119" fmla="*/ 868680 h 2697480"/>
              <a:gd name="connsiteX120" fmla="*/ 182880 w 4261104"/>
              <a:gd name="connsiteY120" fmla="*/ 731520 h 2697480"/>
              <a:gd name="connsiteX121" fmla="*/ 192024 w 4261104"/>
              <a:gd name="connsiteY121" fmla="*/ 667512 h 2697480"/>
              <a:gd name="connsiteX122" fmla="*/ 137160 w 4261104"/>
              <a:gd name="connsiteY122" fmla="*/ 384048 h 269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4261104" h="2697480">
                <a:moveTo>
                  <a:pt x="137160" y="384048"/>
                </a:moveTo>
                <a:cubicBezTo>
                  <a:pt x="140208" y="326136"/>
                  <a:pt x="108724" y="408930"/>
                  <a:pt x="210312" y="320040"/>
                </a:cubicBezTo>
                <a:cubicBezTo>
                  <a:pt x="223687" y="308337"/>
                  <a:pt x="240961" y="302028"/>
                  <a:pt x="256032" y="292608"/>
                </a:cubicBezTo>
                <a:cubicBezTo>
                  <a:pt x="265351" y="286783"/>
                  <a:pt x="274320" y="280416"/>
                  <a:pt x="283464" y="274320"/>
                </a:cubicBezTo>
                <a:cubicBezTo>
                  <a:pt x="297398" y="253419"/>
                  <a:pt x="303058" y="237309"/>
                  <a:pt x="329184" y="228600"/>
                </a:cubicBezTo>
                <a:cubicBezTo>
                  <a:pt x="346773" y="222737"/>
                  <a:pt x="365949" y="223478"/>
                  <a:pt x="384048" y="219456"/>
                </a:cubicBezTo>
                <a:cubicBezTo>
                  <a:pt x="393457" y="217365"/>
                  <a:pt x="402212" y="212960"/>
                  <a:pt x="411480" y="210312"/>
                </a:cubicBezTo>
                <a:cubicBezTo>
                  <a:pt x="423564" y="206860"/>
                  <a:pt x="436289" y="205581"/>
                  <a:pt x="448056" y="201168"/>
                </a:cubicBezTo>
                <a:cubicBezTo>
                  <a:pt x="491832" y="184752"/>
                  <a:pt x="472705" y="182819"/>
                  <a:pt x="512064" y="173736"/>
                </a:cubicBezTo>
                <a:cubicBezTo>
                  <a:pt x="542352" y="166747"/>
                  <a:pt x="572660" y="159303"/>
                  <a:pt x="603504" y="155448"/>
                </a:cubicBezTo>
                <a:cubicBezTo>
                  <a:pt x="635141" y="151493"/>
                  <a:pt x="697619" y="144694"/>
                  <a:pt x="731520" y="137160"/>
                </a:cubicBezTo>
                <a:cubicBezTo>
                  <a:pt x="740929" y="135069"/>
                  <a:pt x="749684" y="130664"/>
                  <a:pt x="758952" y="128016"/>
                </a:cubicBezTo>
                <a:cubicBezTo>
                  <a:pt x="771036" y="124564"/>
                  <a:pt x="783336" y="121920"/>
                  <a:pt x="795528" y="118872"/>
                </a:cubicBezTo>
                <a:cubicBezTo>
                  <a:pt x="804672" y="112776"/>
                  <a:pt x="812298" y="103249"/>
                  <a:pt x="822960" y="100584"/>
                </a:cubicBezTo>
                <a:cubicBezTo>
                  <a:pt x="849737" y="93890"/>
                  <a:pt x="877897" y="95088"/>
                  <a:pt x="905256" y="91440"/>
                </a:cubicBezTo>
                <a:cubicBezTo>
                  <a:pt x="923634" y="88990"/>
                  <a:pt x="941832" y="85344"/>
                  <a:pt x="960120" y="82296"/>
                </a:cubicBezTo>
                <a:cubicBezTo>
                  <a:pt x="972312" y="76200"/>
                  <a:pt x="983933" y="68794"/>
                  <a:pt x="996696" y="64008"/>
                </a:cubicBezTo>
                <a:cubicBezTo>
                  <a:pt x="1025905" y="53055"/>
                  <a:pt x="1061337" y="54442"/>
                  <a:pt x="1088136" y="36576"/>
                </a:cubicBezTo>
                <a:cubicBezTo>
                  <a:pt x="1097280" y="30480"/>
                  <a:pt x="1105467" y="22617"/>
                  <a:pt x="1115568" y="18288"/>
                </a:cubicBezTo>
                <a:cubicBezTo>
                  <a:pt x="1140445" y="7626"/>
                  <a:pt x="1209166" y="2016"/>
                  <a:pt x="1225296" y="0"/>
                </a:cubicBezTo>
                <a:cubicBezTo>
                  <a:pt x="1347216" y="3048"/>
                  <a:pt x="1469230" y="3478"/>
                  <a:pt x="1591056" y="9144"/>
                </a:cubicBezTo>
                <a:cubicBezTo>
                  <a:pt x="1600684" y="9592"/>
                  <a:pt x="1610468" y="12941"/>
                  <a:pt x="1618488" y="18288"/>
                </a:cubicBezTo>
                <a:cubicBezTo>
                  <a:pt x="1686983" y="63951"/>
                  <a:pt x="1608125" y="33122"/>
                  <a:pt x="1673352" y="54864"/>
                </a:cubicBezTo>
                <a:cubicBezTo>
                  <a:pt x="1682496" y="64008"/>
                  <a:pt x="1690576" y="74357"/>
                  <a:pt x="1700784" y="82296"/>
                </a:cubicBezTo>
                <a:cubicBezTo>
                  <a:pt x="1720585" y="97697"/>
                  <a:pt x="1764768" y="126864"/>
                  <a:pt x="1792224" y="137160"/>
                </a:cubicBezTo>
                <a:cubicBezTo>
                  <a:pt x="1832132" y="152126"/>
                  <a:pt x="1821494" y="139658"/>
                  <a:pt x="1856232" y="155448"/>
                </a:cubicBezTo>
                <a:cubicBezTo>
                  <a:pt x="1908371" y="179148"/>
                  <a:pt x="1957075" y="210398"/>
                  <a:pt x="2011680" y="228600"/>
                </a:cubicBezTo>
                <a:cubicBezTo>
                  <a:pt x="2023602" y="232574"/>
                  <a:pt x="2035745" y="236553"/>
                  <a:pt x="2048256" y="237744"/>
                </a:cubicBezTo>
                <a:cubicBezTo>
                  <a:pt x="2099928" y="242665"/>
                  <a:pt x="2151888" y="243840"/>
                  <a:pt x="2203704" y="246888"/>
                </a:cubicBezTo>
                <a:cubicBezTo>
                  <a:pt x="2312590" y="283183"/>
                  <a:pt x="2217622" y="254394"/>
                  <a:pt x="2487168" y="265176"/>
                </a:cubicBezTo>
                <a:lnTo>
                  <a:pt x="2688336" y="274320"/>
                </a:lnTo>
                <a:cubicBezTo>
                  <a:pt x="2724975" y="276475"/>
                  <a:pt x="2761512" y="280141"/>
                  <a:pt x="2798064" y="283464"/>
                </a:cubicBezTo>
                <a:cubicBezTo>
                  <a:pt x="2845955" y="287818"/>
                  <a:pt x="2923045" y="296016"/>
                  <a:pt x="2971800" y="301752"/>
                </a:cubicBezTo>
                <a:lnTo>
                  <a:pt x="3044952" y="310896"/>
                </a:lnTo>
                <a:cubicBezTo>
                  <a:pt x="3075397" y="314279"/>
                  <a:pt x="3106029" y="315992"/>
                  <a:pt x="3136392" y="320040"/>
                </a:cubicBezTo>
                <a:cubicBezTo>
                  <a:pt x="3178582" y="325665"/>
                  <a:pt x="3192681" y="335164"/>
                  <a:pt x="3236976" y="338328"/>
                </a:cubicBezTo>
                <a:cubicBezTo>
                  <a:pt x="3303931" y="343110"/>
                  <a:pt x="3371088" y="344424"/>
                  <a:pt x="3438144" y="347472"/>
                </a:cubicBezTo>
                <a:lnTo>
                  <a:pt x="3511296" y="356616"/>
                </a:lnTo>
                <a:cubicBezTo>
                  <a:pt x="3529650" y="359238"/>
                  <a:pt x="3547835" y="362941"/>
                  <a:pt x="3566160" y="365760"/>
                </a:cubicBezTo>
                <a:cubicBezTo>
                  <a:pt x="3587462" y="369037"/>
                  <a:pt x="3608832" y="371856"/>
                  <a:pt x="3630168" y="374904"/>
                </a:cubicBezTo>
                <a:cubicBezTo>
                  <a:pt x="3655152" y="383232"/>
                  <a:pt x="3698063" y="394662"/>
                  <a:pt x="3721608" y="411480"/>
                </a:cubicBezTo>
                <a:cubicBezTo>
                  <a:pt x="3781541" y="454289"/>
                  <a:pt x="3717627" y="428441"/>
                  <a:pt x="3776472" y="448056"/>
                </a:cubicBezTo>
                <a:cubicBezTo>
                  <a:pt x="3785616" y="457200"/>
                  <a:pt x="3793144" y="468315"/>
                  <a:pt x="3803904" y="475488"/>
                </a:cubicBezTo>
                <a:cubicBezTo>
                  <a:pt x="3811924" y="480835"/>
                  <a:pt x="3823931" y="478462"/>
                  <a:pt x="3831336" y="484632"/>
                </a:cubicBezTo>
                <a:cubicBezTo>
                  <a:pt x="3843044" y="494388"/>
                  <a:pt x="3847992" y="510432"/>
                  <a:pt x="3858768" y="521208"/>
                </a:cubicBezTo>
                <a:cubicBezTo>
                  <a:pt x="3905989" y="568429"/>
                  <a:pt x="3901616" y="530616"/>
                  <a:pt x="3950208" y="603504"/>
                </a:cubicBezTo>
                <a:cubicBezTo>
                  <a:pt x="3990628" y="664133"/>
                  <a:pt x="3943124" y="596763"/>
                  <a:pt x="3995928" y="658368"/>
                </a:cubicBezTo>
                <a:cubicBezTo>
                  <a:pt x="4005846" y="669939"/>
                  <a:pt x="4012584" y="684168"/>
                  <a:pt x="4023360" y="694944"/>
                </a:cubicBezTo>
                <a:cubicBezTo>
                  <a:pt x="4031131" y="702715"/>
                  <a:pt x="4042623" y="705880"/>
                  <a:pt x="4050792" y="713232"/>
                </a:cubicBezTo>
                <a:cubicBezTo>
                  <a:pt x="4073220" y="733417"/>
                  <a:pt x="4096696" y="753101"/>
                  <a:pt x="4114800" y="777240"/>
                </a:cubicBezTo>
                <a:lnTo>
                  <a:pt x="4169664" y="850392"/>
                </a:lnTo>
                <a:cubicBezTo>
                  <a:pt x="4172712" y="859536"/>
                  <a:pt x="4174127" y="869398"/>
                  <a:pt x="4178808" y="877824"/>
                </a:cubicBezTo>
                <a:cubicBezTo>
                  <a:pt x="4189482" y="897037"/>
                  <a:pt x="4208433" y="911836"/>
                  <a:pt x="4215384" y="932688"/>
                </a:cubicBezTo>
                <a:cubicBezTo>
                  <a:pt x="4221480" y="950976"/>
                  <a:pt x="4222979" y="971512"/>
                  <a:pt x="4233672" y="987552"/>
                </a:cubicBezTo>
                <a:cubicBezTo>
                  <a:pt x="4257307" y="1023004"/>
                  <a:pt x="4248485" y="1004558"/>
                  <a:pt x="4261104" y="1042416"/>
                </a:cubicBezTo>
                <a:cubicBezTo>
                  <a:pt x="4258056" y="1143000"/>
                  <a:pt x="4258654" y="1243761"/>
                  <a:pt x="4251960" y="1344168"/>
                </a:cubicBezTo>
                <a:cubicBezTo>
                  <a:pt x="4249493" y="1381166"/>
                  <a:pt x="4237767" y="1417042"/>
                  <a:pt x="4233672" y="1453896"/>
                </a:cubicBezTo>
                <a:cubicBezTo>
                  <a:pt x="4221814" y="1560615"/>
                  <a:pt x="4227951" y="1508804"/>
                  <a:pt x="4215384" y="1609344"/>
                </a:cubicBezTo>
                <a:cubicBezTo>
                  <a:pt x="4212336" y="1886712"/>
                  <a:pt x="4214815" y="2164196"/>
                  <a:pt x="4206240" y="2441448"/>
                </a:cubicBezTo>
                <a:cubicBezTo>
                  <a:pt x="4205644" y="2460716"/>
                  <a:pt x="4194048" y="2478024"/>
                  <a:pt x="4187952" y="2496312"/>
                </a:cubicBezTo>
                <a:lnTo>
                  <a:pt x="4178808" y="2523744"/>
                </a:lnTo>
                <a:cubicBezTo>
                  <a:pt x="4175760" y="2557272"/>
                  <a:pt x="4176718" y="2591409"/>
                  <a:pt x="4169664" y="2624328"/>
                </a:cubicBezTo>
                <a:cubicBezTo>
                  <a:pt x="4167361" y="2635074"/>
                  <a:pt x="4159147" y="2643989"/>
                  <a:pt x="4151376" y="2651760"/>
                </a:cubicBezTo>
                <a:cubicBezTo>
                  <a:pt x="4143605" y="2659531"/>
                  <a:pt x="4133486" y="2664596"/>
                  <a:pt x="4123944" y="2670048"/>
                </a:cubicBezTo>
                <a:cubicBezTo>
                  <a:pt x="4092306" y="2688127"/>
                  <a:pt x="4090712" y="2687221"/>
                  <a:pt x="4059936" y="2697480"/>
                </a:cubicBezTo>
                <a:cubicBezTo>
                  <a:pt x="4029456" y="2694432"/>
                  <a:pt x="3998772" y="2692994"/>
                  <a:pt x="3968496" y="2688336"/>
                </a:cubicBezTo>
                <a:cubicBezTo>
                  <a:pt x="3958969" y="2686870"/>
                  <a:pt x="3950415" y="2681530"/>
                  <a:pt x="3941064" y="2679192"/>
                </a:cubicBezTo>
                <a:cubicBezTo>
                  <a:pt x="3925986" y="2675423"/>
                  <a:pt x="3910422" y="2673817"/>
                  <a:pt x="3895344" y="2670048"/>
                </a:cubicBezTo>
                <a:cubicBezTo>
                  <a:pt x="3873817" y="2664666"/>
                  <a:pt x="3852958" y="2656750"/>
                  <a:pt x="3831336" y="2651760"/>
                </a:cubicBezTo>
                <a:cubicBezTo>
                  <a:pt x="3813271" y="2647591"/>
                  <a:pt x="3794459" y="2647113"/>
                  <a:pt x="3776472" y="2642616"/>
                </a:cubicBezTo>
                <a:cubicBezTo>
                  <a:pt x="3757770" y="2637941"/>
                  <a:pt x="3740871" y="2625069"/>
                  <a:pt x="3721608" y="2624328"/>
                </a:cubicBezTo>
                <a:lnTo>
                  <a:pt x="3483864" y="2615184"/>
                </a:lnTo>
                <a:cubicBezTo>
                  <a:pt x="3404309" y="2588666"/>
                  <a:pt x="3495288" y="2616386"/>
                  <a:pt x="3310128" y="2596896"/>
                </a:cubicBezTo>
                <a:cubicBezTo>
                  <a:pt x="3300542" y="2595887"/>
                  <a:pt x="3292179" y="2589476"/>
                  <a:pt x="3282696" y="2587752"/>
                </a:cubicBezTo>
                <a:cubicBezTo>
                  <a:pt x="3258519" y="2583356"/>
                  <a:pt x="3233928" y="2581656"/>
                  <a:pt x="3209544" y="2578608"/>
                </a:cubicBezTo>
                <a:cubicBezTo>
                  <a:pt x="3191256" y="2572512"/>
                  <a:pt x="3173763" y="2563046"/>
                  <a:pt x="3154680" y="2560320"/>
                </a:cubicBezTo>
                <a:lnTo>
                  <a:pt x="3090672" y="2551176"/>
                </a:lnTo>
                <a:cubicBezTo>
                  <a:pt x="3066314" y="2547928"/>
                  <a:pt x="3041759" y="2546072"/>
                  <a:pt x="3017520" y="2542032"/>
                </a:cubicBezTo>
                <a:cubicBezTo>
                  <a:pt x="3005124" y="2539966"/>
                  <a:pt x="2993485" y="2533697"/>
                  <a:pt x="2980944" y="2532888"/>
                </a:cubicBezTo>
                <a:cubicBezTo>
                  <a:pt x="2898762" y="2527586"/>
                  <a:pt x="2816352" y="2526792"/>
                  <a:pt x="2734056" y="2523744"/>
                </a:cubicBezTo>
                <a:cubicBezTo>
                  <a:pt x="2715768" y="2520696"/>
                  <a:pt x="2697668" y="2516140"/>
                  <a:pt x="2679192" y="2514600"/>
                </a:cubicBezTo>
                <a:cubicBezTo>
                  <a:pt x="2478919" y="2497911"/>
                  <a:pt x="2450862" y="2507387"/>
                  <a:pt x="2212848" y="2514600"/>
                </a:cubicBezTo>
                <a:lnTo>
                  <a:pt x="2148840" y="2523744"/>
                </a:lnTo>
                <a:cubicBezTo>
                  <a:pt x="2124482" y="2526992"/>
                  <a:pt x="2099927" y="2528848"/>
                  <a:pt x="2075688" y="2532888"/>
                </a:cubicBezTo>
                <a:cubicBezTo>
                  <a:pt x="2045027" y="2537998"/>
                  <a:pt x="2014728" y="2545080"/>
                  <a:pt x="1984248" y="2551176"/>
                </a:cubicBezTo>
                <a:cubicBezTo>
                  <a:pt x="1969008" y="2554224"/>
                  <a:pt x="1954024" y="2559128"/>
                  <a:pt x="1938528" y="2560320"/>
                </a:cubicBezTo>
                <a:cubicBezTo>
                  <a:pt x="1649701" y="2582537"/>
                  <a:pt x="1906844" y="2565050"/>
                  <a:pt x="1344168" y="2578608"/>
                </a:cubicBezTo>
                <a:lnTo>
                  <a:pt x="1060704" y="2587752"/>
                </a:lnTo>
                <a:cubicBezTo>
                  <a:pt x="919096" y="2611353"/>
                  <a:pt x="956433" y="2608781"/>
                  <a:pt x="704088" y="2587752"/>
                </a:cubicBezTo>
                <a:cubicBezTo>
                  <a:pt x="693136" y="2586839"/>
                  <a:pt x="686486" y="2574379"/>
                  <a:pt x="676656" y="2569464"/>
                </a:cubicBezTo>
                <a:cubicBezTo>
                  <a:pt x="668035" y="2565153"/>
                  <a:pt x="657845" y="2564631"/>
                  <a:pt x="649224" y="2560320"/>
                </a:cubicBezTo>
                <a:cubicBezTo>
                  <a:pt x="639394" y="2555405"/>
                  <a:pt x="631622" y="2546947"/>
                  <a:pt x="621792" y="2542032"/>
                </a:cubicBezTo>
                <a:cubicBezTo>
                  <a:pt x="613171" y="2537721"/>
                  <a:pt x="602981" y="2537199"/>
                  <a:pt x="594360" y="2532888"/>
                </a:cubicBezTo>
                <a:cubicBezTo>
                  <a:pt x="523456" y="2497436"/>
                  <a:pt x="608447" y="2528440"/>
                  <a:pt x="539496" y="2505456"/>
                </a:cubicBezTo>
                <a:cubicBezTo>
                  <a:pt x="496522" y="2462482"/>
                  <a:pt x="522824" y="2485197"/>
                  <a:pt x="457200" y="2441448"/>
                </a:cubicBezTo>
                <a:lnTo>
                  <a:pt x="429768" y="2423160"/>
                </a:lnTo>
                <a:cubicBezTo>
                  <a:pt x="417576" y="2404872"/>
                  <a:pt x="411480" y="2380488"/>
                  <a:pt x="393192" y="2368296"/>
                </a:cubicBezTo>
                <a:cubicBezTo>
                  <a:pt x="326358" y="2323740"/>
                  <a:pt x="410394" y="2378126"/>
                  <a:pt x="329184" y="2331720"/>
                </a:cubicBezTo>
                <a:cubicBezTo>
                  <a:pt x="319642" y="2326268"/>
                  <a:pt x="311582" y="2318347"/>
                  <a:pt x="301752" y="2313432"/>
                </a:cubicBezTo>
                <a:cubicBezTo>
                  <a:pt x="293131" y="2309121"/>
                  <a:pt x="282941" y="2308599"/>
                  <a:pt x="274320" y="2304288"/>
                </a:cubicBezTo>
                <a:cubicBezTo>
                  <a:pt x="264490" y="2299373"/>
                  <a:pt x="256718" y="2290915"/>
                  <a:pt x="246888" y="2286000"/>
                </a:cubicBezTo>
                <a:cubicBezTo>
                  <a:pt x="232272" y="2278692"/>
                  <a:pt x="196552" y="2271618"/>
                  <a:pt x="182880" y="2267712"/>
                </a:cubicBezTo>
                <a:cubicBezTo>
                  <a:pt x="173612" y="2265064"/>
                  <a:pt x="164680" y="2261338"/>
                  <a:pt x="155448" y="2258568"/>
                </a:cubicBezTo>
                <a:cubicBezTo>
                  <a:pt x="134194" y="2252192"/>
                  <a:pt x="112776" y="2246376"/>
                  <a:pt x="91440" y="2240280"/>
                </a:cubicBezTo>
                <a:cubicBezTo>
                  <a:pt x="82296" y="2234184"/>
                  <a:pt x="73838" y="2226907"/>
                  <a:pt x="64008" y="2221992"/>
                </a:cubicBezTo>
                <a:cubicBezTo>
                  <a:pt x="55387" y="2217681"/>
                  <a:pt x="44102" y="2218869"/>
                  <a:pt x="36576" y="2212848"/>
                </a:cubicBezTo>
                <a:cubicBezTo>
                  <a:pt x="27994" y="2205983"/>
                  <a:pt x="24384" y="2194560"/>
                  <a:pt x="18288" y="2185416"/>
                </a:cubicBezTo>
                <a:cubicBezTo>
                  <a:pt x="12246" y="2161248"/>
                  <a:pt x="0" y="2116396"/>
                  <a:pt x="0" y="2093976"/>
                </a:cubicBezTo>
                <a:cubicBezTo>
                  <a:pt x="0" y="1953735"/>
                  <a:pt x="3425" y="1813476"/>
                  <a:pt x="9144" y="1673352"/>
                </a:cubicBezTo>
                <a:cubicBezTo>
                  <a:pt x="9537" y="1663721"/>
                  <a:pt x="13977" y="1654541"/>
                  <a:pt x="18288" y="1645920"/>
                </a:cubicBezTo>
                <a:cubicBezTo>
                  <a:pt x="23203" y="1636090"/>
                  <a:pt x="30480" y="1627632"/>
                  <a:pt x="36576" y="1618488"/>
                </a:cubicBezTo>
                <a:cubicBezTo>
                  <a:pt x="39624" y="1606296"/>
                  <a:pt x="42109" y="1593949"/>
                  <a:pt x="45720" y="1581912"/>
                </a:cubicBezTo>
                <a:cubicBezTo>
                  <a:pt x="51259" y="1563448"/>
                  <a:pt x="57912" y="1545336"/>
                  <a:pt x="64008" y="1527048"/>
                </a:cubicBezTo>
                <a:lnTo>
                  <a:pt x="100584" y="1417320"/>
                </a:lnTo>
                <a:cubicBezTo>
                  <a:pt x="103632" y="1408176"/>
                  <a:pt x="107390" y="1399239"/>
                  <a:pt x="109728" y="1389888"/>
                </a:cubicBezTo>
                <a:lnTo>
                  <a:pt x="128016" y="1316736"/>
                </a:lnTo>
                <a:cubicBezTo>
                  <a:pt x="131980" y="1233494"/>
                  <a:pt x="132880" y="1129671"/>
                  <a:pt x="146304" y="1042416"/>
                </a:cubicBezTo>
                <a:cubicBezTo>
                  <a:pt x="148215" y="1029995"/>
                  <a:pt x="152400" y="1018032"/>
                  <a:pt x="155448" y="1005840"/>
                </a:cubicBezTo>
                <a:cubicBezTo>
                  <a:pt x="158496" y="969264"/>
                  <a:pt x="159741" y="932493"/>
                  <a:pt x="164592" y="896112"/>
                </a:cubicBezTo>
                <a:cubicBezTo>
                  <a:pt x="165866" y="886558"/>
                  <a:pt x="172672" y="878260"/>
                  <a:pt x="173736" y="868680"/>
                </a:cubicBezTo>
                <a:cubicBezTo>
                  <a:pt x="178796" y="823139"/>
                  <a:pt x="178732" y="777153"/>
                  <a:pt x="182880" y="731520"/>
                </a:cubicBezTo>
                <a:cubicBezTo>
                  <a:pt x="184831" y="710056"/>
                  <a:pt x="188976" y="688848"/>
                  <a:pt x="192024" y="667512"/>
                </a:cubicBezTo>
                <a:cubicBezTo>
                  <a:pt x="182177" y="411494"/>
                  <a:pt x="134112" y="441960"/>
                  <a:pt x="137160" y="384048"/>
                </a:cubicBezTo>
                <a:close/>
              </a:path>
            </a:pathLst>
          </a:custGeom>
          <a:solidFill>
            <a:srgbClr val="7CF373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57556" y="164266"/>
            <a:ext cx="11676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8007" y="5550905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91812" y="4779825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V="1">
            <a:off x="3017520" y="3666744"/>
            <a:ext cx="7360920" cy="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12254" y="3245405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15683" y="4843019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786258" y="2242061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8275099" y="2458062"/>
            <a:ext cx="0" cy="2420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6861805" y="1526432"/>
            <a:ext cx="0" cy="417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4861746" y="2396454"/>
            <a:ext cx="0" cy="2363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67207" y="910168"/>
            <a:ext cx="613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55848" y="1306655"/>
            <a:ext cx="62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02786" y="1679453"/>
            <a:ext cx="760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c’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6791032" y="1444598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8199611" y="2396454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4792442" y="4630536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6783296" y="5550905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8198987" y="4832212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10489750" y="3282023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752434" y="5904849"/>
            <a:ext cx="32617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z-Cyrl-UZ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0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" grpId="0"/>
      <p:bldP spid="6" grpId="0"/>
      <p:bldP spid="8" grpId="0"/>
      <p:bldP spid="12" grpId="0"/>
      <p:bldP spid="18" grpId="0" animBg="1"/>
      <p:bldP spid="30" grpId="0"/>
      <p:bldP spid="31" grpId="0"/>
      <p:bldP spid="32" grpId="0"/>
      <p:bldP spid="33" grpId="0" animBg="1"/>
      <p:bldP spid="34" grpId="0" animBg="1"/>
      <p:bldP spid="40" grpId="0" animBg="1"/>
      <p:bldP spid="41" grpId="0" animBg="1"/>
      <p:bldP spid="42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/>
          <p:nvPr/>
        </p:nvSpPr>
        <p:spPr>
          <a:xfrm>
            <a:off x="4188038" y="4413762"/>
            <a:ext cx="4007481" cy="1862139"/>
          </a:xfrm>
          <a:custGeom>
            <a:avLst/>
            <a:gdLst>
              <a:gd name="connsiteX0" fmla="*/ 118872 w 4023360"/>
              <a:gd name="connsiteY0" fmla="*/ 572276 h 1889012"/>
              <a:gd name="connsiteX1" fmla="*/ 146304 w 4023360"/>
              <a:gd name="connsiteY1" fmla="*/ 654572 h 1889012"/>
              <a:gd name="connsiteX2" fmla="*/ 164592 w 4023360"/>
              <a:gd name="connsiteY2" fmla="*/ 709436 h 1889012"/>
              <a:gd name="connsiteX3" fmla="*/ 182880 w 4023360"/>
              <a:gd name="connsiteY3" fmla="*/ 764300 h 1889012"/>
              <a:gd name="connsiteX4" fmla="*/ 201168 w 4023360"/>
              <a:gd name="connsiteY4" fmla="*/ 819164 h 1889012"/>
              <a:gd name="connsiteX5" fmla="*/ 210312 w 4023360"/>
              <a:gd name="connsiteY5" fmla="*/ 846596 h 1889012"/>
              <a:gd name="connsiteX6" fmla="*/ 228600 w 4023360"/>
              <a:gd name="connsiteY6" fmla="*/ 874028 h 1889012"/>
              <a:gd name="connsiteX7" fmla="*/ 246888 w 4023360"/>
              <a:gd name="connsiteY7" fmla="*/ 928892 h 1889012"/>
              <a:gd name="connsiteX8" fmla="*/ 265176 w 4023360"/>
              <a:gd name="connsiteY8" fmla="*/ 956324 h 1889012"/>
              <a:gd name="connsiteX9" fmla="*/ 292608 w 4023360"/>
              <a:gd name="connsiteY9" fmla="*/ 1011188 h 1889012"/>
              <a:gd name="connsiteX10" fmla="*/ 320040 w 4023360"/>
              <a:gd name="connsiteY10" fmla="*/ 1029476 h 1889012"/>
              <a:gd name="connsiteX11" fmla="*/ 365760 w 4023360"/>
              <a:gd name="connsiteY11" fmla="*/ 1102628 h 1889012"/>
              <a:gd name="connsiteX12" fmla="*/ 420624 w 4023360"/>
              <a:gd name="connsiteY12" fmla="*/ 1212356 h 1889012"/>
              <a:gd name="connsiteX13" fmla="*/ 448056 w 4023360"/>
              <a:gd name="connsiteY13" fmla="*/ 1239788 h 1889012"/>
              <a:gd name="connsiteX14" fmla="*/ 475488 w 4023360"/>
              <a:gd name="connsiteY14" fmla="*/ 1248932 h 1889012"/>
              <a:gd name="connsiteX15" fmla="*/ 576072 w 4023360"/>
              <a:gd name="connsiteY15" fmla="*/ 1285508 h 1889012"/>
              <a:gd name="connsiteX16" fmla="*/ 603504 w 4023360"/>
              <a:gd name="connsiteY16" fmla="*/ 1303796 h 1889012"/>
              <a:gd name="connsiteX17" fmla="*/ 630936 w 4023360"/>
              <a:gd name="connsiteY17" fmla="*/ 1312940 h 1889012"/>
              <a:gd name="connsiteX18" fmla="*/ 685800 w 4023360"/>
              <a:gd name="connsiteY18" fmla="*/ 1349516 h 1889012"/>
              <a:gd name="connsiteX19" fmla="*/ 758952 w 4023360"/>
              <a:gd name="connsiteY19" fmla="*/ 1395236 h 1889012"/>
              <a:gd name="connsiteX20" fmla="*/ 786384 w 4023360"/>
              <a:gd name="connsiteY20" fmla="*/ 1413524 h 1889012"/>
              <a:gd name="connsiteX21" fmla="*/ 813816 w 4023360"/>
              <a:gd name="connsiteY21" fmla="*/ 1422668 h 1889012"/>
              <a:gd name="connsiteX22" fmla="*/ 987552 w 4023360"/>
              <a:gd name="connsiteY22" fmla="*/ 1440956 h 1889012"/>
              <a:gd name="connsiteX23" fmla="*/ 1033272 w 4023360"/>
              <a:gd name="connsiteY23" fmla="*/ 1486676 h 1889012"/>
              <a:gd name="connsiteX24" fmla="*/ 1060704 w 4023360"/>
              <a:gd name="connsiteY24" fmla="*/ 1541540 h 1889012"/>
              <a:gd name="connsiteX25" fmla="*/ 1115568 w 4023360"/>
              <a:gd name="connsiteY25" fmla="*/ 1578116 h 1889012"/>
              <a:gd name="connsiteX26" fmla="*/ 1170432 w 4023360"/>
              <a:gd name="connsiteY26" fmla="*/ 1596404 h 1889012"/>
              <a:gd name="connsiteX27" fmla="*/ 1197864 w 4023360"/>
              <a:gd name="connsiteY27" fmla="*/ 1605548 h 1889012"/>
              <a:gd name="connsiteX28" fmla="*/ 1225296 w 4023360"/>
              <a:gd name="connsiteY28" fmla="*/ 1623836 h 1889012"/>
              <a:gd name="connsiteX29" fmla="*/ 1280160 w 4023360"/>
              <a:gd name="connsiteY29" fmla="*/ 1642124 h 1889012"/>
              <a:gd name="connsiteX30" fmla="*/ 1371600 w 4023360"/>
              <a:gd name="connsiteY30" fmla="*/ 1660412 h 1889012"/>
              <a:gd name="connsiteX31" fmla="*/ 1426464 w 4023360"/>
              <a:gd name="connsiteY31" fmla="*/ 1678700 h 1889012"/>
              <a:gd name="connsiteX32" fmla="*/ 1453896 w 4023360"/>
              <a:gd name="connsiteY32" fmla="*/ 1696988 h 1889012"/>
              <a:gd name="connsiteX33" fmla="*/ 1517904 w 4023360"/>
              <a:gd name="connsiteY33" fmla="*/ 1706132 h 1889012"/>
              <a:gd name="connsiteX34" fmla="*/ 1627632 w 4023360"/>
              <a:gd name="connsiteY34" fmla="*/ 1724420 h 1889012"/>
              <a:gd name="connsiteX35" fmla="*/ 1655064 w 4023360"/>
              <a:gd name="connsiteY35" fmla="*/ 1733564 h 1889012"/>
              <a:gd name="connsiteX36" fmla="*/ 1700784 w 4023360"/>
              <a:gd name="connsiteY36" fmla="*/ 1742708 h 1889012"/>
              <a:gd name="connsiteX37" fmla="*/ 1783080 w 4023360"/>
              <a:gd name="connsiteY37" fmla="*/ 1751852 h 1889012"/>
              <a:gd name="connsiteX38" fmla="*/ 1837944 w 4023360"/>
              <a:gd name="connsiteY38" fmla="*/ 1788428 h 1889012"/>
              <a:gd name="connsiteX39" fmla="*/ 1892808 w 4023360"/>
              <a:gd name="connsiteY39" fmla="*/ 1806716 h 1889012"/>
              <a:gd name="connsiteX40" fmla="*/ 1911096 w 4023360"/>
              <a:gd name="connsiteY40" fmla="*/ 1834148 h 1889012"/>
              <a:gd name="connsiteX41" fmla="*/ 1920240 w 4023360"/>
              <a:gd name="connsiteY41" fmla="*/ 1861580 h 1889012"/>
              <a:gd name="connsiteX42" fmla="*/ 1947672 w 4023360"/>
              <a:gd name="connsiteY42" fmla="*/ 1870724 h 1889012"/>
              <a:gd name="connsiteX43" fmla="*/ 1975104 w 4023360"/>
              <a:gd name="connsiteY43" fmla="*/ 1889012 h 1889012"/>
              <a:gd name="connsiteX44" fmla="*/ 2093976 w 4023360"/>
              <a:gd name="connsiteY44" fmla="*/ 1870724 h 1889012"/>
              <a:gd name="connsiteX45" fmla="*/ 2121408 w 4023360"/>
              <a:gd name="connsiteY45" fmla="*/ 1852436 h 1889012"/>
              <a:gd name="connsiteX46" fmla="*/ 2130552 w 4023360"/>
              <a:gd name="connsiteY46" fmla="*/ 1825004 h 1889012"/>
              <a:gd name="connsiteX47" fmla="*/ 2221992 w 4023360"/>
              <a:gd name="connsiteY47" fmla="*/ 1779284 h 1889012"/>
              <a:gd name="connsiteX48" fmla="*/ 2249424 w 4023360"/>
              <a:gd name="connsiteY48" fmla="*/ 1770140 h 1889012"/>
              <a:gd name="connsiteX49" fmla="*/ 2304288 w 4023360"/>
              <a:gd name="connsiteY49" fmla="*/ 1724420 h 1889012"/>
              <a:gd name="connsiteX50" fmla="*/ 2331720 w 4023360"/>
              <a:gd name="connsiteY50" fmla="*/ 1715276 h 1889012"/>
              <a:gd name="connsiteX51" fmla="*/ 2377440 w 4023360"/>
              <a:gd name="connsiteY51" fmla="*/ 1669556 h 1889012"/>
              <a:gd name="connsiteX52" fmla="*/ 2423160 w 4023360"/>
              <a:gd name="connsiteY52" fmla="*/ 1623836 h 1889012"/>
              <a:gd name="connsiteX53" fmla="*/ 2487168 w 4023360"/>
              <a:gd name="connsiteY53" fmla="*/ 1559828 h 1889012"/>
              <a:gd name="connsiteX54" fmla="*/ 2560320 w 4023360"/>
              <a:gd name="connsiteY54" fmla="*/ 1495820 h 1889012"/>
              <a:gd name="connsiteX55" fmla="*/ 2587752 w 4023360"/>
              <a:gd name="connsiteY55" fmla="*/ 1477532 h 1889012"/>
              <a:gd name="connsiteX56" fmla="*/ 2651760 w 4023360"/>
              <a:gd name="connsiteY56" fmla="*/ 1395236 h 1889012"/>
              <a:gd name="connsiteX57" fmla="*/ 2697480 w 4023360"/>
              <a:gd name="connsiteY57" fmla="*/ 1312940 h 1889012"/>
              <a:gd name="connsiteX58" fmla="*/ 2724912 w 4023360"/>
              <a:gd name="connsiteY58" fmla="*/ 1294652 h 1889012"/>
              <a:gd name="connsiteX59" fmla="*/ 2761488 w 4023360"/>
              <a:gd name="connsiteY59" fmla="*/ 1239788 h 1889012"/>
              <a:gd name="connsiteX60" fmla="*/ 2770632 w 4023360"/>
              <a:gd name="connsiteY60" fmla="*/ 1212356 h 1889012"/>
              <a:gd name="connsiteX61" fmla="*/ 2798064 w 4023360"/>
              <a:gd name="connsiteY61" fmla="*/ 1203212 h 1889012"/>
              <a:gd name="connsiteX62" fmla="*/ 2816352 w 4023360"/>
              <a:gd name="connsiteY62" fmla="*/ 1175780 h 1889012"/>
              <a:gd name="connsiteX63" fmla="*/ 2843784 w 4023360"/>
              <a:gd name="connsiteY63" fmla="*/ 1120916 h 1889012"/>
              <a:gd name="connsiteX64" fmla="*/ 2871216 w 4023360"/>
              <a:gd name="connsiteY64" fmla="*/ 1111772 h 1889012"/>
              <a:gd name="connsiteX65" fmla="*/ 2953512 w 4023360"/>
              <a:gd name="connsiteY65" fmla="*/ 1066052 h 1889012"/>
              <a:gd name="connsiteX66" fmla="*/ 2999232 w 4023360"/>
              <a:gd name="connsiteY66" fmla="*/ 1020332 h 1889012"/>
              <a:gd name="connsiteX67" fmla="*/ 3044952 w 4023360"/>
              <a:gd name="connsiteY67" fmla="*/ 974612 h 1889012"/>
              <a:gd name="connsiteX68" fmla="*/ 3063240 w 4023360"/>
              <a:gd name="connsiteY68" fmla="*/ 947180 h 1889012"/>
              <a:gd name="connsiteX69" fmla="*/ 3127248 w 4023360"/>
              <a:gd name="connsiteY69" fmla="*/ 910604 h 1889012"/>
              <a:gd name="connsiteX70" fmla="*/ 3191256 w 4023360"/>
              <a:gd name="connsiteY70" fmla="*/ 846596 h 1889012"/>
              <a:gd name="connsiteX71" fmla="*/ 3246120 w 4023360"/>
              <a:gd name="connsiteY71" fmla="*/ 800876 h 1889012"/>
              <a:gd name="connsiteX72" fmla="*/ 3264408 w 4023360"/>
              <a:gd name="connsiteY72" fmla="*/ 773444 h 1889012"/>
              <a:gd name="connsiteX73" fmla="*/ 3291840 w 4023360"/>
              <a:gd name="connsiteY73" fmla="*/ 755156 h 1889012"/>
              <a:gd name="connsiteX74" fmla="*/ 3300984 w 4023360"/>
              <a:gd name="connsiteY74" fmla="*/ 727724 h 1889012"/>
              <a:gd name="connsiteX75" fmla="*/ 3328416 w 4023360"/>
              <a:gd name="connsiteY75" fmla="*/ 691148 h 1889012"/>
              <a:gd name="connsiteX76" fmla="*/ 3374136 w 4023360"/>
              <a:gd name="connsiteY76" fmla="*/ 627140 h 1889012"/>
              <a:gd name="connsiteX77" fmla="*/ 3401568 w 4023360"/>
              <a:gd name="connsiteY77" fmla="*/ 599708 h 1889012"/>
              <a:gd name="connsiteX78" fmla="*/ 3447288 w 4023360"/>
              <a:gd name="connsiteY78" fmla="*/ 553988 h 1889012"/>
              <a:gd name="connsiteX79" fmla="*/ 3456432 w 4023360"/>
              <a:gd name="connsiteY79" fmla="*/ 526556 h 1889012"/>
              <a:gd name="connsiteX80" fmla="*/ 3511296 w 4023360"/>
              <a:gd name="connsiteY80" fmla="*/ 480836 h 1889012"/>
              <a:gd name="connsiteX81" fmla="*/ 3566160 w 4023360"/>
              <a:gd name="connsiteY81" fmla="*/ 444260 h 1889012"/>
              <a:gd name="connsiteX82" fmla="*/ 3630168 w 4023360"/>
              <a:gd name="connsiteY82" fmla="*/ 389396 h 1889012"/>
              <a:gd name="connsiteX83" fmla="*/ 3675888 w 4023360"/>
              <a:gd name="connsiteY83" fmla="*/ 352820 h 1889012"/>
              <a:gd name="connsiteX84" fmla="*/ 3776472 w 4023360"/>
              <a:gd name="connsiteY84" fmla="*/ 261380 h 1889012"/>
              <a:gd name="connsiteX85" fmla="*/ 3803904 w 4023360"/>
              <a:gd name="connsiteY85" fmla="*/ 233948 h 1889012"/>
              <a:gd name="connsiteX86" fmla="*/ 3831336 w 4023360"/>
              <a:gd name="connsiteY86" fmla="*/ 215660 h 1889012"/>
              <a:gd name="connsiteX87" fmla="*/ 3858768 w 4023360"/>
              <a:gd name="connsiteY87" fmla="*/ 188228 h 1889012"/>
              <a:gd name="connsiteX88" fmla="*/ 3895344 w 4023360"/>
              <a:gd name="connsiteY88" fmla="*/ 169940 h 1889012"/>
              <a:gd name="connsiteX89" fmla="*/ 3950208 w 4023360"/>
              <a:gd name="connsiteY89" fmla="*/ 133364 h 1889012"/>
              <a:gd name="connsiteX90" fmla="*/ 4005072 w 4023360"/>
              <a:gd name="connsiteY90" fmla="*/ 87644 h 1889012"/>
              <a:gd name="connsiteX91" fmla="*/ 4023360 w 4023360"/>
              <a:gd name="connsiteY91" fmla="*/ 60212 h 1889012"/>
              <a:gd name="connsiteX92" fmla="*/ 3813048 w 4023360"/>
              <a:gd name="connsiteY92" fmla="*/ 32780 h 1889012"/>
              <a:gd name="connsiteX93" fmla="*/ 3749040 w 4023360"/>
              <a:gd name="connsiteY93" fmla="*/ 69356 h 1889012"/>
              <a:gd name="connsiteX94" fmla="*/ 3721608 w 4023360"/>
              <a:gd name="connsiteY94" fmla="*/ 78500 h 1889012"/>
              <a:gd name="connsiteX95" fmla="*/ 3694176 w 4023360"/>
              <a:gd name="connsiteY95" fmla="*/ 96788 h 1889012"/>
              <a:gd name="connsiteX96" fmla="*/ 3584448 w 4023360"/>
              <a:gd name="connsiteY96" fmla="*/ 115076 h 1889012"/>
              <a:gd name="connsiteX97" fmla="*/ 3383280 w 4023360"/>
              <a:gd name="connsiteY97" fmla="*/ 96788 h 1889012"/>
              <a:gd name="connsiteX98" fmla="*/ 3346704 w 4023360"/>
              <a:gd name="connsiteY98" fmla="*/ 87644 h 1889012"/>
              <a:gd name="connsiteX99" fmla="*/ 3291840 w 4023360"/>
              <a:gd name="connsiteY99" fmla="*/ 69356 h 1889012"/>
              <a:gd name="connsiteX100" fmla="*/ 3118104 w 4023360"/>
              <a:gd name="connsiteY100" fmla="*/ 41924 h 1889012"/>
              <a:gd name="connsiteX101" fmla="*/ 3054096 w 4023360"/>
              <a:gd name="connsiteY101" fmla="*/ 23636 h 1889012"/>
              <a:gd name="connsiteX102" fmla="*/ 2999232 w 4023360"/>
              <a:gd name="connsiteY102" fmla="*/ 14492 h 1889012"/>
              <a:gd name="connsiteX103" fmla="*/ 2843784 w 4023360"/>
              <a:gd name="connsiteY103" fmla="*/ 23636 h 1889012"/>
              <a:gd name="connsiteX104" fmla="*/ 2779776 w 4023360"/>
              <a:gd name="connsiteY104" fmla="*/ 32780 h 1889012"/>
              <a:gd name="connsiteX105" fmla="*/ 2752344 w 4023360"/>
              <a:gd name="connsiteY105" fmla="*/ 60212 h 1889012"/>
              <a:gd name="connsiteX106" fmla="*/ 2688336 w 4023360"/>
              <a:gd name="connsiteY106" fmla="*/ 78500 h 1889012"/>
              <a:gd name="connsiteX107" fmla="*/ 2660904 w 4023360"/>
              <a:gd name="connsiteY107" fmla="*/ 96788 h 1889012"/>
              <a:gd name="connsiteX108" fmla="*/ 2633472 w 4023360"/>
              <a:gd name="connsiteY108" fmla="*/ 105932 h 1889012"/>
              <a:gd name="connsiteX109" fmla="*/ 2569464 w 4023360"/>
              <a:gd name="connsiteY109" fmla="*/ 124220 h 1889012"/>
              <a:gd name="connsiteX110" fmla="*/ 2523744 w 4023360"/>
              <a:gd name="connsiteY110" fmla="*/ 142508 h 1889012"/>
              <a:gd name="connsiteX111" fmla="*/ 2441448 w 4023360"/>
              <a:gd name="connsiteY111" fmla="*/ 179084 h 1889012"/>
              <a:gd name="connsiteX112" fmla="*/ 2295144 w 4023360"/>
              <a:gd name="connsiteY112" fmla="*/ 206516 h 1889012"/>
              <a:gd name="connsiteX113" fmla="*/ 2084832 w 4023360"/>
              <a:gd name="connsiteY113" fmla="*/ 215660 h 1889012"/>
              <a:gd name="connsiteX114" fmla="*/ 1956816 w 4023360"/>
              <a:gd name="connsiteY114" fmla="*/ 224804 h 1889012"/>
              <a:gd name="connsiteX115" fmla="*/ 1810512 w 4023360"/>
              <a:gd name="connsiteY115" fmla="*/ 243092 h 1889012"/>
              <a:gd name="connsiteX116" fmla="*/ 1655064 w 4023360"/>
              <a:gd name="connsiteY116" fmla="*/ 261380 h 1889012"/>
              <a:gd name="connsiteX117" fmla="*/ 1618488 w 4023360"/>
              <a:gd name="connsiteY117" fmla="*/ 270524 h 1889012"/>
              <a:gd name="connsiteX118" fmla="*/ 1481328 w 4023360"/>
              <a:gd name="connsiteY118" fmla="*/ 288812 h 1889012"/>
              <a:gd name="connsiteX119" fmla="*/ 1444752 w 4023360"/>
              <a:gd name="connsiteY119" fmla="*/ 297956 h 1889012"/>
              <a:gd name="connsiteX120" fmla="*/ 1399032 w 4023360"/>
              <a:gd name="connsiteY120" fmla="*/ 307100 h 1889012"/>
              <a:gd name="connsiteX121" fmla="*/ 1362456 w 4023360"/>
              <a:gd name="connsiteY121" fmla="*/ 316244 h 1889012"/>
              <a:gd name="connsiteX122" fmla="*/ 1243584 w 4023360"/>
              <a:gd name="connsiteY122" fmla="*/ 325388 h 1889012"/>
              <a:gd name="connsiteX123" fmla="*/ 1197864 w 4023360"/>
              <a:gd name="connsiteY123" fmla="*/ 343676 h 1889012"/>
              <a:gd name="connsiteX124" fmla="*/ 1042416 w 4023360"/>
              <a:gd name="connsiteY124" fmla="*/ 361964 h 1889012"/>
              <a:gd name="connsiteX125" fmla="*/ 950976 w 4023360"/>
              <a:gd name="connsiteY125" fmla="*/ 389396 h 1889012"/>
              <a:gd name="connsiteX126" fmla="*/ 896112 w 4023360"/>
              <a:gd name="connsiteY126" fmla="*/ 398540 h 1889012"/>
              <a:gd name="connsiteX127" fmla="*/ 868680 w 4023360"/>
              <a:gd name="connsiteY127" fmla="*/ 407684 h 1889012"/>
              <a:gd name="connsiteX128" fmla="*/ 786384 w 4023360"/>
              <a:gd name="connsiteY128" fmla="*/ 416828 h 1889012"/>
              <a:gd name="connsiteX129" fmla="*/ 740664 w 4023360"/>
              <a:gd name="connsiteY129" fmla="*/ 425972 h 1889012"/>
              <a:gd name="connsiteX130" fmla="*/ 594360 w 4023360"/>
              <a:gd name="connsiteY130" fmla="*/ 435116 h 1889012"/>
              <a:gd name="connsiteX131" fmla="*/ 402336 w 4023360"/>
              <a:gd name="connsiteY131" fmla="*/ 435116 h 1889012"/>
              <a:gd name="connsiteX132" fmla="*/ 54864 w 4023360"/>
              <a:gd name="connsiteY132" fmla="*/ 444260 h 1889012"/>
              <a:gd name="connsiteX133" fmla="*/ 0 w 4023360"/>
              <a:gd name="connsiteY133" fmla="*/ 444260 h 1889012"/>
              <a:gd name="connsiteX0" fmla="*/ 118872 w 4023360"/>
              <a:gd name="connsiteY0" fmla="*/ 572276 h 1889012"/>
              <a:gd name="connsiteX1" fmla="*/ 146304 w 4023360"/>
              <a:gd name="connsiteY1" fmla="*/ 654572 h 1889012"/>
              <a:gd name="connsiteX2" fmla="*/ 164592 w 4023360"/>
              <a:gd name="connsiteY2" fmla="*/ 709436 h 1889012"/>
              <a:gd name="connsiteX3" fmla="*/ 182880 w 4023360"/>
              <a:gd name="connsiteY3" fmla="*/ 764300 h 1889012"/>
              <a:gd name="connsiteX4" fmla="*/ 201168 w 4023360"/>
              <a:gd name="connsiteY4" fmla="*/ 819164 h 1889012"/>
              <a:gd name="connsiteX5" fmla="*/ 210312 w 4023360"/>
              <a:gd name="connsiteY5" fmla="*/ 846596 h 1889012"/>
              <a:gd name="connsiteX6" fmla="*/ 228600 w 4023360"/>
              <a:gd name="connsiteY6" fmla="*/ 874028 h 1889012"/>
              <a:gd name="connsiteX7" fmla="*/ 246888 w 4023360"/>
              <a:gd name="connsiteY7" fmla="*/ 928892 h 1889012"/>
              <a:gd name="connsiteX8" fmla="*/ 265176 w 4023360"/>
              <a:gd name="connsiteY8" fmla="*/ 956324 h 1889012"/>
              <a:gd name="connsiteX9" fmla="*/ 292608 w 4023360"/>
              <a:gd name="connsiteY9" fmla="*/ 1011188 h 1889012"/>
              <a:gd name="connsiteX10" fmla="*/ 320040 w 4023360"/>
              <a:gd name="connsiteY10" fmla="*/ 1029476 h 1889012"/>
              <a:gd name="connsiteX11" fmla="*/ 365760 w 4023360"/>
              <a:gd name="connsiteY11" fmla="*/ 1102628 h 1889012"/>
              <a:gd name="connsiteX12" fmla="*/ 420624 w 4023360"/>
              <a:gd name="connsiteY12" fmla="*/ 1212356 h 1889012"/>
              <a:gd name="connsiteX13" fmla="*/ 448056 w 4023360"/>
              <a:gd name="connsiteY13" fmla="*/ 1239788 h 1889012"/>
              <a:gd name="connsiteX14" fmla="*/ 475488 w 4023360"/>
              <a:gd name="connsiteY14" fmla="*/ 1248932 h 1889012"/>
              <a:gd name="connsiteX15" fmla="*/ 576072 w 4023360"/>
              <a:gd name="connsiteY15" fmla="*/ 1285508 h 1889012"/>
              <a:gd name="connsiteX16" fmla="*/ 603504 w 4023360"/>
              <a:gd name="connsiteY16" fmla="*/ 1303796 h 1889012"/>
              <a:gd name="connsiteX17" fmla="*/ 630936 w 4023360"/>
              <a:gd name="connsiteY17" fmla="*/ 1312940 h 1889012"/>
              <a:gd name="connsiteX18" fmla="*/ 685800 w 4023360"/>
              <a:gd name="connsiteY18" fmla="*/ 1349516 h 1889012"/>
              <a:gd name="connsiteX19" fmla="*/ 758952 w 4023360"/>
              <a:gd name="connsiteY19" fmla="*/ 1395236 h 1889012"/>
              <a:gd name="connsiteX20" fmla="*/ 786384 w 4023360"/>
              <a:gd name="connsiteY20" fmla="*/ 1413524 h 1889012"/>
              <a:gd name="connsiteX21" fmla="*/ 813816 w 4023360"/>
              <a:gd name="connsiteY21" fmla="*/ 1422668 h 1889012"/>
              <a:gd name="connsiteX22" fmla="*/ 987552 w 4023360"/>
              <a:gd name="connsiteY22" fmla="*/ 1440956 h 1889012"/>
              <a:gd name="connsiteX23" fmla="*/ 1033272 w 4023360"/>
              <a:gd name="connsiteY23" fmla="*/ 1486676 h 1889012"/>
              <a:gd name="connsiteX24" fmla="*/ 1060704 w 4023360"/>
              <a:gd name="connsiteY24" fmla="*/ 1541540 h 1889012"/>
              <a:gd name="connsiteX25" fmla="*/ 1115568 w 4023360"/>
              <a:gd name="connsiteY25" fmla="*/ 1578116 h 1889012"/>
              <a:gd name="connsiteX26" fmla="*/ 1170432 w 4023360"/>
              <a:gd name="connsiteY26" fmla="*/ 1596404 h 1889012"/>
              <a:gd name="connsiteX27" fmla="*/ 1197864 w 4023360"/>
              <a:gd name="connsiteY27" fmla="*/ 1605548 h 1889012"/>
              <a:gd name="connsiteX28" fmla="*/ 1225296 w 4023360"/>
              <a:gd name="connsiteY28" fmla="*/ 1623836 h 1889012"/>
              <a:gd name="connsiteX29" fmla="*/ 1280160 w 4023360"/>
              <a:gd name="connsiteY29" fmla="*/ 1642124 h 1889012"/>
              <a:gd name="connsiteX30" fmla="*/ 1371600 w 4023360"/>
              <a:gd name="connsiteY30" fmla="*/ 1660412 h 1889012"/>
              <a:gd name="connsiteX31" fmla="*/ 1426464 w 4023360"/>
              <a:gd name="connsiteY31" fmla="*/ 1678700 h 1889012"/>
              <a:gd name="connsiteX32" fmla="*/ 1453896 w 4023360"/>
              <a:gd name="connsiteY32" fmla="*/ 1696988 h 1889012"/>
              <a:gd name="connsiteX33" fmla="*/ 1517904 w 4023360"/>
              <a:gd name="connsiteY33" fmla="*/ 1706132 h 1889012"/>
              <a:gd name="connsiteX34" fmla="*/ 1627632 w 4023360"/>
              <a:gd name="connsiteY34" fmla="*/ 1724420 h 1889012"/>
              <a:gd name="connsiteX35" fmla="*/ 1655064 w 4023360"/>
              <a:gd name="connsiteY35" fmla="*/ 1733564 h 1889012"/>
              <a:gd name="connsiteX36" fmla="*/ 1700784 w 4023360"/>
              <a:gd name="connsiteY36" fmla="*/ 1742708 h 1889012"/>
              <a:gd name="connsiteX37" fmla="*/ 1783080 w 4023360"/>
              <a:gd name="connsiteY37" fmla="*/ 1751852 h 1889012"/>
              <a:gd name="connsiteX38" fmla="*/ 1837944 w 4023360"/>
              <a:gd name="connsiteY38" fmla="*/ 1788428 h 1889012"/>
              <a:gd name="connsiteX39" fmla="*/ 1892808 w 4023360"/>
              <a:gd name="connsiteY39" fmla="*/ 1806716 h 1889012"/>
              <a:gd name="connsiteX40" fmla="*/ 1911096 w 4023360"/>
              <a:gd name="connsiteY40" fmla="*/ 1834148 h 1889012"/>
              <a:gd name="connsiteX41" fmla="*/ 1920240 w 4023360"/>
              <a:gd name="connsiteY41" fmla="*/ 1861580 h 1889012"/>
              <a:gd name="connsiteX42" fmla="*/ 1947672 w 4023360"/>
              <a:gd name="connsiteY42" fmla="*/ 1870724 h 1889012"/>
              <a:gd name="connsiteX43" fmla="*/ 1975104 w 4023360"/>
              <a:gd name="connsiteY43" fmla="*/ 1889012 h 1889012"/>
              <a:gd name="connsiteX44" fmla="*/ 2093976 w 4023360"/>
              <a:gd name="connsiteY44" fmla="*/ 1870724 h 1889012"/>
              <a:gd name="connsiteX45" fmla="*/ 2121408 w 4023360"/>
              <a:gd name="connsiteY45" fmla="*/ 1852436 h 1889012"/>
              <a:gd name="connsiteX46" fmla="*/ 2130552 w 4023360"/>
              <a:gd name="connsiteY46" fmla="*/ 1825004 h 1889012"/>
              <a:gd name="connsiteX47" fmla="*/ 2221992 w 4023360"/>
              <a:gd name="connsiteY47" fmla="*/ 1779284 h 1889012"/>
              <a:gd name="connsiteX48" fmla="*/ 2249424 w 4023360"/>
              <a:gd name="connsiteY48" fmla="*/ 1770140 h 1889012"/>
              <a:gd name="connsiteX49" fmla="*/ 2304288 w 4023360"/>
              <a:gd name="connsiteY49" fmla="*/ 1724420 h 1889012"/>
              <a:gd name="connsiteX50" fmla="*/ 2331720 w 4023360"/>
              <a:gd name="connsiteY50" fmla="*/ 1715276 h 1889012"/>
              <a:gd name="connsiteX51" fmla="*/ 2377440 w 4023360"/>
              <a:gd name="connsiteY51" fmla="*/ 1669556 h 1889012"/>
              <a:gd name="connsiteX52" fmla="*/ 2423160 w 4023360"/>
              <a:gd name="connsiteY52" fmla="*/ 1623836 h 1889012"/>
              <a:gd name="connsiteX53" fmla="*/ 2487168 w 4023360"/>
              <a:gd name="connsiteY53" fmla="*/ 1559828 h 1889012"/>
              <a:gd name="connsiteX54" fmla="*/ 2560320 w 4023360"/>
              <a:gd name="connsiteY54" fmla="*/ 1495820 h 1889012"/>
              <a:gd name="connsiteX55" fmla="*/ 2587752 w 4023360"/>
              <a:gd name="connsiteY55" fmla="*/ 1477532 h 1889012"/>
              <a:gd name="connsiteX56" fmla="*/ 2651760 w 4023360"/>
              <a:gd name="connsiteY56" fmla="*/ 1395236 h 1889012"/>
              <a:gd name="connsiteX57" fmla="*/ 2697480 w 4023360"/>
              <a:gd name="connsiteY57" fmla="*/ 1312940 h 1889012"/>
              <a:gd name="connsiteX58" fmla="*/ 2724912 w 4023360"/>
              <a:gd name="connsiteY58" fmla="*/ 1294652 h 1889012"/>
              <a:gd name="connsiteX59" fmla="*/ 2761488 w 4023360"/>
              <a:gd name="connsiteY59" fmla="*/ 1239788 h 1889012"/>
              <a:gd name="connsiteX60" fmla="*/ 2770632 w 4023360"/>
              <a:gd name="connsiteY60" fmla="*/ 1212356 h 1889012"/>
              <a:gd name="connsiteX61" fmla="*/ 2798064 w 4023360"/>
              <a:gd name="connsiteY61" fmla="*/ 1203212 h 1889012"/>
              <a:gd name="connsiteX62" fmla="*/ 2816352 w 4023360"/>
              <a:gd name="connsiteY62" fmla="*/ 1175780 h 1889012"/>
              <a:gd name="connsiteX63" fmla="*/ 2843784 w 4023360"/>
              <a:gd name="connsiteY63" fmla="*/ 1120916 h 1889012"/>
              <a:gd name="connsiteX64" fmla="*/ 2871216 w 4023360"/>
              <a:gd name="connsiteY64" fmla="*/ 1111772 h 1889012"/>
              <a:gd name="connsiteX65" fmla="*/ 2953512 w 4023360"/>
              <a:gd name="connsiteY65" fmla="*/ 1066052 h 1889012"/>
              <a:gd name="connsiteX66" fmla="*/ 2999232 w 4023360"/>
              <a:gd name="connsiteY66" fmla="*/ 1020332 h 1889012"/>
              <a:gd name="connsiteX67" fmla="*/ 3044952 w 4023360"/>
              <a:gd name="connsiteY67" fmla="*/ 974612 h 1889012"/>
              <a:gd name="connsiteX68" fmla="*/ 3063240 w 4023360"/>
              <a:gd name="connsiteY68" fmla="*/ 947180 h 1889012"/>
              <a:gd name="connsiteX69" fmla="*/ 3127248 w 4023360"/>
              <a:gd name="connsiteY69" fmla="*/ 910604 h 1889012"/>
              <a:gd name="connsiteX70" fmla="*/ 3191256 w 4023360"/>
              <a:gd name="connsiteY70" fmla="*/ 846596 h 1889012"/>
              <a:gd name="connsiteX71" fmla="*/ 3246120 w 4023360"/>
              <a:gd name="connsiteY71" fmla="*/ 800876 h 1889012"/>
              <a:gd name="connsiteX72" fmla="*/ 3264408 w 4023360"/>
              <a:gd name="connsiteY72" fmla="*/ 773444 h 1889012"/>
              <a:gd name="connsiteX73" fmla="*/ 3291840 w 4023360"/>
              <a:gd name="connsiteY73" fmla="*/ 755156 h 1889012"/>
              <a:gd name="connsiteX74" fmla="*/ 3300984 w 4023360"/>
              <a:gd name="connsiteY74" fmla="*/ 727724 h 1889012"/>
              <a:gd name="connsiteX75" fmla="*/ 3328416 w 4023360"/>
              <a:gd name="connsiteY75" fmla="*/ 691148 h 1889012"/>
              <a:gd name="connsiteX76" fmla="*/ 3374136 w 4023360"/>
              <a:gd name="connsiteY76" fmla="*/ 627140 h 1889012"/>
              <a:gd name="connsiteX77" fmla="*/ 3401568 w 4023360"/>
              <a:gd name="connsiteY77" fmla="*/ 599708 h 1889012"/>
              <a:gd name="connsiteX78" fmla="*/ 3447288 w 4023360"/>
              <a:gd name="connsiteY78" fmla="*/ 553988 h 1889012"/>
              <a:gd name="connsiteX79" fmla="*/ 3456432 w 4023360"/>
              <a:gd name="connsiteY79" fmla="*/ 526556 h 1889012"/>
              <a:gd name="connsiteX80" fmla="*/ 3511296 w 4023360"/>
              <a:gd name="connsiteY80" fmla="*/ 480836 h 1889012"/>
              <a:gd name="connsiteX81" fmla="*/ 3566160 w 4023360"/>
              <a:gd name="connsiteY81" fmla="*/ 444260 h 1889012"/>
              <a:gd name="connsiteX82" fmla="*/ 3630168 w 4023360"/>
              <a:gd name="connsiteY82" fmla="*/ 389396 h 1889012"/>
              <a:gd name="connsiteX83" fmla="*/ 3675888 w 4023360"/>
              <a:gd name="connsiteY83" fmla="*/ 352820 h 1889012"/>
              <a:gd name="connsiteX84" fmla="*/ 3776472 w 4023360"/>
              <a:gd name="connsiteY84" fmla="*/ 261380 h 1889012"/>
              <a:gd name="connsiteX85" fmla="*/ 3803904 w 4023360"/>
              <a:gd name="connsiteY85" fmla="*/ 233948 h 1889012"/>
              <a:gd name="connsiteX86" fmla="*/ 3831336 w 4023360"/>
              <a:gd name="connsiteY86" fmla="*/ 215660 h 1889012"/>
              <a:gd name="connsiteX87" fmla="*/ 3858768 w 4023360"/>
              <a:gd name="connsiteY87" fmla="*/ 188228 h 1889012"/>
              <a:gd name="connsiteX88" fmla="*/ 3895344 w 4023360"/>
              <a:gd name="connsiteY88" fmla="*/ 169940 h 1889012"/>
              <a:gd name="connsiteX89" fmla="*/ 3950208 w 4023360"/>
              <a:gd name="connsiteY89" fmla="*/ 133364 h 1889012"/>
              <a:gd name="connsiteX90" fmla="*/ 4005072 w 4023360"/>
              <a:gd name="connsiteY90" fmla="*/ 87644 h 1889012"/>
              <a:gd name="connsiteX91" fmla="*/ 4023360 w 4023360"/>
              <a:gd name="connsiteY91" fmla="*/ 60212 h 1889012"/>
              <a:gd name="connsiteX92" fmla="*/ 3813048 w 4023360"/>
              <a:gd name="connsiteY92" fmla="*/ 32780 h 1889012"/>
              <a:gd name="connsiteX93" fmla="*/ 3749040 w 4023360"/>
              <a:gd name="connsiteY93" fmla="*/ 69356 h 1889012"/>
              <a:gd name="connsiteX94" fmla="*/ 3721608 w 4023360"/>
              <a:gd name="connsiteY94" fmla="*/ 78500 h 1889012"/>
              <a:gd name="connsiteX95" fmla="*/ 3694176 w 4023360"/>
              <a:gd name="connsiteY95" fmla="*/ 96788 h 1889012"/>
              <a:gd name="connsiteX96" fmla="*/ 3584448 w 4023360"/>
              <a:gd name="connsiteY96" fmla="*/ 115076 h 1889012"/>
              <a:gd name="connsiteX97" fmla="*/ 3383280 w 4023360"/>
              <a:gd name="connsiteY97" fmla="*/ 96788 h 1889012"/>
              <a:gd name="connsiteX98" fmla="*/ 3346704 w 4023360"/>
              <a:gd name="connsiteY98" fmla="*/ 87644 h 1889012"/>
              <a:gd name="connsiteX99" fmla="*/ 3291840 w 4023360"/>
              <a:gd name="connsiteY99" fmla="*/ 69356 h 1889012"/>
              <a:gd name="connsiteX100" fmla="*/ 3118104 w 4023360"/>
              <a:gd name="connsiteY100" fmla="*/ 41924 h 1889012"/>
              <a:gd name="connsiteX101" fmla="*/ 3054096 w 4023360"/>
              <a:gd name="connsiteY101" fmla="*/ 23636 h 1889012"/>
              <a:gd name="connsiteX102" fmla="*/ 2999232 w 4023360"/>
              <a:gd name="connsiteY102" fmla="*/ 14492 h 1889012"/>
              <a:gd name="connsiteX103" fmla="*/ 2843784 w 4023360"/>
              <a:gd name="connsiteY103" fmla="*/ 23636 h 1889012"/>
              <a:gd name="connsiteX104" fmla="*/ 2779776 w 4023360"/>
              <a:gd name="connsiteY104" fmla="*/ 32780 h 1889012"/>
              <a:gd name="connsiteX105" fmla="*/ 2752344 w 4023360"/>
              <a:gd name="connsiteY105" fmla="*/ 60212 h 1889012"/>
              <a:gd name="connsiteX106" fmla="*/ 2688336 w 4023360"/>
              <a:gd name="connsiteY106" fmla="*/ 78500 h 1889012"/>
              <a:gd name="connsiteX107" fmla="*/ 2660904 w 4023360"/>
              <a:gd name="connsiteY107" fmla="*/ 96788 h 1889012"/>
              <a:gd name="connsiteX108" fmla="*/ 2633472 w 4023360"/>
              <a:gd name="connsiteY108" fmla="*/ 105932 h 1889012"/>
              <a:gd name="connsiteX109" fmla="*/ 2569464 w 4023360"/>
              <a:gd name="connsiteY109" fmla="*/ 124220 h 1889012"/>
              <a:gd name="connsiteX110" fmla="*/ 2523744 w 4023360"/>
              <a:gd name="connsiteY110" fmla="*/ 142508 h 1889012"/>
              <a:gd name="connsiteX111" fmla="*/ 2441448 w 4023360"/>
              <a:gd name="connsiteY111" fmla="*/ 179084 h 1889012"/>
              <a:gd name="connsiteX112" fmla="*/ 2295144 w 4023360"/>
              <a:gd name="connsiteY112" fmla="*/ 206516 h 1889012"/>
              <a:gd name="connsiteX113" fmla="*/ 2084832 w 4023360"/>
              <a:gd name="connsiteY113" fmla="*/ 215660 h 1889012"/>
              <a:gd name="connsiteX114" fmla="*/ 1956816 w 4023360"/>
              <a:gd name="connsiteY114" fmla="*/ 224804 h 1889012"/>
              <a:gd name="connsiteX115" fmla="*/ 1810512 w 4023360"/>
              <a:gd name="connsiteY115" fmla="*/ 243092 h 1889012"/>
              <a:gd name="connsiteX116" fmla="*/ 1655064 w 4023360"/>
              <a:gd name="connsiteY116" fmla="*/ 261380 h 1889012"/>
              <a:gd name="connsiteX117" fmla="*/ 1618488 w 4023360"/>
              <a:gd name="connsiteY117" fmla="*/ 270524 h 1889012"/>
              <a:gd name="connsiteX118" fmla="*/ 1481328 w 4023360"/>
              <a:gd name="connsiteY118" fmla="*/ 288812 h 1889012"/>
              <a:gd name="connsiteX119" fmla="*/ 1444752 w 4023360"/>
              <a:gd name="connsiteY119" fmla="*/ 297956 h 1889012"/>
              <a:gd name="connsiteX120" fmla="*/ 1399032 w 4023360"/>
              <a:gd name="connsiteY120" fmla="*/ 307100 h 1889012"/>
              <a:gd name="connsiteX121" fmla="*/ 1362456 w 4023360"/>
              <a:gd name="connsiteY121" fmla="*/ 316244 h 1889012"/>
              <a:gd name="connsiteX122" fmla="*/ 1243584 w 4023360"/>
              <a:gd name="connsiteY122" fmla="*/ 325388 h 1889012"/>
              <a:gd name="connsiteX123" fmla="*/ 1197864 w 4023360"/>
              <a:gd name="connsiteY123" fmla="*/ 343676 h 1889012"/>
              <a:gd name="connsiteX124" fmla="*/ 1042416 w 4023360"/>
              <a:gd name="connsiteY124" fmla="*/ 361964 h 1889012"/>
              <a:gd name="connsiteX125" fmla="*/ 950976 w 4023360"/>
              <a:gd name="connsiteY125" fmla="*/ 389396 h 1889012"/>
              <a:gd name="connsiteX126" fmla="*/ 896112 w 4023360"/>
              <a:gd name="connsiteY126" fmla="*/ 398540 h 1889012"/>
              <a:gd name="connsiteX127" fmla="*/ 868680 w 4023360"/>
              <a:gd name="connsiteY127" fmla="*/ 407684 h 1889012"/>
              <a:gd name="connsiteX128" fmla="*/ 768096 w 4023360"/>
              <a:gd name="connsiteY128" fmla="*/ 321655 h 1889012"/>
              <a:gd name="connsiteX129" fmla="*/ 740664 w 4023360"/>
              <a:gd name="connsiteY129" fmla="*/ 425972 h 1889012"/>
              <a:gd name="connsiteX130" fmla="*/ 594360 w 4023360"/>
              <a:gd name="connsiteY130" fmla="*/ 435116 h 1889012"/>
              <a:gd name="connsiteX131" fmla="*/ 402336 w 4023360"/>
              <a:gd name="connsiteY131" fmla="*/ 435116 h 1889012"/>
              <a:gd name="connsiteX132" fmla="*/ 54864 w 4023360"/>
              <a:gd name="connsiteY132" fmla="*/ 444260 h 1889012"/>
              <a:gd name="connsiteX133" fmla="*/ 0 w 4023360"/>
              <a:gd name="connsiteY133" fmla="*/ 444260 h 1889012"/>
              <a:gd name="connsiteX0" fmla="*/ 118872 w 4023360"/>
              <a:gd name="connsiteY0" fmla="*/ 581087 h 1897823"/>
              <a:gd name="connsiteX1" fmla="*/ 146304 w 4023360"/>
              <a:gd name="connsiteY1" fmla="*/ 663383 h 1897823"/>
              <a:gd name="connsiteX2" fmla="*/ 164592 w 4023360"/>
              <a:gd name="connsiteY2" fmla="*/ 718247 h 1897823"/>
              <a:gd name="connsiteX3" fmla="*/ 182880 w 4023360"/>
              <a:gd name="connsiteY3" fmla="*/ 773111 h 1897823"/>
              <a:gd name="connsiteX4" fmla="*/ 201168 w 4023360"/>
              <a:gd name="connsiteY4" fmla="*/ 827975 h 1897823"/>
              <a:gd name="connsiteX5" fmla="*/ 210312 w 4023360"/>
              <a:gd name="connsiteY5" fmla="*/ 855407 h 1897823"/>
              <a:gd name="connsiteX6" fmla="*/ 228600 w 4023360"/>
              <a:gd name="connsiteY6" fmla="*/ 882839 h 1897823"/>
              <a:gd name="connsiteX7" fmla="*/ 246888 w 4023360"/>
              <a:gd name="connsiteY7" fmla="*/ 937703 h 1897823"/>
              <a:gd name="connsiteX8" fmla="*/ 265176 w 4023360"/>
              <a:gd name="connsiteY8" fmla="*/ 965135 h 1897823"/>
              <a:gd name="connsiteX9" fmla="*/ 292608 w 4023360"/>
              <a:gd name="connsiteY9" fmla="*/ 1019999 h 1897823"/>
              <a:gd name="connsiteX10" fmla="*/ 320040 w 4023360"/>
              <a:gd name="connsiteY10" fmla="*/ 1038287 h 1897823"/>
              <a:gd name="connsiteX11" fmla="*/ 365760 w 4023360"/>
              <a:gd name="connsiteY11" fmla="*/ 1111439 h 1897823"/>
              <a:gd name="connsiteX12" fmla="*/ 420624 w 4023360"/>
              <a:gd name="connsiteY12" fmla="*/ 1221167 h 1897823"/>
              <a:gd name="connsiteX13" fmla="*/ 448056 w 4023360"/>
              <a:gd name="connsiteY13" fmla="*/ 1248599 h 1897823"/>
              <a:gd name="connsiteX14" fmla="*/ 475488 w 4023360"/>
              <a:gd name="connsiteY14" fmla="*/ 1257743 h 1897823"/>
              <a:gd name="connsiteX15" fmla="*/ 576072 w 4023360"/>
              <a:gd name="connsiteY15" fmla="*/ 1294319 h 1897823"/>
              <a:gd name="connsiteX16" fmla="*/ 603504 w 4023360"/>
              <a:gd name="connsiteY16" fmla="*/ 1312607 h 1897823"/>
              <a:gd name="connsiteX17" fmla="*/ 630936 w 4023360"/>
              <a:gd name="connsiteY17" fmla="*/ 1321751 h 1897823"/>
              <a:gd name="connsiteX18" fmla="*/ 685800 w 4023360"/>
              <a:gd name="connsiteY18" fmla="*/ 1358327 h 1897823"/>
              <a:gd name="connsiteX19" fmla="*/ 758952 w 4023360"/>
              <a:gd name="connsiteY19" fmla="*/ 1404047 h 1897823"/>
              <a:gd name="connsiteX20" fmla="*/ 786384 w 4023360"/>
              <a:gd name="connsiteY20" fmla="*/ 1422335 h 1897823"/>
              <a:gd name="connsiteX21" fmla="*/ 813816 w 4023360"/>
              <a:gd name="connsiteY21" fmla="*/ 1431479 h 1897823"/>
              <a:gd name="connsiteX22" fmla="*/ 987552 w 4023360"/>
              <a:gd name="connsiteY22" fmla="*/ 1449767 h 1897823"/>
              <a:gd name="connsiteX23" fmla="*/ 1033272 w 4023360"/>
              <a:gd name="connsiteY23" fmla="*/ 1495487 h 1897823"/>
              <a:gd name="connsiteX24" fmla="*/ 1060704 w 4023360"/>
              <a:gd name="connsiteY24" fmla="*/ 1550351 h 1897823"/>
              <a:gd name="connsiteX25" fmla="*/ 1115568 w 4023360"/>
              <a:gd name="connsiteY25" fmla="*/ 1586927 h 1897823"/>
              <a:gd name="connsiteX26" fmla="*/ 1170432 w 4023360"/>
              <a:gd name="connsiteY26" fmla="*/ 1605215 h 1897823"/>
              <a:gd name="connsiteX27" fmla="*/ 1197864 w 4023360"/>
              <a:gd name="connsiteY27" fmla="*/ 1614359 h 1897823"/>
              <a:gd name="connsiteX28" fmla="*/ 1225296 w 4023360"/>
              <a:gd name="connsiteY28" fmla="*/ 1632647 h 1897823"/>
              <a:gd name="connsiteX29" fmla="*/ 1280160 w 4023360"/>
              <a:gd name="connsiteY29" fmla="*/ 1650935 h 1897823"/>
              <a:gd name="connsiteX30" fmla="*/ 1371600 w 4023360"/>
              <a:gd name="connsiteY30" fmla="*/ 1669223 h 1897823"/>
              <a:gd name="connsiteX31" fmla="*/ 1426464 w 4023360"/>
              <a:gd name="connsiteY31" fmla="*/ 1687511 h 1897823"/>
              <a:gd name="connsiteX32" fmla="*/ 1453896 w 4023360"/>
              <a:gd name="connsiteY32" fmla="*/ 1705799 h 1897823"/>
              <a:gd name="connsiteX33" fmla="*/ 1517904 w 4023360"/>
              <a:gd name="connsiteY33" fmla="*/ 1714943 h 1897823"/>
              <a:gd name="connsiteX34" fmla="*/ 1627632 w 4023360"/>
              <a:gd name="connsiteY34" fmla="*/ 1733231 h 1897823"/>
              <a:gd name="connsiteX35" fmla="*/ 1655064 w 4023360"/>
              <a:gd name="connsiteY35" fmla="*/ 1742375 h 1897823"/>
              <a:gd name="connsiteX36" fmla="*/ 1700784 w 4023360"/>
              <a:gd name="connsiteY36" fmla="*/ 1751519 h 1897823"/>
              <a:gd name="connsiteX37" fmla="*/ 1783080 w 4023360"/>
              <a:gd name="connsiteY37" fmla="*/ 1760663 h 1897823"/>
              <a:gd name="connsiteX38" fmla="*/ 1837944 w 4023360"/>
              <a:gd name="connsiteY38" fmla="*/ 1797239 h 1897823"/>
              <a:gd name="connsiteX39" fmla="*/ 1892808 w 4023360"/>
              <a:gd name="connsiteY39" fmla="*/ 1815527 h 1897823"/>
              <a:gd name="connsiteX40" fmla="*/ 1911096 w 4023360"/>
              <a:gd name="connsiteY40" fmla="*/ 1842959 h 1897823"/>
              <a:gd name="connsiteX41" fmla="*/ 1920240 w 4023360"/>
              <a:gd name="connsiteY41" fmla="*/ 1870391 h 1897823"/>
              <a:gd name="connsiteX42" fmla="*/ 1947672 w 4023360"/>
              <a:gd name="connsiteY42" fmla="*/ 1879535 h 1897823"/>
              <a:gd name="connsiteX43" fmla="*/ 1975104 w 4023360"/>
              <a:gd name="connsiteY43" fmla="*/ 1897823 h 1897823"/>
              <a:gd name="connsiteX44" fmla="*/ 2093976 w 4023360"/>
              <a:gd name="connsiteY44" fmla="*/ 1879535 h 1897823"/>
              <a:gd name="connsiteX45" fmla="*/ 2121408 w 4023360"/>
              <a:gd name="connsiteY45" fmla="*/ 1861247 h 1897823"/>
              <a:gd name="connsiteX46" fmla="*/ 2130552 w 4023360"/>
              <a:gd name="connsiteY46" fmla="*/ 1833815 h 1897823"/>
              <a:gd name="connsiteX47" fmla="*/ 2221992 w 4023360"/>
              <a:gd name="connsiteY47" fmla="*/ 1788095 h 1897823"/>
              <a:gd name="connsiteX48" fmla="*/ 2249424 w 4023360"/>
              <a:gd name="connsiteY48" fmla="*/ 1778951 h 1897823"/>
              <a:gd name="connsiteX49" fmla="*/ 2304288 w 4023360"/>
              <a:gd name="connsiteY49" fmla="*/ 1733231 h 1897823"/>
              <a:gd name="connsiteX50" fmla="*/ 2331720 w 4023360"/>
              <a:gd name="connsiteY50" fmla="*/ 1724087 h 1897823"/>
              <a:gd name="connsiteX51" fmla="*/ 2377440 w 4023360"/>
              <a:gd name="connsiteY51" fmla="*/ 1678367 h 1897823"/>
              <a:gd name="connsiteX52" fmla="*/ 2423160 w 4023360"/>
              <a:gd name="connsiteY52" fmla="*/ 1632647 h 1897823"/>
              <a:gd name="connsiteX53" fmla="*/ 2487168 w 4023360"/>
              <a:gd name="connsiteY53" fmla="*/ 1568639 h 1897823"/>
              <a:gd name="connsiteX54" fmla="*/ 2560320 w 4023360"/>
              <a:gd name="connsiteY54" fmla="*/ 1504631 h 1897823"/>
              <a:gd name="connsiteX55" fmla="*/ 2587752 w 4023360"/>
              <a:gd name="connsiteY55" fmla="*/ 1486343 h 1897823"/>
              <a:gd name="connsiteX56" fmla="*/ 2651760 w 4023360"/>
              <a:gd name="connsiteY56" fmla="*/ 1404047 h 1897823"/>
              <a:gd name="connsiteX57" fmla="*/ 2697480 w 4023360"/>
              <a:gd name="connsiteY57" fmla="*/ 1321751 h 1897823"/>
              <a:gd name="connsiteX58" fmla="*/ 2724912 w 4023360"/>
              <a:gd name="connsiteY58" fmla="*/ 1303463 h 1897823"/>
              <a:gd name="connsiteX59" fmla="*/ 2761488 w 4023360"/>
              <a:gd name="connsiteY59" fmla="*/ 1248599 h 1897823"/>
              <a:gd name="connsiteX60" fmla="*/ 2770632 w 4023360"/>
              <a:gd name="connsiteY60" fmla="*/ 1221167 h 1897823"/>
              <a:gd name="connsiteX61" fmla="*/ 2798064 w 4023360"/>
              <a:gd name="connsiteY61" fmla="*/ 1212023 h 1897823"/>
              <a:gd name="connsiteX62" fmla="*/ 2816352 w 4023360"/>
              <a:gd name="connsiteY62" fmla="*/ 1184591 h 1897823"/>
              <a:gd name="connsiteX63" fmla="*/ 2843784 w 4023360"/>
              <a:gd name="connsiteY63" fmla="*/ 1129727 h 1897823"/>
              <a:gd name="connsiteX64" fmla="*/ 2871216 w 4023360"/>
              <a:gd name="connsiteY64" fmla="*/ 1120583 h 1897823"/>
              <a:gd name="connsiteX65" fmla="*/ 2953512 w 4023360"/>
              <a:gd name="connsiteY65" fmla="*/ 1074863 h 1897823"/>
              <a:gd name="connsiteX66" fmla="*/ 2999232 w 4023360"/>
              <a:gd name="connsiteY66" fmla="*/ 1029143 h 1897823"/>
              <a:gd name="connsiteX67" fmla="*/ 3044952 w 4023360"/>
              <a:gd name="connsiteY67" fmla="*/ 983423 h 1897823"/>
              <a:gd name="connsiteX68" fmla="*/ 3063240 w 4023360"/>
              <a:gd name="connsiteY68" fmla="*/ 955991 h 1897823"/>
              <a:gd name="connsiteX69" fmla="*/ 3127248 w 4023360"/>
              <a:gd name="connsiteY69" fmla="*/ 919415 h 1897823"/>
              <a:gd name="connsiteX70" fmla="*/ 3191256 w 4023360"/>
              <a:gd name="connsiteY70" fmla="*/ 855407 h 1897823"/>
              <a:gd name="connsiteX71" fmla="*/ 3246120 w 4023360"/>
              <a:gd name="connsiteY71" fmla="*/ 809687 h 1897823"/>
              <a:gd name="connsiteX72" fmla="*/ 3264408 w 4023360"/>
              <a:gd name="connsiteY72" fmla="*/ 782255 h 1897823"/>
              <a:gd name="connsiteX73" fmla="*/ 3291840 w 4023360"/>
              <a:gd name="connsiteY73" fmla="*/ 763967 h 1897823"/>
              <a:gd name="connsiteX74" fmla="*/ 3300984 w 4023360"/>
              <a:gd name="connsiteY74" fmla="*/ 736535 h 1897823"/>
              <a:gd name="connsiteX75" fmla="*/ 3328416 w 4023360"/>
              <a:gd name="connsiteY75" fmla="*/ 699959 h 1897823"/>
              <a:gd name="connsiteX76" fmla="*/ 3374136 w 4023360"/>
              <a:gd name="connsiteY76" fmla="*/ 635951 h 1897823"/>
              <a:gd name="connsiteX77" fmla="*/ 3401568 w 4023360"/>
              <a:gd name="connsiteY77" fmla="*/ 608519 h 1897823"/>
              <a:gd name="connsiteX78" fmla="*/ 3447288 w 4023360"/>
              <a:gd name="connsiteY78" fmla="*/ 562799 h 1897823"/>
              <a:gd name="connsiteX79" fmla="*/ 3456432 w 4023360"/>
              <a:gd name="connsiteY79" fmla="*/ 535367 h 1897823"/>
              <a:gd name="connsiteX80" fmla="*/ 3511296 w 4023360"/>
              <a:gd name="connsiteY80" fmla="*/ 489647 h 1897823"/>
              <a:gd name="connsiteX81" fmla="*/ 3566160 w 4023360"/>
              <a:gd name="connsiteY81" fmla="*/ 453071 h 1897823"/>
              <a:gd name="connsiteX82" fmla="*/ 3630168 w 4023360"/>
              <a:gd name="connsiteY82" fmla="*/ 398207 h 1897823"/>
              <a:gd name="connsiteX83" fmla="*/ 3675888 w 4023360"/>
              <a:gd name="connsiteY83" fmla="*/ 361631 h 1897823"/>
              <a:gd name="connsiteX84" fmla="*/ 3776472 w 4023360"/>
              <a:gd name="connsiteY84" fmla="*/ 270191 h 1897823"/>
              <a:gd name="connsiteX85" fmla="*/ 3803904 w 4023360"/>
              <a:gd name="connsiteY85" fmla="*/ 242759 h 1897823"/>
              <a:gd name="connsiteX86" fmla="*/ 3831336 w 4023360"/>
              <a:gd name="connsiteY86" fmla="*/ 224471 h 1897823"/>
              <a:gd name="connsiteX87" fmla="*/ 3858768 w 4023360"/>
              <a:gd name="connsiteY87" fmla="*/ 197039 h 1897823"/>
              <a:gd name="connsiteX88" fmla="*/ 3895344 w 4023360"/>
              <a:gd name="connsiteY88" fmla="*/ 178751 h 1897823"/>
              <a:gd name="connsiteX89" fmla="*/ 3950208 w 4023360"/>
              <a:gd name="connsiteY89" fmla="*/ 142175 h 1897823"/>
              <a:gd name="connsiteX90" fmla="*/ 4005072 w 4023360"/>
              <a:gd name="connsiteY90" fmla="*/ 96455 h 1897823"/>
              <a:gd name="connsiteX91" fmla="*/ 4023360 w 4023360"/>
              <a:gd name="connsiteY91" fmla="*/ 69023 h 1897823"/>
              <a:gd name="connsiteX92" fmla="*/ 3813048 w 4023360"/>
              <a:gd name="connsiteY92" fmla="*/ 41591 h 1897823"/>
              <a:gd name="connsiteX93" fmla="*/ 3749040 w 4023360"/>
              <a:gd name="connsiteY93" fmla="*/ 78167 h 1897823"/>
              <a:gd name="connsiteX94" fmla="*/ 3721608 w 4023360"/>
              <a:gd name="connsiteY94" fmla="*/ 87311 h 1897823"/>
              <a:gd name="connsiteX95" fmla="*/ 3694176 w 4023360"/>
              <a:gd name="connsiteY95" fmla="*/ 105599 h 1897823"/>
              <a:gd name="connsiteX96" fmla="*/ 3657600 w 4023360"/>
              <a:gd name="connsiteY96" fmla="*/ 163 h 1897823"/>
              <a:gd name="connsiteX97" fmla="*/ 3383280 w 4023360"/>
              <a:gd name="connsiteY97" fmla="*/ 105599 h 1897823"/>
              <a:gd name="connsiteX98" fmla="*/ 3346704 w 4023360"/>
              <a:gd name="connsiteY98" fmla="*/ 96455 h 1897823"/>
              <a:gd name="connsiteX99" fmla="*/ 3291840 w 4023360"/>
              <a:gd name="connsiteY99" fmla="*/ 78167 h 1897823"/>
              <a:gd name="connsiteX100" fmla="*/ 3118104 w 4023360"/>
              <a:gd name="connsiteY100" fmla="*/ 50735 h 1897823"/>
              <a:gd name="connsiteX101" fmla="*/ 3054096 w 4023360"/>
              <a:gd name="connsiteY101" fmla="*/ 32447 h 1897823"/>
              <a:gd name="connsiteX102" fmla="*/ 2999232 w 4023360"/>
              <a:gd name="connsiteY102" fmla="*/ 23303 h 1897823"/>
              <a:gd name="connsiteX103" fmla="*/ 2843784 w 4023360"/>
              <a:gd name="connsiteY103" fmla="*/ 32447 h 1897823"/>
              <a:gd name="connsiteX104" fmla="*/ 2779776 w 4023360"/>
              <a:gd name="connsiteY104" fmla="*/ 41591 h 1897823"/>
              <a:gd name="connsiteX105" fmla="*/ 2752344 w 4023360"/>
              <a:gd name="connsiteY105" fmla="*/ 69023 h 1897823"/>
              <a:gd name="connsiteX106" fmla="*/ 2688336 w 4023360"/>
              <a:gd name="connsiteY106" fmla="*/ 87311 h 1897823"/>
              <a:gd name="connsiteX107" fmla="*/ 2660904 w 4023360"/>
              <a:gd name="connsiteY107" fmla="*/ 105599 h 1897823"/>
              <a:gd name="connsiteX108" fmla="*/ 2633472 w 4023360"/>
              <a:gd name="connsiteY108" fmla="*/ 114743 h 1897823"/>
              <a:gd name="connsiteX109" fmla="*/ 2569464 w 4023360"/>
              <a:gd name="connsiteY109" fmla="*/ 133031 h 1897823"/>
              <a:gd name="connsiteX110" fmla="*/ 2523744 w 4023360"/>
              <a:gd name="connsiteY110" fmla="*/ 151319 h 1897823"/>
              <a:gd name="connsiteX111" fmla="*/ 2441448 w 4023360"/>
              <a:gd name="connsiteY111" fmla="*/ 187895 h 1897823"/>
              <a:gd name="connsiteX112" fmla="*/ 2295144 w 4023360"/>
              <a:gd name="connsiteY112" fmla="*/ 215327 h 1897823"/>
              <a:gd name="connsiteX113" fmla="*/ 2084832 w 4023360"/>
              <a:gd name="connsiteY113" fmla="*/ 224471 h 1897823"/>
              <a:gd name="connsiteX114" fmla="*/ 1956816 w 4023360"/>
              <a:gd name="connsiteY114" fmla="*/ 233615 h 1897823"/>
              <a:gd name="connsiteX115" fmla="*/ 1810512 w 4023360"/>
              <a:gd name="connsiteY115" fmla="*/ 251903 h 1897823"/>
              <a:gd name="connsiteX116" fmla="*/ 1655064 w 4023360"/>
              <a:gd name="connsiteY116" fmla="*/ 270191 h 1897823"/>
              <a:gd name="connsiteX117" fmla="*/ 1618488 w 4023360"/>
              <a:gd name="connsiteY117" fmla="*/ 279335 h 1897823"/>
              <a:gd name="connsiteX118" fmla="*/ 1481328 w 4023360"/>
              <a:gd name="connsiteY118" fmla="*/ 297623 h 1897823"/>
              <a:gd name="connsiteX119" fmla="*/ 1444752 w 4023360"/>
              <a:gd name="connsiteY119" fmla="*/ 306767 h 1897823"/>
              <a:gd name="connsiteX120" fmla="*/ 1399032 w 4023360"/>
              <a:gd name="connsiteY120" fmla="*/ 315911 h 1897823"/>
              <a:gd name="connsiteX121" fmla="*/ 1362456 w 4023360"/>
              <a:gd name="connsiteY121" fmla="*/ 325055 h 1897823"/>
              <a:gd name="connsiteX122" fmla="*/ 1243584 w 4023360"/>
              <a:gd name="connsiteY122" fmla="*/ 334199 h 1897823"/>
              <a:gd name="connsiteX123" fmla="*/ 1197864 w 4023360"/>
              <a:gd name="connsiteY123" fmla="*/ 352487 h 1897823"/>
              <a:gd name="connsiteX124" fmla="*/ 1042416 w 4023360"/>
              <a:gd name="connsiteY124" fmla="*/ 370775 h 1897823"/>
              <a:gd name="connsiteX125" fmla="*/ 950976 w 4023360"/>
              <a:gd name="connsiteY125" fmla="*/ 398207 h 1897823"/>
              <a:gd name="connsiteX126" fmla="*/ 896112 w 4023360"/>
              <a:gd name="connsiteY126" fmla="*/ 407351 h 1897823"/>
              <a:gd name="connsiteX127" fmla="*/ 868680 w 4023360"/>
              <a:gd name="connsiteY127" fmla="*/ 416495 h 1897823"/>
              <a:gd name="connsiteX128" fmla="*/ 768096 w 4023360"/>
              <a:gd name="connsiteY128" fmla="*/ 330466 h 1897823"/>
              <a:gd name="connsiteX129" fmla="*/ 740664 w 4023360"/>
              <a:gd name="connsiteY129" fmla="*/ 434783 h 1897823"/>
              <a:gd name="connsiteX130" fmla="*/ 594360 w 4023360"/>
              <a:gd name="connsiteY130" fmla="*/ 443927 h 1897823"/>
              <a:gd name="connsiteX131" fmla="*/ 402336 w 4023360"/>
              <a:gd name="connsiteY131" fmla="*/ 443927 h 1897823"/>
              <a:gd name="connsiteX132" fmla="*/ 54864 w 4023360"/>
              <a:gd name="connsiteY132" fmla="*/ 453071 h 1897823"/>
              <a:gd name="connsiteX133" fmla="*/ 0 w 4023360"/>
              <a:gd name="connsiteY133" fmla="*/ 453071 h 1897823"/>
              <a:gd name="connsiteX0" fmla="*/ 118872 w 4023360"/>
              <a:gd name="connsiteY0" fmla="*/ 581087 h 1897823"/>
              <a:gd name="connsiteX1" fmla="*/ 146304 w 4023360"/>
              <a:gd name="connsiteY1" fmla="*/ 663383 h 1897823"/>
              <a:gd name="connsiteX2" fmla="*/ 164592 w 4023360"/>
              <a:gd name="connsiteY2" fmla="*/ 718247 h 1897823"/>
              <a:gd name="connsiteX3" fmla="*/ 182880 w 4023360"/>
              <a:gd name="connsiteY3" fmla="*/ 773111 h 1897823"/>
              <a:gd name="connsiteX4" fmla="*/ 201168 w 4023360"/>
              <a:gd name="connsiteY4" fmla="*/ 827975 h 1897823"/>
              <a:gd name="connsiteX5" fmla="*/ 210312 w 4023360"/>
              <a:gd name="connsiteY5" fmla="*/ 855407 h 1897823"/>
              <a:gd name="connsiteX6" fmla="*/ 228600 w 4023360"/>
              <a:gd name="connsiteY6" fmla="*/ 882839 h 1897823"/>
              <a:gd name="connsiteX7" fmla="*/ 246888 w 4023360"/>
              <a:gd name="connsiteY7" fmla="*/ 937703 h 1897823"/>
              <a:gd name="connsiteX8" fmla="*/ 265176 w 4023360"/>
              <a:gd name="connsiteY8" fmla="*/ 965135 h 1897823"/>
              <a:gd name="connsiteX9" fmla="*/ 292608 w 4023360"/>
              <a:gd name="connsiteY9" fmla="*/ 1019999 h 1897823"/>
              <a:gd name="connsiteX10" fmla="*/ 320040 w 4023360"/>
              <a:gd name="connsiteY10" fmla="*/ 1038287 h 1897823"/>
              <a:gd name="connsiteX11" fmla="*/ 365760 w 4023360"/>
              <a:gd name="connsiteY11" fmla="*/ 1111439 h 1897823"/>
              <a:gd name="connsiteX12" fmla="*/ 420624 w 4023360"/>
              <a:gd name="connsiteY12" fmla="*/ 1221167 h 1897823"/>
              <a:gd name="connsiteX13" fmla="*/ 448056 w 4023360"/>
              <a:gd name="connsiteY13" fmla="*/ 1248599 h 1897823"/>
              <a:gd name="connsiteX14" fmla="*/ 475488 w 4023360"/>
              <a:gd name="connsiteY14" fmla="*/ 1257743 h 1897823"/>
              <a:gd name="connsiteX15" fmla="*/ 576072 w 4023360"/>
              <a:gd name="connsiteY15" fmla="*/ 1294319 h 1897823"/>
              <a:gd name="connsiteX16" fmla="*/ 603504 w 4023360"/>
              <a:gd name="connsiteY16" fmla="*/ 1312607 h 1897823"/>
              <a:gd name="connsiteX17" fmla="*/ 630936 w 4023360"/>
              <a:gd name="connsiteY17" fmla="*/ 1321751 h 1897823"/>
              <a:gd name="connsiteX18" fmla="*/ 685800 w 4023360"/>
              <a:gd name="connsiteY18" fmla="*/ 1358327 h 1897823"/>
              <a:gd name="connsiteX19" fmla="*/ 758952 w 4023360"/>
              <a:gd name="connsiteY19" fmla="*/ 1404047 h 1897823"/>
              <a:gd name="connsiteX20" fmla="*/ 786384 w 4023360"/>
              <a:gd name="connsiteY20" fmla="*/ 1422335 h 1897823"/>
              <a:gd name="connsiteX21" fmla="*/ 813816 w 4023360"/>
              <a:gd name="connsiteY21" fmla="*/ 1431479 h 1897823"/>
              <a:gd name="connsiteX22" fmla="*/ 987552 w 4023360"/>
              <a:gd name="connsiteY22" fmla="*/ 1449767 h 1897823"/>
              <a:gd name="connsiteX23" fmla="*/ 1033272 w 4023360"/>
              <a:gd name="connsiteY23" fmla="*/ 1495487 h 1897823"/>
              <a:gd name="connsiteX24" fmla="*/ 1060704 w 4023360"/>
              <a:gd name="connsiteY24" fmla="*/ 1550351 h 1897823"/>
              <a:gd name="connsiteX25" fmla="*/ 1115568 w 4023360"/>
              <a:gd name="connsiteY25" fmla="*/ 1586927 h 1897823"/>
              <a:gd name="connsiteX26" fmla="*/ 1170432 w 4023360"/>
              <a:gd name="connsiteY26" fmla="*/ 1605215 h 1897823"/>
              <a:gd name="connsiteX27" fmla="*/ 1197864 w 4023360"/>
              <a:gd name="connsiteY27" fmla="*/ 1614359 h 1897823"/>
              <a:gd name="connsiteX28" fmla="*/ 1225296 w 4023360"/>
              <a:gd name="connsiteY28" fmla="*/ 1632647 h 1897823"/>
              <a:gd name="connsiteX29" fmla="*/ 1280160 w 4023360"/>
              <a:gd name="connsiteY29" fmla="*/ 1650935 h 1897823"/>
              <a:gd name="connsiteX30" fmla="*/ 1371600 w 4023360"/>
              <a:gd name="connsiteY30" fmla="*/ 1669223 h 1897823"/>
              <a:gd name="connsiteX31" fmla="*/ 1426464 w 4023360"/>
              <a:gd name="connsiteY31" fmla="*/ 1687511 h 1897823"/>
              <a:gd name="connsiteX32" fmla="*/ 1453896 w 4023360"/>
              <a:gd name="connsiteY32" fmla="*/ 1705799 h 1897823"/>
              <a:gd name="connsiteX33" fmla="*/ 1517904 w 4023360"/>
              <a:gd name="connsiteY33" fmla="*/ 1714943 h 1897823"/>
              <a:gd name="connsiteX34" fmla="*/ 1627632 w 4023360"/>
              <a:gd name="connsiteY34" fmla="*/ 1733231 h 1897823"/>
              <a:gd name="connsiteX35" fmla="*/ 1655064 w 4023360"/>
              <a:gd name="connsiteY35" fmla="*/ 1742375 h 1897823"/>
              <a:gd name="connsiteX36" fmla="*/ 1700784 w 4023360"/>
              <a:gd name="connsiteY36" fmla="*/ 1751519 h 1897823"/>
              <a:gd name="connsiteX37" fmla="*/ 1783080 w 4023360"/>
              <a:gd name="connsiteY37" fmla="*/ 1760663 h 1897823"/>
              <a:gd name="connsiteX38" fmla="*/ 1837944 w 4023360"/>
              <a:gd name="connsiteY38" fmla="*/ 1797239 h 1897823"/>
              <a:gd name="connsiteX39" fmla="*/ 1892808 w 4023360"/>
              <a:gd name="connsiteY39" fmla="*/ 1815527 h 1897823"/>
              <a:gd name="connsiteX40" fmla="*/ 1911096 w 4023360"/>
              <a:gd name="connsiteY40" fmla="*/ 1842959 h 1897823"/>
              <a:gd name="connsiteX41" fmla="*/ 1920240 w 4023360"/>
              <a:gd name="connsiteY41" fmla="*/ 1870391 h 1897823"/>
              <a:gd name="connsiteX42" fmla="*/ 1947672 w 4023360"/>
              <a:gd name="connsiteY42" fmla="*/ 1879535 h 1897823"/>
              <a:gd name="connsiteX43" fmla="*/ 1975104 w 4023360"/>
              <a:gd name="connsiteY43" fmla="*/ 1897823 h 1897823"/>
              <a:gd name="connsiteX44" fmla="*/ 2093976 w 4023360"/>
              <a:gd name="connsiteY44" fmla="*/ 1879535 h 1897823"/>
              <a:gd name="connsiteX45" fmla="*/ 2121408 w 4023360"/>
              <a:gd name="connsiteY45" fmla="*/ 1861247 h 1897823"/>
              <a:gd name="connsiteX46" fmla="*/ 2130552 w 4023360"/>
              <a:gd name="connsiteY46" fmla="*/ 1833815 h 1897823"/>
              <a:gd name="connsiteX47" fmla="*/ 2221992 w 4023360"/>
              <a:gd name="connsiteY47" fmla="*/ 1788095 h 1897823"/>
              <a:gd name="connsiteX48" fmla="*/ 2249424 w 4023360"/>
              <a:gd name="connsiteY48" fmla="*/ 1778951 h 1897823"/>
              <a:gd name="connsiteX49" fmla="*/ 2304288 w 4023360"/>
              <a:gd name="connsiteY49" fmla="*/ 1733231 h 1897823"/>
              <a:gd name="connsiteX50" fmla="*/ 2331720 w 4023360"/>
              <a:gd name="connsiteY50" fmla="*/ 1724087 h 1897823"/>
              <a:gd name="connsiteX51" fmla="*/ 2377440 w 4023360"/>
              <a:gd name="connsiteY51" fmla="*/ 1678367 h 1897823"/>
              <a:gd name="connsiteX52" fmla="*/ 2423160 w 4023360"/>
              <a:gd name="connsiteY52" fmla="*/ 1632647 h 1897823"/>
              <a:gd name="connsiteX53" fmla="*/ 2487168 w 4023360"/>
              <a:gd name="connsiteY53" fmla="*/ 1568639 h 1897823"/>
              <a:gd name="connsiteX54" fmla="*/ 2560320 w 4023360"/>
              <a:gd name="connsiteY54" fmla="*/ 1504631 h 1897823"/>
              <a:gd name="connsiteX55" fmla="*/ 2468880 w 4023360"/>
              <a:gd name="connsiteY55" fmla="*/ 1486343 h 1897823"/>
              <a:gd name="connsiteX56" fmla="*/ 2651760 w 4023360"/>
              <a:gd name="connsiteY56" fmla="*/ 1404047 h 1897823"/>
              <a:gd name="connsiteX57" fmla="*/ 2697480 w 4023360"/>
              <a:gd name="connsiteY57" fmla="*/ 1321751 h 1897823"/>
              <a:gd name="connsiteX58" fmla="*/ 2724912 w 4023360"/>
              <a:gd name="connsiteY58" fmla="*/ 1303463 h 1897823"/>
              <a:gd name="connsiteX59" fmla="*/ 2761488 w 4023360"/>
              <a:gd name="connsiteY59" fmla="*/ 1248599 h 1897823"/>
              <a:gd name="connsiteX60" fmla="*/ 2770632 w 4023360"/>
              <a:gd name="connsiteY60" fmla="*/ 1221167 h 1897823"/>
              <a:gd name="connsiteX61" fmla="*/ 2798064 w 4023360"/>
              <a:gd name="connsiteY61" fmla="*/ 1212023 h 1897823"/>
              <a:gd name="connsiteX62" fmla="*/ 2816352 w 4023360"/>
              <a:gd name="connsiteY62" fmla="*/ 1184591 h 1897823"/>
              <a:gd name="connsiteX63" fmla="*/ 2843784 w 4023360"/>
              <a:gd name="connsiteY63" fmla="*/ 1129727 h 1897823"/>
              <a:gd name="connsiteX64" fmla="*/ 2871216 w 4023360"/>
              <a:gd name="connsiteY64" fmla="*/ 1120583 h 1897823"/>
              <a:gd name="connsiteX65" fmla="*/ 2953512 w 4023360"/>
              <a:gd name="connsiteY65" fmla="*/ 1074863 h 1897823"/>
              <a:gd name="connsiteX66" fmla="*/ 2999232 w 4023360"/>
              <a:gd name="connsiteY66" fmla="*/ 1029143 h 1897823"/>
              <a:gd name="connsiteX67" fmla="*/ 3044952 w 4023360"/>
              <a:gd name="connsiteY67" fmla="*/ 983423 h 1897823"/>
              <a:gd name="connsiteX68" fmla="*/ 3063240 w 4023360"/>
              <a:gd name="connsiteY68" fmla="*/ 955991 h 1897823"/>
              <a:gd name="connsiteX69" fmla="*/ 3127248 w 4023360"/>
              <a:gd name="connsiteY69" fmla="*/ 919415 h 1897823"/>
              <a:gd name="connsiteX70" fmla="*/ 3191256 w 4023360"/>
              <a:gd name="connsiteY70" fmla="*/ 855407 h 1897823"/>
              <a:gd name="connsiteX71" fmla="*/ 3246120 w 4023360"/>
              <a:gd name="connsiteY71" fmla="*/ 809687 h 1897823"/>
              <a:gd name="connsiteX72" fmla="*/ 3264408 w 4023360"/>
              <a:gd name="connsiteY72" fmla="*/ 782255 h 1897823"/>
              <a:gd name="connsiteX73" fmla="*/ 3291840 w 4023360"/>
              <a:gd name="connsiteY73" fmla="*/ 763967 h 1897823"/>
              <a:gd name="connsiteX74" fmla="*/ 3300984 w 4023360"/>
              <a:gd name="connsiteY74" fmla="*/ 736535 h 1897823"/>
              <a:gd name="connsiteX75" fmla="*/ 3328416 w 4023360"/>
              <a:gd name="connsiteY75" fmla="*/ 699959 h 1897823"/>
              <a:gd name="connsiteX76" fmla="*/ 3374136 w 4023360"/>
              <a:gd name="connsiteY76" fmla="*/ 635951 h 1897823"/>
              <a:gd name="connsiteX77" fmla="*/ 3401568 w 4023360"/>
              <a:gd name="connsiteY77" fmla="*/ 608519 h 1897823"/>
              <a:gd name="connsiteX78" fmla="*/ 3447288 w 4023360"/>
              <a:gd name="connsiteY78" fmla="*/ 562799 h 1897823"/>
              <a:gd name="connsiteX79" fmla="*/ 3456432 w 4023360"/>
              <a:gd name="connsiteY79" fmla="*/ 535367 h 1897823"/>
              <a:gd name="connsiteX80" fmla="*/ 3511296 w 4023360"/>
              <a:gd name="connsiteY80" fmla="*/ 489647 h 1897823"/>
              <a:gd name="connsiteX81" fmla="*/ 3566160 w 4023360"/>
              <a:gd name="connsiteY81" fmla="*/ 453071 h 1897823"/>
              <a:gd name="connsiteX82" fmla="*/ 3630168 w 4023360"/>
              <a:gd name="connsiteY82" fmla="*/ 398207 h 1897823"/>
              <a:gd name="connsiteX83" fmla="*/ 3675888 w 4023360"/>
              <a:gd name="connsiteY83" fmla="*/ 361631 h 1897823"/>
              <a:gd name="connsiteX84" fmla="*/ 3776472 w 4023360"/>
              <a:gd name="connsiteY84" fmla="*/ 270191 h 1897823"/>
              <a:gd name="connsiteX85" fmla="*/ 3803904 w 4023360"/>
              <a:gd name="connsiteY85" fmla="*/ 242759 h 1897823"/>
              <a:gd name="connsiteX86" fmla="*/ 3831336 w 4023360"/>
              <a:gd name="connsiteY86" fmla="*/ 224471 h 1897823"/>
              <a:gd name="connsiteX87" fmla="*/ 3858768 w 4023360"/>
              <a:gd name="connsiteY87" fmla="*/ 197039 h 1897823"/>
              <a:gd name="connsiteX88" fmla="*/ 3895344 w 4023360"/>
              <a:gd name="connsiteY88" fmla="*/ 178751 h 1897823"/>
              <a:gd name="connsiteX89" fmla="*/ 3950208 w 4023360"/>
              <a:gd name="connsiteY89" fmla="*/ 142175 h 1897823"/>
              <a:gd name="connsiteX90" fmla="*/ 4005072 w 4023360"/>
              <a:gd name="connsiteY90" fmla="*/ 96455 h 1897823"/>
              <a:gd name="connsiteX91" fmla="*/ 4023360 w 4023360"/>
              <a:gd name="connsiteY91" fmla="*/ 69023 h 1897823"/>
              <a:gd name="connsiteX92" fmla="*/ 3813048 w 4023360"/>
              <a:gd name="connsiteY92" fmla="*/ 41591 h 1897823"/>
              <a:gd name="connsiteX93" fmla="*/ 3749040 w 4023360"/>
              <a:gd name="connsiteY93" fmla="*/ 78167 h 1897823"/>
              <a:gd name="connsiteX94" fmla="*/ 3721608 w 4023360"/>
              <a:gd name="connsiteY94" fmla="*/ 87311 h 1897823"/>
              <a:gd name="connsiteX95" fmla="*/ 3694176 w 4023360"/>
              <a:gd name="connsiteY95" fmla="*/ 105599 h 1897823"/>
              <a:gd name="connsiteX96" fmla="*/ 3657600 w 4023360"/>
              <a:gd name="connsiteY96" fmla="*/ 163 h 1897823"/>
              <a:gd name="connsiteX97" fmla="*/ 3383280 w 4023360"/>
              <a:gd name="connsiteY97" fmla="*/ 105599 h 1897823"/>
              <a:gd name="connsiteX98" fmla="*/ 3346704 w 4023360"/>
              <a:gd name="connsiteY98" fmla="*/ 96455 h 1897823"/>
              <a:gd name="connsiteX99" fmla="*/ 3291840 w 4023360"/>
              <a:gd name="connsiteY99" fmla="*/ 78167 h 1897823"/>
              <a:gd name="connsiteX100" fmla="*/ 3118104 w 4023360"/>
              <a:gd name="connsiteY100" fmla="*/ 50735 h 1897823"/>
              <a:gd name="connsiteX101" fmla="*/ 3054096 w 4023360"/>
              <a:gd name="connsiteY101" fmla="*/ 32447 h 1897823"/>
              <a:gd name="connsiteX102" fmla="*/ 2999232 w 4023360"/>
              <a:gd name="connsiteY102" fmla="*/ 23303 h 1897823"/>
              <a:gd name="connsiteX103" fmla="*/ 2843784 w 4023360"/>
              <a:gd name="connsiteY103" fmla="*/ 32447 h 1897823"/>
              <a:gd name="connsiteX104" fmla="*/ 2779776 w 4023360"/>
              <a:gd name="connsiteY104" fmla="*/ 41591 h 1897823"/>
              <a:gd name="connsiteX105" fmla="*/ 2752344 w 4023360"/>
              <a:gd name="connsiteY105" fmla="*/ 69023 h 1897823"/>
              <a:gd name="connsiteX106" fmla="*/ 2688336 w 4023360"/>
              <a:gd name="connsiteY106" fmla="*/ 87311 h 1897823"/>
              <a:gd name="connsiteX107" fmla="*/ 2660904 w 4023360"/>
              <a:gd name="connsiteY107" fmla="*/ 105599 h 1897823"/>
              <a:gd name="connsiteX108" fmla="*/ 2633472 w 4023360"/>
              <a:gd name="connsiteY108" fmla="*/ 114743 h 1897823"/>
              <a:gd name="connsiteX109" fmla="*/ 2569464 w 4023360"/>
              <a:gd name="connsiteY109" fmla="*/ 133031 h 1897823"/>
              <a:gd name="connsiteX110" fmla="*/ 2523744 w 4023360"/>
              <a:gd name="connsiteY110" fmla="*/ 151319 h 1897823"/>
              <a:gd name="connsiteX111" fmla="*/ 2441448 w 4023360"/>
              <a:gd name="connsiteY111" fmla="*/ 187895 h 1897823"/>
              <a:gd name="connsiteX112" fmla="*/ 2295144 w 4023360"/>
              <a:gd name="connsiteY112" fmla="*/ 215327 h 1897823"/>
              <a:gd name="connsiteX113" fmla="*/ 2084832 w 4023360"/>
              <a:gd name="connsiteY113" fmla="*/ 224471 h 1897823"/>
              <a:gd name="connsiteX114" fmla="*/ 1956816 w 4023360"/>
              <a:gd name="connsiteY114" fmla="*/ 233615 h 1897823"/>
              <a:gd name="connsiteX115" fmla="*/ 1810512 w 4023360"/>
              <a:gd name="connsiteY115" fmla="*/ 251903 h 1897823"/>
              <a:gd name="connsiteX116" fmla="*/ 1655064 w 4023360"/>
              <a:gd name="connsiteY116" fmla="*/ 270191 h 1897823"/>
              <a:gd name="connsiteX117" fmla="*/ 1618488 w 4023360"/>
              <a:gd name="connsiteY117" fmla="*/ 279335 h 1897823"/>
              <a:gd name="connsiteX118" fmla="*/ 1481328 w 4023360"/>
              <a:gd name="connsiteY118" fmla="*/ 297623 h 1897823"/>
              <a:gd name="connsiteX119" fmla="*/ 1444752 w 4023360"/>
              <a:gd name="connsiteY119" fmla="*/ 306767 h 1897823"/>
              <a:gd name="connsiteX120" fmla="*/ 1399032 w 4023360"/>
              <a:gd name="connsiteY120" fmla="*/ 315911 h 1897823"/>
              <a:gd name="connsiteX121" fmla="*/ 1362456 w 4023360"/>
              <a:gd name="connsiteY121" fmla="*/ 325055 h 1897823"/>
              <a:gd name="connsiteX122" fmla="*/ 1243584 w 4023360"/>
              <a:gd name="connsiteY122" fmla="*/ 334199 h 1897823"/>
              <a:gd name="connsiteX123" fmla="*/ 1197864 w 4023360"/>
              <a:gd name="connsiteY123" fmla="*/ 352487 h 1897823"/>
              <a:gd name="connsiteX124" fmla="*/ 1042416 w 4023360"/>
              <a:gd name="connsiteY124" fmla="*/ 370775 h 1897823"/>
              <a:gd name="connsiteX125" fmla="*/ 950976 w 4023360"/>
              <a:gd name="connsiteY125" fmla="*/ 398207 h 1897823"/>
              <a:gd name="connsiteX126" fmla="*/ 896112 w 4023360"/>
              <a:gd name="connsiteY126" fmla="*/ 407351 h 1897823"/>
              <a:gd name="connsiteX127" fmla="*/ 868680 w 4023360"/>
              <a:gd name="connsiteY127" fmla="*/ 416495 h 1897823"/>
              <a:gd name="connsiteX128" fmla="*/ 768096 w 4023360"/>
              <a:gd name="connsiteY128" fmla="*/ 330466 h 1897823"/>
              <a:gd name="connsiteX129" fmla="*/ 740664 w 4023360"/>
              <a:gd name="connsiteY129" fmla="*/ 434783 h 1897823"/>
              <a:gd name="connsiteX130" fmla="*/ 594360 w 4023360"/>
              <a:gd name="connsiteY130" fmla="*/ 443927 h 1897823"/>
              <a:gd name="connsiteX131" fmla="*/ 402336 w 4023360"/>
              <a:gd name="connsiteY131" fmla="*/ 443927 h 1897823"/>
              <a:gd name="connsiteX132" fmla="*/ 54864 w 4023360"/>
              <a:gd name="connsiteY132" fmla="*/ 453071 h 1897823"/>
              <a:gd name="connsiteX133" fmla="*/ 0 w 4023360"/>
              <a:gd name="connsiteY133" fmla="*/ 453071 h 1897823"/>
              <a:gd name="connsiteX0" fmla="*/ 118872 w 4006645"/>
              <a:gd name="connsiteY0" fmla="*/ 608516 h 1925252"/>
              <a:gd name="connsiteX1" fmla="*/ 146304 w 4006645"/>
              <a:gd name="connsiteY1" fmla="*/ 690812 h 1925252"/>
              <a:gd name="connsiteX2" fmla="*/ 164592 w 4006645"/>
              <a:gd name="connsiteY2" fmla="*/ 745676 h 1925252"/>
              <a:gd name="connsiteX3" fmla="*/ 182880 w 4006645"/>
              <a:gd name="connsiteY3" fmla="*/ 800540 h 1925252"/>
              <a:gd name="connsiteX4" fmla="*/ 201168 w 4006645"/>
              <a:gd name="connsiteY4" fmla="*/ 855404 h 1925252"/>
              <a:gd name="connsiteX5" fmla="*/ 210312 w 4006645"/>
              <a:gd name="connsiteY5" fmla="*/ 882836 h 1925252"/>
              <a:gd name="connsiteX6" fmla="*/ 228600 w 4006645"/>
              <a:gd name="connsiteY6" fmla="*/ 910268 h 1925252"/>
              <a:gd name="connsiteX7" fmla="*/ 246888 w 4006645"/>
              <a:gd name="connsiteY7" fmla="*/ 965132 h 1925252"/>
              <a:gd name="connsiteX8" fmla="*/ 265176 w 4006645"/>
              <a:gd name="connsiteY8" fmla="*/ 992564 h 1925252"/>
              <a:gd name="connsiteX9" fmla="*/ 292608 w 4006645"/>
              <a:gd name="connsiteY9" fmla="*/ 1047428 h 1925252"/>
              <a:gd name="connsiteX10" fmla="*/ 320040 w 4006645"/>
              <a:gd name="connsiteY10" fmla="*/ 1065716 h 1925252"/>
              <a:gd name="connsiteX11" fmla="*/ 365760 w 4006645"/>
              <a:gd name="connsiteY11" fmla="*/ 1138868 h 1925252"/>
              <a:gd name="connsiteX12" fmla="*/ 420624 w 4006645"/>
              <a:gd name="connsiteY12" fmla="*/ 1248596 h 1925252"/>
              <a:gd name="connsiteX13" fmla="*/ 448056 w 4006645"/>
              <a:gd name="connsiteY13" fmla="*/ 1276028 h 1925252"/>
              <a:gd name="connsiteX14" fmla="*/ 475488 w 4006645"/>
              <a:gd name="connsiteY14" fmla="*/ 1285172 h 1925252"/>
              <a:gd name="connsiteX15" fmla="*/ 576072 w 4006645"/>
              <a:gd name="connsiteY15" fmla="*/ 1321748 h 1925252"/>
              <a:gd name="connsiteX16" fmla="*/ 603504 w 4006645"/>
              <a:gd name="connsiteY16" fmla="*/ 1340036 h 1925252"/>
              <a:gd name="connsiteX17" fmla="*/ 630936 w 4006645"/>
              <a:gd name="connsiteY17" fmla="*/ 1349180 h 1925252"/>
              <a:gd name="connsiteX18" fmla="*/ 685800 w 4006645"/>
              <a:gd name="connsiteY18" fmla="*/ 1385756 h 1925252"/>
              <a:gd name="connsiteX19" fmla="*/ 758952 w 4006645"/>
              <a:gd name="connsiteY19" fmla="*/ 1431476 h 1925252"/>
              <a:gd name="connsiteX20" fmla="*/ 786384 w 4006645"/>
              <a:gd name="connsiteY20" fmla="*/ 1449764 h 1925252"/>
              <a:gd name="connsiteX21" fmla="*/ 813816 w 4006645"/>
              <a:gd name="connsiteY21" fmla="*/ 1458908 h 1925252"/>
              <a:gd name="connsiteX22" fmla="*/ 987552 w 4006645"/>
              <a:gd name="connsiteY22" fmla="*/ 1477196 h 1925252"/>
              <a:gd name="connsiteX23" fmla="*/ 1033272 w 4006645"/>
              <a:gd name="connsiteY23" fmla="*/ 1522916 h 1925252"/>
              <a:gd name="connsiteX24" fmla="*/ 1060704 w 4006645"/>
              <a:gd name="connsiteY24" fmla="*/ 1577780 h 1925252"/>
              <a:gd name="connsiteX25" fmla="*/ 1115568 w 4006645"/>
              <a:gd name="connsiteY25" fmla="*/ 1614356 h 1925252"/>
              <a:gd name="connsiteX26" fmla="*/ 1170432 w 4006645"/>
              <a:gd name="connsiteY26" fmla="*/ 1632644 h 1925252"/>
              <a:gd name="connsiteX27" fmla="*/ 1197864 w 4006645"/>
              <a:gd name="connsiteY27" fmla="*/ 1641788 h 1925252"/>
              <a:gd name="connsiteX28" fmla="*/ 1225296 w 4006645"/>
              <a:gd name="connsiteY28" fmla="*/ 1660076 h 1925252"/>
              <a:gd name="connsiteX29" fmla="*/ 1280160 w 4006645"/>
              <a:gd name="connsiteY29" fmla="*/ 1678364 h 1925252"/>
              <a:gd name="connsiteX30" fmla="*/ 1371600 w 4006645"/>
              <a:gd name="connsiteY30" fmla="*/ 1696652 h 1925252"/>
              <a:gd name="connsiteX31" fmla="*/ 1426464 w 4006645"/>
              <a:gd name="connsiteY31" fmla="*/ 1714940 h 1925252"/>
              <a:gd name="connsiteX32" fmla="*/ 1453896 w 4006645"/>
              <a:gd name="connsiteY32" fmla="*/ 1733228 h 1925252"/>
              <a:gd name="connsiteX33" fmla="*/ 1517904 w 4006645"/>
              <a:gd name="connsiteY33" fmla="*/ 1742372 h 1925252"/>
              <a:gd name="connsiteX34" fmla="*/ 1627632 w 4006645"/>
              <a:gd name="connsiteY34" fmla="*/ 1760660 h 1925252"/>
              <a:gd name="connsiteX35" fmla="*/ 1655064 w 4006645"/>
              <a:gd name="connsiteY35" fmla="*/ 1769804 h 1925252"/>
              <a:gd name="connsiteX36" fmla="*/ 1700784 w 4006645"/>
              <a:gd name="connsiteY36" fmla="*/ 1778948 h 1925252"/>
              <a:gd name="connsiteX37" fmla="*/ 1783080 w 4006645"/>
              <a:gd name="connsiteY37" fmla="*/ 1788092 h 1925252"/>
              <a:gd name="connsiteX38" fmla="*/ 1837944 w 4006645"/>
              <a:gd name="connsiteY38" fmla="*/ 1824668 h 1925252"/>
              <a:gd name="connsiteX39" fmla="*/ 1892808 w 4006645"/>
              <a:gd name="connsiteY39" fmla="*/ 1842956 h 1925252"/>
              <a:gd name="connsiteX40" fmla="*/ 1911096 w 4006645"/>
              <a:gd name="connsiteY40" fmla="*/ 1870388 h 1925252"/>
              <a:gd name="connsiteX41" fmla="*/ 1920240 w 4006645"/>
              <a:gd name="connsiteY41" fmla="*/ 1897820 h 1925252"/>
              <a:gd name="connsiteX42" fmla="*/ 1947672 w 4006645"/>
              <a:gd name="connsiteY42" fmla="*/ 1906964 h 1925252"/>
              <a:gd name="connsiteX43" fmla="*/ 1975104 w 4006645"/>
              <a:gd name="connsiteY43" fmla="*/ 1925252 h 1925252"/>
              <a:gd name="connsiteX44" fmla="*/ 2093976 w 4006645"/>
              <a:gd name="connsiteY44" fmla="*/ 1906964 h 1925252"/>
              <a:gd name="connsiteX45" fmla="*/ 2121408 w 4006645"/>
              <a:gd name="connsiteY45" fmla="*/ 1888676 h 1925252"/>
              <a:gd name="connsiteX46" fmla="*/ 2130552 w 4006645"/>
              <a:gd name="connsiteY46" fmla="*/ 1861244 h 1925252"/>
              <a:gd name="connsiteX47" fmla="*/ 2221992 w 4006645"/>
              <a:gd name="connsiteY47" fmla="*/ 1815524 h 1925252"/>
              <a:gd name="connsiteX48" fmla="*/ 2249424 w 4006645"/>
              <a:gd name="connsiteY48" fmla="*/ 1806380 h 1925252"/>
              <a:gd name="connsiteX49" fmla="*/ 2304288 w 4006645"/>
              <a:gd name="connsiteY49" fmla="*/ 1760660 h 1925252"/>
              <a:gd name="connsiteX50" fmla="*/ 2331720 w 4006645"/>
              <a:gd name="connsiteY50" fmla="*/ 1751516 h 1925252"/>
              <a:gd name="connsiteX51" fmla="*/ 2377440 w 4006645"/>
              <a:gd name="connsiteY51" fmla="*/ 1705796 h 1925252"/>
              <a:gd name="connsiteX52" fmla="*/ 2423160 w 4006645"/>
              <a:gd name="connsiteY52" fmla="*/ 1660076 h 1925252"/>
              <a:gd name="connsiteX53" fmla="*/ 2487168 w 4006645"/>
              <a:gd name="connsiteY53" fmla="*/ 1596068 h 1925252"/>
              <a:gd name="connsiteX54" fmla="*/ 2560320 w 4006645"/>
              <a:gd name="connsiteY54" fmla="*/ 1532060 h 1925252"/>
              <a:gd name="connsiteX55" fmla="*/ 2468880 w 4006645"/>
              <a:gd name="connsiteY55" fmla="*/ 1513772 h 1925252"/>
              <a:gd name="connsiteX56" fmla="*/ 2651760 w 4006645"/>
              <a:gd name="connsiteY56" fmla="*/ 1431476 h 1925252"/>
              <a:gd name="connsiteX57" fmla="*/ 2697480 w 4006645"/>
              <a:gd name="connsiteY57" fmla="*/ 1349180 h 1925252"/>
              <a:gd name="connsiteX58" fmla="*/ 2724912 w 4006645"/>
              <a:gd name="connsiteY58" fmla="*/ 1330892 h 1925252"/>
              <a:gd name="connsiteX59" fmla="*/ 2761488 w 4006645"/>
              <a:gd name="connsiteY59" fmla="*/ 1276028 h 1925252"/>
              <a:gd name="connsiteX60" fmla="*/ 2770632 w 4006645"/>
              <a:gd name="connsiteY60" fmla="*/ 1248596 h 1925252"/>
              <a:gd name="connsiteX61" fmla="*/ 2798064 w 4006645"/>
              <a:gd name="connsiteY61" fmla="*/ 1239452 h 1925252"/>
              <a:gd name="connsiteX62" fmla="*/ 2816352 w 4006645"/>
              <a:gd name="connsiteY62" fmla="*/ 1212020 h 1925252"/>
              <a:gd name="connsiteX63" fmla="*/ 2843784 w 4006645"/>
              <a:gd name="connsiteY63" fmla="*/ 1157156 h 1925252"/>
              <a:gd name="connsiteX64" fmla="*/ 2871216 w 4006645"/>
              <a:gd name="connsiteY64" fmla="*/ 1148012 h 1925252"/>
              <a:gd name="connsiteX65" fmla="*/ 2953512 w 4006645"/>
              <a:gd name="connsiteY65" fmla="*/ 1102292 h 1925252"/>
              <a:gd name="connsiteX66" fmla="*/ 2999232 w 4006645"/>
              <a:gd name="connsiteY66" fmla="*/ 1056572 h 1925252"/>
              <a:gd name="connsiteX67" fmla="*/ 3044952 w 4006645"/>
              <a:gd name="connsiteY67" fmla="*/ 1010852 h 1925252"/>
              <a:gd name="connsiteX68" fmla="*/ 3063240 w 4006645"/>
              <a:gd name="connsiteY68" fmla="*/ 983420 h 1925252"/>
              <a:gd name="connsiteX69" fmla="*/ 3127248 w 4006645"/>
              <a:gd name="connsiteY69" fmla="*/ 946844 h 1925252"/>
              <a:gd name="connsiteX70" fmla="*/ 3191256 w 4006645"/>
              <a:gd name="connsiteY70" fmla="*/ 882836 h 1925252"/>
              <a:gd name="connsiteX71" fmla="*/ 3246120 w 4006645"/>
              <a:gd name="connsiteY71" fmla="*/ 837116 h 1925252"/>
              <a:gd name="connsiteX72" fmla="*/ 3264408 w 4006645"/>
              <a:gd name="connsiteY72" fmla="*/ 809684 h 1925252"/>
              <a:gd name="connsiteX73" fmla="*/ 3291840 w 4006645"/>
              <a:gd name="connsiteY73" fmla="*/ 791396 h 1925252"/>
              <a:gd name="connsiteX74" fmla="*/ 3300984 w 4006645"/>
              <a:gd name="connsiteY74" fmla="*/ 763964 h 1925252"/>
              <a:gd name="connsiteX75" fmla="*/ 3328416 w 4006645"/>
              <a:gd name="connsiteY75" fmla="*/ 727388 h 1925252"/>
              <a:gd name="connsiteX76" fmla="*/ 3374136 w 4006645"/>
              <a:gd name="connsiteY76" fmla="*/ 663380 h 1925252"/>
              <a:gd name="connsiteX77" fmla="*/ 3401568 w 4006645"/>
              <a:gd name="connsiteY77" fmla="*/ 635948 h 1925252"/>
              <a:gd name="connsiteX78" fmla="*/ 3447288 w 4006645"/>
              <a:gd name="connsiteY78" fmla="*/ 590228 h 1925252"/>
              <a:gd name="connsiteX79" fmla="*/ 3456432 w 4006645"/>
              <a:gd name="connsiteY79" fmla="*/ 562796 h 1925252"/>
              <a:gd name="connsiteX80" fmla="*/ 3511296 w 4006645"/>
              <a:gd name="connsiteY80" fmla="*/ 517076 h 1925252"/>
              <a:gd name="connsiteX81" fmla="*/ 3566160 w 4006645"/>
              <a:gd name="connsiteY81" fmla="*/ 480500 h 1925252"/>
              <a:gd name="connsiteX82" fmla="*/ 3630168 w 4006645"/>
              <a:gd name="connsiteY82" fmla="*/ 425636 h 1925252"/>
              <a:gd name="connsiteX83" fmla="*/ 3675888 w 4006645"/>
              <a:gd name="connsiteY83" fmla="*/ 389060 h 1925252"/>
              <a:gd name="connsiteX84" fmla="*/ 3776472 w 4006645"/>
              <a:gd name="connsiteY84" fmla="*/ 297620 h 1925252"/>
              <a:gd name="connsiteX85" fmla="*/ 3803904 w 4006645"/>
              <a:gd name="connsiteY85" fmla="*/ 270188 h 1925252"/>
              <a:gd name="connsiteX86" fmla="*/ 3831336 w 4006645"/>
              <a:gd name="connsiteY86" fmla="*/ 251900 h 1925252"/>
              <a:gd name="connsiteX87" fmla="*/ 3858768 w 4006645"/>
              <a:gd name="connsiteY87" fmla="*/ 224468 h 1925252"/>
              <a:gd name="connsiteX88" fmla="*/ 3895344 w 4006645"/>
              <a:gd name="connsiteY88" fmla="*/ 206180 h 1925252"/>
              <a:gd name="connsiteX89" fmla="*/ 3950208 w 4006645"/>
              <a:gd name="connsiteY89" fmla="*/ 169604 h 1925252"/>
              <a:gd name="connsiteX90" fmla="*/ 4005072 w 4006645"/>
              <a:gd name="connsiteY90" fmla="*/ 123884 h 1925252"/>
              <a:gd name="connsiteX91" fmla="*/ 3995928 w 4006645"/>
              <a:gd name="connsiteY91" fmla="*/ 39348 h 1925252"/>
              <a:gd name="connsiteX92" fmla="*/ 3813048 w 4006645"/>
              <a:gd name="connsiteY92" fmla="*/ 69020 h 1925252"/>
              <a:gd name="connsiteX93" fmla="*/ 3749040 w 4006645"/>
              <a:gd name="connsiteY93" fmla="*/ 105596 h 1925252"/>
              <a:gd name="connsiteX94" fmla="*/ 3721608 w 4006645"/>
              <a:gd name="connsiteY94" fmla="*/ 114740 h 1925252"/>
              <a:gd name="connsiteX95" fmla="*/ 3694176 w 4006645"/>
              <a:gd name="connsiteY95" fmla="*/ 133028 h 1925252"/>
              <a:gd name="connsiteX96" fmla="*/ 3657600 w 4006645"/>
              <a:gd name="connsiteY96" fmla="*/ 27592 h 1925252"/>
              <a:gd name="connsiteX97" fmla="*/ 3383280 w 4006645"/>
              <a:gd name="connsiteY97" fmla="*/ 133028 h 1925252"/>
              <a:gd name="connsiteX98" fmla="*/ 3346704 w 4006645"/>
              <a:gd name="connsiteY98" fmla="*/ 123884 h 1925252"/>
              <a:gd name="connsiteX99" fmla="*/ 3291840 w 4006645"/>
              <a:gd name="connsiteY99" fmla="*/ 105596 h 1925252"/>
              <a:gd name="connsiteX100" fmla="*/ 3118104 w 4006645"/>
              <a:gd name="connsiteY100" fmla="*/ 78164 h 1925252"/>
              <a:gd name="connsiteX101" fmla="*/ 3054096 w 4006645"/>
              <a:gd name="connsiteY101" fmla="*/ 59876 h 1925252"/>
              <a:gd name="connsiteX102" fmla="*/ 2999232 w 4006645"/>
              <a:gd name="connsiteY102" fmla="*/ 50732 h 1925252"/>
              <a:gd name="connsiteX103" fmla="*/ 2843784 w 4006645"/>
              <a:gd name="connsiteY103" fmla="*/ 59876 h 1925252"/>
              <a:gd name="connsiteX104" fmla="*/ 2779776 w 4006645"/>
              <a:gd name="connsiteY104" fmla="*/ 69020 h 1925252"/>
              <a:gd name="connsiteX105" fmla="*/ 2752344 w 4006645"/>
              <a:gd name="connsiteY105" fmla="*/ 96452 h 1925252"/>
              <a:gd name="connsiteX106" fmla="*/ 2688336 w 4006645"/>
              <a:gd name="connsiteY106" fmla="*/ 114740 h 1925252"/>
              <a:gd name="connsiteX107" fmla="*/ 2660904 w 4006645"/>
              <a:gd name="connsiteY107" fmla="*/ 133028 h 1925252"/>
              <a:gd name="connsiteX108" fmla="*/ 2633472 w 4006645"/>
              <a:gd name="connsiteY108" fmla="*/ 142172 h 1925252"/>
              <a:gd name="connsiteX109" fmla="*/ 2569464 w 4006645"/>
              <a:gd name="connsiteY109" fmla="*/ 160460 h 1925252"/>
              <a:gd name="connsiteX110" fmla="*/ 2523744 w 4006645"/>
              <a:gd name="connsiteY110" fmla="*/ 178748 h 1925252"/>
              <a:gd name="connsiteX111" fmla="*/ 2441448 w 4006645"/>
              <a:gd name="connsiteY111" fmla="*/ 215324 h 1925252"/>
              <a:gd name="connsiteX112" fmla="*/ 2295144 w 4006645"/>
              <a:gd name="connsiteY112" fmla="*/ 242756 h 1925252"/>
              <a:gd name="connsiteX113" fmla="*/ 2084832 w 4006645"/>
              <a:gd name="connsiteY113" fmla="*/ 251900 h 1925252"/>
              <a:gd name="connsiteX114" fmla="*/ 1956816 w 4006645"/>
              <a:gd name="connsiteY114" fmla="*/ 261044 h 1925252"/>
              <a:gd name="connsiteX115" fmla="*/ 1810512 w 4006645"/>
              <a:gd name="connsiteY115" fmla="*/ 279332 h 1925252"/>
              <a:gd name="connsiteX116" fmla="*/ 1655064 w 4006645"/>
              <a:gd name="connsiteY116" fmla="*/ 297620 h 1925252"/>
              <a:gd name="connsiteX117" fmla="*/ 1618488 w 4006645"/>
              <a:gd name="connsiteY117" fmla="*/ 306764 h 1925252"/>
              <a:gd name="connsiteX118" fmla="*/ 1481328 w 4006645"/>
              <a:gd name="connsiteY118" fmla="*/ 325052 h 1925252"/>
              <a:gd name="connsiteX119" fmla="*/ 1444752 w 4006645"/>
              <a:gd name="connsiteY119" fmla="*/ 334196 h 1925252"/>
              <a:gd name="connsiteX120" fmla="*/ 1399032 w 4006645"/>
              <a:gd name="connsiteY120" fmla="*/ 343340 h 1925252"/>
              <a:gd name="connsiteX121" fmla="*/ 1362456 w 4006645"/>
              <a:gd name="connsiteY121" fmla="*/ 352484 h 1925252"/>
              <a:gd name="connsiteX122" fmla="*/ 1243584 w 4006645"/>
              <a:gd name="connsiteY122" fmla="*/ 361628 h 1925252"/>
              <a:gd name="connsiteX123" fmla="*/ 1197864 w 4006645"/>
              <a:gd name="connsiteY123" fmla="*/ 379916 h 1925252"/>
              <a:gd name="connsiteX124" fmla="*/ 1042416 w 4006645"/>
              <a:gd name="connsiteY124" fmla="*/ 398204 h 1925252"/>
              <a:gd name="connsiteX125" fmla="*/ 950976 w 4006645"/>
              <a:gd name="connsiteY125" fmla="*/ 425636 h 1925252"/>
              <a:gd name="connsiteX126" fmla="*/ 896112 w 4006645"/>
              <a:gd name="connsiteY126" fmla="*/ 434780 h 1925252"/>
              <a:gd name="connsiteX127" fmla="*/ 868680 w 4006645"/>
              <a:gd name="connsiteY127" fmla="*/ 443924 h 1925252"/>
              <a:gd name="connsiteX128" fmla="*/ 768096 w 4006645"/>
              <a:gd name="connsiteY128" fmla="*/ 357895 h 1925252"/>
              <a:gd name="connsiteX129" fmla="*/ 740664 w 4006645"/>
              <a:gd name="connsiteY129" fmla="*/ 462212 h 1925252"/>
              <a:gd name="connsiteX130" fmla="*/ 594360 w 4006645"/>
              <a:gd name="connsiteY130" fmla="*/ 471356 h 1925252"/>
              <a:gd name="connsiteX131" fmla="*/ 402336 w 4006645"/>
              <a:gd name="connsiteY131" fmla="*/ 471356 h 1925252"/>
              <a:gd name="connsiteX132" fmla="*/ 54864 w 4006645"/>
              <a:gd name="connsiteY132" fmla="*/ 480500 h 1925252"/>
              <a:gd name="connsiteX133" fmla="*/ 0 w 4006645"/>
              <a:gd name="connsiteY133" fmla="*/ 480500 h 1925252"/>
              <a:gd name="connsiteX0" fmla="*/ 118872 w 4006645"/>
              <a:gd name="connsiteY0" fmla="*/ 608516 h 1925252"/>
              <a:gd name="connsiteX1" fmla="*/ 146304 w 4006645"/>
              <a:gd name="connsiteY1" fmla="*/ 690812 h 1925252"/>
              <a:gd name="connsiteX2" fmla="*/ 164592 w 4006645"/>
              <a:gd name="connsiteY2" fmla="*/ 745676 h 1925252"/>
              <a:gd name="connsiteX3" fmla="*/ 182880 w 4006645"/>
              <a:gd name="connsiteY3" fmla="*/ 800540 h 1925252"/>
              <a:gd name="connsiteX4" fmla="*/ 201168 w 4006645"/>
              <a:gd name="connsiteY4" fmla="*/ 855404 h 1925252"/>
              <a:gd name="connsiteX5" fmla="*/ 210312 w 4006645"/>
              <a:gd name="connsiteY5" fmla="*/ 882836 h 1925252"/>
              <a:gd name="connsiteX6" fmla="*/ 228600 w 4006645"/>
              <a:gd name="connsiteY6" fmla="*/ 910268 h 1925252"/>
              <a:gd name="connsiteX7" fmla="*/ 246888 w 4006645"/>
              <a:gd name="connsiteY7" fmla="*/ 965132 h 1925252"/>
              <a:gd name="connsiteX8" fmla="*/ 265176 w 4006645"/>
              <a:gd name="connsiteY8" fmla="*/ 992564 h 1925252"/>
              <a:gd name="connsiteX9" fmla="*/ 292608 w 4006645"/>
              <a:gd name="connsiteY9" fmla="*/ 1047428 h 1925252"/>
              <a:gd name="connsiteX10" fmla="*/ 320040 w 4006645"/>
              <a:gd name="connsiteY10" fmla="*/ 1065716 h 1925252"/>
              <a:gd name="connsiteX11" fmla="*/ 365760 w 4006645"/>
              <a:gd name="connsiteY11" fmla="*/ 1138868 h 1925252"/>
              <a:gd name="connsiteX12" fmla="*/ 420624 w 4006645"/>
              <a:gd name="connsiteY12" fmla="*/ 1248596 h 1925252"/>
              <a:gd name="connsiteX13" fmla="*/ 448056 w 4006645"/>
              <a:gd name="connsiteY13" fmla="*/ 1276028 h 1925252"/>
              <a:gd name="connsiteX14" fmla="*/ 475488 w 4006645"/>
              <a:gd name="connsiteY14" fmla="*/ 1285172 h 1925252"/>
              <a:gd name="connsiteX15" fmla="*/ 576072 w 4006645"/>
              <a:gd name="connsiteY15" fmla="*/ 1321748 h 1925252"/>
              <a:gd name="connsiteX16" fmla="*/ 603504 w 4006645"/>
              <a:gd name="connsiteY16" fmla="*/ 1340036 h 1925252"/>
              <a:gd name="connsiteX17" fmla="*/ 630936 w 4006645"/>
              <a:gd name="connsiteY17" fmla="*/ 1349180 h 1925252"/>
              <a:gd name="connsiteX18" fmla="*/ 685800 w 4006645"/>
              <a:gd name="connsiteY18" fmla="*/ 1385756 h 1925252"/>
              <a:gd name="connsiteX19" fmla="*/ 758952 w 4006645"/>
              <a:gd name="connsiteY19" fmla="*/ 1431476 h 1925252"/>
              <a:gd name="connsiteX20" fmla="*/ 786384 w 4006645"/>
              <a:gd name="connsiteY20" fmla="*/ 1449764 h 1925252"/>
              <a:gd name="connsiteX21" fmla="*/ 813816 w 4006645"/>
              <a:gd name="connsiteY21" fmla="*/ 1458908 h 1925252"/>
              <a:gd name="connsiteX22" fmla="*/ 987552 w 4006645"/>
              <a:gd name="connsiteY22" fmla="*/ 1477196 h 1925252"/>
              <a:gd name="connsiteX23" fmla="*/ 1033272 w 4006645"/>
              <a:gd name="connsiteY23" fmla="*/ 1522916 h 1925252"/>
              <a:gd name="connsiteX24" fmla="*/ 1060704 w 4006645"/>
              <a:gd name="connsiteY24" fmla="*/ 1577780 h 1925252"/>
              <a:gd name="connsiteX25" fmla="*/ 1115568 w 4006645"/>
              <a:gd name="connsiteY25" fmla="*/ 1614356 h 1925252"/>
              <a:gd name="connsiteX26" fmla="*/ 1170432 w 4006645"/>
              <a:gd name="connsiteY26" fmla="*/ 1632644 h 1925252"/>
              <a:gd name="connsiteX27" fmla="*/ 1197864 w 4006645"/>
              <a:gd name="connsiteY27" fmla="*/ 1641788 h 1925252"/>
              <a:gd name="connsiteX28" fmla="*/ 1225296 w 4006645"/>
              <a:gd name="connsiteY28" fmla="*/ 1660076 h 1925252"/>
              <a:gd name="connsiteX29" fmla="*/ 1280160 w 4006645"/>
              <a:gd name="connsiteY29" fmla="*/ 1678364 h 1925252"/>
              <a:gd name="connsiteX30" fmla="*/ 1371600 w 4006645"/>
              <a:gd name="connsiteY30" fmla="*/ 1696652 h 1925252"/>
              <a:gd name="connsiteX31" fmla="*/ 1426464 w 4006645"/>
              <a:gd name="connsiteY31" fmla="*/ 1714940 h 1925252"/>
              <a:gd name="connsiteX32" fmla="*/ 1453896 w 4006645"/>
              <a:gd name="connsiteY32" fmla="*/ 1733228 h 1925252"/>
              <a:gd name="connsiteX33" fmla="*/ 1517904 w 4006645"/>
              <a:gd name="connsiteY33" fmla="*/ 1742372 h 1925252"/>
              <a:gd name="connsiteX34" fmla="*/ 1627632 w 4006645"/>
              <a:gd name="connsiteY34" fmla="*/ 1760660 h 1925252"/>
              <a:gd name="connsiteX35" fmla="*/ 1655064 w 4006645"/>
              <a:gd name="connsiteY35" fmla="*/ 1769804 h 1925252"/>
              <a:gd name="connsiteX36" fmla="*/ 1700784 w 4006645"/>
              <a:gd name="connsiteY36" fmla="*/ 1778948 h 1925252"/>
              <a:gd name="connsiteX37" fmla="*/ 1783080 w 4006645"/>
              <a:gd name="connsiteY37" fmla="*/ 1788092 h 1925252"/>
              <a:gd name="connsiteX38" fmla="*/ 1837944 w 4006645"/>
              <a:gd name="connsiteY38" fmla="*/ 1824668 h 1925252"/>
              <a:gd name="connsiteX39" fmla="*/ 1892808 w 4006645"/>
              <a:gd name="connsiteY39" fmla="*/ 1842956 h 1925252"/>
              <a:gd name="connsiteX40" fmla="*/ 1911096 w 4006645"/>
              <a:gd name="connsiteY40" fmla="*/ 1870388 h 1925252"/>
              <a:gd name="connsiteX41" fmla="*/ 1920240 w 4006645"/>
              <a:gd name="connsiteY41" fmla="*/ 1897820 h 1925252"/>
              <a:gd name="connsiteX42" fmla="*/ 1947672 w 4006645"/>
              <a:gd name="connsiteY42" fmla="*/ 1906964 h 1925252"/>
              <a:gd name="connsiteX43" fmla="*/ 1975104 w 4006645"/>
              <a:gd name="connsiteY43" fmla="*/ 1925252 h 1925252"/>
              <a:gd name="connsiteX44" fmla="*/ 2093976 w 4006645"/>
              <a:gd name="connsiteY44" fmla="*/ 1906964 h 1925252"/>
              <a:gd name="connsiteX45" fmla="*/ 2121408 w 4006645"/>
              <a:gd name="connsiteY45" fmla="*/ 1888676 h 1925252"/>
              <a:gd name="connsiteX46" fmla="*/ 2130552 w 4006645"/>
              <a:gd name="connsiteY46" fmla="*/ 1861244 h 1925252"/>
              <a:gd name="connsiteX47" fmla="*/ 2221992 w 4006645"/>
              <a:gd name="connsiteY47" fmla="*/ 1815524 h 1925252"/>
              <a:gd name="connsiteX48" fmla="*/ 2249424 w 4006645"/>
              <a:gd name="connsiteY48" fmla="*/ 1806380 h 1925252"/>
              <a:gd name="connsiteX49" fmla="*/ 2304288 w 4006645"/>
              <a:gd name="connsiteY49" fmla="*/ 1760660 h 1925252"/>
              <a:gd name="connsiteX50" fmla="*/ 2331720 w 4006645"/>
              <a:gd name="connsiteY50" fmla="*/ 1751516 h 1925252"/>
              <a:gd name="connsiteX51" fmla="*/ 2377440 w 4006645"/>
              <a:gd name="connsiteY51" fmla="*/ 1705796 h 1925252"/>
              <a:gd name="connsiteX52" fmla="*/ 2423160 w 4006645"/>
              <a:gd name="connsiteY52" fmla="*/ 1660076 h 1925252"/>
              <a:gd name="connsiteX53" fmla="*/ 2487168 w 4006645"/>
              <a:gd name="connsiteY53" fmla="*/ 1596068 h 1925252"/>
              <a:gd name="connsiteX54" fmla="*/ 2560320 w 4006645"/>
              <a:gd name="connsiteY54" fmla="*/ 1532060 h 1925252"/>
              <a:gd name="connsiteX55" fmla="*/ 2468880 w 4006645"/>
              <a:gd name="connsiteY55" fmla="*/ 1513772 h 1925252"/>
              <a:gd name="connsiteX56" fmla="*/ 2651760 w 4006645"/>
              <a:gd name="connsiteY56" fmla="*/ 1431476 h 1925252"/>
              <a:gd name="connsiteX57" fmla="*/ 2697480 w 4006645"/>
              <a:gd name="connsiteY57" fmla="*/ 1349180 h 1925252"/>
              <a:gd name="connsiteX58" fmla="*/ 2724912 w 4006645"/>
              <a:gd name="connsiteY58" fmla="*/ 1330892 h 1925252"/>
              <a:gd name="connsiteX59" fmla="*/ 2761488 w 4006645"/>
              <a:gd name="connsiteY59" fmla="*/ 1276028 h 1925252"/>
              <a:gd name="connsiteX60" fmla="*/ 2770632 w 4006645"/>
              <a:gd name="connsiteY60" fmla="*/ 1248596 h 1925252"/>
              <a:gd name="connsiteX61" fmla="*/ 2798064 w 4006645"/>
              <a:gd name="connsiteY61" fmla="*/ 1239452 h 1925252"/>
              <a:gd name="connsiteX62" fmla="*/ 2816352 w 4006645"/>
              <a:gd name="connsiteY62" fmla="*/ 1212020 h 1925252"/>
              <a:gd name="connsiteX63" fmla="*/ 2843784 w 4006645"/>
              <a:gd name="connsiteY63" fmla="*/ 1157156 h 1925252"/>
              <a:gd name="connsiteX64" fmla="*/ 2871216 w 4006645"/>
              <a:gd name="connsiteY64" fmla="*/ 1148012 h 1925252"/>
              <a:gd name="connsiteX65" fmla="*/ 2953512 w 4006645"/>
              <a:gd name="connsiteY65" fmla="*/ 1102292 h 1925252"/>
              <a:gd name="connsiteX66" fmla="*/ 2999232 w 4006645"/>
              <a:gd name="connsiteY66" fmla="*/ 1056572 h 1925252"/>
              <a:gd name="connsiteX67" fmla="*/ 3044952 w 4006645"/>
              <a:gd name="connsiteY67" fmla="*/ 1010852 h 1925252"/>
              <a:gd name="connsiteX68" fmla="*/ 3063240 w 4006645"/>
              <a:gd name="connsiteY68" fmla="*/ 983420 h 1925252"/>
              <a:gd name="connsiteX69" fmla="*/ 3127248 w 4006645"/>
              <a:gd name="connsiteY69" fmla="*/ 946844 h 1925252"/>
              <a:gd name="connsiteX70" fmla="*/ 3191256 w 4006645"/>
              <a:gd name="connsiteY70" fmla="*/ 882836 h 1925252"/>
              <a:gd name="connsiteX71" fmla="*/ 3246120 w 4006645"/>
              <a:gd name="connsiteY71" fmla="*/ 837116 h 1925252"/>
              <a:gd name="connsiteX72" fmla="*/ 3264408 w 4006645"/>
              <a:gd name="connsiteY72" fmla="*/ 809684 h 1925252"/>
              <a:gd name="connsiteX73" fmla="*/ 3291840 w 4006645"/>
              <a:gd name="connsiteY73" fmla="*/ 791396 h 1925252"/>
              <a:gd name="connsiteX74" fmla="*/ 3300984 w 4006645"/>
              <a:gd name="connsiteY74" fmla="*/ 763964 h 1925252"/>
              <a:gd name="connsiteX75" fmla="*/ 3328416 w 4006645"/>
              <a:gd name="connsiteY75" fmla="*/ 727388 h 1925252"/>
              <a:gd name="connsiteX76" fmla="*/ 3374136 w 4006645"/>
              <a:gd name="connsiteY76" fmla="*/ 663380 h 1925252"/>
              <a:gd name="connsiteX77" fmla="*/ 3401568 w 4006645"/>
              <a:gd name="connsiteY77" fmla="*/ 635948 h 1925252"/>
              <a:gd name="connsiteX78" fmla="*/ 3447288 w 4006645"/>
              <a:gd name="connsiteY78" fmla="*/ 590228 h 1925252"/>
              <a:gd name="connsiteX79" fmla="*/ 3456432 w 4006645"/>
              <a:gd name="connsiteY79" fmla="*/ 562796 h 1925252"/>
              <a:gd name="connsiteX80" fmla="*/ 3511296 w 4006645"/>
              <a:gd name="connsiteY80" fmla="*/ 517076 h 1925252"/>
              <a:gd name="connsiteX81" fmla="*/ 3566160 w 4006645"/>
              <a:gd name="connsiteY81" fmla="*/ 480500 h 1925252"/>
              <a:gd name="connsiteX82" fmla="*/ 3630168 w 4006645"/>
              <a:gd name="connsiteY82" fmla="*/ 425636 h 1925252"/>
              <a:gd name="connsiteX83" fmla="*/ 3675888 w 4006645"/>
              <a:gd name="connsiteY83" fmla="*/ 389060 h 1925252"/>
              <a:gd name="connsiteX84" fmla="*/ 3776472 w 4006645"/>
              <a:gd name="connsiteY84" fmla="*/ 297620 h 1925252"/>
              <a:gd name="connsiteX85" fmla="*/ 3803904 w 4006645"/>
              <a:gd name="connsiteY85" fmla="*/ 270188 h 1925252"/>
              <a:gd name="connsiteX86" fmla="*/ 3831336 w 4006645"/>
              <a:gd name="connsiteY86" fmla="*/ 251900 h 1925252"/>
              <a:gd name="connsiteX87" fmla="*/ 3858768 w 4006645"/>
              <a:gd name="connsiteY87" fmla="*/ 224468 h 1925252"/>
              <a:gd name="connsiteX88" fmla="*/ 3895344 w 4006645"/>
              <a:gd name="connsiteY88" fmla="*/ 206180 h 1925252"/>
              <a:gd name="connsiteX89" fmla="*/ 3950208 w 4006645"/>
              <a:gd name="connsiteY89" fmla="*/ 169604 h 1925252"/>
              <a:gd name="connsiteX90" fmla="*/ 4005072 w 4006645"/>
              <a:gd name="connsiteY90" fmla="*/ 123884 h 1925252"/>
              <a:gd name="connsiteX91" fmla="*/ 3995928 w 4006645"/>
              <a:gd name="connsiteY91" fmla="*/ 39348 h 1925252"/>
              <a:gd name="connsiteX92" fmla="*/ 3813048 w 4006645"/>
              <a:gd name="connsiteY92" fmla="*/ 69020 h 1925252"/>
              <a:gd name="connsiteX93" fmla="*/ 3749040 w 4006645"/>
              <a:gd name="connsiteY93" fmla="*/ 105596 h 1925252"/>
              <a:gd name="connsiteX94" fmla="*/ 3721608 w 4006645"/>
              <a:gd name="connsiteY94" fmla="*/ 114740 h 1925252"/>
              <a:gd name="connsiteX95" fmla="*/ 3694176 w 4006645"/>
              <a:gd name="connsiteY95" fmla="*/ 133028 h 1925252"/>
              <a:gd name="connsiteX96" fmla="*/ 3657600 w 4006645"/>
              <a:gd name="connsiteY96" fmla="*/ 27592 h 1925252"/>
              <a:gd name="connsiteX97" fmla="*/ 3383280 w 4006645"/>
              <a:gd name="connsiteY97" fmla="*/ 133028 h 1925252"/>
              <a:gd name="connsiteX98" fmla="*/ 3346704 w 4006645"/>
              <a:gd name="connsiteY98" fmla="*/ 123884 h 1925252"/>
              <a:gd name="connsiteX99" fmla="*/ 3291840 w 4006645"/>
              <a:gd name="connsiteY99" fmla="*/ 105596 h 1925252"/>
              <a:gd name="connsiteX100" fmla="*/ 3118104 w 4006645"/>
              <a:gd name="connsiteY100" fmla="*/ 78164 h 1925252"/>
              <a:gd name="connsiteX101" fmla="*/ 3054096 w 4006645"/>
              <a:gd name="connsiteY101" fmla="*/ 59876 h 1925252"/>
              <a:gd name="connsiteX102" fmla="*/ 2999232 w 4006645"/>
              <a:gd name="connsiteY102" fmla="*/ 50732 h 1925252"/>
              <a:gd name="connsiteX103" fmla="*/ 2843784 w 4006645"/>
              <a:gd name="connsiteY103" fmla="*/ 59876 h 1925252"/>
              <a:gd name="connsiteX104" fmla="*/ 2779776 w 4006645"/>
              <a:gd name="connsiteY104" fmla="*/ 69020 h 1925252"/>
              <a:gd name="connsiteX105" fmla="*/ 2752344 w 4006645"/>
              <a:gd name="connsiteY105" fmla="*/ 96452 h 1925252"/>
              <a:gd name="connsiteX106" fmla="*/ 2688336 w 4006645"/>
              <a:gd name="connsiteY106" fmla="*/ 114740 h 1925252"/>
              <a:gd name="connsiteX107" fmla="*/ 2660904 w 4006645"/>
              <a:gd name="connsiteY107" fmla="*/ 133028 h 1925252"/>
              <a:gd name="connsiteX108" fmla="*/ 2633472 w 4006645"/>
              <a:gd name="connsiteY108" fmla="*/ 142172 h 1925252"/>
              <a:gd name="connsiteX109" fmla="*/ 2569464 w 4006645"/>
              <a:gd name="connsiteY109" fmla="*/ 160460 h 1925252"/>
              <a:gd name="connsiteX110" fmla="*/ 2523744 w 4006645"/>
              <a:gd name="connsiteY110" fmla="*/ 178748 h 1925252"/>
              <a:gd name="connsiteX111" fmla="*/ 2441448 w 4006645"/>
              <a:gd name="connsiteY111" fmla="*/ 215324 h 1925252"/>
              <a:gd name="connsiteX112" fmla="*/ 2295144 w 4006645"/>
              <a:gd name="connsiteY112" fmla="*/ 242756 h 1925252"/>
              <a:gd name="connsiteX113" fmla="*/ 2084832 w 4006645"/>
              <a:gd name="connsiteY113" fmla="*/ 251900 h 1925252"/>
              <a:gd name="connsiteX114" fmla="*/ 1956816 w 4006645"/>
              <a:gd name="connsiteY114" fmla="*/ 261044 h 1925252"/>
              <a:gd name="connsiteX115" fmla="*/ 1810512 w 4006645"/>
              <a:gd name="connsiteY115" fmla="*/ 279332 h 1925252"/>
              <a:gd name="connsiteX116" fmla="*/ 1655064 w 4006645"/>
              <a:gd name="connsiteY116" fmla="*/ 297620 h 1925252"/>
              <a:gd name="connsiteX117" fmla="*/ 1618488 w 4006645"/>
              <a:gd name="connsiteY117" fmla="*/ 306764 h 1925252"/>
              <a:gd name="connsiteX118" fmla="*/ 1481328 w 4006645"/>
              <a:gd name="connsiteY118" fmla="*/ 325052 h 1925252"/>
              <a:gd name="connsiteX119" fmla="*/ 1444752 w 4006645"/>
              <a:gd name="connsiteY119" fmla="*/ 334196 h 1925252"/>
              <a:gd name="connsiteX120" fmla="*/ 1399032 w 4006645"/>
              <a:gd name="connsiteY120" fmla="*/ 343340 h 1925252"/>
              <a:gd name="connsiteX121" fmla="*/ 1362456 w 4006645"/>
              <a:gd name="connsiteY121" fmla="*/ 352484 h 1925252"/>
              <a:gd name="connsiteX122" fmla="*/ 1243584 w 4006645"/>
              <a:gd name="connsiteY122" fmla="*/ 361628 h 1925252"/>
              <a:gd name="connsiteX123" fmla="*/ 1197864 w 4006645"/>
              <a:gd name="connsiteY123" fmla="*/ 379916 h 1925252"/>
              <a:gd name="connsiteX124" fmla="*/ 1042416 w 4006645"/>
              <a:gd name="connsiteY124" fmla="*/ 398204 h 1925252"/>
              <a:gd name="connsiteX125" fmla="*/ 950976 w 4006645"/>
              <a:gd name="connsiteY125" fmla="*/ 425636 h 1925252"/>
              <a:gd name="connsiteX126" fmla="*/ 896112 w 4006645"/>
              <a:gd name="connsiteY126" fmla="*/ 434780 h 1925252"/>
              <a:gd name="connsiteX127" fmla="*/ 868680 w 4006645"/>
              <a:gd name="connsiteY127" fmla="*/ 443924 h 1925252"/>
              <a:gd name="connsiteX128" fmla="*/ 768096 w 4006645"/>
              <a:gd name="connsiteY128" fmla="*/ 357895 h 1925252"/>
              <a:gd name="connsiteX129" fmla="*/ 740664 w 4006645"/>
              <a:gd name="connsiteY129" fmla="*/ 462212 h 1925252"/>
              <a:gd name="connsiteX130" fmla="*/ 594360 w 4006645"/>
              <a:gd name="connsiteY130" fmla="*/ 423770 h 1925252"/>
              <a:gd name="connsiteX131" fmla="*/ 402336 w 4006645"/>
              <a:gd name="connsiteY131" fmla="*/ 471356 h 1925252"/>
              <a:gd name="connsiteX132" fmla="*/ 54864 w 4006645"/>
              <a:gd name="connsiteY132" fmla="*/ 480500 h 1925252"/>
              <a:gd name="connsiteX133" fmla="*/ 0 w 4006645"/>
              <a:gd name="connsiteY133" fmla="*/ 480500 h 1925252"/>
              <a:gd name="connsiteX0" fmla="*/ 118872 w 4006645"/>
              <a:gd name="connsiteY0" fmla="*/ 608516 h 1925252"/>
              <a:gd name="connsiteX1" fmla="*/ 146304 w 4006645"/>
              <a:gd name="connsiteY1" fmla="*/ 690812 h 1925252"/>
              <a:gd name="connsiteX2" fmla="*/ 164592 w 4006645"/>
              <a:gd name="connsiteY2" fmla="*/ 745676 h 1925252"/>
              <a:gd name="connsiteX3" fmla="*/ 182880 w 4006645"/>
              <a:gd name="connsiteY3" fmla="*/ 800540 h 1925252"/>
              <a:gd name="connsiteX4" fmla="*/ 201168 w 4006645"/>
              <a:gd name="connsiteY4" fmla="*/ 855404 h 1925252"/>
              <a:gd name="connsiteX5" fmla="*/ 210312 w 4006645"/>
              <a:gd name="connsiteY5" fmla="*/ 882836 h 1925252"/>
              <a:gd name="connsiteX6" fmla="*/ 228600 w 4006645"/>
              <a:gd name="connsiteY6" fmla="*/ 910268 h 1925252"/>
              <a:gd name="connsiteX7" fmla="*/ 246888 w 4006645"/>
              <a:gd name="connsiteY7" fmla="*/ 965132 h 1925252"/>
              <a:gd name="connsiteX8" fmla="*/ 265176 w 4006645"/>
              <a:gd name="connsiteY8" fmla="*/ 992564 h 1925252"/>
              <a:gd name="connsiteX9" fmla="*/ 292608 w 4006645"/>
              <a:gd name="connsiteY9" fmla="*/ 1047428 h 1925252"/>
              <a:gd name="connsiteX10" fmla="*/ 320040 w 4006645"/>
              <a:gd name="connsiteY10" fmla="*/ 1065716 h 1925252"/>
              <a:gd name="connsiteX11" fmla="*/ 365760 w 4006645"/>
              <a:gd name="connsiteY11" fmla="*/ 1138868 h 1925252"/>
              <a:gd name="connsiteX12" fmla="*/ 420624 w 4006645"/>
              <a:gd name="connsiteY12" fmla="*/ 1248596 h 1925252"/>
              <a:gd name="connsiteX13" fmla="*/ 448056 w 4006645"/>
              <a:gd name="connsiteY13" fmla="*/ 1276028 h 1925252"/>
              <a:gd name="connsiteX14" fmla="*/ 475488 w 4006645"/>
              <a:gd name="connsiteY14" fmla="*/ 1285172 h 1925252"/>
              <a:gd name="connsiteX15" fmla="*/ 576072 w 4006645"/>
              <a:gd name="connsiteY15" fmla="*/ 1321748 h 1925252"/>
              <a:gd name="connsiteX16" fmla="*/ 603504 w 4006645"/>
              <a:gd name="connsiteY16" fmla="*/ 1340036 h 1925252"/>
              <a:gd name="connsiteX17" fmla="*/ 630936 w 4006645"/>
              <a:gd name="connsiteY17" fmla="*/ 1349180 h 1925252"/>
              <a:gd name="connsiteX18" fmla="*/ 685800 w 4006645"/>
              <a:gd name="connsiteY18" fmla="*/ 1385756 h 1925252"/>
              <a:gd name="connsiteX19" fmla="*/ 758952 w 4006645"/>
              <a:gd name="connsiteY19" fmla="*/ 1431476 h 1925252"/>
              <a:gd name="connsiteX20" fmla="*/ 786384 w 4006645"/>
              <a:gd name="connsiteY20" fmla="*/ 1449764 h 1925252"/>
              <a:gd name="connsiteX21" fmla="*/ 813816 w 4006645"/>
              <a:gd name="connsiteY21" fmla="*/ 1458908 h 1925252"/>
              <a:gd name="connsiteX22" fmla="*/ 987552 w 4006645"/>
              <a:gd name="connsiteY22" fmla="*/ 1477196 h 1925252"/>
              <a:gd name="connsiteX23" fmla="*/ 1033272 w 4006645"/>
              <a:gd name="connsiteY23" fmla="*/ 1522916 h 1925252"/>
              <a:gd name="connsiteX24" fmla="*/ 1060704 w 4006645"/>
              <a:gd name="connsiteY24" fmla="*/ 1577780 h 1925252"/>
              <a:gd name="connsiteX25" fmla="*/ 1115568 w 4006645"/>
              <a:gd name="connsiteY25" fmla="*/ 1614356 h 1925252"/>
              <a:gd name="connsiteX26" fmla="*/ 1170432 w 4006645"/>
              <a:gd name="connsiteY26" fmla="*/ 1632644 h 1925252"/>
              <a:gd name="connsiteX27" fmla="*/ 1197864 w 4006645"/>
              <a:gd name="connsiteY27" fmla="*/ 1641788 h 1925252"/>
              <a:gd name="connsiteX28" fmla="*/ 1225296 w 4006645"/>
              <a:gd name="connsiteY28" fmla="*/ 1660076 h 1925252"/>
              <a:gd name="connsiteX29" fmla="*/ 1280160 w 4006645"/>
              <a:gd name="connsiteY29" fmla="*/ 1678364 h 1925252"/>
              <a:gd name="connsiteX30" fmla="*/ 1371600 w 4006645"/>
              <a:gd name="connsiteY30" fmla="*/ 1696652 h 1925252"/>
              <a:gd name="connsiteX31" fmla="*/ 1426464 w 4006645"/>
              <a:gd name="connsiteY31" fmla="*/ 1714940 h 1925252"/>
              <a:gd name="connsiteX32" fmla="*/ 1453896 w 4006645"/>
              <a:gd name="connsiteY32" fmla="*/ 1733228 h 1925252"/>
              <a:gd name="connsiteX33" fmla="*/ 1517904 w 4006645"/>
              <a:gd name="connsiteY33" fmla="*/ 1742372 h 1925252"/>
              <a:gd name="connsiteX34" fmla="*/ 1627632 w 4006645"/>
              <a:gd name="connsiteY34" fmla="*/ 1760660 h 1925252"/>
              <a:gd name="connsiteX35" fmla="*/ 1655064 w 4006645"/>
              <a:gd name="connsiteY35" fmla="*/ 1769804 h 1925252"/>
              <a:gd name="connsiteX36" fmla="*/ 1700784 w 4006645"/>
              <a:gd name="connsiteY36" fmla="*/ 1778948 h 1925252"/>
              <a:gd name="connsiteX37" fmla="*/ 1783080 w 4006645"/>
              <a:gd name="connsiteY37" fmla="*/ 1788092 h 1925252"/>
              <a:gd name="connsiteX38" fmla="*/ 1837944 w 4006645"/>
              <a:gd name="connsiteY38" fmla="*/ 1824668 h 1925252"/>
              <a:gd name="connsiteX39" fmla="*/ 1892808 w 4006645"/>
              <a:gd name="connsiteY39" fmla="*/ 1842956 h 1925252"/>
              <a:gd name="connsiteX40" fmla="*/ 1911096 w 4006645"/>
              <a:gd name="connsiteY40" fmla="*/ 1870388 h 1925252"/>
              <a:gd name="connsiteX41" fmla="*/ 1920240 w 4006645"/>
              <a:gd name="connsiteY41" fmla="*/ 1897820 h 1925252"/>
              <a:gd name="connsiteX42" fmla="*/ 1947672 w 4006645"/>
              <a:gd name="connsiteY42" fmla="*/ 1906964 h 1925252"/>
              <a:gd name="connsiteX43" fmla="*/ 1975104 w 4006645"/>
              <a:gd name="connsiteY43" fmla="*/ 1925252 h 1925252"/>
              <a:gd name="connsiteX44" fmla="*/ 2093976 w 4006645"/>
              <a:gd name="connsiteY44" fmla="*/ 1906964 h 1925252"/>
              <a:gd name="connsiteX45" fmla="*/ 2121408 w 4006645"/>
              <a:gd name="connsiteY45" fmla="*/ 1888676 h 1925252"/>
              <a:gd name="connsiteX46" fmla="*/ 2130552 w 4006645"/>
              <a:gd name="connsiteY46" fmla="*/ 1861244 h 1925252"/>
              <a:gd name="connsiteX47" fmla="*/ 2221992 w 4006645"/>
              <a:gd name="connsiteY47" fmla="*/ 1815524 h 1925252"/>
              <a:gd name="connsiteX48" fmla="*/ 2249424 w 4006645"/>
              <a:gd name="connsiteY48" fmla="*/ 1806380 h 1925252"/>
              <a:gd name="connsiteX49" fmla="*/ 2304288 w 4006645"/>
              <a:gd name="connsiteY49" fmla="*/ 1760660 h 1925252"/>
              <a:gd name="connsiteX50" fmla="*/ 2331720 w 4006645"/>
              <a:gd name="connsiteY50" fmla="*/ 1751516 h 1925252"/>
              <a:gd name="connsiteX51" fmla="*/ 2377440 w 4006645"/>
              <a:gd name="connsiteY51" fmla="*/ 1705796 h 1925252"/>
              <a:gd name="connsiteX52" fmla="*/ 2423160 w 4006645"/>
              <a:gd name="connsiteY52" fmla="*/ 1660076 h 1925252"/>
              <a:gd name="connsiteX53" fmla="*/ 2487168 w 4006645"/>
              <a:gd name="connsiteY53" fmla="*/ 1596068 h 1925252"/>
              <a:gd name="connsiteX54" fmla="*/ 2560320 w 4006645"/>
              <a:gd name="connsiteY54" fmla="*/ 1532060 h 1925252"/>
              <a:gd name="connsiteX55" fmla="*/ 2468880 w 4006645"/>
              <a:gd name="connsiteY55" fmla="*/ 1513772 h 1925252"/>
              <a:gd name="connsiteX56" fmla="*/ 2651760 w 4006645"/>
              <a:gd name="connsiteY56" fmla="*/ 1431476 h 1925252"/>
              <a:gd name="connsiteX57" fmla="*/ 2697480 w 4006645"/>
              <a:gd name="connsiteY57" fmla="*/ 1349180 h 1925252"/>
              <a:gd name="connsiteX58" fmla="*/ 2724912 w 4006645"/>
              <a:gd name="connsiteY58" fmla="*/ 1330892 h 1925252"/>
              <a:gd name="connsiteX59" fmla="*/ 2761488 w 4006645"/>
              <a:gd name="connsiteY59" fmla="*/ 1276028 h 1925252"/>
              <a:gd name="connsiteX60" fmla="*/ 2770632 w 4006645"/>
              <a:gd name="connsiteY60" fmla="*/ 1248596 h 1925252"/>
              <a:gd name="connsiteX61" fmla="*/ 2798064 w 4006645"/>
              <a:gd name="connsiteY61" fmla="*/ 1239452 h 1925252"/>
              <a:gd name="connsiteX62" fmla="*/ 2816352 w 4006645"/>
              <a:gd name="connsiteY62" fmla="*/ 1212020 h 1925252"/>
              <a:gd name="connsiteX63" fmla="*/ 2843784 w 4006645"/>
              <a:gd name="connsiteY63" fmla="*/ 1157156 h 1925252"/>
              <a:gd name="connsiteX64" fmla="*/ 2871216 w 4006645"/>
              <a:gd name="connsiteY64" fmla="*/ 1148012 h 1925252"/>
              <a:gd name="connsiteX65" fmla="*/ 2953512 w 4006645"/>
              <a:gd name="connsiteY65" fmla="*/ 1102292 h 1925252"/>
              <a:gd name="connsiteX66" fmla="*/ 2999232 w 4006645"/>
              <a:gd name="connsiteY66" fmla="*/ 1056572 h 1925252"/>
              <a:gd name="connsiteX67" fmla="*/ 3044952 w 4006645"/>
              <a:gd name="connsiteY67" fmla="*/ 1010852 h 1925252"/>
              <a:gd name="connsiteX68" fmla="*/ 3063240 w 4006645"/>
              <a:gd name="connsiteY68" fmla="*/ 983420 h 1925252"/>
              <a:gd name="connsiteX69" fmla="*/ 3127248 w 4006645"/>
              <a:gd name="connsiteY69" fmla="*/ 946844 h 1925252"/>
              <a:gd name="connsiteX70" fmla="*/ 3191256 w 4006645"/>
              <a:gd name="connsiteY70" fmla="*/ 882836 h 1925252"/>
              <a:gd name="connsiteX71" fmla="*/ 3246120 w 4006645"/>
              <a:gd name="connsiteY71" fmla="*/ 837116 h 1925252"/>
              <a:gd name="connsiteX72" fmla="*/ 3264408 w 4006645"/>
              <a:gd name="connsiteY72" fmla="*/ 809684 h 1925252"/>
              <a:gd name="connsiteX73" fmla="*/ 3291840 w 4006645"/>
              <a:gd name="connsiteY73" fmla="*/ 791396 h 1925252"/>
              <a:gd name="connsiteX74" fmla="*/ 3300984 w 4006645"/>
              <a:gd name="connsiteY74" fmla="*/ 763964 h 1925252"/>
              <a:gd name="connsiteX75" fmla="*/ 3328416 w 4006645"/>
              <a:gd name="connsiteY75" fmla="*/ 727388 h 1925252"/>
              <a:gd name="connsiteX76" fmla="*/ 3374136 w 4006645"/>
              <a:gd name="connsiteY76" fmla="*/ 663380 h 1925252"/>
              <a:gd name="connsiteX77" fmla="*/ 3401568 w 4006645"/>
              <a:gd name="connsiteY77" fmla="*/ 635948 h 1925252"/>
              <a:gd name="connsiteX78" fmla="*/ 3447288 w 4006645"/>
              <a:gd name="connsiteY78" fmla="*/ 590228 h 1925252"/>
              <a:gd name="connsiteX79" fmla="*/ 3456432 w 4006645"/>
              <a:gd name="connsiteY79" fmla="*/ 562796 h 1925252"/>
              <a:gd name="connsiteX80" fmla="*/ 3511296 w 4006645"/>
              <a:gd name="connsiteY80" fmla="*/ 517076 h 1925252"/>
              <a:gd name="connsiteX81" fmla="*/ 3566160 w 4006645"/>
              <a:gd name="connsiteY81" fmla="*/ 480500 h 1925252"/>
              <a:gd name="connsiteX82" fmla="*/ 3630168 w 4006645"/>
              <a:gd name="connsiteY82" fmla="*/ 425636 h 1925252"/>
              <a:gd name="connsiteX83" fmla="*/ 3675888 w 4006645"/>
              <a:gd name="connsiteY83" fmla="*/ 389060 h 1925252"/>
              <a:gd name="connsiteX84" fmla="*/ 3776472 w 4006645"/>
              <a:gd name="connsiteY84" fmla="*/ 297620 h 1925252"/>
              <a:gd name="connsiteX85" fmla="*/ 3803904 w 4006645"/>
              <a:gd name="connsiteY85" fmla="*/ 270188 h 1925252"/>
              <a:gd name="connsiteX86" fmla="*/ 3831336 w 4006645"/>
              <a:gd name="connsiteY86" fmla="*/ 251900 h 1925252"/>
              <a:gd name="connsiteX87" fmla="*/ 3858768 w 4006645"/>
              <a:gd name="connsiteY87" fmla="*/ 224468 h 1925252"/>
              <a:gd name="connsiteX88" fmla="*/ 3895344 w 4006645"/>
              <a:gd name="connsiteY88" fmla="*/ 206180 h 1925252"/>
              <a:gd name="connsiteX89" fmla="*/ 3950208 w 4006645"/>
              <a:gd name="connsiteY89" fmla="*/ 169604 h 1925252"/>
              <a:gd name="connsiteX90" fmla="*/ 4005072 w 4006645"/>
              <a:gd name="connsiteY90" fmla="*/ 123884 h 1925252"/>
              <a:gd name="connsiteX91" fmla="*/ 3995928 w 4006645"/>
              <a:gd name="connsiteY91" fmla="*/ 39348 h 1925252"/>
              <a:gd name="connsiteX92" fmla="*/ 3813048 w 4006645"/>
              <a:gd name="connsiteY92" fmla="*/ 69020 h 1925252"/>
              <a:gd name="connsiteX93" fmla="*/ 3749040 w 4006645"/>
              <a:gd name="connsiteY93" fmla="*/ 105596 h 1925252"/>
              <a:gd name="connsiteX94" fmla="*/ 3721608 w 4006645"/>
              <a:gd name="connsiteY94" fmla="*/ 114740 h 1925252"/>
              <a:gd name="connsiteX95" fmla="*/ 3694176 w 4006645"/>
              <a:gd name="connsiteY95" fmla="*/ 133028 h 1925252"/>
              <a:gd name="connsiteX96" fmla="*/ 3657600 w 4006645"/>
              <a:gd name="connsiteY96" fmla="*/ 27592 h 1925252"/>
              <a:gd name="connsiteX97" fmla="*/ 3383280 w 4006645"/>
              <a:gd name="connsiteY97" fmla="*/ 133028 h 1925252"/>
              <a:gd name="connsiteX98" fmla="*/ 3346704 w 4006645"/>
              <a:gd name="connsiteY98" fmla="*/ 123884 h 1925252"/>
              <a:gd name="connsiteX99" fmla="*/ 3291840 w 4006645"/>
              <a:gd name="connsiteY99" fmla="*/ 105596 h 1925252"/>
              <a:gd name="connsiteX100" fmla="*/ 3118104 w 4006645"/>
              <a:gd name="connsiteY100" fmla="*/ 78164 h 1925252"/>
              <a:gd name="connsiteX101" fmla="*/ 3054096 w 4006645"/>
              <a:gd name="connsiteY101" fmla="*/ 59876 h 1925252"/>
              <a:gd name="connsiteX102" fmla="*/ 2999232 w 4006645"/>
              <a:gd name="connsiteY102" fmla="*/ 50732 h 1925252"/>
              <a:gd name="connsiteX103" fmla="*/ 2843784 w 4006645"/>
              <a:gd name="connsiteY103" fmla="*/ 59876 h 1925252"/>
              <a:gd name="connsiteX104" fmla="*/ 2779776 w 4006645"/>
              <a:gd name="connsiteY104" fmla="*/ 69020 h 1925252"/>
              <a:gd name="connsiteX105" fmla="*/ 2752344 w 4006645"/>
              <a:gd name="connsiteY105" fmla="*/ 96452 h 1925252"/>
              <a:gd name="connsiteX106" fmla="*/ 2688336 w 4006645"/>
              <a:gd name="connsiteY106" fmla="*/ 114740 h 1925252"/>
              <a:gd name="connsiteX107" fmla="*/ 2660904 w 4006645"/>
              <a:gd name="connsiteY107" fmla="*/ 133028 h 1925252"/>
              <a:gd name="connsiteX108" fmla="*/ 2633472 w 4006645"/>
              <a:gd name="connsiteY108" fmla="*/ 142172 h 1925252"/>
              <a:gd name="connsiteX109" fmla="*/ 2569464 w 4006645"/>
              <a:gd name="connsiteY109" fmla="*/ 160460 h 1925252"/>
              <a:gd name="connsiteX110" fmla="*/ 2523744 w 4006645"/>
              <a:gd name="connsiteY110" fmla="*/ 178748 h 1925252"/>
              <a:gd name="connsiteX111" fmla="*/ 2441448 w 4006645"/>
              <a:gd name="connsiteY111" fmla="*/ 215324 h 1925252"/>
              <a:gd name="connsiteX112" fmla="*/ 2295144 w 4006645"/>
              <a:gd name="connsiteY112" fmla="*/ 242756 h 1925252"/>
              <a:gd name="connsiteX113" fmla="*/ 2084832 w 4006645"/>
              <a:gd name="connsiteY113" fmla="*/ 251900 h 1925252"/>
              <a:gd name="connsiteX114" fmla="*/ 1956816 w 4006645"/>
              <a:gd name="connsiteY114" fmla="*/ 261044 h 1925252"/>
              <a:gd name="connsiteX115" fmla="*/ 1810512 w 4006645"/>
              <a:gd name="connsiteY115" fmla="*/ 279332 h 1925252"/>
              <a:gd name="connsiteX116" fmla="*/ 1655064 w 4006645"/>
              <a:gd name="connsiteY116" fmla="*/ 297620 h 1925252"/>
              <a:gd name="connsiteX117" fmla="*/ 1618488 w 4006645"/>
              <a:gd name="connsiteY117" fmla="*/ 306764 h 1925252"/>
              <a:gd name="connsiteX118" fmla="*/ 1481328 w 4006645"/>
              <a:gd name="connsiteY118" fmla="*/ 325052 h 1925252"/>
              <a:gd name="connsiteX119" fmla="*/ 1444752 w 4006645"/>
              <a:gd name="connsiteY119" fmla="*/ 334196 h 1925252"/>
              <a:gd name="connsiteX120" fmla="*/ 1399032 w 4006645"/>
              <a:gd name="connsiteY120" fmla="*/ 343340 h 1925252"/>
              <a:gd name="connsiteX121" fmla="*/ 1362456 w 4006645"/>
              <a:gd name="connsiteY121" fmla="*/ 352484 h 1925252"/>
              <a:gd name="connsiteX122" fmla="*/ 1243584 w 4006645"/>
              <a:gd name="connsiteY122" fmla="*/ 361628 h 1925252"/>
              <a:gd name="connsiteX123" fmla="*/ 1197864 w 4006645"/>
              <a:gd name="connsiteY123" fmla="*/ 379916 h 1925252"/>
              <a:gd name="connsiteX124" fmla="*/ 1042416 w 4006645"/>
              <a:gd name="connsiteY124" fmla="*/ 398204 h 1925252"/>
              <a:gd name="connsiteX125" fmla="*/ 950976 w 4006645"/>
              <a:gd name="connsiteY125" fmla="*/ 425636 h 1925252"/>
              <a:gd name="connsiteX126" fmla="*/ 896112 w 4006645"/>
              <a:gd name="connsiteY126" fmla="*/ 434780 h 1925252"/>
              <a:gd name="connsiteX127" fmla="*/ 868680 w 4006645"/>
              <a:gd name="connsiteY127" fmla="*/ 443924 h 1925252"/>
              <a:gd name="connsiteX128" fmla="*/ 768096 w 4006645"/>
              <a:gd name="connsiteY128" fmla="*/ 357895 h 1925252"/>
              <a:gd name="connsiteX129" fmla="*/ 740664 w 4006645"/>
              <a:gd name="connsiteY129" fmla="*/ 462212 h 1925252"/>
              <a:gd name="connsiteX130" fmla="*/ 594360 w 4006645"/>
              <a:gd name="connsiteY130" fmla="*/ 423770 h 1925252"/>
              <a:gd name="connsiteX131" fmla="*/ 329184 w 4006645"/>
              <a:gd name="connsiteY131" fmla="*/ 452322 h 1925252"/>
              <a:gd name="connsiteX132" fmla="*/ 54864 w 4006645"/>
              <a:gd name="connsiteY132" fmla="*/ 480500 h 1925252"/>
              <a:gd name="connsiteX133" fmla="*/ 0 w 4006645"/>
              <a:gd name="connsiteY133" fmla="*/ 480500 h 1925252"/>
              <a:gd name="connsiteX0" fmla="*/ 118872 w 4006645"/>
              <a:gd name="connsiteY0" fmla="*/ 608516 h 1925252"/>
              <a:gd name="connsiteX1" fmla="*/ 146304 w 4006645"/>
              <a:gd name="connsiteY1" fmla="*/ 690812 h 1925252"/>
              <a:gd name="connsiteX2" fmla="*/ 164592 w 4006645"/>
              <a:gd name="connsiteY2" fmla="*/ 745676 h 1925252"/>
              <a:gd name="connsiteX3" fmla="*/ 182880 w 4006645"/>
              <a:gd name="connsiteY3" fmla="*/ 800540 h 1925252"/>
              <a:gd name="connsiteX4" fmla="*/ 201168 w 4006645"/>
              <a:gd name="connsiteY4" fmla="*/ 855404 h 1925252"/>
              <a:gd name="connsiteX5" fmla="*/ 210312 w 4006645"/>
              <a:gd name="connsiteY5" fmla="*/ 882836 h 1925252"/>
              <a:gd name="connsiteX6" fmla="*/ 228600 w 4006645"/>
              <a:gd name="connsiteY6" fmla="*/ 910268 h 1925252"/>
              <a:gd name="connsiteX7" fmla="*/ 246888 w 4006645"/>
              <a:gd name="connsiteY7" fmla="*/ 965132 h 1925252"/>
              <a:gd name="connsiteX8" fmla="*/ 265176 w 4006645"/>
              <a:gd name="connsiteY8" fmla="*/ 992564 h 1925252"/>
              <a:gd name="connsiteX9" fmla="*/ 292608 w 4006645"/>
              <a:gd name="connsiteY9" fmla="*/ 1047428 h 1925252"/>
              <a:gd name="connsiteX10" fmla="*/ 320040 w 4006645"/>
              <a:gd name="connsiteY10" fmla="*/ 1065716 h 1925252"/>
              <a:gd name="connsiteX11" fmla="*/ 365760 w 4006645"/>
              <a:gd name="connsiteY11" fmla="*/ 1138868 h 1925252"/>
              <a:gd name="connsiteX12" fmla="*/ 420624 w 4006645"/>
              <a:gd name="connsiteY12" fmla="*/ 1248596 h 1925252"/>
              <a:gd name="connsiteX13" fmla="*/ 448056 w 4006645"/>
              <a:gd name="connsiteY13" fmla="*/ 1276028 h 1925252"/>
              <a:gd name="connsiteX14" fmla="*/ 475488 w 4006645"/>
              <a:gd name="connsiteY14" fmla="*/ 1285172 h 1925252"/>
              <a:gd name="connsiteX15" fmla="*/ 576072 w 4006645"/>
              <a:gd name="connsiteY15" fmla="*/ 1321748 h 1925252"/>
              <a:gd name="connsiteX16" fmla="*/ 603504 w 4006645"/>
              <a:gd name="connsiteY16" fmla="*/ 1340036 h 1925252"/>
              <a:gd name="connsiteX17" fmla="*/ 630936 w 4006645"/>
              <a:gd name="connsiteY17" fmla="*/ 1349180 h 1925252"/>
              <a:gd name="connsiteX18" fmla="*/ 685800 w 4006645"/>
              <a:gd name="connsiteY18" fmla="*/ 1385756 h 1925252"/>
              <a:gd name="connsiteX19" fmla="*/ 758952 w 4006645"/>
              <a:gd name="connsiteY19" fmla="*/ 1431476 h 1925252"/>
              <a:gd name="connsiteX20" fmla="*/ 786384 w 4006645"/>
              <a:gd name="connsiteY20" fmla="*/ 1449764 h 1925252"/>
              <a:gd name="connsiteX21" fmla="*/ 813816 w 4006645"/>
              <a:gd name="connsiteY21" fmla="*/ 1458908 h 1925252"/>
              <a:gd name="connsiteX22" fmla="*/ 987552 w 4006645"/>
              <a:gd name="connsiteY22" fmla="*/ 1477196 h 1925252"/>
              <a:gd name="connsiteX23" fmla="*/ 1033272 w 4006645"/>
              <a:gd name="connsiteY23" fmla="*/ 1522916 h 1925252"/>
              <a:gd name="connsiteX24" fmla="*/ 1060704 w 4006645"/>
              <a:gd name="connsiteY24" fmla="*/ 1577780 h 1925252"/>
              <a:gd name="connsiteX25" fmla="*/ 1115568 w 4006645"/>
              <a:gd name="connsiteY25" fmla="*/ 1614356 h 1925252"/>
              <a:gd name="connsiteX26" fmla="*/ 1170432 w 4006645"/>
              <a:gd name="connsiteY26" fmla="*/ 1632644 h 1925252"/>
              <a:gd name="connsiteX27" fmla="*/ 1197864 w 4006645"/>
              <a:gd name="connsiteY27" fmla="*/ 1641788 h 1925252"/>
              <a:gd name="connsiteX28" fmla="*/ 1225296 w 4006645"/>
              <a:gd name="connsiteY28" fmla="*/ 1660076 h 1925252"/>
              <a:gd name="connsiteX29" fmla="*/ 1280160 w 4006645"/>
              <a:gd name="connsiteY29" fmla="*/ 1678364 h 1925252"/>
              <a:gd name="connsiteX30" fmla="*/ 1371600 w 4006645"/>
              <a:gd name="connsiteY30" fmla="*/ 1696652 h 1925252"/>
              <a:gd name="connsiteX31" fmla="*/ 1426464 w 4006645"/>
              <a:gd name="connsiteY31" fmla="*/ 1714940 h 1925252"/>
              <a:gd name="connsiteX32" fmla="*/ 1453896 w 4006645"/>
              <a:gd name="connsiteY32" fmla="*/ 1733228 h 1925252"/>
              <a:gd name="connsiteX33" fmla="*/ 1517904 w 4006645"/>
              <a:gd name="connsiteY33" fmla="*/ 1742372 h 1925252"/>
              <a:gd name="connsiteX34" fmla="*/ 1627632 w 4006645"/>
              <a:gd name="connsiteY34" fmla="*/ 1760660 h 1925252"/>
              <a:gd name="connsiteX35" fmla="*/ 1655064 w 4006645"/>
              <a:gd name="connsiteY35" fmla="*/ 1769804 h 1925252"/>
              <a:gd name="connsiteX36" fmla="*/ 1700784 w 4006645"/>
              <a:gd name="connsiteY36" fmla="*/ 1778948 h 1925252"/>
              <a:gd name="connsiteX37" fmla="*/ 1783080 w 4006645"/>
              <a:gd name="connsiteY37" fmla="*/ 1788092 h 1925252"/>
              <a:gd name="connsiteX38" fmla="*/ 1837944 w 4006645"/>
              <a:gd name="connsiteY38" fmla="*/ 1824668 h 1925252"/>
              <a:gd name="connsiteX39" fmla="*/ 1892808 w 4006645"/>
              <a:gd name="connsiteY39" fmla="*/ 1842956 h 1925252"/>
              <a:gd name="connsiteX40" fmla="*/ 1911096 w 4006645"/>
              <a:gd name="connsiteY40" fmla="*/ 1870388 h 1925252"/>
              <a:gd name="connsiteX41" fmla="*/ 1920240 w 4006645"/>
              <a:gd name="connsiteY41" fmla="*/ 1897820 h 1925252"/>
              <a:gd name="connsiteX42" fmla="*/ 1947672 w 4006645"/>
              <a:gd name="connsiteY42" fmla="*/ 1906964 h 1925252"/>
              <a:gd name="connsiteX43" fmla="*/ 1975104 w 4006645"/>
              <a:gd name="connsiteY43" fmla="*/ 1925252 h 1925252"/>
              <a:gd name="connsiteX44" fmla="*/ 2093976 w 4006645"/>
              <a:gd name="connsiteY44" fmla="*/ 1906964 h 1925252"/>
              <a:gd name="connsiteX45" fmla="*/ 2121408 w 4006645"/>
              <a:gd name="connsiteY45" fmla="*/ 1888676 h 1925252"/>
              <a:gd name="connsiteX46" fmla="*/ 2130552 w 4006645"/>
              <a:gd name="connsiteY46" fmla="*/ 1861244 h 1925252"/>
              <a:gd name="connsiteX47" fmla="*/ 2221992 w 4006645"/>
              <a:gd name="connsiteY47" fmla="*/ 1815524 h 1925252"/>
              <a:gd name="connsiteX48" fmla="*/ 2249424 w 4006645"/>
              <a:gd name="connsiteY48" fmla="*/ 1806380 h 1925252"/>
              <a:gd name="connsiteX49" fmla="*/ 2304288 w 4006645"/>
              <a:gd name="connsiteY49" fmla="*/ 1760660 h 1925252"/>
              <a:gd name="connsiteX50" fmla="*/ 2331720 w 4006645"/>
              <a:gd name="connsiteY50" fmla="*/ 1751516 h 1925252"/>
              <a:gd name="connsiteX51" fmla="*/ 2377440 w 4006645"/>
              <a:gd name="connsiteY51" fmla="*/ 1705796 h 1925252"/>
              <a:gd name="connsiteX52" fmla="*/ 2423160 w 4006645"/>
              <a:gd name="connsiteY52" fmla="*/ 1660076 h 1925252"/>
              <a:gd name="connsiteX53" fmla="*/ 2487168 w 4006645"/>
              <a:gd name="connsiteY53" fmla="*/ 1596068 h 1925252"/>
              <a:gd name="connsiteX54" fmla="*/ 2560320 w 4006645"/>
              <a:gd name="connsiteY54" fmla="*/ 1532060 h 1925252"/>
              <a:gd name="connsiteX55" fmla="*/ 2468880 w 4006645"/>
              <a:gd name="connsiteY55" fmla="*/ 1513772 h 1925252"/>
              <a:gd name="connsiteX56" fmla="*/ 2651760 w 4006645"/>
              <a:gd name="connsiteY56" fmla="*/ 1431476 h 1925252"/>
              <a:gd name="connsiteX57" fmla="*/ 2697480 w 4006645"/>
              <a:gd name="connsiteY57" fmla="*/ 1349180 h 1925252"/>
              <a:gd name="connsiteX58" fmla="*/ 2724912 w 4006645"/>
              <a:gd name="connsiteY58" fmla="*/ 1330892 h 1925252"/>
              <a:gd name="connsiteX59" fmla="*/ 2761488 w 4006645"/>
              <a:gd name="connsiteY59" fmla="*/ 1276028 h 1925252"/>
              <a:gd name="connsiteX60" fmla="*/ 2770632 w 4006645"/>
              <a:gd name="connsiteY60" fmla="*/ 1248596 h 1925252"/>
              <a:gd name="connsiteX61" fmla="*/ 2798064 w 4006645"/>
              <a:gd name="connsiteY61" fmla="*/ 1239452 h 1925252"/>
              <a:gd name="connsiteX62" fmla="*/ 2816352 w 4006645"/>
              <a:gd name="connsiteY62" fmla="*/ 1212020 h 1925252"/>
              <a:gd name="connsiteX63" fmla="*/ 2843784 w 4006645"/>
              <a:gd name="connsiteY63" fmla="*/ 1157156 h 1925252"/>
              <a:gd name="connsiteX64" fmla="*/ 2871216 w 4006645"/>
              <a:gd name="connsiteY64" fmla="*/ 1148012 h 1925252"/>
              <a:gd name="connsiteX65" fmla="*/ 2953512 w 4006645"/>
              <a:gd name="connsiteY65" fmla="*/ 1102292 h 1925252"/>
              <a:gd name="connsiteX66" fmla="*/ 2999232 w 4006645"/>
              <a:gd name="connsiteY66" fmla="*/ 1056572 h 1925252"/>
              <a:gd name="connsiteX67" fmla="*/ 3044952 w 4006645"/>
              <a:gd name="connsiteY67" fmla="*/ 1010852 h 1925252"/>
              <a:gd name="connsiteX68" fmla="*/ 3063240 w 4006645"/>
              <a:gd name="connsiteY68" fmla="*/ 983420 h 1925252"/>
              <a:gd name="connsiteX69" fmla="*/ 3127248 w 4006645"/>
              <a:gd name="connsiteY69" fmla="*/ 946844 h 1925252"/>
              <a:gd name="connsiteX70" fmla="*/ 3191256 w 4006645"/>
              <a:gd name="connsiteY70" fmla="*/ 882836 h 1925252"/>
              <a:gd name="connsiteX71" fmla="*/ 3246120 w 4006645"/>
              <a:gd name="connsiteY71" fmla="*/ 837116 h 1925252"/>
              <a:gd name="connsiteX72" fmla="*/ 3264408 w 4006645"/>
              <a:gd name="connsiteY72" fmla="*/ 809684 h 1925252"/>
              <a:gd name="connsiteX73" fmla="*/ 3291840 w 4006645"/>
              <a:gd name="connsiteY73" fmla="*/ 791396 h 1925252"/>
              <a:gd name="connsiteX74" fmla="*/ 3300984 w 4006645"/>
              <a:gd name="connsiteY74" fmla="*/ 763964 h 1925252"/>
              <a:gd name="connsiteX75" fmla="*/ 3328416 w 4006645"/>
              <a:gd name="connsiteY75" fmla="*/ 727388 h 1925252"/>
              <a:gd name="connsiteX76" fmla="*/ 3374136 w 4006645"/>
              <a:gd name="connsiteY76" fmla="*/ 663380 h 1925252"/>
              <a:gd name="connsiteX77" fmla="*/ 3401568 w 4006645"/>
              <a:gd name="connsiteY77" fmla="*/ 635948 h 1925252"/>
              <a:gd name="connsiteX78" fmla="*/ 3447288 w 4006645"/>
              <a:gd name="connsiteY78" fmla="*/ 590228 h 1925252"/>
              <a:gd name="connsiteX79" fmla="*/ 3456432 w 4006645"/>
              <a:gd name="connsiteY79" fmla="*/ 562796 h 1925252"/>
              <a:gd name="connsiteX80" fmla="*/ 3511296 w 4006645"/>
              <a:gd name="connsiteY80" fmla="*/ 517076 h 1925252"/>
              <a:gd name="connsiteX81" fmla="*/ 3566160 w 4006645"/>
              <a:gd name="connsiteY81" fmla="*/ 480500 h 1925252"/>
              <a:gd name="connsiteX82" fmla="*/ 3630168 w 4006645"/>
              <a:gd name="connsiteY82" fmla="*/ 425636 h 1925252"/>
              <a:gd name="connsiteX83" fmla="*/ 3675888 w 4006645"/>
              <a:gd name="connsiteY83" fmla="*/ 389060 h 1925252"/>
              <a:gd name="connsiteX84" fmla="*/ 3776472 w 4006645"/>
              <a:gd name="connsiteY84" fmla="*/ 297620 h 1925252"/>
              <a:gd name="connsiteX85" fmla="*/ 3803904 w 4006645"/>
              <a:gd name="connsiteY85" fmla="*/ 270188 h 1925252"/>
              <a:gd name="connsiteX86" fmla="*/ 3831336 w 4006645"/>
              <a:gd name="connsiteY86" fmla="*/ 251900 h 1925252"/>
              <a:gd name="connsiteX87" fmla="*/ 3858768 w 4006645"/>
              <a:gd name="connsiteY87" fmla="*/ 224468 h 1925252"/>
              <a:gd name="connsiteX88" fmla="*/ 3895344 w 4006645"/>
              <a:gd name="connsiteY88" fmla="*/ 206180 h 1925252"/>
              <a:gd name="connsiteX89" fmla="*/ 3950208 w 4006645"/>
              <a:gd name="connsiteY89" fmla="*/ 169604 h 1925252"/>
              <a:gd name="connsiteX90" fmla="*/ 4005072 w 4006645"/>
              <a:gd name="connsiteY90" fmla="*/ 123884 h 1925252"/>
              <a:gd name="connsiteX91" fmla="*/ 3995928 w 4006645"/>
              <a:gd name="connsiteY91" fmla="*/ 39348 h 1925252"/>
              <a:gd name="connsiteX92" fmla="*/ 3813048 w 4006645"/>
              <a:gd name="connsiteY92" fmla="*/ 69020 h 1925252"/>
              <a:gd name="connsiteX93" fmla="*/ 3749040 w 4006645"/>
              <a:gd name="connsiteY93" fmla="*/ 105596 h 1925252"/>
              <a:gd name="connsiteX94" fmla="*/ 3721608 w 4006645"/>
              <a:gd name="connsiteY94" fmla="*/ 114740 h 1925252"/>
              <a:gd name="connsiteX95" fmla="*/ 3694176 w 4006645"/>
              <a:gd name="connsiteY95" fmla="*/ 133028 h 1925252"/>
              <a:gd name="connsiteX96" fmla="*/ 3657600 w 4006645"/>
              <a:gd name="connsiteY96" fmla="*/ 27592 h 1925252"/>
              <a:gd name="connsiteX97" fmla="*/ 3383280 w 4006645"/>
              <a:gd name="connsiteY97" fmla="*/ 133028 h 1925252"/>
              <a:gd name="connsiteX98" fmla="*/ 3346704 w 4006645"/>
              <a:gd name="connsiteY98" fmla="*/ 123884 h 1925252"/>
              <a:gd name="connsiteX99" fmla="*/ 3291840 w 4006645"/>
              <a:gd name="connsiteY99" fmla="*/ 105596 h 1925252"/>
              <a:gd name="connsiteX100" fmla="*/ 3118104 w 4006645"/>
              <a:gd name="connsiteY100" fmla="*/ 78164 h 1925252"/>
              <a:gd name="connsiteX101" fmla="*/ 3054096 w 4006645"/>
              <a:gd name="connsiteY101" fmla="*/ 59876 h 1925252"/>
              <a:gd name="connsiteX102" fmla="*/ 2999232 w 4006645"/>
              <a:gd name="connsiteY102" fmla="*/ 50732 h 1925252"/>
              <a:gd name="connsiteX103" fmla="*/ 2843784 w 4006645"/>
              <a:gd name="connsiteY103" fmla="*/ 59876 h 1925252"/>
              <a:gd name="connsiteX104" fmla="*/ 2779776 w 4006645"/>
              <a:gd name="connsiteY104" fmla="*/ 69020 h 1925252"/>
              <a:gd name="connsiteX105" fmla="*/ 2752344 w 4006645"/>
              <a:gd name="connsiteY105" fmla="*/ 96452 h 1925252"/>
              <a:gd name="connsiteX106" fmla="*/ 2688336 w 4006645"/>
              <a:gd name="connsiteY106" fmla="*/ 114740 h 1925252"/>
              <a:gd name="connsiteX107" fmla="*/ 2660904 w 4006645"/>
              <a:gd name="connsiteY107" fmla="*/ 133028 h 1925252"/>
              <a:gd name="connsiteX108" fmla="*/ 2633472 w 4006645"/>
              <a:gd name="connsiteY108" fmla="*/ 142172 h 1925252"/>
              <a:gd name="connsiteX109" fmla="*/ 2569464 w 4006645"/>
              <a:gd name="connsiteY109" fmla="*/ 160460 h 1925252"/>
              <a:gd name="connsiteX110" fmla="*/ 2523744 w 4006645"/>
              <a:gd name="connsiteY110" fmla="*/ 178748 h 1925252"/>
              <a:gd name="connsiteX111" fmla="*/ 2441448 w 4006645"/>
              <a:gd name="connsiteY111" fmla="*/ 215324 h 1925252"/>
              <a:gd name="connsiteX112" fmla="*/ 2295144 w 4006645"/>
              <a:gd name="connsiteY112" fmla="*/ 242756 h 1925252"/>
              <a:gd name="connsiteX113" fmla="*/ 2084832 w 4006645"/>
              <a:gd name="connsiteY113" fmla="*/ 251900 h 1925252"/>
              <a:gd name="connsiteX114" fmla="*/ 1956816 w 4006645"/>
              <a:gd name="connsiteY114" fmla="*/ 261044 h 1925252"/>
              <a:gd name="connsiteX115" fmla="*/ 1810512 w 4006645"/>
              <a:gd name="connsiteY115" fmla="*/ 279332 h 1925252"/>
              <a:gd name="connsiteX116" fmla="*/ 1655064 w 4006645"/>
              <a:gd name="connsiteY116" fmla="*/ 297620 h 1925252"/>
              <a:gd name="connsiteX117" fmla="*/ 1618488 w 4006645"/>
              <a:gd name="connsiteY117" fmla="*/ 306764 h 1925252"/>
              <a:gd name="connsiteX118" fmla="*/ 1481328 w 4006645"/>
              <a:gd name="connsiteY118" fmla="*/ 325052 h 1925252"/>
              <a:gd name="connsiteX119" fmla="*/ 1444752 w 4006645"/>
              <a:gd name="connsiteY119" fmla="*/ 334196 h 1925252"/>
              <a:gd name="connsiteX120" fmla="*/ 1399032 w 4006645"/>
              <a:gd name="connsiteY120" fmla="*/ 343340 h 1925252"/>
              <a:gd name="connsiteX121" fmla="*/ 1362456 w 4006645"/>
              <a:gd name="connsiteY121" fmla="*/ 352484 h 1925252"/>
              <a:gd name="connsiteX122" fmla="*/ 1243584 w 4006645"/>
              <a:gd name="connsiteY122" fmla="*/ 361628 h 1925252"/>
              <a:gd name="connsiteX123" fmla="*/ 1197864 w 4006645"/>
              <a:gd name="connsiteY123" fmla="*/ 379916 h 1925252"/>
              <a:gd name="connsiteX124" fmla="*/ 1042416 w 4006645"/>
              <a:gd name="connsiteY124" fmla="*/ 398204 h 1925252"/>
              <a:gd name="connsiteX125" fmla="*/ 950976 w 4006645"/>
              <a:gd name="connsiteY125" fmla="*/ 425636 h 1925252"/>
              <a:gd name="connsiteX126" fmla="*/ 896112 w 4006645"/>
              <a:gd name="connsiteY126" fmla="*/ 434780 h 1925252"/>
              <a:gd name="connsiteX127" fmla="*/ 960120 w 4006645"/>
              <a:gd name="connsiteY127" fmla="*/ 358269 h 1925252"/>
              <a:gd name="connsiteX128" fmla="*/ 768096 w 4006645"/>
              <a:gd name="connsiteY128" fmla="*/ 357895 h 1925252"/>
              <a:gd name="connsiteX129" fmla="*/ 740664 w 4006645"/>
              <a:gd name="connsiteY129" fmla="*/ 462212 h 1925252"/>
              <a:gd name="connsiteX130" fmla="*/ 594360 w 4006645"/>
              <a:gd name="connsiteY130" fmla="*/ 423770 h 1925252"/>
              <a:gd name="connsiteX131" fmla="*/ 329184 w 4006645"/>
              <a:gd name="connsiteY131" fmla="*/ 452322 h 1925252"/>
              <a:gd name="connsiteX132" fmla="*/ 54864 w 4006645"/>
              <a:gd name="connsiteY132" fmla="*/ 480500 h 1925252"/>
              <a:gd name="connsiteX133" fmla="*/ 0 w 4006645"/>
              <a:gd name="connsiteY133" fmla="*/ 480500 h 1925252"/>
              <a:gd name="connsiteX0" fmla="*/ 118872 w 4006645"/>
              <a:gd name="connsiteY0" fmla="*/ 608516 h 1925252"/>
              <a:gd name="connsiteX1" fmla="*/ 146304 w 4006645"/>
              <a:gd name="connsiteY1" fmla="*/ 690812 h 1925252"/>
              <a:gd name="connsiteX2" fmla="*/ 164592 w 4006645"/>
              <a:gd name="connsiteY2" fmla="*/ 745676 h 1925252"/>
              <a:gd name="connsiteX3" fmla="*/ 182880 w 4006645"/>
              <a:gd name="connsiteY3" fmla="*/ 800540 h 1925252"/>
              <a:gd name="connsiteX4" fmla="*/ 201168 w 4006645"/>
              <a:gd name="connsiteY4" fmla="*/ 855404 h 1925252"/>
              <a:gd name="connsiteX5" fmla="*/ 210312 w 4006645"/>
              <a:gd name="connsiteY5" fmla="*/ 882836 h 1925252"/>
              <a:gd name="connsiteX6" fmla="*/ 228600 w 4006645"/>
              <a:gd name="connsiteY6" fmla="*/ 910268 h 1925252"/>
              <a:gd name="connsiteX7" fmla="*/ 246888 w 4006645"/>
              <a:gd name="connsiteY7" fmla="*/ 965132 h 1925252"/>
              <a:gd name="connsiteX8" fmla="*/ 265176 w 4006645"/>
              <a:gd name="connsiteY8" fmla="*/ 992564 h 1925252"/>
              <a:gd name="connsiteX9" fmla="*/ 292608 w 4006645"/>
              <a:gd name="connsiteY9" fmla="*/ 1047428 h 1925252"/>
              <a:gd name="connsiteX10" fmla="*/ 320040 w 4006645"/>
              <a:gd name="connsiteY10" fmla="*/ 1065716 h 1925252"/>
              <a:gd name="connsiteX11" fmla="*/ 365760 w 4006645"/>
              <a:gd name="connsiteY11" fmla="*/ 1138868 h 1925252"/>
              <a:gd name="connsiteX12" fmla="*/ 420624 w 4006645"/>
              <a:gd name="connsiteY12" fmla="*/ 1248596 h 1925252"/>
              <a:gd name="connsiteX13" fmla="*/ 448056 w 4006645"/>
              <a:gd name="connsiteY13" fmla="*/ 1276028 h 1925252"/>
              <a:gd name="connsiteX14" fmla="*/ 475488 w 4006645"/>
              <a:gd name="connsiteY14" fmla="*/ 1285172 h 1925252"/>
              <a:gd name="connsiteX15" fmla="*/ 576072 w 4006645"/>
              <a:gd name="connsiteY15" fmla="*/ 1321748 h 1925252"/>
              <a:gd name="connsiteX16" fmla="*/ 603504 w 4006645"/>
              <a:gd name="connsiteY16" fmla="*/ 1340036 h 1925252"/>
              <a:gd name="connsiteX17" fmla="*/ 630936 w 4006645"/>
              <a:gd name="connsiteY17" fmla="*/ 1349180 h 1925252"/>
              <a:gd name="connsiteX18" fmla="*/ 685800 w 4006645"/>
              <a:gd name="connsiteY18" fmla="*/ 1385756 h 1925252"/>
              <a:gd name="connsiteX19" fmla="*/ 758952 w 4006645"/>
              <a:gd name="connsiteY19" fmla="*/ 1431476 h 1925252"/>
              <a:gd name="connsiteX20" fmla="*/ 786384 w 4006645"/>
              <a:gd name="connsiteY20" fmla="*/ 1449764 h 1925252"/>
              <a:gd name="connsiteX21" fmla="*/ 813816 w 4006645"/>
              <a:gd name="connsiteY21" fmla="*/ 1458908 h 1925252"/>
              <a:gd name="connsiteX22" fmla="*/ 987552 w 4006645"/>
              <a:gd name="connsiteY22" fmla="*/ 1477196 h 1925252"/>
              <a:gd name="connsiteX23" fmla="*/ 1033272 w 4006645"/>
              <a:gd name="connsiteY23" fmla="*/ 1522916 h 1925252"/>
              <a:gd name="connsiteX24" fmla="*/ 1060704 w 4006645"/>
              <a:gd name="connsiteY24" fmla="*/ 1577780 h 1925252"/>
              <a:gd name="connsiteX25" fmla="*/ 1115568 w 4006645"/>
              <a:gd name="connsiteY25" fmla="*/ 1614356 h 1925252"/>
              <a:gd name="connsiteX26" fmla="*/ 1170432 w 4006645"/>
              <a:gd name="connsiteY26" fmla="*/ 1632644 h 1925252"/>
              <a:gd name="connsiteX27" fmla="*/ 1197864 w 4006645"/>
              <a:gd name="connsiteY27" fmla="*/ 1641788 h 1925252"/>
              <a:gd name="connsiteX28" fmla="*/ 1225296 w 4006645"/>
              <a:gd name="connsiteY28" fmla="*/ 1660076 h 1925252"/>
              <a:gd name="connsiteX29" fmla="*/ 1280160 w 4006645"/>
              <a:gd name="connsiteY29" fmla="*/ 1678364 h 1925252"/>
              <a:gd name="connsiteX30" fmla="*/ 1371600 w 4006645"/>
              <a:gd name="connsiteY30" fmla="*/ 1696652 h 1925252"/>
              <a:gd name="connsiteX31" fmla="*/ 1426464 w 4006645"/>
              <a:gd name="connsiteY31" fmla="*/ 1714940 h 1925252"/>
              <a:gd name="connsiteX32" fmla="*/ 1453896 w 4006645"/>
              <a:gd name="connsiteY32" fmla="*/ 1733228 h 1925252"/>
              <a:gd name="connsiteX33" fmla="*/ 1517904 w 4006645"/>
              <a:gd name="connsiteY33" fmla="*/ 1742372 h 1925252"/>
              <a:gd name="connsiteX34" fmla="*/ 1627632 w 4006645"/>
              <a:gd name="connsiteY34" fmla="*/ 1760660 h 1925252"/>
              <a:gd name="connsiteX35" fmla="*/ 1655064 w 4006645"/>
              <a:gd name="connsiteY35" fmla="*/ 1769804 h 1925252"/>
              <a:gd name="connsiteX36" fmla="*/ 1700784 w 4006645"/>
              <a:gd name="connsiteY36" fmla="*/ 1778948 h 1925252"/>
              <a:gd name="connsiteX37" fmla="*/ 1783080 w 4006645"/>
              <a:gd name="connsiteY37" fmla="*/ 1788092 h 1925252"/>
              <a:gd name="connsiteX38" fmla="*/ 1837944 w 4006645"/>
              <a:gd name="connsiteY38" fmla="*/ 1824668 h 1925252"/>
              <a:gd name="connsiteX39" fmla="*/ 1892808 w 4006645"/>
              <a:gd name="connsiteY39" fmla="*/ 1842956 h 1925252"/>
              <a:gd name="connsiteX40" fmla="*/ 1911096 w 4006645"/>
              <a:gd name="connsiteY40" fmla="*/ 1870388 h 1925252"/>
              <a:gd name="connsiteX41" fmla="*/ 1920240 w 4006645"/>
              <a:gd name="connsiteY41" fmla="*/ 1897820 h 1925252"/>
              <a:gd name="connsiteX42" fmla="*/ 1947672 w 4006645"/>
              <a:gd name="connsiteY42" fmla="*/ 1906964 h 1925252"/>
              <a:gd name="connsiteX43" fmla="*/ 1975104 w 4006645"/>
              <a:gd name="connsiteY43" fmla="*/ 1925252 h 1925252"/>
              <a:gd name="connsiteX44" fmla="*/ 2093976 w 4006645"/>
              <a:gd name="connsiteY44" fmla="*/ 1906964 h 1925252"/>
              <a:gd name="connsiteX45" fmla="*/ 2121408 w 4006645"/>
              <a:gd name="connsiteY45" fmla="*/ 1888676 h 1925252"/>
              <a:gd name="connsiteX46" fmla="*/ 2130552 w 4006645"/>
              <a:gd name="connsiteY46" fmla="*/ 1861244 h 1925252"/>
              <a:gd name="connsiteX47" fmla="*/ 2221992 w 4006645"/>
              <a:gd name="connsiteY47" fmla="*/ 1815524 h 1925252"/>
              <a:gd name="connsiteX48" fmla="*/ 2249424 w 4006645"/>
              <a:gd name="connsiteY48" fmla="*/ 1806380 h 1925252"/>
              <a:gd name="connsiteX49" fmla="*/ 2304288 w 4006645"/>
              <a:gd name="connsiteY49" fmla="*/ 1760660 h 1925252"/>
              <a:gd name="connsiteX50" fmla="*/ 2331720 w 4006645"/>
              <a:gd name="connsiteY50" fmla="*/ 1751516 h 1925252"/>
              <a:gd name="connsiteX51" fmla="*/ 2377440 w 4006645"/>
              <a:gd name="connsiteY51" fmla="*/ 1705796 h 1925252"/>
              <a:gd name="connsiteX52" fmla="*/ 2423160 w 4006645"/>
              <a:gd name="connsiteY52" fmla="*/ 1660076 h 1925252"/>
              <a:gd name="connsiteX53" fmla="*/ 2487168 w 4006645"/>
              <a:gd name="connsiteY53" fmla="*/ 1596068 h 1925252"/>
              <a:gd name="connsiteX54" fmla="*/ 2560320 w 4006645"/>
              <a:gd name="connsiteY54" fmla="*/ 1532060 h 1925252"/>
              <a:gd name="connsiteX55" fmla="*/ 2468880 w 4006645"/>
              <a:gd name="connsiteY55" fmla="*/ 1513772 h 1925252"/>
              <a:gd name="connsiteX56" fmla="*/ 2651760 w 4006645"/>
              <a:gd name="connsiteY56" fmla="*/ 1431476 h 1925252"/>
              <a:gd name="connsiteX57" fmla="*/ 2697480 w 4006645"/>
              <a:gd name="connsiteY57" fmla="*/ 1349180 h 1925252"/>
              <a:gd name="connsiteX58" fmla="*/ 2724912 w 4006645"/>
              <a:gd name="connsiteY58" fmla="*/ 1330892 h 1925252"/>
              <a:gd name="connsiteX59" fmla="*/ 2761488 w 4006645"/>
              <a:gd name="connsiteY59" fmla="*/ 1276028 h 1925252"/>
              <a:gd name="connsiteX60" fmla="*/ 2770632 w 4006645"/>
              <a:gd name="connsiteY60" fmla="*/ 1248596 h 1925252"/>
              <a:gd name="connsiteX61" fmla="*/ 2798064 w 4006645"/>
              <a:gd name="connsiteY61" fmla="*/ 1239452 h 1925252"/>
              <a:gd name="connsiteX62" fmla="*/ 2816352 w 4006645"/>
              <a:gd name="connsiteY62" fmla="*/ 1212020 h 1925252"/>
              <a:gd name="connsiteX63" fmla="*/ 2843784 w 4006645"/>
              <a:gd name="connsiteY63" fmla="*/ 1157156 h 1925252"/>
              <a:gd name="connsiteX64" fmla="*/ 2871216 w 4006645"/>
              <a:gd name="connsiteY64" fmla="*/ 1148012 h 1925252"/>
              <a:gd name="connsiteX65" fmla="*/ 2953512 w 4006645"/>
              <a:gd name="connsiteY65" fmla="*/ 1102292 h 1925252"/>
              <a:gd name="connsiteX66" fmla="*/ 2999232 w 4006645"/>
              <a:gd name="connsiteY66" fmla="*/ 1056572 h 1925252"/>
              <a:gd name="connsiteX67" fmla="*/ 3044952 w 4006645"/>
              <a:gd name="connsiteY67" fmla="*/ 1010852 h 1925252"/>
              <a:gd name="connsiteX68" fmla="*/ 3063240 w 4006645"/>
              <a:gd name="connsiteY68" fmla="*/ 983420 h 1925252"/>
              <a:gd name="connsiteX69" fmla="*/ 3127248 w 4006645"/>
              <a:gd name="connsiteY69" fmla="*/ 946844 h 1925252"/>
              <a:gd name="connsiteX70" fmla="*/ 3191256 w 4006645"/>
              <a:gd name="connsiteY70" fmla="*/ 882836 h 1925252"/>
              <a:gd name="connsiteX71" fmla="*/ 3246120 w 4006645"/>
              <a:gd name="connsiteY71" fmla="*/ 837116 h 1925252"/>
              <a:gd name="connsiteX72" fmla="*/ 3264408 w 4006645"/>
              <a:gd name="connsiteY72" fmla="*/ 809684 h 1925252"/>
              <a:gd name="connsiteX73" fmla="*/ 3291840 w 4006645"/>
              <a:gd name="connsiteY73" fmla="*/ 791396 h 1925252"/>
              <a:gd name="connsiteX74" fmla="*/ 3300984 w 4006645"/>
              <a:gd name="connsiteY74" fmla="*/ 763964 h 1925252"/>
              <a:gd name="connsiteX75" fmla="*/ 3328416 w 4006645"/>
              <a:gd name="connsiteY75" fmla="*/ 727388 h 1925252"/>
              <a:gd name="connsiteX76" fmla="*/ 3374136 w 4006645"/>
              <a:gd name="connsiteY76" fmla="*/ 663380 h 1925252"/>
              <a:gd name="connsiteX77" fmla="*/ 3401568 w 4006645"/>
              <a:gd name="connsiteY77" fmla="*/ 635948 h 1925252"/>
              <a:gd name="connsiteX78" fmla="*/ 3447288 w 4006645"/>
              <a:gd name="connsiteY78" fmla="*/ 590228 h 1925252"/>
              <a:gd name="connsiteX79" fmla="*/ 3456432 w 4006645"/>
              <a:gd name="connsiteY79" fmla="*/ 562796 h 1925252"/>
              <a:gd name="connsiteX80" fmla="*/ 3511296 w 4006645"/>
              <a:gd name="connsiteY80" fmla="*/ 517076 h 1925252"/>
              <a:gd name="connsiteX81" fmla="*/ 3566160 w 4006645"/>
              <a:gd name="connsiteY81" fmla="*/ 480500 h 1925252"/>
              <a:gd name="connsiteX82" fmla="*/ 3630168 w 4006645"/>
              <a:gd name="connsiteY82" fmla="*/ 425636 h 1925252"/>
              <a:gd name="connsiteX83" fmla="*/ 3675888 w 4006645"/>
              <a:gd name="connsiteY83" fmla="*/ 389060 h 1925252"/>
              <a:gd name="connsiteX84" fmla="*/ 3776472 w 4006645"/>
              <a:gd name="connsiteY84" fmla="*/ 297620 h 1925252"/>
              <a:gd name="connsiteX85" fmla="*/ 3803904 w 4006645"/>
              <a:gd name="connsiteY85" fmla="*/ 270188 h 1925252"/>
              <a:gd name="connsiteX86" fmla="*/ 3831336 w 4006645"/>
              <a:gd name="connsiteY86" fmla="*/ 251900 h 1925252"/>
              <a:gd name="connsiteX87" fmla="*/ 3858768 w 4006645"/>
              <a:gd name="connsiteY87" fmla="*/ 224468 h 1925252"/>
              <a:gd name="connsiteX88" fmla="*/ 3895344 w 4006645"/>
              <a:gd name="connsiteY88" fmla="*/ 206180 h 1925252"/>
              <a:gd name="connsiteX89" fmla="*/ 3950208 w 4006645"/>
              <a:gd name="connsiteY89" fmla="*/ 169604 h 1925252"/>
              <a:gd name="connsiteX90" fmla="*/ 4005072 w 4006645"/>
              <a:gd name="connsiteY90" fmla="*/ 123884 h 1925252"/>
              <a:gd name="connsiteX91" fmla="*/ 3995928 w 4006645"/>
              <a:gd name="connsiteY91" fmla="*/ 39348 h 1925252"/>
              <a:gd name="connsiteX92" fmla="*/ 3813048 w 4006645"/>
              <a:gd name="connsiteY92" fmla="*/ 69020 h 1925252"/>
              <a:gd name="connsiteX93" fmla="*/ 3749040 w 4006645"/>
              <a:gd name="connsiteY93" fmla="*/ 105596 h 1925252"/>
              <a:gd name="connsiteX94" fmla="*/ 3721608 w 4006645"/>
              <a:gd name="connsiteY94" fmla="*/ 114740 h 1925252"/>
              <a:gd name="connsiteX95" fmla="*/ 3694176 w 4006645"/>
              <a:gd name="connsiteY95" fmla="*/ 133028 h 1925252"/>
              <a:gd name="connsiteX96" fmla="*/ 3657600 w 4006645"/>
              <a:gd name="connsiteY96" fmla="*/ 27592 h 1925252"/>
              <a:gd name="connsiteX97" fmla="*/ 3383280 w 4006645"/>
              <a:gd name="connsiteY97" fmla="*/ 133028 h 1925252"/>
              <a:gd name="connsiteX98" fmla="*/ 3351784 w 4006645"/>
              <a:gd name="connsiteY98" fmla="*/ 71011 h 1925252"/>
              <a:gd name="connsiteX99" fmla="*/ 3291840 w 4006645"/>
              <a:gd name="connsiteY99" fmla="*/ 105596 h 1925252"/>
              <a:gd name="connsiteX100" fmla="*/ 3118104 w 4006645"/>
              <a:gd name="connsiteY100" fmla="*/ 78164 h 1925252"/>
              <a:gd name="connsiteX101" fmla="*/ 3054096 w 4006645"/>
              <a:gd name="connsiteY101" fmla="*/ 59876 h 1925252"/>
              <a:gd name="connsiteX102" fmla="*/ 2999232 w 4006645"/>
              <a:gd name="connsiteY102" fmla="*/ 50732 h 1925252"/>
              <a:gd name="connsiteX103" fmla="*/ 2843784 w 4006645"/>
              <a:gd name="connsiteY103" fmla="*/ 59876 h 1925252"/>
              <a:gd name="connsiteX104" fmla="*/ 2779776 w 4006645"/>
              <a:gd name="connsiteY104" fmla="*/ 69020 h 1925252"/>
              <a:gd name="connsiteX105" fmla="*/ 2752344 w 4006645"/>
              <a:gd name="connsiteY105" fmla="*/ 96452 h 1925252"/>
              <a:gd name="connsiteX106" fmla="*/ 2688336 w 4006645"/>
              <a:gd name="connsiteY106" fmla="*/ 114740 h 1925252"/>
              <a:gd name="connsiteX107" fmla="*/ 2660904 w 4006645"/>
              <a:gd name="connsiteY107" fmla="*/ 133028 h 1925252"/>
              <a:gd name="connsiteX108" fmla="*/ 2633472 w 4006645"/>
              <a:gd name="connsiteY108" fmla="*/ 142172 h 1925252"/>
              <a:gd name="connsiteX109" fmla="*/ 2569464 w 4006645"/>
              <a:gd name="connsiteY109" fmla="*/ 160460 h 1925252"/>
              <a:gd name="connsiteX110" fmla="*/ 2523744 w 4006645"/>
              <a:gd name="connsiteY110" fmla="*/ 178748 h 1925252"/>
              <a:gd name="connsiteX111" fmla="*/ 2441448 w 4006645"/>
              <a:gd name="connsiteY111" fmla="*/ 215324 h 1925252"/>
              <a:gd name="connsiteX112" fmla="*/ 2295144 w 4006645"/>
              <a:gd name="connsiteY112" fmla="*/ 242756 h 1925252"/>
              <a:gd name="connsiteX113" fmla="*/ 2084832 w 4006645"/>
              <a:gd name="connsiteY113" fmla="*/ 251900 h 1925252"/>
              <a:gd name="connsiteX114" fmla="*/ 1956816 w 4006645"/>
              <a:gd name="connsiteY114" fmla="*/ 261044 h 1925252"/>
              <a:gd name="connsiteX115" fmla="*/ 1810512 w 4006645"/>
              <a:gd name="connsiteY115" fmla="*/ 279332 h 1925252"/>
              <a:gd name="connsiteX116" fmla="*/ 1655064 w 4006645"/>
              <a:gd name="connsiteY116" fmla="*/ 297620 h 1925252"/>
              <a:gd name="connsiteX117" fmla="*/ 1618488 w 4006645"/>
              <a:gd name="connsiteY117" fmla="*/ 306764 h 1925252"/>
              <a:gd name="connsiteX118" fmla="*/ 1481328 w 4006645"/>
              <a:gd name="connsiteY118" fmla="*/ 325052 h 1925252"/>
              <a:gd name="connsiteX119" fmla="*/ 1444752 w 4006645"/>
              <a:gd name="connsiteY119" fmla="*/ 334196 h 1925252"/>
              <a:gd name="connsiteX120" fmla="*/ 1399032 w 4006645"/>
              <a:gd name="connsiteY120" fmla="*/ 343340 h 1925252"/>
              <a:gd name="connsiteX121" fmla="*/ 1362456 w 4006645"/>
              <a:gd name="connsiteY121" fmla="*/ 352484 h 1925252"/>
              <a:gd name="connsiteX122" fmla="*/ 1243584 w 4006645"/>
              <a:gd name="connsiteY122" fmla="*/ 361628 h 1925252"/>
              <a:gd name="connsiteX123" fmla="*/ 1197864 w 4006645"/>
              <a:gd name="connsiteY123" fmla="*/ 379916 h 1925252"/>
              <a:gd name="connsiteX124" fmla="*/ 1042416 w 4006645"/>
              <a:gd name="connsiteY124" fmla="*/ 398204 h 1925252"/>
              <a:gd name="connsiteX125" fmla="*/ 950976 w 4006645"/>
              <a:gd name="connsiteY125" fmla="*/ 425636 h 1925252"/>
              <a:gd name="connsiteX126" fmla="*/ 896112 w 4006645"/>
              <a:gd name="connsiteY126" fmla="*/ 434780 h 1925252"/>
              <a:gd name="connsiteX127" fmla="*/ 960120 w 4006645"/>
              <a:gd name="connsiteY127" fmla="*/ 358269 h 1925252"/>
              <a:gd name="connsiteX128" fmla="*/ 768096 w 4006645"/>
              <a:gd name="connsiteY128" fmla="*/ 357895 h 1925252"/>
              <a:gd name="connsiteX129" fmla="*/ 740664 w 4006645"/>
              <a:gd name="connsiteY129" fmla="*/ 462212 h 1925252"/>
              <a:gd name="connsiteX130" fmla="*/ 594360 w 4006645"/>
              <a:gd name="connsiteY130" fmla="*/ 423770 h 1925252"/>
              <a:gd name="connsiteX131" fmla="*/ 329184 w 4006645"/>
              <a:gd name="connsiteY131" fmla="*/ 452322 h 1925252"/>
              <a:gd name="connsiteX132" fmla="*/ 54864 w 4006645"/>
              <a:gd name="connsiteY132" fmla="*/ 480500 h 1925252"/>
              <a:gd name="connsiteX133" fmla="*/ 0 w 4006645"/>
              <a:gd name="connsiteY133" fmla="*/ 480500 h 1925252"/>
              <a:gd name="connsiteX0" fmla="*/ 118872 w 4006645"/>
              <a:gd name="connsiteY0" fmla="*/ 608516 h 1925252"/>
              <a:gd name="connsiteX1" fmla="*/ 146304 w 4006645"/>
              <a:gd name="connsiteY1" fmla="*/ 690812 h 1925252"/>
              <a:gd name="connsiteX2" fmla="*/ 164592 w 4006645"/>
              <a:gd name="connsiteY2" fmla="*/ 745676 h 1925252"/>
              <a:gd name="connsiteX3" fmla="*/ 182880 w 4006645"/>
              <a:gd name="connsiteY3" fmla="*/ 800540 h 1925252"/>
              <a:gd name="connsiteX4" fmla="*/ 201168 w 4006645"/>
              <a:gd name="connsiteY4" fmla="*/ 855404 h 1925252"/>
              <a:gd name="connsiteX5" fmla="*/ 210312 w 4006645"/>
              <a:gd name="connsiteY5" fmla="*/ 882836 h 1925252"/>
              <a:gd name="connsiteX6" fmla="*/ 228600 w 4006645"/>
              <a:gd name="connsiteY6" fmla="*/ 910268 h 1925252"/>
              <a:gd name="connsiteX7" fmla="*/ 246888 w 4006645"/>
              <a:gd name="connsiteY7" fmla="*/ 965132 h 1925252"/>
              <a:gd name="connsiteX8" fmla="*/ 265176 w 4006645"/>
              <a:gd name="connsiteY8" fmla="*/ 992564 h 1925252"/>
              <a:gd name="connsiteX9" fmla="*/ 292608 w 4006645"/>
              <a:gd name="connsiteY9" fmla="*/ 1047428 h 1925252"/>
              <a:gd name="connsiteX10" fmla="*/ 320040 w 4006645"/>
              <a:gd name="connsiteY10" fmla="*/ 1065716 h 1925252"/>
              <a:gd name="connsiteX11" fmla="*/ 365760 w 4006645"/>
              <a:gd name="connsiteY11" fmla="*/ 1138868 h 1925252"/>
              <a:gd name="connsiteX12" fmla="*/ 420624 w 4006645"/>
              <a:gd name="connsiteY12" fmla="*/ 1248596 h 1925252"/>
              <a:gd name="connsiteX13" fmla="*/ 448056 w 4006645"/>
              <a:gd name="connsiteY13" fmla="*/ 1276028 h 1925252"/>
              <a:gd name="connsiteX14" fmla="*/ 475488 w 4006645"/>
              <a:gd name="connsiteY14" fmla="*/ 1285172 h 1925252"/>
              <a:gd name="connsiteX15" fmla="*/ 576072 w 4006645"/>
              <a:gd name="connsiteY15" fmla="*/ 1321748 h 1925252"/>
              <a:gd name="connsiteX16" fmla="*/ 603504 w 4006645"/>
              <a:gd name="connsiteY16" fmla="*/ 1340036 h 1925252"/>
              <a:gd name="connsiteX17" fmla="*/ 630936 w 4006645"/>
              <a:gd name="connsiteY17" fmla="*/ 1349180 h 1925252"/>
              <a:gd name="connsiteX18" fmla="*/ 685800 w 4006645"/>
              <a:gd name="connsiteY18" fmla="*/ 1385756 h 1925252"/>
              <a:gd name="connsiteX19" fmla="*/ 758952 w 4006645"/>
              <a:gd name="connsiteY19" fmla="*/ 1431476 h 1925252"/>
              <a:gd name="connsiteX20" fmla="*/ 786384 w 4006645"/>
              <a:gd name="connsiteY20" fmla="*/ 1449764 h 1925252"/>
              <a:gd name="connsiteX21" fmla="*/ 813816 w 4006645"/>
              <a:gd name="connsiteY21" fmla="*/ 1458908 h 1925252"/>
              <a:gd name="connsiteX22" fmla="*/ 987552 w 4006645"/>
              <a:gd name="connsiteY22" fmla="*/ 1477196 h 1925252"/>
              <a:gd name="connsiteX23" fmla="*/ 1033272 w 4006645"/>
              <a:gd name="connsiteY23" fmla="*/ 1522916 h 1925252"/>
              <a:gd name="connsiteX24" fmla="*/ 1060704 w 4006645"/>
              <a:gd name="connsiteY24" fmla="*/ 1577780 h 1925252"/>
              <a:gd name="connsiteX25" fmla="*/ 1115568 w 4006645"/>
              <a:gd name="connsiteY25" fmla="*/ 1614356 h 1925252"/>
              <a:gd name="connsiteX26" fmla="*/ 1170432 w 4006645"/>
              <a:gd name="connsiteY26" fmla="*/ 1632644 h 1925252"/>
              <a:gd name="connsiteX27" fmla="*/ 1197864 w 4006645"/>
              <a:gd name="connsiteY27" fmla="*/ 1641788 h 1925252"/>
              <a:gd name="connsiteX28" fmla="*/ 1225296 w 4006645"/>
              <a:gd name="connsiteY28" fmla="*/ 1660076 h 1925252"/>
              <a:gd name="connsiteX29" fmla="*/ 1280160 w 4006645"/>
              <a:gd name="connsiteY29" fmla="*/ 1678364 h 1925252"/>
              <a:gd name="connsiteX30" fmla="*/ 1371600 w 4006645"/>
              <a:gd name="connsiteY30" fmla="*/ 1696652 h 1925252"/>
              <a:gd name="connsiteX31" fmla="*/ 1426464 w 4006645"/>
              <a:gd name="connsiteY31" fmla="*/ 1714940 h 1925252"/>
              <a:gd name="connsiteX32" fmla="*/ 1453896 w 4006645"/>
              <a:gd name="connsiteY32" fmla="*/ 1733228 h 1925252"/>
              <a:gd name="connsiteX33" fmla="*/ 1517904 w 4006645"/>
              <a:gd name="connsiteY33" fmla="*/ 1742372 h 1925252"/>
              <a:gd name="connsiteX34" fmla="*/ 1627632 w 4006645"/>
              <a:gd name="connsiteY34" fmla="*/ 1760660 h 1925252"/>
              <a:gd name="connsiteX35" fmla="*/ 1655064 w 4006645"/>
              <a:gd name="connsiteY35" fmla="*/ 1769804 h 1925252"/>
              <a:gd name="connsiteX36" fmla="*/ 1700784 w 4006645"/>
              <a:gd name="connsiteY36" fmla="*/ 1778948 h 1925252"/>
              <a:gd name="connsiteX37" fmla="*/ 1783080 w 4006645"/>
              <a:gd name="connsiteY37" fmla="*/ 1788092 h 1925252"/>
              <a:gd name="connsiteX38" fmla="*/ 1837944 w 4006645"/>
              <a:gd name="connsiteY38" fmla="*/ 1824668 h 1925252"/>
              <a:gd name="connsiteX39" fmla="*/ 1892808 w 4006645"/>
              <a:gd name="connsiteY39" fmla="*/ 1842956 h 1925252"/>
              <a:gd name="connsiteX40" fmla="*/ 1911096 w 4006645"/>
              <a:gd name="connsiteY40" fmla="*/ 1870388 h 1925252"/>
              <a:gd name="connsiteX41" fmla="*/ 1920240 w 4006645"/>
              <a:gd name="connsiteY41" fmla="*/ 1897820 h 1925252"/>
              <a:gd name="connsiteX42" fmla="*/ 1947672 w 4006645"/>
              <a:gd name="connsiteY42" fmla="*/ 1906964 h 1925252"/>
              <a:gd name="connsiteX43" fmla="*/ 1975104 w 4006645"/>
              <a:gd name="connsiteY43" fmla="*/ 1925252 h 1925252"/>
              <a:gd name="connsiteX44" fmla="*/ 2093976 w 4006645"/>
              <a:gd name="connsiteY44" fmla="*/ 1906964 h 1925252"/>
              <a:gd name="connsiteX45" fmla="*/ 2121408 w 4006645"/>
              <a:gd name="connsiteY45" fmla="*/ 1888676 h 1925252"/>
              <a:gd name="connsiteX46" fmla="*/ 2130552 w 4006645"/>
              <a:gd name="connsiteY46" fmla="*/ 1861244 h 1925252"/>
              <a:gd name="connsiteX47" fmla="*/ 2221992 w 4006645"/>
              <a:gd name="connsiteY47" fmla="*/ 1815524 h 1925252"/>
              <a:gd name="connsiteX48" fmla="*/ 2249424 w 4006645"/>
              <a:gd name="connsiteY48" fmla="*/ 1806380 h 1925252"/>
              <a:gd name="connsiteX49" fmla="*/ 2304288 w 4006645"/>
              <a:gd name="connsiteY49" fmla="*/ 1760660 h 1925252"/>
              <a:gd name="connsiteX50" fmla="*/ 2331720 w 4006645"/>
              <a:gd name="connsiteY50" fmla="*/ 1751516 h 1925252"/>
              <a:gd name="connsiteX51" fmla="*/ 2377440 w 4006645"/>
              <a:gd name="connsiteY51" fmla="*/ 1705796 h 1925252"/>
              <a:gd name="connsiteX52" fmla="*/ 2423160 w 4006645"/>
              <a:gd name="connsiteY52" fmla="*/ 1660076 h 1925252"/>
              <a:gd name="connsiteX53" fmla="*/ 2487168 w 4006645"/>
              <a:gd name="connsiteY53" fmla="*/ 1596068 h 1925252"/>
              <a:gd name="connsiteX54" fmla="*/ 2560320 w 4006645"/>
              <a:gd name="connsiteY54" fmla="*/ 1532060 h 1925252"/>
              <a:gd name="connsiteX55" fmla="*/ 2468880 w 4006645"/>
              <a:gd name="connsiteY55" fmla="*/ 1513772 h 1925252"/>
              <a:gd name="connsiteX56" fmla="*/ 2651760 w 4006645"/>
              <a:gd name="connsiteY56" fmla="*/ 1431476 h 1925252"/>
              <a:gd name="connsiteX57" fmla="*/ 2697480 w 4006645"/>
              <a:gd name="connsiteY57" fmla="*/ 1349180 h 1925252"/>
              <a:gd name="connsiteX58" fmla="*/ 2724912 w 4006645"/>
              <a:gd name="connsiteY58" fmla="*/ 1330892 h 1925252"/>
              <a:gd name="connsiteX59" fmla="*/ 2761488 w 4006645"/>
              <a:gd name="connsiteY59" fmla="*/ 1276028 h 1925252"/>
              <a:gd name="connsiteX60" fmla="*/ 2770632 w 4006645"/>
              <a:gd name="connsiteY60" fmla="*/ 1248596 h 1925252"/>
              <a:gd name="connsiteX61" fmla="*/ 2798064 w 4006645"/>
              <a:gd name="connsiteY61" fmla="*/ 1239452 h 1925252"/>
              <a:gd name="connsiteX62" fmla="*/ 2816352 w 4006645"/>
              <a:gd name="connsiteY62" fmla="*/ 1212020 h 1925252"/>
              <a:gd name="connsiteX63" fmla="*/ 2843784 w 4006645"/>
              <a:gd name="connsiteY63" fmla="*/ 1157156 h 1925252"/>
              <a:gd name="connsiteX64" fmla="*/ 2871216 w 4006645"/>
              <a:gd name="connsiteY64" fmla="*/ 1148012 h 1925252"/>
              <a:gd name="connsiteX65" fmla="*/ 2953512 w 4006645"/>
              <a:gd name="connsiteY65" fmla="*/ 1102292 h 1925252"/>
              <a:gd name="connsiteX66" fmla="*/ 2999232 w 4006645"/>
              <a:gd name="connsiteY66" fmla="*/ 1056572 h 1925252"/>
              <a:gd name="connsiteX67" fmla="*/ 3044952 w 4006645"/>
              <a:gd name="connsiteY67" fmla="*/ 1010852 h 1925252"/>
              <a:gd name="connsiteX68" fmla="*/ 3063240 w 4006645"/>
              <a:gd name="connsiteY68" fmla="*/ 983420 h 1925252"/>
              <a:gd name="connsiteX69" fmla="*/ 3127248 w 4006645"/>
              <a:gd name="connsiteY69" fmla="*/ 946844 h 1925252"/>
              <a:gd name="connsiteX70" fmla="*/ 3191256 w 4006645"/>
              <a:gd name="connsiteY70" fmla="*/ 882836 h 1925252"/>
              <a:gd name="connsiteX71" fmla="*/ 3246120 w 4006645"/>
              <a:gd name="connsiteY71" fmla="*/ 837116 h 1925252"/>
              <a:gd name="connsiteX72" fmla="*/ 3264408 w 4006645"/>
              <a:gd name="connsiteY72" fmla="*/ 809684 h 1925252"/>
              <a:gd name="connsiteX73" fmla="*/ 3291840 w 4006645"/>
              <a:gd name="connsiteY73" fmla="*/ 791396 h 1925252"/>
              <a:gd name="connsiteX74" fmla="*/ 3300984 w 4006645"/>
              <a:gd name="connsiteY74" fmla="*/ 763964 h 1925252"/>
              <a:gd name="connsiteX75" fmla="*/ 3328416 w 4006645"/>
              <a:gd name="connsiteY75" fmla="*/ 727388 h 1925252"/>
              <a:gd name="connsiteX76" fmla="*/ 3374136 w 4006645"/>
              <a:gd name="connsiteY76" fmla="*/ 663380 h 1925252"/>
              <a:gd name="connsiteX77" fmla="*/ 3401568 w 4006645"/>
              <a:gd name="connsiteY77" fmla="*/ 635948 h 1925252"/>
              <a:gd name="connsiteX78" fmla="*/ 3447288 w 4006645"/>
              <a:gd name="connsiteY78" fmla="*/ 590228 h 1925252"/>
              <a:gd name="connsiteX79" fmla="*/ 3456432 w 4006645"/>
              <a:gd name="connsiteY79" fmla="*/ 562796 h 1925252"/>
              <a:gd name="connsiteX80" fmla="*/ 3511296 w 4006645"/>
              <a:gd name="connsiteY80" fmla="*/ 517076 h 1925252"/>
              <a:gd name="connsiteX81" fmla="*/ 3566160 w 4006645"/>
              <a:gd name="connsiteY81" fmla="*/ 480500 h 1925252"/>
              <a:gd name="connsiteX82" fmla="*/ 3630168 w 4006645"/>
              <a:gd name="connsiteY82" fmla="*/ 425636 h 1925252"/>
              <a:gd name="connsiteX83" fmla="*/ 3675888 w 4006645"/>
              <a:gd name="connsiteY83" fmla="*/ 389060 h 1925252"/>
              <a:gd name="connsiteX84" fmla="*/ 3776472 w 4006645"/>
              <a:gd name="connsiteY84" fmla="*/ 297620 h 1925252"/>
              <a:gd name="connsiteX85" fmla="*/ 3803904 w 4006645"/>
              <a:gd name="connsiteY85" fmla="*/ 270188 h 1925252"/>
              <a:gd name="connsiteX86" fmla="*/ 3831336 w 4006645"/>
              <a:gd name="connsiteY86" fmla="*/ 251900 h 1925252"/>
              <a:gd name="connsiteX87" fmla="*/ 3858768 w 4006645"/>
              <a:gd name="connsiteY87" fmla="*/ 224468 h 1925252"/>
              <a:gd name="connsiteX88" fmla="*/ 3895344 w 4006645"/>
              <a:gd name="connsiteY88" fmla="*/ 206180 h 1925252"/>
              <a:gd name="connsiteX89" fmla="*/ 3950208 w 4006645"/>
              <a:gd name="connsiteY89" fmla="*/ 169604 h 1925252"/>
              <a:gd name="connsiteX90" fmla="*/ 4005072 w 4006645"/>
              <a:gd name="connsiteY90" fmla="*/ 123884 h 1925252"/>
              <a:gd name="connsiteX91" fmla="*/ 3995928 w 4006645"/>
              <a:gd name="connsiteY91" fmla="*/ 39348 h 1925252"/>
              <a:gd name="connsiteX92" fmla="*/ 3813048 w 4006645"/>
              <a:gd name="connsiteY92" fmla="*/ 69020 h 1925252"/>
              <a:gd name="connsiteX93" fmla="*/ 3749040 w 4006645"/>
              <a:gd name="connsiteY93" fmla="*/ 105596 h 1925252"/>
              <a:gd name="connsiteX94" fmla="*/ 3721608 w 4006645"/>
              <a:gd name="connsiteY94" fmla="*/ 114740 h 1925252"/>
              <a:gd name="connsiteX95" fmla="*/ 3694176 w 4006645"/>
              <a:gd name="connsiteY95" fmla="*/ 133028 h 1925252"/>
              <a:gd name="connsiteX96" fmla="*/ 3657600 w 4006645"/>
              <a:gd name="connsiteY96" fmla="*/ 27592 h 1925252"/>
              <a:gd name="connsiteX97" fmla="*/ 3429000 w 4006645"/>
              <a:gd name="connsiteY97" fmla="*/ 69580 h 1925252"/>
              <a:gd name="connsiteX98" fmla="*/ 3351784 w 4006645"/>
              <a:gd name="connsiteY98" fmla="*/ 71011 h 1925252"/>
              <a:gd name="connsiteX99" fmla="*/ 3291840 w 4006645"/>
              <a:gd name="connsiteY99" fmla="*/ 105596 h 1925252"/>
              <a:gd name="connsiteX100" fmla="*/ 3118104 w 4006645"/>
              <a:gd name="connsiteY100" fmla="*/ 78164 h 1925252"/>
              <a:gd name="connsiteX101" fmla="*/ 3054096 w 4006645"/>
              <a:gd name="connsiteY101" fmla="*/ 59876 h 1925252"/>
              <a:gd name="connsiteX102" fmla="*/ 2999232 w 4006645"/>
              <a:gd name="connsiteY102" fmla="*/ 50732 h 1925252"/>
              <a:gd name="connsiteX103" fmla="*/ 2843784 w 4006645"/>
              <a:gd name="connsiteY103" fmla="*/ 59876 h 1925252"/>
              <a:gd name="connsiteX104" fmla="*/ 2779776 w 4006645"/>
              <a:gd name="connsiteY104" fmla="*/ 69020 h 1925252"/>
              <a:gd name="connsiteX105" fmla="*/ 2752344 w 4006645"/>
              <a:gd name="connsiteY105" fmla="*/ 96452 h 1925252"/>
              <a:gd name="connsiteX106" fmla="*/ 2688336 w 4006645"/>
              <a:gd name="connsiteY106" fmla="*/ 114740 h 1925252"/>
              <a:gd name="connsiteX107" fmla="*/ 2660904 w 4006645"/>
              <a:gd name="connsiteY107" fmla="*/ 133028 h 1925252"/>
              <a:gd name="connsiteX108" fmla="*/ 2633472 w 4006645"/>
              <a:gd name="connsiteY108" fmla="*/ 142172 h 1925252"/>
              <a:gd name="connsiteX109" fmla="*/ 2569464 w 4006645"/>
              <a:gd name="connsiteY109" fmla="*/ 160460 h 1925252"/>
              <a:gd name="connsiteX110" fmla="*/ 2523744 w 4006645"/>
              <a:gd name="connsiteY110" fmla="*/ 178748 h 1925252"/>
              <a:gd name="connsiteX111" fmla="*/ 2441448 w 4006645"/>
              <a:gd name="connsiteY111" fmla="*/ 215324 h 1925252"/>
              <a:gd name="connsiteX112" fmla="*/ 2295144 w 4006645"/>
              <a:gd name="connsiteY112" fmla="*/ 242756 h 1925252"/>
              <a:gd name="connsiteX113" fmla="*/ 2084832 w 4006645"/>
              <a:gd name="connsiteY113" fmla="*/ 251900 h 1925252"/>
              <a:gd name="connsiteX114" fmla="*/ 1956816 w 4006645"/>
              <a:gd name="connsiteY114" fmla="*/ 261044 h 1925252"/>
              <a:gd name="connsiteX115" fmla="*/ 1810512 w 4006645"/>
              <a:gd name="connsiteY115" fmla="*/ 279332 h 1925252"/>
              <a:gd name="connsiteX116" fmla="*/ 1655064 w 4006645"/>
              <a:gd name="connsiteY116" fmla="*/ 297620 h 1925252"/>
              <a:gd name="connsiteX117" fmla="*/ 1618488 w 4006645"/>
              <a:gd name="connsiteY117" fmla="*/ 306764 h 1925252"/>
              <a:gd name="connsiteX118" fmla="*/ 1481328 w 4006645"/>
              <a:gd name="connsiteY118" fmla="*/ 325052 h 1925252"/>
              <a:gd name="connsiteX119" fmla="*/ 1444752 w 4006645"/>
              <a:gd name="connsiteY119" fmla="*/ 334196 h 1925252"/>
              <a:gd name="connsiteX120" fmla="*/ 1399032 w 4006645"/>
              <a:gd name="connsiteY120" fmla="*/ 343340 h 1925252"/>
              <a:gd name="connsiteX121" fmla="*/ 1362456 w 4006645"/>
              <a:gd name="connsiteY121" fmla="*/ 352484 h 1925252"/>
              <a:gd name="connsiteX122" fmla="*/ 1243584 w 4006645"/>
              <a:gd name="connsiteY122" fmla="*/ 361628 h 1925252"/>
              <a:gd name="connsiteX123" fmla="*/ 1197864 w 4006645"/>
              <a:gd name="connsiteY123" fmla="*/ 379916 h 1925252"/>
              <a:gd name="connsiteX124" fmla="*/ 1042416 w 4006645"/>
              <a:gd name="connsiteY124" fmla="*/ 398204 h 1925252"/>
              <a:gd name="connsiteX125" fmla="*/ 950976 w 4006645"/>
              <a:gd name="connsiteY125" fmla="*/ 425636 h 1925252"/>
              <a:gd name="connsiteX126" fmla="*/ 896112 w 4006645"/>
              <a:gd name="connsiteY126" fmla="*/ 434780 h 1925252"/>
              <a:gd name="connsiteX127" fmla="*/ 960120 w 4006645"/>
              <a:gd name="connsiteY127" fmla="*/ 358269 h 1925252"/>
              <a:gd name="connsiteX128" fmla="*/ 768096 w 4006645"/>
              <a:gd name="connsiteY128" fmla="*/ 357895 h 1925252"/>
              <a:gd name="connsiteX129" fmla="*/ 740664 w 4006645"/>
              <a:gd name="connsiteY129" fmla="*/ 462212 h 1925252"/>
              <a:gd name="connsiteX130" fmla="*/ 594360 w 4006645"/>
              <a:gd name="connsiteY130" fmla="*/ 423770 h 1925252"/>
              <a:gd name="connsiteX131" fmla="*/ 329184 w 4006645"/>
              <a:gd name="connsiteY131" fmla="*/ 452322 h 1925252"/>
              <a:gd name="connsiteX132" fmla="*/ 54864 w 4006645"/>
              <a:gd name="connsiteY132" fmla="*/ 480500 h 1925252"/>
              <a:gd name="connsiteX133" fmla="*/ 0 w 4006645"/>
              <a:gd name="connsiteY133" fmla="*/ 480500 h 1925252"/>
              <a:gd name="connsiteX0" fmla="*/ 118872 w 4006645"/>
              <a:gd name="connsiteY0" fmla="*/ 608516 h 1925252"/>
              <a:gd name="connsiteX1" fmla="*/ 146304 w 4006645"/>
              <a:gd name="connsiteY1" fmla="*/ 690812 h 1925252"/>
              <a:gd name="connsiteX2" fmla="*/ 164592 w 4006645"/>
              <a:gd name="connsiteY2" fmla="*/ 745676 h 1925252"/>
              <a:gd name="connsiteX3" fmla="*/ 182880 w 4006645"/>
              <a:gd name="connsiteY3" fmla="*/ 800540 h 1925252"/>
              <a:gd name="connsiteX4" fmla="*/ 201168 w 4006645"/>
              <a:gd name="connsiteY4" fmla="*/ 855404 h 1925252"/>
              <a:gd name="connsiteX5" fmla="*/ 210312 w 4006645"/>
              <a:gd name="connsiteY5" fmla="*/ 882836 h 1925252"/>
              <a:gd name="connsiteX6" fmla="*/ 228600 w 4006645"/>
              <a:gd name="connsiteY6" fmla="*/ 910268 h 1925252"/>
              <a:gd name="connsiteX7" fmla="*/ 246888 w 4006645"/>
              <a:gd name="connsiteY7" fmla="*/ 965132 h 1925252"/>
              <a:gd name="connsiteX8" fmla="*/ 265176 w 4006645"/>
              <a:gd name="connsiteY8" fmla="*/ 992564 h 1925252"/>
              <a:gd name="connsiteX9" fmla="*/ 292608 w 4006645"/>
              <a:gd name="connsiteY9" fmla="*/ 1047428 h 1925252"/>
              <a:gd name="connsiteX10" fmla="*/ 320040 w 4006645"/>
              <a:gd name="connsiteY10" fmla="*/ 1065716 h 1925252"/>
              <a:gd name="connsiteX11" fmla="*/ 365760 w 4006645"/>
              <a:gd name="connsiteY11" fmla="*/ 1138868 h 1925252"/>
              <a:gd name="connsiteX12" fmla="*/ 420624 w 4006645"/>
              <a:gd name="connsiteY12" fmla="*/ 1248596 h 1925252"/>
              <a:gd name="connsiteX13" fmla="*/ 448056 w 4006645"/>
              <a:gd name="connsiteY13" fmla="*/ 1276028 h 1925252"/>
              <a:gd name="connsiteX14" fmla="*/ 475488 w 4006645"/>
              <a:gd name="connsiteY14" fmla="*/ 1285172 h 1925252"/>
              <a:gd name="connsiteX15" fmla="*/ 576072 w 4006645"/>
              <a:gd name="connsiteY15" fmla="*/ 1321748 h 1925252"/>
              <a:gd name="connsiteX16" fmla="*/ 603504 w 4006645"/>
              <a:gd name="connsiteY16" fmla="*/ 1340036 h 1925252"/>
              <a:gd name="connsiteX17" fmla="*/ 630936 w 4006645"/>
              <a:gd name="connsiteY17" fmla="*/ 1349180 h 1925252"/>
              <a:gd name="connsiteX18" fmla="*/ 685800 w 4006645"/>
              <a:gd name="connsiteY18" fmla="*/ 1385756 h 1925252"/>
              <a:gd name="connsiteX19" fmla="*/ 758952 w 4006645"/>
              <a:gd name="connsiteY19" fmla="*/ 1431476 h 1925252"/>
              <a:gd name="connsiteX20" fmla="*/ 786384 w 4006645"/>
              <a:gd name="connsiteY20" fmla="*/ 1449764 h 1925252"/>
              <a:gd name="connsiteX21" fmla="*/ 813816 w 4006645"/>
              <a:gd name="connsiteY21" fmla="*/ 1458908 h 1925252"/>
              <a:gd name="connsiteX22" fmla="*/ 987552 w 4006645"/>
              <a:gd name="connsiteY22" fmla="*/ 1477196 h 1925252"/>
              <a:gd name="connsiteX23" fmla="*/ 1033272 w 4006645"/>
              <a:gd name="connsiteY23" fmla="*/ 1522916 h 1925252"/>
              <a:gd name="connsiteX24" fmla="*/ 1060704 w 4006645"/>
              <a:gd name="connsiteY24" fmla="*/ 1577780 h 1925252"/>
              <a:gd name="connsiteX25" fmla="*/ 1115568 w 4006645"/>
              <a:gd name="connsiteY25" fmla="*/ 1614356 h 1925252"/>
              <a:gd name="connsiteX26" fmla="*/ 1170432 w 4006645"/>
              <a:gd name="connsiteY26" fmla="*/ 1632644 h 1925252"/>
              <a:gd name="connsiteX27" fmla="*/ 1197864 w 4006645"/>
              <a:gd name="connsiteY27" fmla="*/ 1641788 h 1925252"/>
              <a:gd name="connsiteX28" fmla="*/ 1225296 w 4006645"/>
              <a:gd name="connsiteY28" fmla="*/ 1660076 h 1925252"/>
              <a:gd name="connsiteX29" fmla="*/ 1280160 w 4006645"/>
              <a:gd name="connsiteY29" fmla="*/ 1678364 h 1925252"/>
              <a:gd name="connsiteX30" fmla="*/ 1371600 w 4006645"/>
              <a:gd name="connsiteY30" fmla="*/ 1696652 h 1925252"/>
              <a:gd name="connsiteX31" fmla="*/ 1426464 w 4006645"/>
              <a:gd name="connsiteY31" fmla="*/ 1714940 h 1925252"/>
              <a:gd name="connsiteX32" fmla="*/ 1453896 w 4006645"/>
              <a:gd name="connsiteY32" fmla="*/ 1733228 h 1925252"/>
              <a:gd name="connsiteX33" fmla="*/ 1517904 w 4006645"/>
              <a:gd name="connsiteY33" fmla="*/ 1742372 h 1925252"/>
              <a:gd name="connsiteX34" fmla="*/ 1627632 w 4006645"/>
              <a:gd name="connsiteY34" fmla="*/ 1760660 h 1925252"/>
              <a:gd name="connsiteX35" fmla="*/ 1655064 w 4006645"/>
              <a:gd name="connsiteY35" fmla="*/ 1769804 h 1925252"/>
              <a:gd name="connsiteX36" fmla="*/ 1700784 w 4006645"/>
              <a:gd name="connsiteY36" fmla="*/ 1778948 h 1925252"/>
              <a:gd name="connsiteX37" fmla="*/ 1783080 w 4006645"/>
              <a:gd name="connsiteY37" fmla="*/ 1788092 h 1925252"/>
              <a:gd name="connsiteX38" fmla="*/ 1837944 w 4006645"/>
              <a:gd name="connsiteY38" fmla="*/ 1824668 h 1925252"/>
              <a:gd name="connsiteX39" fmla="*/ 1892808 w 4006645"/>
              <a:gd name="connsiteY39" fmla="*/ 1842956 h 1925252"/>
              <a:gd name="connsiteX40" fmla="*/ 1911096 w 4006645"/>
              <a:gd name="connsiteY40" fmla="*/ 1870388 h 1925252"/>
              <a:gd name="connsiteX41" fmla="*/ 1920240 w 4006645"/>
              <a:gd name="connsiteY41" fmla="*/ 1897820 h 1925252"/>
              <a:gd name="connsiteX42" fmla="*/ 1947672 w 4006645"/>
              <a:gd name="connsiteY42" fmla="*/ 1906964 h 1925252"/>
              <a:gd name="connsiteX43" fmla="*/ 1975104 w 4006645"/>
              <a:gd name="connsiteY43" fmla="*/ 1925252 h 1925252"/>
              <a:gd name="connsiteX44" fmla="*/ 2093976 w 4006645"/>
              <a:gd name="connsiteY44" fmla="*/ 1906964 h 1925252"/>
              <a:gd name="connsiteX45" fmla="*/ 2121408 w 4006645"/>
              <a:gd name="connsiteY45" fmla="*/ 1888676 h 1925252"/>
              <a:gd name="connsiteX46" fmla="*/ 2130552 w 4006645"/>
              <a:gd name="connsiteY46" fmla="*/ 1861244 h 1925252"/>
              <a:gd name="connsiteX47" fmla="*/ 2221992 w 4006645"/>
              <a:gd name="connsiteY47" fmla="*/ 1815524 h 1925252"/>
              <a:gd name="connsiteX48" fmla="*/ 2249424 w 4006645"/>
              <a:gd name="connsiteY48" fmla="*/ 1806380 h 1925252"/>
              <a:gd name="connsiteX49" fmla="*/ 2304288 w 4006645"/>
              <a:gd name="connsiteY49" fmla="*/ 1760660 h 1925252"/>
              <a:gd name="connsiteX50" fmla="*/ 2331720 w 4006645"/>
              <a:gd name="connsiteY50" fmla="*/ 1751516 h 1925252"/>
              <a:gd name="connsiteX51" fmla="*/ 2377440 w 4006645"/>
              <a:gd name="connsiteY51" fmla="*/ 1705796 h 1925252"/>
              <a:gd name="connsiteX52" fmla="*/ 2423160 w 4006645"/>
              <a:gd name="connsiteY52" fmla="*/ 1660076 h 1925252"/>
              <a:gd name="connsiteX53" fmla="*/ 2487168 w 4006645"/>
              <a:gd name="connsiteY53" fmla="*/ 1596068 h 1925252"/>
              <a:gd name="connsiteX54" fmla="*/ 2560320 w 4006645"/>
              <a:gd name="connsiteY54" fmla="*/ 1532060 h 1925252"/>
              <a:gd name="connsiteX55" fmla="*/ 2468880 w 4006645"/>
              <a:gd name="connsiteY55" fmla="*/ 1513772 h 1925252"/>
              <a:gd name="connsiteX56" fmla="*/ 2651760 w 4006645"/>
              <a:gd name="connsiteY56" fmla="*/ 1431476 h 1925252"/>
              <a:gd name="connsiteX57" fmla="*/ 2697480 w 4006645"/>
              <a:gd name="connsiteY57" fmla="*/ 1349180 h 1925252"/>
              <a:gd name="connsiteX58" fmla="*/ 2724912 w 4006645"/>
              <a:gd name="connsiteY58" fmla="*/ 1330892 h 1925252"/>
              <a:gd name="connsiteX59" fmla="*/ 2761488 w 4006645"/>
              <a:gd name="connsiteY59" fmla="*/ 1276028 h 1925252"/>
              <a:gd name="connsiteX60" fmla="*/ 2770632 w 4006645"/>
              <a:gd name="connsiteY60" fmla="*/ 1248596 h 1925252"/>
              <a:gd name="connsiteX61" fmla="*/ 2798064 w 4006645"/>
              <a:gd name="connsiteY61" fmla="*/ 1239452 h 1925252"/>
              <a:gd name="connsiteX62" fmla="*/ 2816352 w 4006645"/>
              <a:gd name="connsiteY62" fmla="*/ 1212020 h 1925252"/>
              <a:gd name="connsiteX63" fmla="*/ 2843784 w 4006645"/>
              <a:gd name="connsiteY63" fmla="*/ 1157156 h 1925252"/>
              <a:gd name="connsiteX64" fmla="*/ 2871216 w 4006645"/>
              <a:gd name="connsiteY64" fmla="*/ 1148012 h 1925252"/>
              <a:gd name="connsiteX65" fmla="*/ 2953512 w 4006645"/>
              <a:gd name="connsiteY65" fmla="*/ 1102292 h 1925252"/>
              <a:gd name="connsiteX66" fmla="*/ 2999232 w 4006645"/>
              <a:gd name="connsiteY66" fmla="*/ 1056572 h 1925252"/>
              <a:gd name="connsiteX67" fmla="*/ 3044952 w 4006645"/>
              <a:gd name="connsiteY67" fmla="*/ 1010852 h 1925252"/>
              <a:gd name="connsiteX68" fmla="*/ 3063240 w 4006645"/>
              <a:gd name="connsiteY68" fmla="*/ 983420 h 1925252"/>
              <a:gd name="connsiteX69" fmla="*/ 3127248 w 4006645"/>
              <a:gd name="connsiteY69" fmla="*/ 946844 h 1925252"/>
              <a:gd name="connsiteX70" fmla="*/ 3191256 w 4006645"/>
              <a:gd name="connsiteY70" fmla="*/ 882836 h 1925252"/>
              <a:gd name="connsiteX71" fmla="*/ 3246120 w 4006645"/>
              <a:gd name="connsiteY71" fmla="*/ 837116 h 1925252"/>
              <a:gd name="connsiteX72" fmla="*/ 3264408 w 4006645"/>
              <a:gd name="connsiteY72" fmla="*/ 809684 h 1925252"/>
              <a:gd name="connsiteX73" fmla="*/ 3291840 w 4006645"/>
              <a:gd name="connsiteY73" fmla="*/ 791396 h 1925252"/>
              <a:gd name="connsiteX74" fmla="*/ 3300984 w 4006645"/>
              <a:gd name="connsiteY74" fmla="*/ 763964 h 1925252"/>
              <a:gd name="connsiteX75" fmla="*/ 3328416 w 4006645"/>
              <a:gd name="connsiteY75" fmla="*/ 727388 h 1925252"/>
              <a:gd name="connsiteX76" fmla="*/ 3374136 w 4006645"/>
              <a:gd name="connsiteY76" fmla="*/ 663380 h 1925252"/>
              <a:gd name="connsiteX77" fmla="*/ 3401568 w 4006645"/>
              <a:gd name="connsiteY77" fmla="*/ 635948 h 1925252"/>
              <a:gd name="connsiteX78" fmla="*/ 3447288 w 4006645"/>
              <a:gd name="connsiteY78" fmla="*/ 590228 h 1925252"/>
              <a:gd name="connsiteX79" fmla="*/ 3456432 w 4006645"/>
              <a:gd name="connsiteY79" fmla="*/ 562796 h 1925252"/>
              <a:gd name="connsiteX80" fmla="*/ 3511296 w 4006645"/>
              <a:gd name="connsiteY80" fmla="*/ 517076 h 1925252"/>
              <a:gd name="connsiteX81" fmla="*/ 3566160 w 4006645"/>
              <a:gd name="connsiteY81" fmla="*/ 480500 h 1925252"/>
              <a:gd name="connsiteX82" fmla="*/ 3630168 w 4006645"/>
              <a:gd name="connsiteY82" fmla="*/ 425636 h 1925252"/>
              <a:gd name="connsiteX83" fmla="*/ 3675888 w 4006645"/>
              <a:gd name="connsiteY83" fmla="*/ 389060 h 1925252"/>
              <a:gd name="connsiteX84" fmla="*/ 3776472 w 4006645"/>
              <a:gd name="connsiteY84" fmla="*/ 297620 h 1925252"/>
              <a:gd name="connsiteX85" fmla="*/ 3803904 w 4006645"/>
              <a:gd name="connsiteY85" fmla="*/ 270188 h 1925252"/>
              <a:gd name="connsiteX86" fmla="*/ 3831336 w 4006645"/>
              <a:gd name="connsiteY86" fmla="*/ 251900 h 1925252"/>
              <a:gd name="connsiteX87" fmla="*/ 3858768 w 4006645"/>
              <a:gd name="connsiteY87" fmla="*/ 224468 h 1925252"/>
              <a:gd name="connsiteX88" fmla="*/ 3895344 w 4006645"/>
              <a:gd name="connsiteY88" fmla="*/ 206180 h 1925252"/>
              <a:gd name="connsiteX89" fmla="*/ 3950208 w 4006645"/>
              <a:gd name="connsiteY89" fmla="*/ 169604 h 1925252"/>
              <a:gd name="connsiteX90" fmla="*/ 4005072 w 4006645"/>
              <a:gd name="connsiteY90" fmla="*/ 123884 h 1925252"/>
              <a:gd name="connsiteX91" fmla="*/ 3995928 w 4006645"/>
              <a:gd name="connsiteY91" fmla="*/ 39348 h 1925252"/>
              <a:gd name="connsiteX92" fmla="*/ 3813048 w 4006645"/>
              <a:gd name="connsiteY92" fmla="*/ 69020 h 1925252"/>
              <a:gd name="connsiteX93" fmla="*/ 3749040 w 4006645"/>
              <a:gd name="connsiteY93" fmla="*/ 105596 h 1925252"/>
              <a:gd name="connsiteX94" fmla="*/ 3772408 w 4006645"/>
              <a:gd name="connsiteY94" fmla="*/ 72441 h 1925252"/>
              <a:gd name="connsiteX95" fmla="*/ 3694176 w 4006645"/>
              <a:gd name="connsiteY95" fmla="*/ 133028 h 1925252"/>
              <a:gd name="connsiteX96" fmla="*/ 3657600 w 4006645"/>
              <a:gd name="connsiteY96" fmla="*/ 27592 h 1925252"/>
              <a:gd name="connsiteX97" fmla="*/ 3429000 w 4006645"/>
              <a:gd name="connsiteY97" fmla="*/ 69580 h 1925252"/>
              <a:gd name="connsiteX98" fmla="*/ 3351784 w 4006645"/>
              <a:gd name="connsiteY98" fmla="*/ 71011 h 1925252"/>
              <a:gd name="connsiteX99" fmla="*/ 3291840 w 4006645"/>
              <a:gd name="connsiteY99" fmla="*/ 105596 h 1925252"/>
              <a:gd name="connsiteX100" fmla="*/ 3118104 w 4006645"/>
              <a:gd name="connsiteY100" fmla="*/ 78164 h 1925252"/>
              <a:gd name="connsiteX101" fmla="*/ 3054096 w 4006645"/>
              <a:gd name="connsiteY101" fmla="*/ 59876 h 1925252"/>
              <a:gd name="connsiteX102" fmla="*/ 2999232 w 4006645"/>
              <a:gd name="connsiteY102" fmla="*/ 50732 h 1925252"/>
              <a:gd name="connsiteX103" fmla="*/ 2843784 w 4006645"/>
              <a:gd name="connsiteY103" fmla="*/ 59876 h 1925252"/>
              <a:gd name="connsiteX104" fmla="*/ 2779776 w 4006645"/>
              <a:gd name="connsiteY104" fmla="*/ 69020 h 1925252"/>
              <a:gd name="connsiteX105" fmla="*/ 2752344 w 4006645"/>
              <a:gd name="connsiteY105" fmla="*/ 96452 h 1925252"/>
              <a:gd name="connsiteX106" fmla="*/ 2688336 w 4006645"/>
              <a:gd name="connsiteY106" fmla="*/ 114740 h 1925252"/>
              <a:gd name="connsiteX107" fmla="*/ 2660904 w 4006645"/>
              <a:gd name="connsiteY107" fmla="*/ 133028 h 1925252"/>
              <a:gd name="connsiteX108" fmla="*/ 2633472 w 4006645"/>
              <a:gd name="connsiteY108" fmla="*/ 142172 h 1925252"/>
              <a:gd name="connsiteX109" fmla="*/ 2569464 w 4006645"/>
              <a:gd name="connsiteY109" fmla="*/ 160460 h 1925252"/>
              <a:gd name="connsiteX110" fmla="*/ 2523744 w 4006645"/>
              <a:gd name="connsiteY110" fmla="*/ 178748 h 1925252"/>
              <a:gd name="connsiteX111" fmla="*/ 2441448 w 4006645"/>
              <a:gd name="connsiteY111" fmla="*/ 215324 h 1925252"/>
              <a:gd name="connsiteX112" fmla="*/ 2295144 w 4006645"/>
              <a:gd name="connsiteY112" fmla="*/ 242756 h 1925252"/>
              <a:gd name="connsiteX113" fmla="*/ 2084832 w 4006645"/>
              <a:gd name="connsiteY113" fmla="*/ 251900 h 1925252"/>
              <a:gd name="connsiteX114" fmla="*/ 1956816 w 4006645"/>
              <a:gd name="connsiteY114" fmla="*/ 261044 h 1925252"/>
              <a:gd name="connsiteX115" fmla="*/ 1810512 w 4006645"/>
              <a:gd name="connsiteY115" fmla="*/ 279332 h 1925252"/>
              <a:gd name="connsiteX116" fmla="*/ 1655064 w 4006645"/>
              <a:gd name="connsiteY116" fmla="*/ 297620 h 1925252"/>
              <a:gd name="connsiteX117" fmla="*/ 1618488 w 4006645"/>
              <a:gd name="connsiteY117" fmla="*/ 306764 h 1925252"/>
              <a:gd name="connsiteX118" fmla="*/ 1481328 w 4006645"/>
              <a:gd name="connsiteY118" fmla="*/ 325052 h 1925252"/>
              <a:gd name="connsiteX119" fmla="*/ 1444752 w 4006645"/>
              <a:gd name="connsiteY119" fmla="*/ 334196 h 1925252"/>
              <a:gd name="connsiteX120" fmla="*/ 1399032 w 4006645"/>
              <a:gd name="connsiteY120" fmla="*/ 343340 h 1925252"/>
              <a:gd name="connsiteX121" fmla="*/ 1362456 w 4006645"/>
              <a:gd name="connsiteY121" fmla="*/ 352484 h 1925252"/>
              <a:gd name="connsiteX122" fmla="*/ 1243584 w 4006645"/>
              <a:gd name="connsiteY122" fmla="*/ 361628 h 1925252"/>
              <a:gd name="connsiteX123" fmla="*/ 1197864 w 4006645"/>
              <a:gd name="connsiteY123" fmla="*/ 379916 h 1925252"/>
              <a:gd name="connsiteX124" fmla="*/ 1042416 w 4006645"/>
              <a:gd name="connsiteY124" fmla="*/ 398204 h 1925252"/>
              <a:gd name="connsiteX125" fmla="*/ 950976 w 4006645"/>
              <a:gd name="connsiteY125" fmla="*/ 425636 h 1925252"/>
              <a:gd name="connsiteX126" fmla="*/ 896112 w 4006645"/>
              <a:gd name="connsiteY126" fmla="*/ 434780 h 1925252"/>
              <a:gd name="connsiteX127" fmla="*/ 960120 w 4006645"/>
              <a:gd name="connsiteY127" fmla="*/ 358269 h 1925252"/>
              <a:gd name="connsiteX128" fmla="*/ 768096 w 4006645"/>
              <a:gd name="connsiteY128" fmla="*/ 357895 h 1925252"/>
              <a:gd name="connsiteX129" fmla="*/ 740664 w 4006645"/>
              <a:gd name="connsiteY129" fmla="*/ 462212 h 1925252"/>
              <a:gd name="connsiteX130" fmla="*/ 594360 w 4006645"/>
              <a:gd name="connsiteY130" fmla="*/ 423770 h 1925252"/>
              <a:gd name="connsiteX131" fmla="*/ 329184 w 4006645"/>
              <a:gd name="connsiteY131" fmla="*/ 452322 h 1925252"/>
              <a:gd name="connsiteX132" fmla="*/ 54864 w 4006645"/>
              <a:gd name="connsiteY132" fmla="*/ 480500 h 1925252"/>
              <a:gd name="connsiteX133" fmla="*/ 0 w 4006645"/>
              <a:gd name="connsiteY133" fmla="*/ 480500 h 1925252"/>
              <a:gd name="connsiteX0" fmla="*/ 118872 w 4006645"/>
              <a:gd name="connsiteY0" fmla="*/ 608516 h 1925252"/>
              <a:gd name="connsiteX1" fmla="*/ 146304 w 4006645"/>
              <a:gd name="connsiteY1" fmla="*/ 690812 h 1925252"/>
              <a:gd name="connsiteX2" fmla="*/ 164592 w 4006645"/>
              <a:gd name="connsiteY2" fmla="*/ 745676 h 1925252"/>
              <a:gd name="connsiteX3" fmla="*/ 182880 w 4006645"/>
              <a:gd name="connsiteY3" fmla="*/ 800540 h 1925252"/>
              <a:gd name="connsiteX4" fmla="*/ 201168 w 4006645"/>
              <a:gd name="connsiteY4" fmla="*/ 855404 h 1925252"/>
              <a:gd name="connsiteX5" fmla="*/ 210312 w 4006645"/>
              <a:gd name="connsiteY5" fmla="*/ 882836 h 1925252"/>
              <a:gd name="connsiteX6" fmla="*/ 228600 w 4006645"/>
              <a:gd name="connsiteY6" fmla="*/ 910268 h 1925252"/>
              <a:gd name="connsiteX7" fmla="*/ 246888 w 4006645"/>
              <a:gd name="connsiteY7" fmla="*/ 965132 h 1925252"/>
              <a:gd name="connsiteX8" fmla="*/ 265176 w 4006645"/>
              <a:gd name="connsiteY8" fmla="*/ 992564 h 1925252"/>
              <a:gd name="connsiteX9" fmla="*/ 292608 w 4006645"/>
              <a:gd name="connsiteY9" fmla="*/ 1047428 h 1925252"/>
              <a:gd name="connsiteX10" fmla="*/ 320040 w 4006645"/>
              <a:gd name="connsiteY10" fmla="*/ 1065716 h 1925252"/>
              <a:gd name="connsiteX11" fmla="*/ 365760 w 4006645"/>
              <a:gd name="connsiteY11" fmla="*/ 1138868 h 1925252"/>
              <a:gd name="connsiteX12" fmla="*/ 420624 w 4006645"/>
              <a:gd name="connsiteY12" fmla="*/ 1248596 h 1925252"/>
              <a:gd name="connsiteX13" fmla="*/ 448056 w 4006645"/>
              <a:gd name="connsiteY13" fmla="*/ 1276028 h 1925252"/>
              <a:gd name="connsiteX14" fmla="*/ 475488 w 4006645"/>
              <a:gd name="connsiteY14" fmla="*/ 1285172 h 1925252"/>
              <a:gd name="connsiteX15" fmla="*/ 576072 w 4006645"/>
              <a:gd name="connsiteY15" fmla="*/ 1321748 h 1925252"/>
              <a:gd name="connsiteX16" fmla="*/ 603504 w 4006645"/>
              <a:gd name="connsiteY16" fmla="*/ 1340036 h 1925252"/>
              <a:gd name="connsiteX17" fmla="*/ 630936 w 4006645"/>
              <a:gd name="connsiteY17" fmla="*/ 1349180 h 1925252"/>
              <a:gd name="connsiteX18" fmla="*/ 685800 w 4006645"/>
              <a:gd name="connsiteY18" fmla="*/ 1385756 h 1925252"/>
              <a:gd name="connsiteX19" fmla="*/ 758952 w 4006645"/>
              <a:gd name="connsiteY19" fmla="*/ 1431476 h 1925252"/>
              <a:gd name="connsiteX20" fmla="*/ 786384 w 4006645"/>
              <a:gd name="connsiteY20" fmla="*/ 1449764 h 1925252"/>
              <a:gd name="connsiteX21" fmla="*/ 813816 w 4006645"/>
              <a:gd name="connsiteY21" fmla="*/ 1458908 h 1925252"/>
              <a:gd name="connsiteX22" fmla="*/ 987552 w 4006645"/>
              <a:gd name="connsiteY22" fmla="*/ 1477196 h 1925252"/>
              <a:gd name="connsiteX23" fmla="*/ 1033272 w 4006645"/>
              <a:gd name="connsiteY23" fmla="*/ 1522916 h 1925252"/>
              <a:gd name="connsiteX24" fmla="*/ 1060704 w 4006645"/>
              <a:gd name="connsiteY24" fmla="*/ 1577780 h 1925252"/>
              <a:gd name="connsiteX25" fmla="*/ 1115568 w 4006645"/>
              <a:gd name="connsiteY25" fmla="*/ 1614356 h 1925252"/>
              <a:gd name="connsiteX26" fmla="*/ 1170432 w 4006645"/>
              <a:gd name="connsiteY26" fmla="*/ 1632644 h 1925252"/>
              <a:gd name="connsiteX27" fmla="*/ 1197864 w 4006645"/>
              <a:gd name="connsiteY27" fmla="*/ 1641788 h 1925252"/>
              <a:gd name="connsiteX28" fmla="*/ 1225296 w 4006645"/>
              <a:gd name="connsiteY28" fmla="*/ 1660076 h 1925252"/>
              <a:gd name="connsiteX29" fmla="*/ 1280160 w 4006645"/>
              <a:gd name="connsiteY29" fmla="*/ 1678364 h 1925252"/>
              <a:gd name="connsiteX30" fmla="*/ 1371600 w 4006645"/>
              <a:gd name="connsiteY30" fmla="*/ 1696652 h 1925252"/>
              <a:gd name="connsiteX31" fmla="*/ 1426464 w 4006645"/>
              <a:gd name="connsiteY31" fmla="*/ 1714940 h 1925252"/>
              <a:gd name="connsiteX32" fmla="*/ 1453896 w 4006645"/>
              <a:gd name="connsiteY32" fmla="*/ 1733228 h 1925252"/>
              <a:gd name="connsiteX33" fmla="*/ 1517904 w 4006645"/>
              <a:gd name="connsiteY33" fmla="*/ 1742372 h 1925252"/>
              <a:gd name="connsiteX34" fmla="*/ 1627632 w 4006645"/>
              <a:gd name="connsiteY34" fmla="*/ 1760660 h 1925252"/>
              <a:gd name="connsiteX35" fmla="*/ 1655064 w 4006645"/>
              <a:gd name="connsiteY35" fmla="*/ 1769804 h 1925252"/>
              <a:gd name="connsiteX36" fmla="*/ 1700784 w 4006645"/>
              <a:gd name="connsiteY36" fmla="*/ 1778948 h 1925252"/>
              <a:gd name="connsiteX37" fmla="*/ 1783080 w 4006645"/>
              <a:gd name="connsiteY37" fmla="*/ 1788092 h 1925252"/>
              <a:gd name="connsiteX38" fmla="*/ 1837944 w 4006645"/>
              <a:gd name="connsiteY38" fmla="*/ 1824668 h 1925252"/>
              <a:gd name="connsiteX39" fmla="*/ 1892808 w 4006645"/>
              <a:gd name="connsiteY39" fmla="*/ 1842956 h 1925252"/>
              <a:gd name="connsiteX40" fmla="*/ 1911096 w 4006645"/>
              <a:gd name="connsiteY40" fmla="*/ 1870388 h 1925252"/>
              <a:gd name="connsiteX41" fmla="*/ 1920240 w 4006645"/>
              <a:gd name="connsiteY41" fmla="*/ 1897820 h 1925252"/>
              <a:gd name="connsiteX42" fmla="*/ 1947672 w 4006645"/>
              <a:gd name="connsiteY42" fmla="*/ 1906964 h 1925252"/>
              <a:gd name="connsiteX43" fmla="*/ 1975104 w 4006645"/>
              <a:gd name="connsiteY43" fmla="*/ 1925252 h 1925252"/>
              <a:gd name="connsiteX44" fmla="*/ 2093976 w 4006645"/>
              <a:gd name="connsiteY44" fmla="*/ 1906964 h 1925252"/>
              <a:gd name="connsiteX45" fmla="*/ 2121408 w 4006645"/>
              <a:gd name="connsiteY45" fmla="*/ 1888676 h 1925252"/>
              <a:gd name="connsiteX46" fmla="*/ 2130552 w 4006645"/>
              <a:gd name="connsiteY46" fmla="*/ 1861244 h 1925252"/>
              <a:gd name="connsiteX47" fmla="*/ 2221992 w 4006645"/>
              <a:gd name="connsiteY47" fmla="*/ 1815524 h 1925252"/>
              <a:gd name="connsiteX48" fmla="*/ 2249424 w 4006645"/>
              <a:gd name="connsiteY48" fmla="*/ 1806380 h 1925252"/>
              <a:gd name="connsiteX49" fmla="*/ 2304288 w 4006645"/>
              <a:gd name="connsiteY49" fmla="*/ 1760660 h 1925252"/>
              <a:gd name="connsiteX50" fmla="*/ 2331720 w 4006645"/>
              <a:gd name="connsiteY50" fmla="*/ 1751516 h 1925252"/>
              <a:gd name="connsiteX51" fmla="*/ 2377440 w 4006645"/>
              <a:gd name="connsiteY51" fmla="*/ 1705796 h 1925252"/>
              <a:gd name="connsiteX52" fmla="*/ 2423160 w 4006645"/>
              <a:gd name="connsiteY52" fmla="*/ 1660076 h 1925252"/>
              <a:gd name="connsiteX53" fmla="*/ 2487168 w 4006645"/>
              <a:gd name="connsiteY53" fmla="*/ 1596068 h 1925252"/>
              <a:gd name="connsiteX54" fmla="*/ 2560320 w 4006645"/>
              <a:gd name="connsiteY54" fmla="*/ 1532060 h 1925252"/>
              <a:gd name="connsiteX55" fmla="*/ 2468880 w 4006645"/>
              <a:gd name="connsiteY55" fmla="*/ 1513772 h 1925252"/>
              <a:gd name="connsiteX56" fmla="*/ 2651760 w 4006645"/>
              <a:gd name="connsiteY56" fmla="*/ 1431476 h 1925252"/>
              <a:gd name="connsiteX57" fmla="*/ 2697480 w 4006645"/>
              <a:gd name="connsiteY57" fmla="*/ 1349180 h 1925252"/>
              <a:gd name="connsiteX58" fmla="*/ 2724912 w 4006645"/>
              <a:gd name="connsiteY58" fmla="*/ 1330892 h 1925252"/>
              <a:gd name="connsiteX59" fmla="*/ 2761488 w 4006645"/>
              <a:gd name="connsiteY59" fmla="*/ 1276028 h 1925252"/>
              <a:gd name="connsiteX60" fmla="*/ 2770632 w 4006645"/>
              <a:gd name="connsiteY60" fmla="*/ 1248596 h 1925252"/>
              <a:gd name="connsiteX61" fmla="*/ 2798064 w 4006645"/>
              <a:gd name="connsiteY61" fmla="*/ 1239452 h 1925252"/>
              <a:gd name="connsiteX62" fmla="*/ 2816352 w 4006645"/>
              <a:gd name="connsiteY62" fmla="*/ 1212020 h 1925252"/>
              <a:gd name="connsiteX63" fmla="*/ 2843784 w 4006645"/>
              <a:gd name="connsiteY63" fmla="*/ 1157156 h 1925252"/>
              <a:gd name="connsiteX64" fmla="*/ 2871216 w 4006645"/>
              <a:gd name="connsiteY64" fmla="*/ 1148012 h 1925252"/>
              <a:gd name="connsiteX65" fmla="*/ 2953512 w 4006645"/>
              <a:gd name="connsiteY65" fmla="*/ 1102292 h 1925252"/>
              <a:gd name="connsiteX66" fmla="*/ 2999232 w 4006645"/>
              <a:gd name="connsiteY66" fmla="*/ 1056572 h 1925252"/>
              <a:gd name="connsiteX67" fmla="*/ 3044952 w 4006645"/>
              <a:gd name="connsiteY67" fmla="*/ 1010852 h 1925252"/>
              <a:gd name="connsiteX68" fmla="*/ 3063240 w 4006645"/>
              <a:gd name="connsiteY68" fmla="*/ 983420 h 1925252"/>
              <a:gd name="connsiteX69" fmla="*/ 3127248 w 4006645"/>
              <a:gd name="connsiteY69" fmla="*/ 946844 h 1925252"/>
              <a:gd name="connsiteX70" fmla="*/ 3191256 w 4006645"/>
              <a:gd name="connsiteY70" fmla="*/ 882836 h 1925252"/>
              <a:gd name="connsiteX71" fmla="*/ 3246120 w 4006645"/>
              <a:gd name="connsiteY71" fmla="*/ 837116 h 1925252"/>
              <a:gd name="connsiteX72" fmla="*/ 3264408 w 4006645"/>
              <a:gd name="connsiteY72" fmla="*/ 809684 h 1925252"/>
              <a:gd name="connsiteX73" fmla="*/ 3291840 w 4006645"/>
              <a:gd name="connsiteY73" fmla="*/ 791396 h 1925252"/>
              <a:gd name="connsiteX74" fmla="*/ 3300984 w 4006645"/>
              <a:gd name="connsiteY74" fmla="*/ 763964 h 1925252"/>
              <a:gd name="connsiteX75" fmla="*/ 3328416 w 4006645"/>
              <a:gd name="connsiteY75" fmla="*/ 727388 h 1925252"/>
              <a:gd name="connsiteX76" fmla="*/ 3374136 w 4006645"/>
              <a:gd name="connsiteY76" fmla="*/ 663380 h 1925252"/>
              <a:gd name="connsiteX77" fmla="*/ 3401568 w 4006645"/>
              <a:gd name="connsiteY77" fmla="*/ 635948 h 1925252"/>
              <a:gd name="connsiteX78" fmla="*/ 3447288 w 4006645"/>
              <a:gd name="connsiteY78" fmla="*/ 590228 h 1925252"/>
              <a:gd name="connsiteX79" fmla="*/ 3456432 w 4006645"/>
              <a:gd name="connsiteY79" fmla="*/ 562796 h 1925252"/>
              <a:gd name="connsiteX80" fmla="*/ 3511296 w 4006645"/>
              <a:gd name="connsiteY80" fmla="*/ 517076 h 1925252"/>
              <a:gd name="connsiteX81" fmla="*/ 3566160 w 4006645"/>
              <a:gd name="connsiteY81" fmla="*/ 480500 h 1925252"/>
              <a:gd name="connsiteX82" fmla="*/ 3630168 w 4006645"/>
              <a:gd name="connsiteY82" fmla="*/ 425636 h 1925252"/>
              <a:gd name="connsiteX83" fmla="*/ 3675888 w 4006645"/>
              <a:gd name="connsiteY83" fmla="*/ 389060 h 1925252"/>
              <a:gd name="connsiteX84" fmla="*/ 3776472 w 4006645"/>
              <a:gd name="connsiteY84" fmla="*/ 297620 h 1925252"/>
              <a:gd name="connsiteX85" fmla="*/ 3803904 w 4006645"/>
              <a:gd name="connsiteY85" fmla="*/ 270188 h 1925252"/>
              <a:gd name="connsiteX86" fmla="*/ 3831336 w 4006645"/>
              <a:gd name="connsiteY86" fmla="*/ 251900 h 1925252"/>
              <a:gd name="connsiteX87" fmla="*/ 3858768 w 4006645"/>
              <a:gd name="connsiteY87" fmla="*/ 224468 h 1925252"/>
              <a:gd name="connsiteX88" fmla="*/ 3895344 w 4006645"/>
              <a:gd name="connsiteY88" fmla="*/ 206180 h 1925252"/>
              <a:gd name="connsiteX89" fmla="*/ 3950208 w 4006645"/>
              <a:gd name="connsiteY89" fmla="*/ 169604 h 1925252"/>
              <a:gd name="connsiteX90" fmla="*/ 4005072 w 4006645"/>
              <a:gd name="connsiteY90" fmla="*/ 123884 h 1925252"/>
              <a:gd name="connsiteX91" fmla="*/ 3995928 w 4006645"/>
              <a:gd name="connsiteY91" fmla="*/ 39348 h 1925252"/>
              <a:gd name="connsiteX92" fmla="*/ 3813048 w 4006645"/>
              <a:gd name="connsiteY92" fmla="*/ 69020 h 1925252"/>
              <a:gd name="connsiteX93" fmla="*/ 3749040 w 4006645"/>
              <a:gd name="connsiteY93" fmla="*/ 105596 h 1925252"/>
              <a:gd name="connsiteX94" fmla="*/ 3772408 w 4006645"/>
              <a:gd name="connsiteY94" fmla="*/ 72441 h 1925252"/>
              <a:gd name="connsiteX95" fmla="*/ 3694176 w 4006645"/>
              <a:gd name="connsiteY95" fmla="*/ 133028 h 1925252"/>
              <a:gd name="connsiteX96" fmla="*/ 3836550 w 4006645"/>
              <a:gd name="connsiteY96" fmla="*/ 41844 h 1925252"/>
              <a:gd name="connsiteX97" fmla="*/ 3657600 w 4006645"/>
              <a:gd name="connsiteY97" fmla="*/ 27592 h 1925252"/>
              <a:gd name="connsiteX98" fmla="*/ 3429000 w 4006645"/>
              <a:gd name="connsiteY98" fmla="*/ 69580 h 1925252"/>
              <a:gd name="connsiteX99" fmla="*/ 3351784 w 4006645"/>
              <a:gd name="connsiteY99" fmla="*/ 71011 h 1925252"/>
              <a:gd name="connsiteX100" fmla="*/ 3291840 w 4006645"/>
              <a:gd name="connsiteY100" fmla="*/ 105596 h 1925252"/>
              <a:gd name="connsiteX101" fmla="*/ 3118104 w 4006645"/>
              <a:gd name="connsiteY101" fmla="*/ 78164 h 1925252"/>
              <a:gd name="connsiteX102" fmla="*/ 3054096 w 4006645"/>
              <a:gd name="connsiteY102" fmla="*/ 59876 h 1925252"/>
              <a:gd name="connsiteX103" fmla="*/ 2999232 w 4006645"/>
              <a:gd name="connsiteY103" fmla="*/ 50732 h 1925252"/>
              <a:gd name="connsiteX104" fmla="*/ 2843784 w 4006645"/>
              <a:gd name="connsiteY104" fmla="*/ 59876 h 1925252"/>
              <a:gd name="connsiteX105" fmla="*/ 2779776 w 4006645"/>
              <a:gd name="connsiteY105" fmla="*/ 69020 h 1925252"/>
              <a:gd name="connsiteX106" fmla="*/ 2752344 w 4006645"/>
              <a:gd name="connsiteY106" fmla="*/ 96452 h 1925252"/>
              <a:gd name="connsiteX107" fmla="*/ 2688336 w 4006645"/>
              <a:gd name="connsiteY107" fmla="*/ 114740 h 1925252"/>
              <a:gd name="connsiteX108" fmla="*/ 2660904 w 4006645"/>
              <a:gd name="connsiteY108" fmla="*/ 133028 h 1925252"/>
              <a:gd name="connsiteX109" fmla="*/ 2633472 w 4006645"/>
              <a:gd name="connsiteY109" fmla="*/ 142172 h 1925252"/>
              <a:gd name="connsiteX110" fmla="*/ 2569464 w 4006645"/>
              <a:gd name="connsiteY110" fmla="*/ 160460 h 1925252"/>
              <a:gd name="connsiteX111" fmla="*/ 2523744 w 4006645"/>
              <a:gd name="connsiteY111" fmla="*/ 178748 h 1925252"/>
              <a:gd name="connsiteX112" fmla="*/ 2441448 w 4006645"/>
              <a:gd name="connsiteY112" fmla="*/ 215324 h 1925252"/>
              <a:gd name="connsiteX113" fmla="*/ 2295144 w 4006645"/>
              <a:gd name="connsiteY113" fmla="*/ 242756 h 1925252"/>
              <a:gd name="connsiteX114" fmla="*/ 2084832 w 4006645"/>
              <a:gd name="connsiteY114" fmla="*/ 251900 h 1925252"/>
              <a:gd name="connsiteX115" fmla="*/ 1956816 w 4006645"/>
              <a:gd name="connsiteY115" fmla="*/ 261044 h 1925252"/>
              <a:gd name="connsiteX116" fmla="*/ 1810512 w 4006645"/>
              <a:gd name="connsiteY116" fmla="*/ 279332 h 1925252"/>
              <a:gd name="connsiteX117" fmla="*/ 1655064 w 4006645"/>
              <a:gd name="connsiteY117" fmla="*/ 297620 h 1925252"/>
              <a:gd name="connsiteX118" fmla="*/ 1618488 w 4006645"/>
              <a:gd name="connsiteY118" fmla="*/ 306764 h 1925252"/>
              <a:gd name="connsiteX119" fmla="*/ 1481328 w 4006645"/>
              <a:gd name="connsiteY119" fmla="*/ 325052 h 1925252"/>
              <a:gd name="connsiteX120" fmla="*/ 1444752 w 4006645"/>
              <a:gd name="connsiteY120" fmla="*/ 334196 h 1925252"/>
              <a:gd name="connsiteX121" fmla="*/ 1399032 w 4006645"/>
              <a:gd name="connsiteY121" fmla="*/ 343340 h 1925252"/>
              <a:gd name="connsiteX122" fmla="*/ 1362456 w 4006645"/>
              <a:gd name="connsiteY122" fmla="*/ 352484 h 1925252"/>
              <a:gd name="connsiteX123" fmla="*/ 1243584 w 4006645"/>
              <a:gd name="connsiteY123" fmla="*/ 361628 h 1925252"/>
              <a:gd name="connsiteX124" fmla="*/ 1197864 w 4006645"/>
              <a:gd name="connsiteY124" fmla="*/ 379916 h 1925252"/>
              <a:gd name="connsiteX125" fmla="*/ 1042416 w 4006645"/>
              <a:gd name="connsiteY125" fmla="*/ 398204 h 1925252"/>
              <a:gd name="connsiteX126" fmla="*/ 950976 w 4006645"/>
              <a:gd name="connsiteY126" fmla="*/ 425636 h 1925252"/>
              <a:gd name="connsiteX127" fmla="*/ 896112 w 4006645"/>
              <a:gd name="connsiteY127" fmla="*/ 434780 h 1925252"/>
              <a:gd name="connsiteX128" fmla="*/ 960120 w 4006645"/>
              <a:gd name="connsiteY128" fmla="*/ 358269 h 1925252"/>
              <a:gd name="connsiteX129" fmla="*/ 768096 w 4006645"/>
              <a:gd name="connsiteY129" fmla="*/ 357895 h 1925252"/>
              <a:gd name="connsiteX130" fmla="*/ 740664 w 4006645"/>
              <a:gd name="connsiteY130" fmla="*/ 462212 h 1925252"/>
              <a:gd name="connsiteX131" fmla="*/ 594360 w 4006645"/>
              <a:gd name="connsiteY131" fmla="*/ 423770 h 1925252"/>
              <a:gd name="connsiteX132" fmla="*/ 329184 w 4006645"/>
              <a:gd name="connsiteY132" fmla="*/ 452322 h 1925252"/>
              <a:gd name="connsiteX133" fmla="*/ 54864 w 4006645"/>
              <a:gd name="connsiteY133" fmla="*/ 480500 h 1925252"/>
              <a:gd name="connsiteX134" fmla="*/ 0 w 4006645"/>
              <a:gd name="connsiteY134" fmla="*/ 480500 h 1925252"/>
              <a:gd name="connsiteX0" fmla="*/ 130425 w 4018198"/>
              <a:gd name="connsiteY0" fmla="*/ 608516 h 1925252"/>
              <a:gd name="connsiteX1" fmla="*/ 157857 w 4018198"/>
              <a:gd name="connsiteY1" fmla="*/ 690812 h 1925252"/>
              <a:gd name="connsiteX2" fmla="*/ 176145 w 4018198"/>
              <a:gd name="connsiteY2" fmla="*/ 745676 h 1925252"/>
              <a:gd name="connsiteX3" fmla="*/ 194433 w 4018198"/>
              <a:gd name="connsiteY3" fmla="*/ 800540 h 1925252"/>
              <a:gd name="connsiteX4" fmla="*/ 212721 w 4018198"/>
              <a:gd name="connsiteY4" fmla="*/ 855404 h 1925252"/>
              <a:gd name="connsiteX5" fmla="*/ 221865 w 4018198"/>
              <a:gd name="connsiteY5" fmla="*/ 882836 h 1925252"/>
              <a:gd name="connsiteX6" fmla="*/ 240153 w 4018198"/>
              <a:gd name="connsiteY6" fmla="*/ 910268 h 1925252"/>
              <a:gd name="connsiteX7" fmla="*/ 258441 w 4018198"/>
              <a:gd name="connsiteY7" fmla="*/ 965132 h 1925252"/>
              <a:gd name="connsiteX8" fmla="*/ 276729 w 4018198"/>
              <a:gd name="connsiteY8" fmla="*/ 992564 h 1925252"/>
              <a:gd name="connsiteX9" fmla="*/ 304161 w 4018198"/>
              <a:gd name="connsiteY9" fmla="*/ 1047428 h 1925252"/>
              <a:gd name="connsiteX10" fmla="*/ 331593 w 4018198"/>
              <a:gd name="connsiteY10" fmla="*/ 1065716 h 1925252"/>
              <a:gd name="connsiteX11" fmla="*/ 377313 w 4018198"/>
              <a:gd name="connsiteY11" fmla="*/ 1138868 h 1925252"/>
              <a:gd name="connsiteX12" fmla="*/ 432177 w 4018198"/>
              <a:gd name="connsiteY12" fmla="*/ 1248596 h 1925252"/>
              <a:gd name="connsiteX13" fmla="*/ 459609 w 4018198"/>
              <a:gd name="connsiteY13" fmla="*/ 1276028 h 1925252"/>
              <a:gd name="connsiteX14" fmla="*/ 487041 w 4018198"/>
              <a:gd name="connsiteY14" fmla="*/ 1285172 h 1925252"/>
              <a:gd name="connsiteX15" fmla="*/ 587625 w 4018198"/>
              <a:gd name="connsiteY15" fmla="*/ 1321748 h 1925252"/>
              <a:gd name="connsiteX16" fmla="*/ 615057 w 4018198"/>
              <a:gd name="connsiteY16" fmla="*/ 1340036 h 1925252"/>
              <a:gd name="connsiteX17" fmla="*/ 642489 w 4018198"/>
              <a:gd name="connsiteY17" fmla="*/ 1349180 h 1925252"/>
              <a:gd name="connsiteX18" fmla="*/ 697353 w 4018198"/>
              <a:gd name="connsiteY18" fmla="*/ 1385756 h 1925252"/>
              <a:gd name="connsiteX19" fmla="*/ 770505 w 4018198"/>
              <a:gd name="connsiteY19" fmla="*/ 1431476 h 1925252"/>
              <a:gd name="connsiteX20" fmla="*/ 797937 w 4018198"/>
              <a:gd name="connsiteY20" fmla="*/ 1449764 h 1925252"/>
              <a:gd name="connsiteX21" fmla="*/ 825369 w 4018198"/>
              <a:gd name="connsiteY21" fmla="*/ 1458908 h 1925252"/>
              <a:gd name="connsiteX22" fmla="*/ 999105 w 4018198"/>
              <a:gd name="connsiteY22" fmla="*/ 1477196 h 1925252"/>
              <a:gd name="connsiteX23" fmla="*/ 1044825 w 4018198"/>
              <a:gd name="connsiteY23" fmla="*/ 1522916 h 1925252"/>
              <a:gd name="connsiteX24" fmla="*/ 1072257 w 4018198"/>
              <a:gd name="connsiteY24" fmla="*/ 1577780 h 1925252"/>
              <a:gd name="connsiteX25" fmla="*/ 1127121 w 4018198"/>
              <a:gd name="connsiteY25" fmla="*/ 1614356 h 1925252"/>
              <a:gd name="connsiteX26" fmla="*/ 1181985 w 4018198"/>
              <a:gd name="connsiteY26" fmla="*/ 1632644 h 1925252"/>
              <a:gd name="connsiteX27" fmla="*/ 1209417 w 4018198"/>
              <a:gd name="connsiteY27" fmla="*/ 1641788 h 1925252"/>
              <a:gd name="connsiteX28" fmla="*/ 1236849 w 4018198"/>
              <a:gd name="connsiteY28" fmla="*/ 1660076 h 1925252"/>
              <a:gd name="connsiteX29" fmla="*/ 1291713 w 4018198"/>
              <a:gd name="connsiteY29" fmla="*/ 1678364 h 1925252"/>
              <a:gd name="connsiteX30" fmla="*/ 1383153 w 4018198"/>
              <a:gd name="connsiteY30" fmla="*/ 1696652 h 1925252"/>
              <a:gd name="connsiteX31" fmla="*/ 1438017 w 4018198"/>
              <a:gd name="connsiteY31" fmla="*/ 1714940 h 1925252"/>
              <a:gd name="connsiteX32" fmla="*/ 1465449 w 4018198"/>
              <a:gd name="connsiteY32" fmla="*/ 1733228 h 1925252"/>
              <a:gd name="connsiteX33" fmla="*/ 1529457 w 4018198"/>
              <a:gd name="connsiteY33" fmla="*/ 1742372 h 1925252"/>
              <a:gd name="connsiteX34" fmla="*/ 1639185 w 4018198"/>
              <a:gd name="connsiteY34" fmla="*/ 1760660 h 1925252"/>
              <a:gd name="connsiteX35" fmla="*/ 1666617 w 4018198"/>
              <a:gd name="connsiteY35" fmla="*/ 1769804 h 1925252"/>
              <a:gd name="connsiteX36" fmla="*/ 1712337 w 4018198"/>
              <a:gd name="connsiteY36" fmla="*/ 1778948 h 1925252"/>
              <a:gd name="connsiteX37" fmla="*/ 1794633 w 4018198"/>
              <a:gd name="connsiteY37" fmla="*/ 1788092 h 1925252"/>
              <a:gd name="connsiteX38" fmla="*/ 1849497 w 4018198"/>
              <a:gd name="connsiteY38" fmla="*/ 1824668 h 1925252"/>
              <a:gd name="connsiteX39" fmla="*/ 1904361 w 4018198"/>
              <a:gd name="connsiteY39" fmla="*/ 1842956 h 1925252"/>
              <a:gd name="connsiteX40" fmla="*/ 1922649 w 4018198"/>
              <a:gd name="connsiteY40" fmla="*/ 1870388 h 1925252"/>
              <a:gd name="connsiteX41" fmla="*/ 1931793 w 4018198"/>
              <a:gd name="connsiteY41" fmla="*/ 1897820 h 1925252"/>
              <a:gd name="connsiteX42" fmla="*/ 1959225 w 4018198"/>
              <a:gd name="connsiteY42" fmla="*/ 1906964 h 1925252"/>
              <a:gd name="connsiteX43" fmla="*/ 1986657 w 4018198"/>
              <a:gd name="connsiteY43" fmla="*/ 1925252 h 1925252"/>
              <a:gd name="connsiteX44" fmla="*/ 2105529 w 4018198"/>
              <a:gd name="connsiteY44" fmla="*/ 1906964 h 1925252"/>
              <a:gd name="connsiteX45" fmla="*/ 2132961 w 4018198"/>
              <a:gd name="connsiteY45" fmla="*/ 1888676 h 1925252"/>
              <a:gd name="connsiteX46" fmla="*/ 2142105 w 4018198"/>
              <a:gd name="connsiteY46" fmla="*/ 1861244 h 1925252"/>
              <a:gd name="connsiteX47" fmla="*/ 2233545 w 4018198"/>
              <a:gd name="connsiteY47" fmla="*/ 1815524 h 1925252"/>
              <a:gd name="connsiteX48" fmla="*/ 2260977 w 4018198"/>
              <a:gd name="connsiteY48" fmla="*/ 1806380 h 1925252"/>
              <a:gd name="connsiteX49" fmla="*/ 2315841 w 4018198"/>
              <a:gd name="connsiteY49" fmla="*/ 1760660 h 1925252"/>
              <a:gd name="connsiteX50" fmla="*/ 2343273 w 4018198"/>
              <a:gd name="connsiteY50" fmla="*/ 1751516 h 1925252"/>
              <a:gd name="connsiteX51" fmla="*/ 2388993 w 4018198"/>
              <a:gd name="connsiteY51" fmla="*/ 1705796 h 1925252"/>
              <a:gd name="connsiteX52" fmla="*/ 2434713 w 4018198"/>
              <a:gd name="connsiteY52" fmla="*/ 1660076 h 1925252"/>
              <a:gd name="connsiteX53" fmla="*/ 2498721 w 4018198"/>
              <a:gd name="connsiteY53" fmla="*/ 1596068 h 1925252"/>
              <a:gd name="connsiteX54" fmla="*/ 2571873 w 4018198"/>
              <a:gd name="connsiteY54" fmla="*/ 1532060 h 1925252"/>
              <a:gd name="connsiteX55" fmla="*/ 2480433 w 4018198"/>
              <a:gd name="connsiteY55" fmla="*/ 1513772 h 1925252"/>
              <a:gd name="connsiteX56" fmla="*/ 2663313 w 4018198"/>
              <a:gd name="connsiteY56" fmla="*/ 1431476 h 1925252"/>
              <a:gd name="connsiteX57" fmla="*/ 2709033 w 4018198"/>
              <a:gd name="connsiteY57" fmla="*/ 1349180 h 1925252"/>
              <a:gd name="connsiteX58" fmla="*/ 2736465 w 4018198"/>
              <a:gd name="connsiteY58" fmla="*/ 1330892 h 1925252"/>
              <a:gd name="connsiteX59" fmla="*/ 2773041 w 4018198"/>
              <a:gd name="connsiteY59" fmla="*/ 1276028 h 1925252"/>
              <a:gd name="connsiteX60" fmla="*/ 2782185 w 4018198"/>
              <a:gd name="connsiteY60" fmla="*/ 1248596 h 1925252"/>
              <a:gd name="connsiteX61" fmla="*/ 2809617 w 4018198"/>
              <a:gd name="connsiteY61" fmla="*/ 1239452 h 1925252"/>
              <a:gd name="connsiteX62" fmla="*/ 2827905 w 4018198"/>
              <a:gd name="connsiteY62" fmla="*/ 1212020 h 1925252"/>
              <a:gd name="connsiteX63" fmla="*/ 2855337 w 4018198"/>
              <a:gd name="connsiteY63" fmla="*/ 1157156 h 1925252"/>
              <a:gd name="connsiteX64" fmla="*/ 2882769 w 4018198"/>
              <a:gd name="connsiteY64" fmla="*/ 1148012 h 1925252"/>
              <a:gd name="connsiteX65" fmla="*/ 2965065 w 4018198"/>
              <a:gd name="connsiteY65" fmla="*/ 1102292 h 1925252"/>
              <a:gd name="connsiteX66" fmla="*/ 3010785 w 4018198"/>
              <a:gd name="connsiteY66" fmla="*/ 1056572 h 1925252"/>
              <a:gd name="connsiteX67" fmla="*/ 3056505 w 4018198"/>
              <a:gd name="connsiteY67" fmla="*/ 1010852 h 1925252"/>
              <a:gd name="connsiteX68" fmla="*/ 3074793 w 4018198"/>
              <a:gd name="connsiteY68" fmla="*/ 983420 h 1925252"/>
              <a:gd name="connsiteX69" fmla="*/ 3138801 w 4018198"/>
              <a:gd name="connsiteY69" fmla="*/ 946844 h 1925252"/>
              <a:gd name="connsiteX70" fmla="*/ 3202809 w 4018198"/>
              <a:gd name="connsiteY70" fmla="*/ 882836 h 1925252"/>
              <a:gd name="connsiteX71" fmla="*/ 3257673 w 4018198"/>
              <a:gd name="connsiteY71" fmla="*/ 837116 h 1925252"/>
              <a:gd name="connsiteX72" fmla="*/ 3275961 w 4018198"/>
              <a:gd name="connsiteY72" fmla="*/ 809684 h 1925252"/>
              <a:gd name="connsiteX73" fmla="*/ 3303393 w 4018198"/>
              <a:gd name="connsiteY73" fmla="*/ 791396 h 1925252"/>
              <a:gd name="connsiteX74" fmla="*/ 3312537 w 4018198"/>
              <a:gd name="connsiteY74" fmla="*/ 763964 h 1925252"/>
              <a:gd name="connsiteX75" fmla="*/ 3339969 w 4018198"/>
              <a:gd name="connsiteY75" fmla="*/ 727388 h 1925252"/>
              <a:gd name="connsiteX76" fmla="*/ 3385689 w 4018198"/>
              <a:gd name="connsiteY76" fmla="*/ 663380 h 1925252"/>
              <a:gd name="connsiteX77" fmla="*/ 3413121 w 4018198"/>
              <a:gd name="connsiteY77" fmla="*/ 635948 h 1925252"/>
              <a:gd name="connsiteX78" fmla="*/ 3458841 w 4018198"/>
              <a:gd name="connsiteY78" fmla="*/ 590228 h 1925252"/>
              <a:gd name="connsiteX79" fmla="*/ 3467985 w 4018198"/>
              <a:gd name="connsiteY79" fmla="*/ 562796 h 1925252"/>
              <a:gd name="connsiteX80" fmla="*/ 3522849 w 4018198"/>
              <a:gd name="connsiteY80" fmla="*/ 517076 h 1925252"/>
              <a:gd name="connsiteX81" fmla="*/ 3577713 w 4018198"/>
              <a:gd name="connsiteY81" fmla="*/ 480500 h 1925252"/>
              <a:gd name="connsiteX82" fmla="*/ 3641721 w 4018198"/>
              <a:gd name="connsiteY82" fmla="*/ 425636 h 1925252"/>
              <a:gd name="connsiteX83" fmla="*/ 3687441 w 4018198"/>
              <a:gd name="connsiteY83" fmla="*/ 389060 h 1925252"/>
              <a:gd name="connsiteX84" fmla="*/ 3788025 w 4018198"/>
              <a:gd name="connsiteY84" fmla="*/ 297620 h 1925252"/>
              <a:gd name="connsiteX85" fmla="*/ 3815457 w 4018198"/>
              <a:gd name="connsiteY85" fmla="*/ 270188 h 1925252"/>
              <a:gd name="connsiteX86" fmla="*/ 3842889 w 4018198"/>
              <a:gd name="connsiteY86" fmla="*/ 251900 h 1925252"/>
              <a:gd name="connsiteX87" fmla="*/ 3870321 w 4018198"/>
              <a:gd name="connsiteY87" fmla="*/ 224468 h 1925252"/>
              <a:gd name="connsiteX88" fmla="*/ 3906897 w 4018198"/>
              <a:gd name="connsiteY88" fmla="*/ 206180 h 1925252"/>
              <a:gd name="connsiteX89" fmla="*/ 3961761 w 4018198"/>
              <a:gd name="connsiteY89" fmla="*/ 169604 h 1925252"/>
              <a:gd name="connsiteX90" fmla="*/ 4016625 w 4018198"/>
              <a:gd name="connsiteY90" fmla="*/ 123884 h 1925252"/>
              <a:gd name="connsiteX91" fmla="*/ 4007481 w 4018198"/>
              <a:gd name="connsiteY91" fmla="*/ 39348 h 1925252"/>
              <a:gd name="connsiteX92" fmla="*/ 3824601 w 4018198"/>
              <a:gd name="connsiteY92" fmla="*/ 69020 h 1925252"/>
              <a:gd name="connsiteX93" fmla="*/ 3760593 w 4018198"/>
              <a:gd name="connsiteY93" fmla="*/ 105596 h 1925252"/>
              <a:gd name="connsiteX94" fmla="*/ 3783961 w 4018198"/>
              <a:gd name="connsiteY94" fmla="*/ 72441 h 1925252"/>
              <a:gd name="connsiteX95" fmla="*/ 3705729 w 4018198"/>
              <a:gd name="connsiteY95" fmla="*/ 133028 h 1925252"/>
              <a:gd name="connsiteX96" fmla="*/ 3848103 w 4018198"/>
              <a:gd name="connsiteY96" fmla="*/ 41844 h 1925252"/>
              <a:gd name="connsiteX97" fmla="*/ 3669153 w 4018198"/>
              <a:gd name="connsiteY97" fmla="*/ 27592 h 1925252"/>
              <a:gd name="connsiteX98" fmla="*/ 3440553 w 4018198"/>
              <a:gd name="connsiteY98" fmla="*/ 69580 h 1925252"/>
              <a:gd name="connsiteX99" fmla="*/ 3363337 w 4018198"/>
              <a:gd name="connsiteY99" fmla="*/ 71011 h 1925252"/>
              <a:gd name="connsiteX100" fmla="*/ 3303393 w 4018198"/>
              <a:gd name="connsiteY100" fmla="*/ 105596 h 1925252"/>
              <a:gd name="connsiteX101" fmla="*/ 3129657 w 4018198"/>
              <a:gd name="connsiteY101" fmla="*/ 78164 h 1925252"/>
              <a:gd name="connsiteX102" fmla="*/ 3065649 w 4018198"/>
              <a:gd name="connsiteY102" fmla="*/ 59876 h 1925252"/>
              <a:gd name="connsiteX103" fmla="*/ 3010785 w 4018198"/>
              <a:gd name="connsiteY103" fmla="*/ 50732 h 1925252"/>
              <a:gd name="connsiteX104" fmla="*/ 2855337 w 4018198"/>
              <a:gd name="connsiteY104" fmla="*/ 59876 h 1925252"/>
              <a:gd name="connsiteX105" fmla="*/ 2791329 w 4018198"/>
              <a:gd name="connsiteY105" fmla="*/ 69020 h 1925252"/>
              <a:gd name="connsiteX106" fmla="*/ 2763897 w 4018198"/>
              <a:gd name="connsiteY106" fmla="*/ 96452 h 1925252"/>
              <a:gd name="connsiteX107" fmla="*/ 2699889 w 4018198"/>
              <a:gd name="connsiteY107" fmla="*/ 114740 h 1925252"/>
              <a:gd name="connsiteX108" fmla="*/ 2672457 w 4018198"/>
              <a:gd name="connsiteY108" fmla="*/ 133028 h 1925252"/>
              <a:gd name="connsiteX109" fmla="*/ 2645025 w 4018198"/>
              <a:gd name="connsiteY109" fmla="*/ 142172 h 1925252"/>
              <a:gd name="connsiteX110" fmla="*/ 2581017 w 4018198"/>
              <a:gd name="connsiteY110" fmla="*/ 160460 h 1925252"/>
              <a:gd name="connsiteX111" fmla="*/ 2535297 w 4018198"/>
              <a:gd name="connsiteY111" fmla="*/ 178748 h 1925252"/>
              <a:gd name="connsiteX112" fmla="*/ 2453001 w 4018198"/>
              <a:gd name="connsiteY112" fmla="*/ 215324 h 1925252"/>
              <a:gd name="connsiteX113" fmla="*/ 2306697 w 4018198"/>
              <a:gd name="connsiteY113" fmla="*/ 242756 h 1925252"/>
              <a:gd name="connsiteX114" fmla="*/ 2096385 w 4018198"/>
              <a:gd name="connsiteY114" fmla="*/ 251900 h 1925252"/>
              <a:gd name="connsiteX115" fmla="*/ 1968369 w 4018198"/>
              <a:gd name="connsiteY115" fmla="*/ 261044 h 1925252"/>
              <a:gd name="connsiteX116" fmla="*/ 1822065 w 4018198"/>
              <a:gd name="connsiteY116" fmla="*/ 279332 h 1925252"/>
              <a:gd name="connsiteX117" fmla="*/ 1666617 w 4018198"/>
              <a:gd name="connsiteY117" fmla="*/ 297620 h 1925252"/>
              <a:gd name="connsiteX118" fmla="*/ 1630041 w 4018198"/>
              <a:gd name="connsiteY118" fmla="*/ 306764 h 1925252"/>
              <a:gd name="connsiteX119" fmla="*/ 1492881 w 4018198"/>
              <a:gd name="connsiteY119" fmla="*/ 325052 h 1925252"/>
              <a:gd name="connsiteX120" fmla="*/ 1456305 w 4018198"/>
              <a:gd name="connsiteY120" fmla="*/ 334196 h 1925252"/>
              <a:gd name="connsiteX121" fmla="*/ 1410585 w 4018198"/>
              <a:gd name="connsiteY121" fmla="*/ 343340 h 1925252"/>
              <a:gd name="connsiteX122" fmla="*/ 1374009 w 4018198"/>
              <a:gd name="connsiteY122" fmla="*/ 352484 h 1925252"/>
              <a:gd name="connsiteX123" fmla="*/ 1255137 w 4018198"/>
              <a:gd name="connsiteY123" fmla="*/ 361628 h 1925252"/>
              <a:gd name="connsiteX124" fmla="*/ 1209417 w 4018198"/>
              <a:gd name="connsiteY124" fmla="*/ 379916 h 1925252"/>
              <a:gd name="connsiteX125" fmla="*/ 1053969 w 4018198"/>
              <a:gd name="connsiteY125" fmla="*/ 398204 h 1925252"/>
              <a:gd name="connsiteX126" fmla="*/ 962529 w 4018198"/>
              <a:gd name="connsiteY126" fmla="*/ 425636 h 1925252"/>
              <a:gd name="connsiteX127" fmla="*/ 907665 w 4018198"/>
              <a:gd name="connsiteY127" fmla="*/ 434780 h 1925252"/>
              <a:gd name="connsiteX128" fmla="*/ 971673 w 4018198"/>
              <a:gd name="connsiteY128" fmla="*/ 358269 h 1925252"/>
              <a:gd name="connsiteX129" fmla="*/ 779649 w 4018198"/>
              <a:gd name="connsiteY129" fmla="*/ 357895 h 1925252"/>
              <a:gd name="connsiteX130" fmla="*/ 752217 w 4018198"/>
              <a:gd name="connsiteY130" fmla="*/ 462212 h 1925252"/>
              <a:gd name="connsiteX131" fmla="*/ 605913 w 4018198"/>
              <a:gd name="connsiteY131" fmla="*/ 423770 h 1925252"/>
              <a:gd name="connsiteX132" fmla="*/ 340737 w 4018198"/>
              <a:gd name="connsiteY132" fmla="*/ 452322 h 1925252"/>
              <a:gd name="connsiteX133" fmla="*/ 734063 w 4018198"/>
              <a:gd name="connsiteY133" fmla="*/ 369660 h 1925252"/>
              <a:gd name="connsiteX134" fmla="*/ 66417 w 4018198"/>
              <a:gd name="connsiteY134" fmla="*/ 480500 h 1925252"/>
              <a:gd name="connsiteX135" fmla="*/ 11553 w 4018198"/>
              <a:gd name="connsiteY135" fmla="*/ 480500 h 1925252"/>
              <a:gd name="connsiteX0" fmla="*/ 130425 w 4018198"/>
              <a:gd name="connsiteY0" fmla="*/ 608516 h 1925252"/>
              <a:gd name="connsiteX1" fmla="*/ 157857 w 4018198"/>
              <a:gd name="connsiteY1" fmla="*/ 690812 h 1925252"/>
              <a:gd name="connsiteX2" fmla="*/ 176145 w 4018198"/>
              <a:gd name="connsiteY2" fmla="*/ 745676 h 1925252"/>
              <a:gd name="connsiteX3" fmla="*/ 194433 w 4018198"/>
              <a:gd name="connsiteY3" fmla="*/ 800540 h 1925252"/>
              <a:gd name="connsiteX4" fmla="*/ 212721 w 4018198"/>
              <a:gd name="connsiteY4" fmla="*/ 855404 h 1925252"/>
              <a:gd name="connsiteX5" fmla="*/ 221865 w 4018198"/>
              <a:gd name="connsiteY5" fmla="*/ 882836 h 1925252"/>
              <a:gd name="connsiteX6" fmla="*/ 240153 w 4018198"/>
              <a:gd name="connsiteY6" fmla="*/ 910268 h 1925252"/>
              <a:gd name="connsiteX7" fmla="*/ 258441 w 4018198"/>
              <a:gd name="connsiteY7" fmla="*/ 965132 h 1925252"/>
              <a:gd name="connsiteX8" fmla="*/ 276729 w 4018198"/>
              <a:gd name="connsiteY8" fmla="*/ 992564 h 1925252"/>
              <a:gd name="connsiteX9" fmla="*/ 304161 w 4018198"/>
              <a:gd name="connsiteY9" fmla="*/ 1047428 h 1925252"/>
              <a:gd name="connsiteX10" fmla="*/ 331593 w 4018198"/>
              <a:gd name="connsiteY10" fmla="*/ 1065716 h 1925252"/>
              <a:gd name="connsiteX11" fmla="*/ 377313 w 4018198"/>
              <a:gd name="connsiteY11" fmla="*/ 1138868 h 1925252"/>
              <a:gd name="connsiteX12" fmla="*/ 432177 w 4018198"/>
              <a:gd name="connsiteY12" fmla="*/ 1248596 h 1925252"/>
              <a:gd name="connsiteX13" fmla="*/ 459609 w 4018198"/>
              <a:gd name="connsiteY13" fmla="*/ 1276028 h 1925252"/>
              <a:gd name="connsiteX14" fmla="*/ 487041 w 4018198"/>
              <a:gd name="connsiteY14" fmla="*/ 1285172 h 1925252"/>
              <a:gd name="connsiteX15" fmla="*/ 587625 w 4018198"/>
              <a:gd name="connsiteY15" fmla="*/ 1321748 h 1925252"/>
              <a:gd name="connsiteX16" fmla="*/ 615057 w 4018198"/>
              <a:gd name="connsiteY16" fmla="*/ 1340036 h 1925252"/>
              <a:gd name="connsiteX17" fmla="*/ 642489 w 4018198"/>
              <a:gd name="connsiteY17" fmla="*/ 1349180 h 1925252"/>
              <a:gd name="connsiteX18" fmla="*/ 697353 w 4018198"/>
              <a:gd name="connsiteY18" fmla="*/ 1385756 h 1925252"/>
              <a:gd name="connsiteX19" fmla="*/ 770505 w 4018198"/>
              <a:gd name="connsiteY19" fmla="*/ 1431476 h 1925252"/>
              <a:gd name="connsiteX20" fmla="*/ 797937 w 4018198"/>
              <a:gd name="connsiteY20" fmla="*/ 1449764 h 1925252"/>
              <a:gd name="connsiteX21" fmla="*/ 825369 w 4018198"/>
              <a:gd name="connsiteY21" fmla="*/ 1458908 h 1925252"/>
              <a:gd name="connsiteX22" fmla="*/ 999105 w 4018198"/>
              <a:gd name="connsiteY22" fmla="*/ 1477196 h 1925252"/>
              <a:gd name="connsiteX23" fmla="*/ 1044825 w 4018198"/>
              <a:gd name="connsiteY23" fmla="*/ 1522916 h 1925252"/>
              <a:gd name="connsiteX24" fmla="*/ 1072257 w 4018198"/>
              <a:gd name="connsiteY24" fmla="*/ 1577780 h 1925252"/>
              <a:gd name="connsiteX25" fmla="*/ 1127121 w 4018198"/>
              <a:gd name="connsiteY25" fmla="*/ 1614356 h 1925252"/>
              <a:gd name="connsiteX26" fmla="*/ 1181985 w 4018198"/>
              <a:gd name="connsiteY26" fmla="*/ 1632644 h 1925252"/>
              <a:gd name="connsiteX27" fmla="*/ 1209417 w 4018198"/>
              <a:gd name="connsiteY27" fmla="*/ 1641788 h 1925252"/>
              <a:gd name="connsiteX28" fmla="*/ 1236849 w 4018198"/>
              <a:gd name="connsiteY28" fmla="*/ 1660076 h 1925252"/>
              <a:gd name="connsiteX29" fmla="*/ 1291713 w 4018198"/>
              <a:gd name="connsiteY29" fmla="*/ 1678364 h 1925252"/>
              <a:gd name="connsiteX30" fmla="*/ 1383153 w 4018198"/>
              <a:gd name="connsiteY30" fmla="*/ 1696652 h 1925252"/>
              <a:gd name="connsiteX31" fmla="*/ 1438017 w 4018198"/>
              <a:gd name="connsiteY31" fmla="*/ 1714940 h 1925252"/>
              <a:gd name="connsiteX32" fmla="*/ 1465449 w 4018198"/>
              <a:gd name="connsiteY32" fmla="*/ 1733228 h 1925252"/>
              <a:gd name="connsiteX33" fmla="*/ 1529457 w 4018198"/>
              <a:gd name="connsiteY33" fmla="*/ 1742372 h 1925252"/>
              <a:gd name="connsiteX34" fmla="*/ 1639185 w 4018198"/>
              <a:gd name="connsiteY34" fmla="*/ 1760660 h 1925252"/>
              <a:gd name="connsiteX35" fmla="*/ 1666617 w 4018198"/>
              <a:gd name="connsiteY35" fmla="*/ 1769804 h 1925252"/>
              <a:gd name="connsiteX36" fmla="*/ 1712337 w 4018198"/>
              <a:gd name="connsiteY36" fmla="*/ 1778948 h 1925252"/>
              <a:gd name="connsiteX37" fmla="*/ 1794633 w 4018198"/>
              <a:gd name="connsiteY37" fmla="*/ 1788092 h 1925252"/>
              <a:gd name="connsiteX38" fmla="*/ 1849497 w 4018198"/>
              <a:gd name="connsiteY38" fmla="*/ 1824668 h 1925252"/>
              <a:gd name="connsiteX39" fmla="*/ 1904361 w 4018198"/>
              <a:gd name="connsiteY39" fmla="*/ 1842956 h 1925252"/>
              <a:gd name="connsiteX40" fmla="*/ 1922649 w 4018198"/>
              <a:gd name="connsiteY40" fmla="*/ 1870388 h 1925252"/>
              <a:gd name="connsiteX41" fmla="*/ 1931793 w 4018198"/>
              <a:gd name="connsiteY41" fmla="*/ 1897820 h 1925252"/>
              <a:gd name="connsiteX42" fmla="*/ 1959225 w 4018198"/>
              <a:gd name="connsiteY42" fmla="*/ 1906964 h 1925252"/>
              <a:gd name="connsiteX43" fmla="*/ 1986657 w 4018198"/>
              <a:gd name="connsiteY43" fmla="*/ 1925252 h 1925252"/>
              <a:gd name="connsiteX44" fmla="*/ 2105529 w 4018198"/>
              <a:gd name="connsiteY44" fmla="*/ 1906964 h 1925252"/>
              <a:gd name="connsiteX45" fmla="*/ 2132961 w 4018198"/>
              <a:gd name="connsiteY45" fmla="*/ 1888676 h 1925252"/>
              <a:gd name="connsiteX46" fmla="*/ 2142105 w 4018198"/>
              <a:gd name="connsiteY46" fmla="*/ 1861244 h 1925252"/>
              <a:gd name="connsiteX47" fmla="*/ 2233545 w 4018198"/>
              <a:gd name="connsiteY47" fmla="*/ 1815524 h 1925252"/>
              <a:gd name="connsiteX48" fmla="*/ 2260977 w 4018198"/>
              <a:gd name="connsiteY48" fmla="*/ 1806380 h 1925252"/>
              <a:gd name="connsiteX49" fmla="*/ 2315841 w 4018198"/>
              <a:gd name="connsiteY49" fmla="*/ 1760660 h 1925252"/>
              <a:gd name="connsiteX50" fmla="*/ 2343273 w 4018198"/>
              <a:gd name="connsiteY50" fmla="*/ 1751516 h 1925252"/>
              <a:gd name="connsiteX51" fmla="*/ 2388993 w 4018198"/>
              <a:gd name="connsiteY51" fmla="*/ 1705796 h 1925252"/>
              <a:gd name="connsiteX52" fmla="*/ 2434713 w 4018198"/>
              <a:gd name="connsiteY52" fmla="*/ 1660076 h 1925252"/>
              <a:gd name="connsiteX53" fmla="*/ 2498721 w 4018198"/>
              <a:gd name="connsiteY53" fmla="*/ 1596068 h 1925252"/>
              <a:gd name="connsiteX54" fmla="*/ 2571873 w 4018198"/>
              <a:gd name="connsiteY54" fmla="*/ 1532060 h 1925252"/>
              <a:gd name="connsiteX55" fmla="*/ 2480433 w 4018198"/>
              <a:gd name="connsiteY55" fmla="*/ 1513772 h 1925252"/>
              <a:gd name="connsiteX56" fmla="*/ 2663313 w 4018198"/>
              <a:gd name="connsiteY56" fmla="*/ 1431476 h 1925252"/>
              <a:gd name="connsiteX57" fmla="*/ 2709033 w 4018198"/>
              <a:gd name="connsiteY57" fmla="*/ 1349180 h 1925252"/>
              <a:gd name="connsiteX58" fmla="*/ 2736465 w 4018198"/>
              <a:gd name="connsiteY58" fmla="*/ 1330892 h 1925252"/>
              <a:gd name="connsiteX59" fmla="*/ 2773041 w 4018198"/>
              <a:gd name="connsiteY59" fmla="*/ 1276028 h 1925252"/>
              <a:gd name="connsiteX60" fmla="*/ 2782185 w 4018198"/>
              <a:gd name="connsiteY60" fmla="*/ 1248596 h 1925252"/>
              <a:gd name="connsiteX61" fmla="*/ 2809617 w 4018198"/>
              <a:gd name="connsiteY61" fmla="*/ 1239452 h 1925252"/>
              <a:gd name="connsiteX62" fmla="*/ 2827905 w 4018198"/>
              <a:gd name="connsiteY62" fmla="*/ 1212020 h 1925252"/>
              <a:gd name="connsiteX63" fmla="*/ 2855337 w 4018198"/>
              <a:gd name="connsiteY63" fmla="*/ 1157156 h 1925252"/>
              <a:gd name="connsiteX64" fmla="*/ 2882769 w 4018198"/>
              <a:gd name="connsiteY64" fmla="*/ 1148012 h 1925252"/>
              <a:gd name="connsiteX65" fmla="*/ 2965065 w 4018198"/>
              <a:gd name="connsiteY65" fmla="*/ 1102292 h 1925252"/>
              <a:gd name="connsiteX66" fmla="*/ 3010785 w 4018198"/>
              <a:gd name="connsiteY66" fmla="*/ 1056572 h 1925252"/>
              <a:gd name="connsiteX67" fmla="*/ 3056505 w 4018198"/>
              <a:gd name="connsiteY67" fmla="*/ 1010852 h 1925252"/>
              <a:gd name="connsiteX68" fmla="*/ 3074793 w 4018198"/>
              <a:gd name="connsiteY68" fmla="*/ 983420 h 1925252"/>
              <a:gd name="connsiteX69" fmla="*/ 3138801 w 4018198"/>
              <a:gd name="connsiteY69" fmla="*/ 946844 h 1925252"/>
              <a:gd name="connsiteX70" fmla="*/ 3202809 w 4018198"/>
              <a:gd name="connsiteY70" fmla="*/ 882836 h 1925252"/>
              <a:gd name="connsiteX71" fmla="*/ 3257673 w 4018198"/>
              <a:gd name="connsiteY71" fmla="*/ 837116 h 1925252"/>
              <a:gd name="connsiteX72" fmla="*/ 3275961 w 4018198"/>
              <a:gd name="connsiteY72" fmla="*/ 809684 h 1925252"/>
              <a:gd name="connsiteX73" fmla="*/ 3303393 w 4018198"/>
              <a:gd name="connsiteY73" fmla="*/ 791396 h 1925252"/>
              <a:gd name="connsiteX74" fmla="*/ 3312537 w 4018198"/>
              <a:gd name="connsiteY74" fmla="*/ 763964 h 1925252"/>
              <a:gd name="connsiteX75" fmla="*/ 3339969 w 4018198"/>
              <a:gd name="connsiteY75" fmla="*/ 727388 h 1925252"/>
              <a:gd name="connsiteX76" fmla="*/ 3385689 w 4018198"/>
              <a:gd name="connsiteY76" fmla="*/ 663380 h 1925252"/>
              <a:gd name="connsiteX77" fmla="*/ 3413121 w 4018198"/>
              <a:gd name="connsiteY77" fmla="*/ 635948 h 1925252"/>
              <a:gd name="connsiteX78" fmla="*/ 3458841 w 4018198"/>
              <a:gd name="connsiteY78" fmla="*/ 590228 h 1925252"/>
              <a:gd name="connsiteX79" fmla="*/ 3467985 w 4018198"/>
              <a:gd name="connsiteY79" fmla="*/ 562796 h 1925252"/>
              <a:gd name="connsiteX80" fmla="*/ 3522849 w 4018198"/>
              <a:gd name="connsiteY80" fmla="*/ 517076 h 1925252"/>
              <a:gd name="connsiteX81" fmla="*/ 3577713 w 4018198"/>
              <a:gd name="connsiteY81" fmla="*/ 480500 h 1925252"/>
              <a:gd name="connsiteX82" fmla="*/ 3641721 w 4018198"/>
              <a:gd name="connsiteY82" fmla="*/ 425636 h 1925252"/>
              <a:gd name="connsiteX83" fmla="*/ 3687441 w 4018198"/>
              <a:gd name="connsiteY83" fmla="*/ 389060 h 1925252"/>
              <a:gd name="connsiteX84" fmla="*/ 3788025 w 4018198"/>
              <a:gd name="connsiteY84" fmla="*/ 297620 h 1925252"/>
              <a:gd name="connsiteX85" fmla="*/ 3815457 w 4018198"/>
              <a:gd name="connsiteY85" fmla="*/ 270188 h 1925252"/>
              <a:gd name="connsiteX86" fmla="*/ 3842889 w 4018198"/>
              <a:gd name="connsiteY86" fmla="*/ 251900 h 1925252"/>
              <a:gd name="connsiteX87" fmla="*/ 3870321 w 4018198"/>
              <a:gd name="connsiteY87" fmla="*/ 224468 h 1925252"/>
              <a:gd name="connsiteX88" fmla="*/ 3906897 w 4018198"/>
              <a:gd name="connsiteY88" fmla="*/ 206180 h 1925252"/>
              <a:gd name="connsiteX89" fmla="*/ 3961761 w 4018198"/>
              <a:gd name="connsiteY89" fmla="*/ 169604 h 1925252"/>
              <a:gd name="connsiteX90" fmla="*/ 4016625 w 4018198"/>
              <a:gd name="connsiteY90" fmla="*/ 123884 h 1925252"/>
              <a:gd name="connsiteX91" fmla="*/ 4007481 w 4018198"/>
              <a:gd name="connsiteY91" fmla="*/ 39348 h 1925252"/>
              <a:gd name="connsiteX92" fmla="*/ 3824601 w 4018198"/>
              <a:gd name="connsiteY92" fmla="*/ 69020 h 1925252"/>
              <a:gd name="connsiteX93" fmla="*/ 3760593 w 4018198"/>
              <a:gd name="connsiteY93" fmla="*/ 105596 h 1925252"/>
              <a:gd name="connsiteX94" fmla="*/ 3783961 w 4018198"/>
              <a:gd name="connsiteY94" fmla="*/ 72441 h 1925252"/>
              <a:gd name="connsiteX95" fmla="*/ 3705729 w 4018198"/>
              <a:gd name="connsiteY95" fmla="*/ 133028 h 1925252"/>
              <a:gd name="connsiteX96" fmla="*/ 3848103 w 4018198"/>
              <a:gd name="connsiteY96" fmla="*/ 41844 h 1925252"/>
              <a:gd name="connsiteX97" fmla="*/ 3669153 w 4018198"/>
              <a:gd name="connsiteY97" fmla="*/ 27592 h 1925252"/>
              <a:gd name="connsiteX98" fmla="*/ 3440553 w 4018198"/>
              <a:gd name="connsiteY98" fmla="*/ 69580 h 1925252"/>
              <a:gd name="connsiteX99" fmla="*/ 3363337 w 4018198"/>
              <a:gd name="connsiteY99" fmla="*/ 71011 h 1925252"/>
              <a:gd name="connsiteX100" fmla="*/ 3303393 w 4018198"/>
              <a:gd name="connsiteY100" fmla="*/ 105596 h 1925252"/>
              <a:gd name="connsiteX101" fmla="*/ 3129657 w 4018198"/>
              <a:gd name="connsiteY101" fmla="*/ 78164 h 1925252"/>
              <a:gd name="connsiteX102" fmla="*/ 3065649 w 4018198"/>
              <a:gd name="connsiteY102" fmla="*/ 59876 h 1925252"/>
              <a:gd name="connsiteX103" fmla="*/ 3010785 w 4018198"/>
              <a:gd name="connsiteY103" fmla="*/ 50732 h 1925252"/>
              <a:gd name="connsiteX104" fmla="*/ 2855337 w 4018198"/>
              <a:gd name="connsiteY104" fmla="*/ 59876 h 1925252"/>
              <a:gd name="connsiteX105" fmla="*/ 2791329 w 4018198"/>
              <a:gd name="connsiteY105" fmla="*/ 69020 h 1925252"/>
              <a:gd name="connsiteX106" fmla="*/ 2763897 w 4018198"/>
              <a:gd name="connsiteY106" fmla="*/ 96452 h 1925252"/>
              <a:gd name="connsiteX107" fmla="*/ 2699889 w 4018198"/>
              <a:gd name="connsiteY107" fmla="*/ 114740 h 1925252"/>
              <a:gd name="connsiteX108" fmla="*/ 2672457 w 4018198"/>
              <a:gd name="connsiteY108" fmla="*/ 133028 h 1925252"/>
              <a:gd name="connsiteX109" fmla="*/ 2645025 w 4018198"/>
              <a:gd name="connsiteY109" fmla="*/ 142172 h 1925252"/>
              <a:gd name="connsiteX110" fmla="*/ 2581017 w 4018198"/>
              <a:gd name="connsiteY110" fmla="*/ 160460 h 1925252"/>
              <a:gd name="connsiteX111" fmla="*/ 2535297 w 4018198"/>
              <a:gd name="connsiteY111" fmla="*/ 178748 h 1925252"/>
              <a:gd name="connsiteX112" fmla="*/ 2453001 w 4018198"/>
              <a:gd name="connsiteY112" fmla="*/ 215324 h 1925252"/>
              <a:gd name="connsiteX113" fmla="*/ 2306697 w 4018198"/>
              <a:gd name="connsiteY113" fmla="*/ 242756 h 1925252"/>
              <a:gd name="connsiteX114" fmla="*/ 2096385 w 4018198"/>
              <a:gd name="connsiteY114" fmla="*/ 251900 h 1925252"/>
              <a:gd name="connsiteX115" fmla="*/ 1968369 w 4018198"/>
              <a:gd name="connsiteY115" fmla="*/ 261044 h 1925252"/>
              <a:gd name="connsiteX116" fmla="*/ 1822065 w 4018198"/>
              <a:gd name="connsiteY116" fmla="*/ 279332 h 1925252"/>
              <a:gd name="connsiteX117" fmla="*/ 1666617 w 4018198"/>
              <a:gd name="connsiteY117" fmla="*/ 297620 h 1925252"/>
              <a:gd name="connsiteX118" fmla="*/ 1630041 w 4018198"/>
              <a:gd name="connsiteY118" fmla="*/ 306764 h 1925252"/>
              <a:gd name="connsiteX119" fmla="*/ 1492881 w 4018198"/>
              <a:gd name="connsiteY119" fmla="*/ 325052 h 1925252"/>
              <a:gd name="connsiteX120" fmla="*/ 1456305 w 4018198"/>
              <a:gd name="connsiteY120" fmla="*/ 334196 h 1925252"/>
              <a:gd name="connsiteX121" fmla="*/ 1410585 w 4018198"/>
              <a:gd name="connsiteY121" fmla="*/ 343340 h 1925252"/>
              <a:gd name="connsiteX122" fmla="*/ 1374009 w 4018198"/>
              <a:gd name="connsiteY122" fmla="*/ 352484 h 1925252"/>
              <a:gd name="connsiteX123" fmla="*/ 1255137 w 4018198"/>
              <a:gd name="connsiteY123" fmla="*/ 361628 h 1925252"/>
              <a:gd name="connsiteX124" fmla="*/ 1209417 w 4018198"/>
              <a:gd name="connsiteY124" fmla="*/ 379916 h 1925252"/>
              <a:gd name="connsiteX125" fmla="*/ 1053969 w 4018198"/>
              <a:gd name="connsiteY125" fmla="*/ 398204 h 1925252"/>
              <a:gd name="connsiteX126" fmla="*/ 962529 w 4018198"/>
              <a:gd name="connsiteY126" fmla="*/ 425636 h 1925252"/>
              <a:gd name="connsiteX127" fmla="*/ 907665 w 4018198"/>
              <a:gd name="connsiteY127" fmla="*/ 434780 h 1925252"/>
              <a:gd name="connsiteX128" fmla="*/ 2571873 w 4018198"/>
              <a:gd name="connsiteY128" fmla="*/ 178499 h 1925252"/>
              <a:gd name="connsiteX129" fmla="*/ 779649 w 4018198"/>
              <a:gd name="connsiteY129" fmla="*/ 357895 h 1925252"/>
              <a:gd name="connsiteX130" fmla="*/ 752217 w 4018198"/>
              <a:gd name="connsiteY130" fmla="*/ 462212 h 1925252"/>
              <a:gd name="connsiteX131" fmla="*/ 605913 w 4018198"/>
              <a:gd name="connsiteY131" fmla="*/ 423770 h 1925252"/>
              <a:gd name="connsiteX132" fmla="*/ 340737 w 4018198"/>
              <a:gd name="connsiteY132" fmla="*/ 452322 h 1925252"/>
              <a:gd name="connsiteX133" fmla="*/ 734063 w 4018198"/>
              <a:gd name="connsiteY133" fmla="*/ 369660 h 1925252"/>
              <a:gd name="connsiteX134" fmla="*/ 66417 w 4018198"/>
              <a:gd name="connsiteY134" fmla="*/ 480500 h 1925252"/>
              <a:gd name="connsiteX135" fmla="*/ 11553 w 4018198"/>
              <a:gd name="connsiteY135" fmla="*/ 480500 h 1925252"/>
              <a:gd name="connsiteX0" fmla="*/ 130425 w 4018198"/>
              <a:gd name="connsiteY0" fmla="*/ 608516 h 1925252"/>
              <a:gd name="connsiteX1" fmla="*/ 157857 w 4018198"/>
              <a:gd name="connsiteY1" fmla="*/ 690812 h 1925252"/>
              <a:gd name="connsiteX2" fmla="*/ 176145 w 4018198"/>
              <a:gd name="connsiteY2" fmla="*/ 745676 h 1925252"/>
              <a:gd name="connsiteX3" fmla="*/ 194433 w 4018198"/>
              <a:gd name="connsiteY3" fmla="*/ 800540 h 1925252"/>
              <a:gd name="connsiteX4" fmla="*/ 212721 w 4018198"/>
              <a:gd name="connsiteY4" fmla="*/ 855404 h 1925252"/>
              <a:gd name="connsiteX5" fmla="*/ 221865 w 4018198"/>
              <a:gd name="connsiteY5" fmla="*/ 882836 h 1925252"/>
              <a:gd name="connsiteX6" fmla="*/ 240153 w 4018198"/>
              <a:gd name="connsiteY6" fmla="*/ 910268 h 1925252"/>
              <a:gd name="connsiteX7" fmla="*/ 258441 w 4018198"/>
              <a:gd name="connsiteY7" fmla="*/ 965132 h 1925252"/>
              <a:gd name="connsiteX8" fmla="*/ 276729 w 4018198"/>
              <a:gd name="connsiteY8" fmla="*/ 992564 h 1925252"/>
              <a:gd name="connsiteX9" fmla="*/ 304161 w 4018198"/>
              <a:gd name="connsiteY9" fmla="*/ 1047428 h 1925252"/>
              <a:gd name="connsiteX10" fmla="*/ 331593 w 4018198"/>
              <a:gd name="connsiteY10" fmla="*/ 1065716 h 1925252"/>
              <a:gd name="connsiteX11" fmla="*/ 377313 w 4018198"/>
              <a:gd name="connsiteY11" fmla="*/ 1138868 h 1925252"/>
              <a:gd name="connsiteX12" fmla="*/ 432177 w 4018198"/>
              <a:gd name="connsiteY12" fmla="*/ 1248596 h 1925252"/>
              <a:gd name="connsiteX13" fmla="*/ 459609 w 4018198"/>
              <a:gd name="connsiteY13" fmla="*/ 1276028 h 1925252"/>
              <a:gd name="connsiteX14" fmla="*/ 487041 w 4018198"/>
              <a:gd name="connsiteY14" fmla="*/ 1285172 h 1925252"/>
              <a:gd name="connsiteX15" fmla="*/ 587625 w 4018198"/>
              <a:gd name="connsiteY15" fmla="*/ 1321748 h 1925252"/>
              <a:gd name="connsiteX16" fmla="*/ 615057 w 4018198"/>
              <a:gd name="connsiteY16" fmla="*/ 1340036 h 1925252"/>
              <a:gd name="connsiteX17" fmla="*/ 642489 w 4018198"/>
              <a:gd name="connsiteY17" fmla="*/ 1349180 h 1925252"/>
              <a:gd name="connsiteX18" fmla="*/ 697353 w 4018198"/>
              <a:gd name="connsiteY18" fmla="*/ 1385756 h 1925252"/>
              <a:gd name="connsiteX19" fmla="*/ 770505 w 4018198"/>
              <a:gd name="connsiteY19" fmla="*/ 1431476 h 1925252"/>
              <a:gd name="connsiteX20" fmla="*/ 797937 w 4018198"/>
              <a:gd name="connsiteY20" fmla="*/ 1449764 h 1925252"/>
              <a:gd name="connsiteX21" fmla="*/ 825369 w 4018198"/>
              <a:gd name="connsiteY21" fmla="*/ 1458908 h 1925252"/>
              <a:gd name="connsiteX22" fmla="*/ 999105 w 4018198"/>
              <a:gd name="connsiteY22" fmla="*/ 1477196 h 1925252"/>
              <a:gd name="connsiteX23" fmla="*/ 1044825 w 4018198"/>
              <a:gd name="connsiteY23" fmla="*/ 1522916 h 1925252"/>
              <a:gd name="connsiteX24" fmla="*/ 1072257 w 4018198"/>
              <a:gd name="connsiteY24" fmla="*/ 1577780 h 1925252"/>
              <a:gd name="connsiteX25" fmla="*/ 1127121 w 4018198"/>
              <a:gd name="connsiteY25" fmla="*/ 1614356 h 1925252"/>
              <a:gd name="connsiteX26" fmla="*/ 1181985 w 4018198"/>
              <a:gd name="connsiteY26" fmla="*/ 1632644 h 1925252"/>
              <a:gd name="connsiteX27" fmla="*/ 1209417 w 4018198"/>
              <a:gd name="connsiteY27" fmla="*/ 1641788 h 1925252"/>
              <a:gd name="connsiteX28" fmla="*/ 1236849 w 4018198"/>
              <a:gd name="connsiteY28" fmla="*/ 1660076 h 1925252"/>
              <a:gd name="connsiteX29" fmla="*/ 1291713 w 4018198"/>
              <a:gd name="connsiteY29" fmla="*/ 1678364 h 1925252"/>
              <a:gd name="connsiteX30" fmla="*/ 1383153 w 4018198"/>
              <a:gd name="connsiteY30" fmla="*/ 1696652 h 1925252"/>
              <a:gd name="connsiteX31" fmla="*/ 1438017 w 4018198"/>
              <a:gd name="connsiteY31" fmla="*/ 1714940 h 1925252"/>
              <a:gd name="connsiteX32" fmla="*/ 1465449 w 4018198"/>
              <a:gd name="connsiteY32" fmla="*/ 1733228 h 1925252"/>
              <a:gd name="connsiteX33" fmla="*/ 1529457 w 4018198"/>
              <a:gd name="connsiteY33" fmla="*/ 1742372 h 1925252"/>
              <a:gd name="connsiteX34" fmla="*/ 1639185 w 4018198"/>
              <a:gd name="connsiteY34" fmla="*/ 1760660 h 1925252"/>
              <a:gd name="connsiteX35" fmla="*/ 1666617 w 4018198"/>
              <a:gd name="connsiteY35" fmla="*/ 1769804 h 1925252"/>
              <a:gd name="connsiteX36" fmla="*/ 1712337 w 4018198"/>
              <a:gd name="connsiteY36" fmla="*/ 1778948 h 1925252"/>
              <a:gd name="connsiteX37" fmla="*/ 1794633 w 4018198"/>
              <a:gd name="connsiteY37" fmla="*/ 1788092 h 1925252"/>
              <a:gd name="connsiteX38" fmla="*/ 1849497 w 4018198"/>
              <a:gd name="connsiteY38" fmla="*/ 1824668 h 1925252"/>
              <a:gd name="connsiteX39" fmla="*/ 1904361 w 4018198"/>
              <a:gd name="connsiteY39" fmla="*/ 1842956 h 1925252"/>
              <a:gd name="connsiteX40" fmla="*/ 1922649 w 4018198"/>
              <a:gd name="connsiteY40" fmla="*/ 1870388 h 1925252"/>
              <a:gd name="connsiteX41" fmla="*/ 1931793 w 4018198"/>
              <a:gd name="connsiteY41" fmla="*/ 1897820 h 1925252"/>
              <a:gd name="connsiteX42" fmla="*/ 1959225 w 4018198"/>
              <a:gd name="connsiteY42" fmla="*/ 1906964 h 1925252"/>
              <a:gd name="connsiteX43" fmla="*/ 1986657 w 4018198"/>
              <a:gd name="connsiteY43" fmla="*/ 1925252 h 1925252"/>
              <a:gd name="connsiteX44" fmla="*/ 2105529 w 4018198"/>
              <a:gd name="connsiteY44" fmla="*/ 1906964 h 1925252"/>
              <a:gd name="connsiteX45" fmla="*/ 2132961 w 4018198"/>
              <a:gd name="connsiteY45" fmla="*/ 1888676 h 1925252"/>
              <a:gd name="connsiteX46" fmla="*/ 2142105 w 4018198"/>
              <a:gd name="connsiteY46" fmla="*/ 1861244 h 1925252"/>
              <a:gd name="connsiteX47" fmla="*/ 2233545 w 4018198"/>
              <a:gd name="connsiteY47" fmla="*/ 1815524 h 1925252"/>
              <a:gd name="connsiteX48" fmla="*/ 2260977 w 4018198"/>
              <a:gd name="connsiteY48" fmla="*/ 1806380 h 1925252"/>
              <a:gd name="connsiteX49" fmla="*/ 2315841 w 4018198"/>
              <a:gd name="connsiteY49" fmla="*/ 1760660 h 1925252"/>
              <a:gd name="connsiteX50" fmla="*/ 2343273 w 4018198"/>
              <a:gd name="connsiteY50" fmla="*/ 1751516 h 1925252"/>
              <a:gd name="connsiteX51" fmla="*/ 2388993 w 4018198"/>
              <a:gd name="connsiteY51" fmla="*/ 1705796 h 1925252"/>
              <a:gd name="connsiteX52" fmla="*/ 2434713 w 4018198"/>
              <a:gd name="connsiteY52" fmla="*/ 1660076 h 1925252"/>
              <a:gd name="connsiteX53" fmla="*/ 2498721 w 4018198"/>
              <a:gd name="connsiteY53" fmla="*/ 1596068 h 1925252"/>
              <a:gd name="connsiteX54" fmla="*/ 2571873 w 4018198"/>
              <a:gd name="connsiteY54" fmla="*/ 1532060 h 1925252"/>
              <a:gd name="connsiteX55" fmla="*/ 2480433 w 4018198"/>
              <a:gd name="connsiteY55" fmla="*/ 1513772 h 1925252"/>
              <a:gd name="connsiteX56" fmla="*/ 2663313 w 4018198"/>
              <a:gd name="connsiteY56" fmla="*/ 1431476 h 1925252"/>
              <a:gd name="connsiteX57" fmla="*/ 2709033 w 4018198"/>
              <a:gd name="connsiteY57" fmla="*/ 1349180 h 1925252"/>
              <a:gd name="connsiteX58" fmla="*/ 2736465 w 4018198"/>
              <a:gd name="connsiteY58" fmla="*/ 1330892 h 1925252"/>
              <a:gd name="connsiteX59" fmla="*/ 2773041 w 4018198"/>
              <a:gd name="connsiteY59" fmla="*/ 1276028 h 1925252"/>
              <a:gd name="connsiteX60" fmla="*/ 2782185 w 4018198"/>
              <a:gd name="connsiteY60" fmla="*/ 1248596 h 1925252"/>
              <a:gd name="connsiteX61" fmla="*/ 2809617 w 4018198"/>
              <a:gd name="connsiteY61" fmla="*/ 1239452 h 1925252"/>
              <a:gd name="connsiteX62" fmla="*/ 2827905 w 4018198"/>
              <a:gd name="connsiteY62" fmla="*/ 1212020 h 1925252"/>
              <a:gd name="connsiteX63" fmla="*/ 2855337 w 4018198"/>
              <a:gd name="connsiteY63" fmla="*/ 1157156 h 1925252"/>
              <a:gd name="connsiteX64" fmla="*/ 2882769 w 4018198"/>
              <a:gd name="connsiteY64" fmla="*/ 1148012 h 1925252"/>
              <a:gd name="connsiteX65" fmla="*/ 2965065 w 4018198"/>
              <a:gd name="connsiteY65" fmla="*/ 1102292 h 1925252"/>
              <a:gd name="connsiteX66" fmla="*/ 3010785 w 4018198"/>
              <a:gd name="connsiteY66" fmla="*/ 1056572 h 1925252"/>
              <a:gd name="connsiteX67" fmla="*/ 3056505 w 4018198"/>
              <a:gd name="connsiteY67" fmla="*/ 1010852 h 1925252"/>
              <a:gd name="connsiteX68" fmla="*/ 3074793 w 4018198"/>
              <a:gd name="connsiteY68" fmla="*/ 983420 h 1925252"/>
              <a:gd name="connsiteX69" fmla="*/ 3138801 w 4018198"/>
              <a:gd name="connsiteY69" fmla="*/ 946844 h 1925252"/>
              <a:gd name="connsiteX70" fmla="*/ 3202809 w 4018198"/>
              <a:gd name="connsiteY70" fmla="*/ 882836 h 1925252"/>
              <a:gd name="connsiteX71" fmla="*/ 3257673 w 4018198"/>
              <a:gd name="connsiteY71" fmla="*/ 837116 h 1925252"/>
              <a:gd name="connsiteX72" fmla="*/ 3275961 w 4018198"/>
              <a:gd name="connsiteY72" fmla="*/ 809684 h 1925252"/>
              <a:gd name="connsiteX73" fmla="*/ 3303393 w 4018198"/>
              <a:gd name="connsiteY73" fmla="*/ 791396 h 1925252"/>
              <a:gd name="connsiteX74" fmla="*/ 3312537 w 4018198"/>
              <a:gd name="connsiteY74" fmla="*/ 763964 h 1925252"/>
              <a:gd name="connsiteX75" fmla="*/ 3339969 w 4018198"/>
              <a:gd name="connsiteY75" fmla="*/ 727388 h 1925252"/>
              <a:gd name="connsiteX76" fmla="*/ 3385689 w 4018198"/>
              <a:gd name="connsiteY76" fmla="*/ 663380 h 1925252"/>
              <a:gd name="connsiteX77" fmla="*/ 3413121 w 4018198"/>
              <a:gd name="connsiteY77" fmla="*/ 635948 h 1925252"/>
              <a:gd name="connsiteX78" fmla="*/ 3458841 w 4018198"/>
              <a:gd name="connsiteY78" fmla="*/ 590228 h 1925252"/>
              <a:gd name="connsiteX79" fmla="*/ 3467985 w 4018198"/>
              <a:gd name="connsiteY79" fmla="*/ 562796 h 1925252"/>
              <a:gd name="connsiteX80" fmla="*/ 3522849 w 4018198"/>
              <a:gd name="connsiteY80" fmla="*/ 517076 h 1925252"/>
              <a:gd name="connsiteX81" fmla="*/ 3577713 w 4018198"/>
              <a:gd name="connsiteY81" fmla="*/ 480500 h 1925252"/>
              <a:gd name="connsiteX82" fmla="*/ 3641721 w 4018198"/>
              <a:gd name="connsiteY82" fmla="*/ 425636 h 1925252"/>
              <a:gd name="connsiteX83" fmla="*/ 3687441 w 4018198"/>
              <a:gd name="connsiteY83" fmla="*/ 389060 h 1925252"/>
              <a:gd name="connsiteX84" fmla="*/ 3788025 w 4018198"/>
              <a:gd name="connsiteY84" fmla="*/ 297620 h 1925252"/>
              <a:gd name="connsiteX85" fmla="*/ 3815457 w 4018198"/>
              <a:gd name="connsiteY85" fmla="*/ 270188 h 1925252"/>
              <a:gd name="connsiteX86" fmla="*/ 3842889 w 4018198"/>
              <a:gd name="connsiteY86" fmla="*/ 251900 h 1925252"/>
              <a:gd name="connsiteX87" fmla="*/ 3870321 w 4018198"/>
              <a:gd name="connsiteY87" fmla="*/ 224468 h 1925252"/>
              <a:gd name="connsiteX88" fmla="*/ 3906897 w 4018198"/>
              <a:gd name="connsiteY88" fmla="*/ 206180 h 1925252"/>
              <a:gd name="connsiteX89" fmla="*/ 3961761 w 4018198"/>
              <a:gd name="connsiteY89" fmla="*/ 169604 h 1925252"/>
              <a:gd name="connsiteX90" fmla="*/ 4016625 w 4018198"/>
              <a:gd name="connsiteY90" fmla="*/ 123884 h 1925252"/>
              <a:gd name="connsiteX91" fmla="*/ 4007481 w 4018198"/>
              <a:gd name="connsiteY91" fmla="*/ 39348 h 1925252"/>
              <a:gd name="connsiteX92" fmla="*/ 3824601 w 4018198"/>
              <a:gd name="connsiteY92" fmla="*/ 69020 h 1925252"/>
              <a:gd name="connsiteX93" fmla="*/ 3760593 w 4018198"/>
              <a:gd name="connsiteY93" fmla="*/ 105596 h 1925252"/>
              <a:gd name="connsiteX94" fmla="*/ 3783961 w 4018198"/>
              <a:gd name="connsiteY94" fmla="*/ 72441 h 1925252"/>
              <a:gd name="connsiteX95" fmla="*/ 3705729 w 4018198"/>
              <a:gd name="connsiteY95" fmla="*/ 133028 h 1925252"/>
              <a:gd name="connsiteX96" fmla="*/ 3848103 w 4018198"/>
              <a:gd name="connsiteY96" fmla="*/ 41844 h 1925252"/>
              <a:gd name="connsiteX97" fmla="*/ 3669153 w 4018198"/>
              <a:gd name="connsiteY97" fmla="*/ 27592 h 1925252"/>
              <a:gd name="connsiteX98" fmla="*/ 3440553 w 4018198"/>
              <a:gd name="connsiteY98" fmla="*/ 69580 h 1925252"/>
              <a:gd name="connsiteX99" fmla="*/ 3363337 w 4018198"/>
              <a:gd name="connsiteY99" fmla="*/ 71011 h 1925252"/>
              <a:gd name="connsiteX100" fmla="*/ 3303393 w 4018198"/>
              <a:gd name="connsiteY100" fmla="*/ 105596 h 1925252"/>
              <a:gd name="connsiteX101" fmla="*/ 3129657 w 4018198"/>
              <a:gd name="connsiteY101" fmla="*/ 78164 h 1925252"/>
              <a:gd name="connsiteX102" fmla="*/ 3065649 w 4018198"/>
              <a:gd name="connsiteY102" fmla="*/ 59876 h 1925252"/>
              <a:gd name="connsiteX103" fmla="*/ 3010785 w 4018198"/>
              <a:gd name="connsiteY103" fmla="*/ 50732 h 1925252"/>
              <a:gd name="connsiteX104" fmla="*/ 2855337 w 4018198"/>
              <a:gd name="connsiteY104" fmla="*/ 59876 h 1925252"/>
              <a:gd name="connsiteX105" fmla="*/ 2791329 w 4018198"/>
              <a:gd name="connsiteY105" fmla="*/ 69020 h 1925252"/>
              <a:gd name="connsiteX106" fmla="*/ 2763897 w 4018198"/>
              <a:gd name="connsiteY106" fmla="*/ 96452 h 1925252"/>
              <a:gd name="connsiteX107" fmla="*/ 2699889 w 4018198"/>
              <a:gd name="connsiteY107" fmla="*/ 114740 h 1925252"/>
              <a:gd name="connsiteX108" fmla="*/ 2672457 w 4018198"/>
              <a:gd name="connsiteY108" fmla="*/ 133028 h 1925252"/>
              <a:gd name="connsiteX109" fmla="*/ 2645025 w 4018198"/>
              <a:gd name="connsiteY109" fmla="*/ 142172 h 1925252"/>
              <a:gd name="connsiteX110" fmla="*/ 2581017 w 4018198"/>
              <a:gd name="connsiteY110" fmla="*/ 160460 h 1925252"/>
              <a:gd name="connsiteX111" fmla="*/ 2535297 w 4018198"/>
              <a:gd name="connsiteY111" fmla="*/ 178748 h 1925252"/>
              <a:gd name="connsiteX112" fmla="*/ 2453001 w 4018198"/>
              <a:gd name="connsiteY112" fmla="*/ 215324 h 1925252"/>
              <a:gd name="connsiteX113" fmla="*/ 2306697 w 4018198"/>
              <a:gd name="connsiteY113" fmla="*/ 242756 h 1925252"/>
              <a:gd name="connsiteX114" fmla="*/ 2096385 w 4018198"/>
              <a:gd name="connsiteY114" fmla="*/ 251900 h 1925252"/>
              <a:gd name="connsiteX115" fmla="*/ 1968369 w 4018198"/>
              <a:gd name="connsiteY115" fmla="*/ 261044 h 1925252"/>
              <a:gd name="connsiteX116" fmla="*/ 1822065 w 4018198"/>
              <a:gd name="connsiteY116" fmla="*/ 279332 h 1925252"/>
              <a:gd name="connsiteX117" fmla="*/ 1666617 w 4018198"/>
              <a:gd name="connsiteY117" fmla="*/ 297620 h 1925252"/>
              <a:gd name="connsiteX118" fmla="*/ 1630041 w 4018198"/>
              <a:gd name="connsiteY118" fmla="*/ 306764 h 1925252"/>
              <a:gd name="connsiteX119" fmla="*/ 1492881 w 4018198"/>
              <a:gd name="connsiteY119" fmla="*/ 325052 h 1925252"/>
              <a:gd name="connsiteX120" fmla="*/ 1456305 w 4018198"/>
              <a:gd name="connsiteY120" fmla="*/ 334196 h 1925252"/>
              <a:gd name="connsiteX121" fmla="*/ 1410585 w 4018198"/>
              <a:gd name="connsiteY121" fmla="*/ 343340 h 1925252"/>
              <a:gd name="connsiteX122" fmla="*/ 1374009 w 4018198"/>
              <a:gd name="connsiteY122" fmla="*/ 352484 h 1925252"/>
              <a:gd name="connsiteX123" fmla="*/ 1255137 w 4018198"/>
              <a:gd name="connsiteY123" fmla="*/ 361628 h 1925252"/>
              <a:gd name="connsiteX124" fmla="*/ 1209417 w 4018198"/>
              <a:gd name="connsiteY124" fmla="*/ 379916 h 1925252"/>
              <a:gd name="connsiteX125" fmla="*/ 1053969 w 4018198"/>
              <a:gd name="connsiteY125" fmla="*/ 398204 h 1925252"/>
              <a:gd name="connsiteX126" fmla="*/ 962529 w 4018198"/>
              <a:gd name="connsiteY126" fmla="*/ 425636 h 1925252"/>
              <a:gd name="connsiteX127" fmla="*/ 907665 w 4018198"/>
              <a:gd name="connsiteY127" fmla="*/ 434780 h 1925252"/>
              <a:gd name="connsiteX128" fmla="*/ 2571873 w 4018198"/>
              <a:gd name="connsiteY128" fmla="*/ 178499 h 1925252"/>
              <a:gd name="connsiteX129" fmla="*/ 779649 w 4018198"/>
              <a:gd name="connsiteY129" fmla="*/ 357895 h 1925252"/>
              <a:gd name="connsiteX130" fmla="*/ 752217 w 4018198"/>
              <a:gd name="connsiteY130" fmla="*/ 462212 h 1925252"/>
              <a:gd name="connsiteX131" fmla="*/ 240153 w 4018198"/>
              <a:gd name="connsiteY131" fmla="*/ 413195 h 1925252"/>
              <a:gd name="connsiteX132" fmla="*/ 340737 w 4018198"/>
              <a:gd name="connsiteY132" fmla="*/ 452322 h 1925252"/>
              <a:gd name="connsiteX133" fmla="*/ 734063 w 4018198"/>
              <a:gd name="connsiteY133" fmla="*/ 369660 h 1925252"/>
              <a:gd name="connsiteX134" fmla="*/ 66417 w 4018198"/>
              <a:gd name="connsiteY134" fmla="*/ 480500 h 1925252"/>
              <a:gd name="connsiteX135" fmla="*/ 11553 w 4018198"/>
              <a:gd name="connsiteY135" fmla="*/ 480500 h 1925252"/>
              <a:gd name="connsiteX0" fmla="*/ 130425 w 4018198"/>
              <a:gd name="connsiteY0" fmla="*/ 608516 h 1925252"/>
              <a:gd name="connsiteX1" fmla="*/ 157857 w 4018198"/>
              <a:gd name="connsiteY1" fmla="*/ 690812 h 1925252"/>
              <a:gd name="connsiteX2" fmla="*/ 176145 w 4018198"/>
              <a:gd name="connsiteY2" fmla="*/ 745676 h 1925252"/>
              <a:gd name="connsiteX3" fmla="*/ 194433 w 4018198"/>
              <a:gd name="connsiteY3" fmla="*/ 800540 h 1925252"/>
              <a:gd name="connsiteX4" fmla="*/ 212721 w 4018198"/>
              <a:gd name="connsiteY4" fmla="*/ 855404 h 1925252"/>
              <a:gd name="connsiteX5" fmla="*/ 221865 w 4018198"/>
              <a:gd name="connsiteY5" fmla="*/ 882836 h 1925252"/>
              <a:gd name="connsiteX6" fmla="*/ 240153 w 4018198"/>
              <a:gd name="connsiteY6" fmla="*/ 910268 h 1925252"/>
              <a:gd name="connsiteX7" fmla="*/ 258441 w 4018198"/>
              <a:gd name="connsiteY7" fmla="*/ 965132 h 1925252"/>
              <a:gd name="connsiteX8" fmla="*/ 276729 w 4018198"/>
              <a:gd name="connsiteY8" fmla="*/ 992564 h 1925252"/>
              <a:gd name="connsiteX9" fmla="*/ 304161 w 4018198"/>
              <a:gd name="connsiteY9" fmla="*/ 1047428 h 1925252"/>
              <a:gd name="connsiteX10" fmla="*/ 331593 w 4018198"/>
              <a:gd name="connsiteY10" fmla="*/ 1065716 h 1925252"/>
              <a:gd name="connsiteX11" fmla="*/ 377313 w 4018198"/>
              <a:gd name="connsiteY11" fmla="*/ 1138868 h 1925252"/>
              <a:gd name="connsiteX12" fmla="*/ 432177 w 4018198"/>
              <a:gd name="connsiteY12" fmla="*/ 1248596 h 1925252"/>
              <a:gd name="connsiteX13" fmla="*/ 459609 w 4018198"/>
              <a:gd name="connsiteY13" fmla="*/ 1276028 h 1925252"/>
              <a:gd name="connsiteX14" fmla="*/ 487041 w 4018198"/>
              <a:gd name="connsiteY14" fmla="*/ 1285172 h 1925252"/>
              <a:gd name="connsiteX15" fmla="*/ 587625 w 4018198"/>
              <a:gd name="connsiteY15" fmla="*/ 1321748 h 1925252"/>
              <a:gd name="connsiteX16" fmla="*/ 615057 w 4018198"/>
              <a:gd name="connsiteY16" fmla="*/ 1340036 h 1925252"/>
              <a:gd name="connsiteX17" fmla="*/ 642489 w 4018198"/>
              <a:gd name="connsiteY17" fmla="*/ 1349180 h 1925252"/>
              <a:gd name="connsiteX18" fmla="*/ 697353 w 4018198"/>
              <a:gd name="connsiteY18" fmla="*/ 1385756 h 1925252"/>
              <a:gd name="connsiteX19" fmla="*/ 770505 w 4018198"/>
              <a:gd name="connsiteY19" fmla="*/ 1431476 h 1925252"/>
              <a:gd name="connsiteX20" fmla="*/ 797937 w 4018198"/>
              <a:gd name="connsiteY20" fmla="*/ 1449764 h 1925252"/>
              <a:gd name="connsiteX21" fmla="*/ 825369 w 4018198"/>
              <a:gd name="connsiteY21" fmla="*/ 1458908 h 1925252"/>
              <a:gd name="connsiteX22" fmla="*/ 999105 w 4018198"/>
              <a:gd name="connsiteY22" fmla="*/ 1477196 h 1925252"/>
              <a:gd name="connsiteX23" fmla="*/ 1044825 w 4018198"/>
              <a:gd name="connsiteY23" fmla="*/ 1522916 h 1925252"/>
              <a:gd name="connsiteX24" fmla="*/ 1072257 w 4018198"/>
              <a:gd name="connsiteY24" fmla="*/ 1577780 h 1925252"/>
              <a:gd name="connsiteX25" fmla="*/ 1127121 w 4018198"/>
              <a:gd name="connsiteY25" fmla="*/ 1614356 h 1925252"/>
              <a:gd name="connsiteX26" fmla="*/ 1181985 w 4018198"/>
              <a:gd name="connsiteY26" fmla="*/ 1632644 h 1925252"/>
              <a:gd name="connsiteX27" fmla="*/ 1209417 w 4018198"/>
              <a:gd name="connsiteY27" fmla="*/ 1641788 h 1925252"/>
              <a:gd name="connsiteX28" fmla="*/ 1236849 w 4018198"/>
              <a:gd name="connsiteY28" fmla="*/ 1660076 h 1925252"/>
              <a:gd name="connsiteX29" fmla="*/ 1291713 w 4018198"/>
              <a:gd name="connsiteY29" fmla="*/ 1678364 h 1925252"/>
              <a:gd name="connsiteX30" fmla="*/ 1383153 w 4018198"/>
              <a:gd name="connsiteY30" fmla="*/ 1696652 h 1925252"/>
              <a:gd name="connsiteX31" fmla="*/ 1438017 w 4018198"/>
              <a:gd name="connsiteY31" fmla="*/ 1714940 h 1925252"/>
              <a:gd name="connsiteX32" fmla="*/ 1465449 w 4018198"/>
              <a:gd name="connsiteY32" fmla="*/ 1733228 h 1925252"/>
              <a:gd name="connsiteX33" fmla="*/ 1529457 w 4018198"/>
              <a:gd name="connsiteY33" fmla="*/ 1742372 h 1925252"/>
              <a:gd name="connsiteX34" fmla="*/ 1639185 w 4018198"/>
              <a:gd name="connsiteY34" fmla="*/ 1760660 h 1925252"/>
              <a:gd name="connsiteX35" fmla="*/ 1666617 w 4018198"/>
              <a:gd name="connsiteY35" fmla="*/ 1769804 h 1925252"/>
              <a:gd name="connsiteX36" fmla="*/ 1712337 w 4018198"/>
              <a:gd name="connsiteY36" fmla="*/ 1778948 h 1925252"/>
              <a:gd name="connsiteX37" fmla="*/ 1794633 w 4018198"/>
              <a:gd name="connsiteY37" fmla="*/ 1788092 h 1925252"/>
              <a:gd name="connsiteX38" fmla="*/ 1849497 w 4018198"/>
              <a:gd name="connsiteY38" fmla="*/ 1824668 h 1925252"/>
              <a:gd name="connsiteX39" fmla="*/ 1904361 w 4018198"/>
              <a:gd name="connsiteY39" fmla="*/ 1842956 h 1925252"/>
              <a:gd name="connsiteX40" fmla="*/ 1922649 w 4018198"/>
              <a:gd name="connsiteY40" fmla="*/ 1870388 h 1925252"/>
              <a:gd name="connsiteX41" fmla="*/ 1931793 w 4018198"/>
              <a:gd name="connsiteY41" fmla="*/ 1897820 h 1925252"/>
              <a:gd name="connsiteX42" fmla="*/ 1959225 w 4018198"/>
              <a:gd name="connsiteY42" fmla="*/ 1906964 h 1925252"/>
              <a:gd name="connsiteX43" fmla="*/ 1986657 w 4018198"/>
              <a:gd name="connsiteY43" fmla="*/ 1925252 h 1925252"/>
              <a:gd name="connsiteX44" fmla="*/ 2105529 w 4018198"/>
              <a:gd name="connsiteY44" fmla="*/ 1906964 h 1925252"/>
              <a:gd name="connsiteX45" fmla="*/ 2132961 w 4018198"/>
              <a:gd name="connsiteY45" fmla="*/ 1888676 h 1925252"/>
              <a:gd name="connsiteX46" fmla="*/ 2142105 w 4018198"/>
              <a:gd name="connsiteY46" fmla="*/ 1861244 h 1925252"/>
              <a:gd name="connsiteX47" fmla="*/ 2233545 w 4018198"/>
              <a:gd name="connsiteY47" fmla="*/ 1815524 h 1925252"/>
              <a:gd name="connsiteX48" fmla="*/ 2260977 w 4018198"/>
              <a:gd name="connsiteY48" fmla="*/ 1806380 h 1925252"/>
              <a:gd name="connsiteX49" fmla="*/ 2315841 w 4018198"/>
              <a:gd name="connsiteY49" fmla="*/ 1760660 h 1925252"/>
              <a:gd name="connsiteX50" fmla="*/ 2343273 w 4018198"/>
              <a:gd name="connsiteY50" fmla="*/ 1751516 h 1925252"/>
              <a:gd name="connsiteX51" fmla="*/ 2388993 w 4018198"/>
              <a:gd name="connsiteY51" fmla="*/ 1705796 h 1925252"/>
              <a:gd name="connsiteX52" fmla="*/ 2434713 w 4018198"/>
              <a:gd name="connsiteY52" fmla="*/ 1660076 h 1925252"/>
              <a:gd name="connsiteX53" fmla="*/ 2498721 w 4018198"/>
              <a:gd name="connsiteY53" fmla="*/ 1596068 h 1925252"/>
              <a:gd name="connsiteX54" fmla="*/ 2571873 w 4018198"/>
              <a:gd name="connsiteY54" fmla="*/ 1532060 h 1925252"/>
              <a:gd name="connsiteX55" fmla="*/ 2480433 w 4018198"/>
              <a:gd name="connsiteY55" fmla="*/ 1513772 h 1925252"/>
              <a:gd name="connsiteX56" fmla="*/ 2663313 w 4018198"/>
              <a:gd name="connsiteY56" fmla="*/ 1431476 h 1925252"/>
              <a:gd name="connsiteX57" fmla="*/ 2709033 w 4018198"/>
              <a:gd name="connsiteY57" fmla="*/ 1349180 h 1925252"/>
              <a:gd name="connsiteX58" fmla="*/ 2736465 w 4018198"/>
              <a:gd name="connsiteY58" fmla="*/ 1330892 h 1925252"/>
              <a:gd name="connsiteX59" fmla="*/ 2773041 w 4018198"/>
              <a:gd name="connsiteY59" fmla="*/ 1276028 h 1925252"/>
              <a:gd name="connsiteX60" fmla="*/ 2782185 w 4018198"/>
              <a:gd name="connsiteY60" fmla="*/ 1248596 h 1925252"/>
              <a:gd name="connsiteX61" fmla="*/ 2809617 w 4018198"/>
              <a:gd name="connsiteY61" fmla="*/ 1239452 h 1925252"/>
              <a:gd name="connsiteX62" fmla="*/ 2827905 w 4018198"/>
              <a:gd name="connsiteY62" fmla="*/ 1212020 h 1925252"/>
              <a:gd name="connsiteX63" fmla="*/ 2855337 w 4018198"/>
              <a:gd name="connsiteY63" fmla="*/ 1157156 h 1925252"/>
              <a:gd name="connsiteX64" fmla="*/ 2882769 w 4018198"/>
              <a:gd name="connsiteY64" fmla="*/ 1148012 h 1925252"/>
              <a:gd name="connsiteX65" fmla="*/ 2965065 w 4018198"/>
              <a:gd name="connsiteY65" fmla="*/ 1102292 h 1925252"/>
              <a:gd name="connsiteX66" fmla="*/ 3010785 w 4018198"/>
              <a:gd name="connsiteY66" fmla="*/ 1056572 h 1925252"/>
              <a:gd name="connsiteX67" fmla="*/ 3056505 w 4018198"/>
              <a:gd name="connsiteY67" fmla="*/ 1010852 h 1925252"/>
              <a:gd name="connsiteX68" fmla="*/ 3074793 w 4018198"/>
              <a:gd name="connsiteY68" fmla="*/ 983420 h 1925252"/>
              <a:gd name="connsiteX69" fmla="*/ 3138801 w 4018198"/>
              <a:gd name="connsiteY69" fmla="*/ 946844 h 1925252"/>
              <a:gd name="connsiteX70" fmla="*/ 3202809 w 4018198"/>
              <a:gd name="connsiteY70" fmla="*/ 882836 h 1925252"/>
              <a:gd name="connsiteX71" fmla="*/ 3257673 w 4018198"/>
              <a:gd name="connsiteY71" fmla="*/ 837116 h 1925252"/>
              <a:gd name="connsiteX72" fmla="*/ 3275961 w 4018198"/>
              <a:gd name="connsiteY72" fmla="*/ 809684 h 1925252"/>
              <a:gd name="connsiteX73" fmla="*/ 3303393 w 4018198"/>
              <a:gd name="connsiteY73" fmla="*/ 791396 h 1925252"/>
              <a:gd name="connsiteX74" fmla="*/ 3312537 w 4018198"/>
              <a:gd name="connsiteY74" fmla="*/ 763964 h 1925252"/>
              <a:gd name="connsiteX75" fmla="*/ 3339969 w 4018198"/>
              <a:gd name="connsiteY75" fmla="*/ 727388 h 1925252"/>
              <a:gd name="connsiteX76" fmla="*/ 3385689 w 4018198"/>
              <a:gd name="connsiteY76" fmla="*/ 663380 h 1925252"/>
              <a:gd name="connsiteX77" fmla="*/ 3413121 w 4018198"/>
              <a:gd name="connsiteY77" fmla="*/ 635948 h 1925252"/>
              <a:gd name="connsiteX78" fmla="*/ 3458841 w 4018198"/>
              <a:gd name="connsiteY78" fmla="*/ 590228 h 1925252"/>
              <a:gd name="connsiteX79" fmla="*/ 3467985 w 4018198"/>
              <a:gd name="connsiteY79" fmla="*/ 562796 h 1925252"/>
              <a:gd name="connsiteX80" fmla="*/ 3522849 w 4018198"/>
              <a:gd name="connsiteY80" fmla="*/ 517076 h 1925252"/>
              <a:gd name="connsiteX81" fmla="*/ 3577713 w 4018198"/>
              <a:gd name="connsiteY81" fmla="*/ 480500 h 1925252"/>
              <a:gd name="connsiteX82" fmla="*/ 3641721 w 4018198"/>
              <a:gd name="connsiteY82" fmla="*/ 425636 h 1925252"/>
              <a:gd name="connsiteX83" fmla="*/ 3687441 w 4018198"/>
              <a:gd name="connsiteY83" fmla="*/ 389060 h 1925252"/>
              <a:gd name="connsiteX84" fmla="*/ 3788025 w 4018198"/>
              <a:gd name="connsiteY84" fmla="*/ 297620 h 1925252"/>
              <a:gd name="connsiteX85" fmla="*/ 3815457 w 4018198"/>
              <a:gd name="connsiteY85" fmla="*/ 270188 h 1925252"/>
              <a:gd name="connsiteX86" fmla="*/ 3842889 w 4018198"/>
              <a:gd name="connsiteY86" fmla="*/ 251900 h 1925252"/>
              <a:gd name="connsiteX87" fmla="*/ 3870321 w 4018198"/>
              <a:gd name="connsiteY87" fmla="*/ 224468 h 1925252"/>
              <a:gd name="connsiteX88" fmla="*/ 3906897 w 4018198"/>
              <a:gd name="connsiteY88" fmla="*/ 206180 h 1925252"/>
              <a:gd name="connsiteX89" fmla="*/ 3961761 w 4018198"/>
              <a:gd name="connsiteY89" fmla="*/ 169604 h 1925252"/>
              <a:gd name="connsiteX90" fmla="*/ 4016625 w 4018198"/>
              <a:gd name="connsiteY90" fmla="*/ 123884 h 1925252"/>
              <a:gd name="connsiteX91" fmla="*/ 4007481 w 4018198"/>
              <a:gd name="connsiteY91" fmla="*/ 39348 h 1925252"/>
              <a:gd name="connsiteX92" fmla="*/ 3824601 w 4018198"/>
              <a:gd name="connsiteY92" fmla="*/ 69020 h 1925252"/>
              <a:gd name="connsiteX93" fmla="*/ 3760593 w 4018198"/>
              <a:gd name="connsiteY93" fmla="*/ 105596 h 1925252"/>
              <a:gd name="connsiteX94" fmla="*/ 3783961 w 4018198"/>
              <a:gd name="connsiteY94" fmla="*/ 72441 h 1925252"/>
              <a:gd name="connsiteX95" fmla="*/ 3705729 w 4018198"/>
              <a:gd name="connsiteY95" fmla="*/ 133028 h 1925252"/>
              <a:gd name="connsiteX96" fmla="*/ 3848103 w 4018198"/>
              <a:gd name="connsiteY96" fmla="*/ 41844 h 1925252"/>
              <a:gd name="connsiteX97" fmla="*/ 3669153 w 4018198"/>
              <a:gd name="connsiteY97" fmla="*/ 27592 h 1925252"/>
              <a:gd name="connsiteX98" fmla="*/ 3440553 w 4018198"/>
              <a:gd name="connsiteY98" fmla="*/ 69580 h 1925252"/>
              <a:gd name="connsiteX99" fmla="*/ 3363337 w 4018198"/>
              <a:gd name="connsiteY99" fmla="*/ 71011 h 1925252"/>
              <a:gd name="connsiteX100" fmla="*/ 3303393 w 4018198"/>
              <a:gd name="connsiteY100" fmla="*/ 105596 h 1925252"/>
              <a:gd name="connsiteX101" fmla="*/ 3129657 w 4018198"/>
              <a:gd name="connsiteY101" fmla="*/ 78164 h 1925252"/>
              <a:gd name="connsiteX102" fmla="*/ 3065649 w 4018198"/>
              <a:gd name="connsiteY102" fmla="*/ 59876 h 1925252"/>
              <a:gd name="connsiteX103" fmla="*/ 3010785 w 4018198"/>
              <a:gd name="connsiteY103" fmla="*/ 50732 h 1925252"/>
              <a:gd name="connsiteX104" fmla="*/ 2855337 w 4018198"/>
              <a:gd name="connsiteY104" fmla="*/ 59876 h 1925252"/>
              <a:gd name="connsiteX105" fmla="*/ 2791329 w 4018198"/>
              <a:gd name="connsiteY105" fmla="*/ 69020 h 1925252"/>
              <a:gd name="connsiteX106" fmla="*/ 2763897 w 4018198"/>
              <a:gd name="connsiteY106" fmla="*/ 96452 h 1925252"/>
              <a:gd name="connsiteX107" fmla="*/ 2699889 w 4018198"/>
              <a:gd name="connsiteY107" fmla="*/ 114740 h 1925252"/>
              <a:gd name="connsiteX108" fmla="*/ 2672457 w 4018198"/>
              <a:gd name="connsiteY108" fmla="*/ 133028 h 1925252"/>
              <a:gd name="connsiteX109" fmla="*/ 2645025 w 4018198"/>
              <a:gd name="connsiteY109" fmla="*/ 142172 h 1925252"/>
              <a:gd name="connsiteX110" fmla="*/ 2581017 w 4018198"/>
              <a:gd name="connsiteY110" fmla="*/ 160460 h 1925252"/>
              <a:gd name="connsiteX111" fmla="*/ 2535297 w 4018198"/>
              <a:gd name="connsiteY111" fmla="*/ 178748 h 1925252"/>
              <a:gd name="connsiteX112" fmla="*/ 2453001 w 4018198"/>
              <a:gd name="connsiteY112" fmla="*/ 215324 h 1925252"/>
              <a:gd name="connsiteX113" fmla="*/ 2306697 w 4018198"/>
              <a:gd name="connsiteY113" fmla="*/ 242756 h 1925252"/>
              <a:gd name="connsiteX114" fmla="*/ 2096385 w 4018198"/>
              <a:gd name="connsiteY114" fmla="*/ 251900 h 1925252"/>
              <a:gd name="connsiteX115" fmla="*/ 1968369 w 4018198"/>
              <a:gd name="connsiteY115" fmla="*/ 261044 h 1925252"/>
              <a:gd name="connsiteX116" fmla="*/ 1822065 w 4018198"/>
              <a:gd name="connsiteY116" fmla="*/ 279332 h 1925252"/>
              <a:gd name="connsiteX117" fmla="*/ 1666617 w 4018198"/>
              <a:gd name="connsiteY117" fmla="*/ 297620 h 1925252"/>
              <a:gd name="connsiteX118" fmla="*/ 1630041 w 4018198"/>
              <a:gd name="connsiteY118" fmla="*/ 306764 h 1925252"/>
              <a:gd name="connsiteX119" fmla="*/ 1492881 w 4018198"/>
              <a:gd name="connsiteY119" fmla="*/ 325052 h 1925252"/>
              <a:gd name="connsiteX120" fmla="*/ 1456305 w 4018198"/>
              <a:gd name="connsiteY120" fmla="*/ 334196 h 1925252"/>
              <a:gd name="connsiteX121" fmla="*/ 1410585 w 4018198"/>
              <a:gd name="connsiteY121" fmla="*/ 343340 h 1925252"/>
              <a:gd name="connsiteX122" fmla="*/ 1374009 w 4018198"/>
              <a:gd name="connsiteY122" fmla="*/ 352484 h 1925252"/>
              <a:gd name="connsiteX123" fmla="*/ 1255137 w 4018198"/>
              <a:gd name="connsiteY123" fmla="*/ 361628 h 1925252"/>
              <a:gd name="connsiteX124" fmla="*/ 1209417 w 4018198"/>
              <a:gd name="connsiteY124" fmla="*/ 379916 h 1925252"/>
              <a:gd name="connsiteX125" fmla="*/ 1053969 w 4018198"/>
              <a:gd name="connsiteY125" fmla="*/ 398204 h 1925252"/>
              <a:gd name="connsiteX126" fmla="*/ 962529 w 4018198"/>
              <a:gd name="connsiteY126" fmla="*/ 425636 h 1925252"/>
              <a:gd name="connsiteX127" fmla="*/ 907665 w 4018198"/>
              <a:gd name="connsiteY127" fmla="*/ 434780 h 1925252"/>
              <a:gd name="connsiteX128" fmla="*/ 2571873 w 4018198"/>
              <a:gd name="connsiteY128" fmla="*/ 178499 h 1925252"/>
              <a:gd name="connsiteX129" fmla="*/ 779649 w 4018198"/>
              <a:gd name="connsiteY129" fmla="*/ 357895 h 1925252"/>
              <a:gd name="connsiteX130" fmla="*/ 599817 w 4018198"/>
              <a:gd name="connsiteY130" fmla="*/ 393476 h 1925252"/>
              <a:gd name="connsiteX131" fmla="*/ 240153 w 4018198"/>
              <a:gd name="connsiteY131" fmla="*/ 413195 h 1925252"/>
              <a:gd name="connsiteX132" fmla="*/ 340737 w 4018198"/>
              <a:gd name="connsiteY132" fmla="*/ 452322 h 1925252"/>
              <a:gd name="connsiteX133" fmla="*/ 734063 w 4018198"/>
              <a:gd name="connsiteY133" fmla="*/ 369660 h 1925252"/>
              <a:gd name="connsiteX134" fmla="*/ 66417 w 4018198"/>
              <a:gd name="connsiteY134" fmla="*/ 480500 h 1925252"/>
              <a:gd name="connsiteX135" fmla="*/ 11553 w 4018198"/>
              <a:gd name="connsiteY135" fmla="*/ 480500 h 1925252"/>
              <a:gd name="connsiteX0" fmla="*/ 130425 w 4018198"/>
              <a:gd name="connsiteY0" fmla="*/ 621412 h 1938148"/>
              <a:gd name="connsiteX1" fmla="*/ 157857 w 4018198"/>
              <a:gd name="connsiteY1" fmla="*/ 703708 h 1938148"/>
              <a:gd name="connsiteX2" fmla="*/ 176145 w 4018198"/>
              <a:gd name="connsiteY2" fmla="*/ 758572 h 1938148"/>
              <a:gd name="connsiteX3" fmla="*/ 194433 w 4018198"/>
              <a:gd name="connsiteY3" fmla="*/ 813436 h 1938148"/>
              <a:gd name="connsiteX4" fmla="*/ 212721 w 4018198"/>
              <a:gd name="connsiteY4" fmla="*/ 868300 h 1938148"/>
              <a:gd name="connsiteX5" fmla="*/ 221865 w 4018198"/>
              <a:gd name="connsiteY5" fmla="*/ 895732 h 1938148"/>
              <a:gd name="connsiteX6" fmla="*/ 240153 w 4018198"/>
              <a:gd name="connsiteY6" fmla="*/ 923164 h 1938148"/>
              <a:gd name="connsiteX7" fmla="*/ 258441 w 4018198"/>
              <a:gd name="connsiteY7" fmla="*/ 978028 h 1938148"/>
              <a:gd name="connsiteX8" fmla="*/ 276729 w 4018198"/>
              <a:gd name="connsiteY8" fmla="*/ 1005460 h 1938148"/>
              <a:gd name="connsiteX9" fmla="*/ 304161 w 4018198"/>
              <a:gd name="connsiteY9" fmla="*/ 1060324 h 1938148"/>
              <a:gd name="connsiteX10" fmla="*/ 331593 w 4018198"/>
              <a:gd name="connsiteY10" fmla="*/ 1078612 h 1938148"/>
              <a:gd name="connsiteX11" fmla="*/ 377313 w 4018198"/>
              <a:gd name="connsiteY11" fmla="*/ 1151764 h 1938148"/>
              <a:gd name="connsiteX12" fmla="*/ 432177 w 4018198"/>
              <a:gd name="connsiteY12" fmla="*/ 1261492 h 1938148"/>
              <a:gd name="connsiteX13" fmla="*/ 459609 w 4018198"/>
              <a:gd name="connsiteY13" fmla="*/ 1288924 h 1938148"/>
              <a:gd name="connsiteX14" fmla="*/ 487041 w 4018198"/>
              <a:gd name="connsiteY14" fmla="*/ 1298068 h 1938148"/>
              <a:gd name="connsiteX15" fmla="*/ 587625 w 4018198"/>
              <a:gd name="connsiteY15" fmla="*/ 1334644 h 1938148"/>
              <a:gd name="connsiteX16" fmla="*/ 615057 w 4018198"/>
              <a:gd name="connsiteY16" fmla="*/ 1352932 h 1938148"/>
              <a:gd name="connsiteX17" fmla="*/ 642489 w 4018198"/>
              <a:gd name="connsiteY17" fmla="*/ 1362076 h 1938148"/>
              <a:gd name="connsiteX18" fmla="*/ 697353 w 4018198"/>
              <a:gd name="connsiteY18" fmla="*/ 1398652 h 1938148"/>
              <a:gd name="connsiteX19" fmla="*/ 770505 w 4018198"/>
              <a:gd name="connsiteY19" fmla="*/ 1444372 h 1938148"/>
              <a:gd name="connsiteX20" fmla="*/ 797937 w 4018198"/>
              <a:gd name="connsiteY20" fmla="*/ 1462660 h 1938148"/>
              <a:gd name="connsiteX21" fmla="*/ 825369 w 4018198"/>
              <a:gd name="connsiteY21" fmla="*/ 1471804 h 1938148"/>
              <a:gd name="connsiteX22" fmla="*/ 999105 w 4018198"/>
              <a:gd name="connsiteY22" fmla="*/ 1490092 h 1938148"/>
              <a:gd name="connsiteX23" fmla="*/ 1044825 w 4018198"/>
              <a:gd name="connsiteY23" fmla="*/ 1535812 h 1938148"/>
              <a:gd name="connsiteX24" fmla="*/ 1072257 w 4018198"/>
              <a:gd name="connsiteY24" fmla="*/ 1590676 h 1938148"/>
              <a:gd name="connsiteX25" fmla="*/ 1127121 w 4018198"/>
              <a:gd name="connsiteY25" fmla="*/ 1627252 h 1938148"/>
              <a:gd name="connsiteX26" fmla="*/ 1181985 w 4018198"/>
              <a:gd name="connsiteY26" fmla="*/ 1645540 h 1938148"/>
              <a:gd name="connsiteX27" fmla="*/ 1209417 w 4018198"/>
              <a:gd name="connsiteY27" fmla="*/ 1654684 h 1938148"/>
              <a:gd name="connsiteX28" fmla="*/ 1236849 w 4018198"/>
              <a:gd name="connsiteY28" fmla="*/ 1672972 h 1938148"/>
              <a:gd name="connsiteX29" fmla="*/ 1291713 w 4018198"/>
              <a:gd name="connsiteY29" fmla="*/ 1691260 h 1938148"/>
              <a:gd name="connsiteX30" fmla="*/ 1383153 w 4018198"/>
              <a:gd name="connsiteY30" fmla="*/ 1709548 h 1938148"/>
              <a:gd name="connsiteX31" fmla="*/ 1438017 w 4018198"/>
              <a:gd name="connsiteY31" fmla="*/ 1727836 h 1938148"/>
              <a:gd name="connsiteX32" fmla="*/ 1465449 w 4018198"/>
              <a:gd name="connsiteY32" fmla="*/ 1746124 h 1938148"/>
              <a:gd name="connsiteX33" fmla="*/ 1529457 w 4018198"/>
              <a:gd name="connsiteY33" fmla="*/ 1755268 h 1938148"/>
              <a:gd name="connsiteX34" fmla="*/ 1639185 w 4018198"/>
              <a:gd name="connsiteY34" fmla="*/ 1773556 h 1938148"/>
              <a:gd name="connsiteX35" fmla="*/ 1666617 w 4018198"/>
              <a:gd name="connsiteY35" fmla="*/ 1782700 h 1938148"/>
              <a:gd name="connsiteX36" fmla="*/ 1712337 w 4018198"/>
              <a:gd name="connsiteY36" fmla="*/ 1791844 h 1938148"/>
              <a:gd name="connsiteX37" fmla="*/ 1794633 w 4018198"/>
              <a:gd name="connsiteY37" fmla="*/ 1800988 h 1938148"/>
              <a:gd name="connsiteX38" fmla="*/ 1849497 w 4018198"/>
              <a:gd name="connsiteY38" fmla="*/ 1837564 h 1938148"/>
              <a:gd name="connsiteX39" fmla="*/ 1904361 w 4018198"/>
              <a:gd name="connsiteY39" fmla="*/ 1855852 h 1938148"/>
              <a:gd name="connsiteX40" fmla="*/ 1922649 w 4018198"/>
              <a:gd name="connsiteY40" fmla="*/ 1883284 h 1938148"/>
              <a:gd name="connsiteX41" fmla="*/ 1931793 w 4018198"/>
              <a:gd name="connsiteY41" fmla="*/ 1910716 h 1938148"/>
              <a:gd name="connsiteX42" fmla="*/ 1959225 w 4018198"/>
              <a:gd name="connsiteY42" fmla="*/ 1919860 h 1938148"/>
              <a:gd name="connsiteX43" fmla="*/ 1986657 w 4018198"/>
              <a:gd name="connsiteY43" fmla="*/ 1938148 h 1938148"/>
              <a:gd name="connsiteX44" fmla="*/ 2105529 w 4018198"/>
              <a:gd name="connsiteY44" fmla="*/ 1919860 h 1938148"/>
              <a:gd name="connsiteX45" fmla="*/ 2132961 w 4018198"/>
              <a:gd name="connsiteY45" fmla="*/ 1901572 h 1938148"/>
              <a:gd name="connsiteX46" fmla="*/ 2142105 w 4018198"/>
              <a:gd name="connsiteY46" fmla="*/ 1874140 h 1938148"/>
              <a:gd name="connsiteX47" fmla="*/ 2233545 w 4018198"/>
              <a:gd name="connsiteY47" fmla="*/ 1828420 h 1938148"/>
              <a:gd name="connsiteX48" fmla="*/ 2260977 w 4018198"/>
              <a:gd name="connsiteY48" fmla="*/ 1819276 h 1938148"/>
              <a:gd name="connsiteX49" fmla="*/ 2315841 w 4018198"/>
              <a:gd name="connsiteY49" fmla="*/ 1773556 h 1938148"/>
              <a:gd name="connsiteX50" fmla="*/ 2343273 w 4018198"/>
              <a:gd name="connsiteY50" fmla="*/ 1764412 h 1938148"/>
              <a:gd name="connsiteX51" fmla="*/ 2388993 w 4018198"/>
              <a:gd name="connsiteY51" fmla="*/ 1718692 h 1938148"/>
              <a:gd name="connsiteX52" fmla="*/ 2434713 w 4018198"/>
              <a:gd name="connsiteY52" fmla="*/ 1672972 h 1938148"/>
              <a:gd name="connsiteX53" fmla="*/ 2498721 w 4018198"/>
              <a:gd name="connsiteY53" fmla="*/ 1608964 h 1938148"/>
              <a:gd name="connsiteX54" fmla="*/ 2571873 w 4018198"/>
              <a:gd name="connsiteY54" fmla="*/ 1544956 h 1938148"/>
              <a:gd name="connsiteX55" fmla="*/ 2480433 w 4018198"/>
              <a:gd name="connsiteY55" fmla="*/ 1526668 h 1938148"/>
              <a:gd name="connsiteX56" fmla="*/ 2663313 w 4018198"/>
              <a:gd name="connsiteY56" fmla="*/ 1444372 h 1938148"/>
              <a:gd name="connsiteX57" fmla="*/ 2709033 w 4018198"/>
              <a:gd name="connsiteY57" fmla="*/ 1362076 h 1938148"/>
              <a:gd name="connsiteX58" fmla="*/ 2736465 w 4018198"/>
              <a:gd name="connsiteY58" fmla="*/ 1343788 h 1938148"/>
              <a:gd name="connsiteX59" fmla="*/ 2773041 w 4018198"/>
              <a:gd name="connsiteY59" fmla="*/ 1288924 h 1938148"/>
              <a:gd name="connsiteX60" fmla="*/ 2782185 w 4018198"/>
              <a:gd name="connsiteY60" fmla="*/ 1261492 h 1938148"/>
              <a:gd name="connsiteX61" fmla="*/ 2809617 w 4018198"/>
              <a:gd name="connsiteY61" fmla="*/ 1252348 h 1938148"/>
              <a:gd name="connsiteX62" fmla="*/ 2827905 w 4018198"/>
              <a:gd name="connsiteY62" fmla="*/ 1224916 h 1938148"/>
              <a:gd name="connsiteX63" fmla="*/ 2855337 w 4018198"/>
              <a:gd name="connsiteY63" fmla="*/ 1170052 h 1938148"/>
              <a:gd name="connsiteX64" fmla="*/ 2882769 w 4018198"/>
              <a:gd name="connsiteY64" fmla="*/ 1160908 h 1938148"/>
              <a:gd name="connsiteX65" fmla="*/ 2965065 w 4018198"/>
              <a:gd name="connsiteY65" fmla="*/ 1115188 h 1938148"/>
              <a:gd name="connsiteX66" fmla="*/ 3010785 w 4018198"/>
              <a:gd name="connsiteY66" fmla="*/ 1069468 h 1938148"/>
              <a:gd name="connsiteX67" fmla="*/ 3056505 w 4018198"/>
              <a:gd name="connsiteY67" fmla="*/ 1023748 h 1938148"/>
              <a:gd name="connsiteX68" fmla="*/ 3074793 w 4018198"/>
              <a:gd name="connsiteY68" fmla="*/ 996316 h 1938148"/>
              <a:gd name="connsiteX69" fmla="*/ 3138801 w 4018198"/>
              <a:gd name="connsiteY69" fmla="*/ 959740 h 1938148"/>
              <a:gd name="connsiteX70" fmla="*/ 3202809 w 4018198"/>
              <a:gd name="connsiteY70" fmla="*/ 895732 h 1938148"/>
              <a:gd name="connsiteX71" fmla="*/ 3257673 w 4018198"/>
              <a:gd name="connsiteY71" fmla="*/ 850012 h 1938148"/>
              <a:gd name="connsiteX72" fmla="*/ 3275961 w 4018198"/>
              <a:gd name="connsiteY72" fmla="*/ 822580 h 1938148"/>
              <a:gd name="connsiteX73" fmla="*/ 3303393 w 4018198"/>
              <a:gd name="connsiteY73" fmla="*/ 804292 h 1938148"/>
              <a:gd name="connsiteX74" fmla="*/ 3312537 w 4018198"/>
              <a:gd name="connsiteY74" fmla="*/ 776860 h 1938148"/>
              <a:gd name="connsiteX75" fmla="*/ 3339969 w 4018198"/>
              <a:gd name="connsiteY75" fmla="*/ 740284 h 1938148"/>
              <a:gd name="connsiteX76" fmla="*/ 3385689 w 4018198"/>
              <a:gd name="connsiteY76" fmla="*/ 676276 h 1938148"/>
              <a:gd name="connsiteX77" fmla="*/ 3413121 w 4018198"/>
              <a:gd name="connsiteY77" fmla="*/ 648844 h 1938148"/>
              <a:gd name="connsiteX78" fmla="*/ 3458841 w 4018198"/>
              <a:gd name="connsiteY78" fmla="*/ 603124 h 1938148"/>
              <a:gd name="connsiteX79" fmla="*/ 3467985 w 4018198"/>
              <a:gd name="connsiteY79" fmla="*/ 575692 h 1938148"/>
              <a:gd name="connsiteX80" fmla="*/ 3522849 w 4018198"/>
              <a:gd name="connsiteY80" fmla="*/ 529972 h 1938148"/>
              <a:gd name="connsiteX81" fmla="*/ 3577713 w 4018198"/>
              <a:gd name="connsiteY81" fmla="*/ 493396 h 1938148"/>
              <a:gd name="connsiteX82" fmla="*/ 3641721 w 4018198"/>
              <a:gd name="connsiteY82" fmla="*/ 438532 h 1938148"/>
              <a:gd name="connsiteX83" fmla="*/ 3687441 w 4018198"/>
              <a:gd name="connsiteY83" fmla="*/ 401956 h 1938148"/>
              <a:gd name="connsiteX84" fmla="*/ 3788025 w 4018198"/>
              <a:gd name="connsiteY84" fmla="*/ 310516 h 1938148"/>
              <a:gd name="connsiteX85" fmla="*/ 3815457 w 4018198"/>
              <a:gd name="connsiteY85" fmla="*/ 283084 h 1938148"/>
              <a:gd name="connsiteX86" fmla="*/ 3842889 w 4018198"/>
              <a:gd name="connsiteY86" fmla="*/ 264796 h 1938148"/>
              <a:gd name="connsiteX87" fmla="*/ 3870321 w 4018198"/>
              <a:gd name="connsiteY87" fmla="*/ 237364 h 1938148"/>
              <a:gd name="connsiteX88" fmla="*/ 3906897 w 4018198"/>
              <a:gd name="connsiteY88" fmla="*/ 219076 h 1938148"/>
              <a:gd name="connsiteX89" fmla="*/ 3961761 w 4018198"/>
              <a:gd name="connsiteY89" fmla="*/ 182500 h 1938148"/>
              <a:gd name="connsiteX90" fmla="*/ 4016625 w 4018198"/>
              <a:gd name="connsiteY90" fmla="*/ 136780 h 1938148"/>
              <a:gd name="connsiteX91" fmla="*/ 4007481 w 4018198"/>
              <a:gd name="connsiteY91" fmla="*/ 52244 h 1938148"/>
              <a:gd name="connsiteX92" fmla="*/ 3844921 w 4018198"/>
              <a:gd name="connsiteY92" fmla="*/ 34330 h 1938148"/>
              <a:gd name="connsiteX93" fmla="*/ 3760593 w 4018198"/>
              <a:gd name="connsiteY93" fmla="*/ 118492 h 1938148"/>
              <a:gd name="connsiteX94" fmla="*/ 3783961 w 4018198"/>
              <a:gd name="connsiteY94" fmla="*/ 85337 h 1938148"/>
              <a:gd name="connsiteX95" fmla="*/ 3705729 w 4018198"/>
              <a:gd name="connsiteY95" fmla="*/ 145924 h 1938148"/>
              <a:gd name="connsiteX96" fmla="*/ 3848103 w 4018198"/>
              <a:gd name="connsiteY96" fmla="*/ 54740 h 1938148"/>
              <a:gd name="connsiteX97" fmla="*/ 3669153 w 4018198"/>
              <a:gd name="connsiteY97" fmla="*/ 40488 h 1938148"/>
              <a:gd name="connsiteX98" fmla="*/ 3440553 w 4018198"/>
              <a:gd name="connsiteY98" fmla="*/ 82476 h 1938148"/>
              <a:gd name="connsiteX99" fmla="*/ 3363337 w 4018198"/>
              <a:gd name="connsiteY99" fmla="*/ 83907 h 1938148"/>
              <a:gd name="connsiteX100" fmla="*/ 3303393 w 4018198"/>
              <a:gd name="connsiteY100" fmla="*/ 118492 h 1938148"/>
              <a:gd name="connsiteX101" fmla="*/ 3129657 w 4018198"/>
              <a:gd name="connsiteY101" fmla="*/ 91060 h 1938148"/>
              <a:gd name="connsiteX102" fmla="*/ 3065649 w 4018198"/>
              <a:gd name="connsiteY102" fmla="*/ 72772 h 1938148"/>
              <a:gd name="connsiteX103" fmla="*/ 3010785 w 4018198"/>
              <a:gd name="connsiteY103" fmla="*/ 63628 h 1938148"/>
              <a:gd name="connsiteX104" fmla="*/ 2855337 w 4018198"/>
              <a:gd name="connsiteY104" fmla="*/ 72772 h 1938148"/>
              <a:gd name="connsiteX105" fmla="*/ 2791329 w 4018198"/>
              <a:gd name="connsiteY105" fmla="*/ 81916 h 1938148"/>
              <a:gd name="connsiteX106" fmla="*/ 2763897 w 4018198"/>
              <a:gd name="connsiteY106" fmla="*/ 109348 h 1938148"/>
              <a:gd name="connsiteX107" fmla="*/ 2699889 w 4018198"/>
              <a:gd name="connsiteY107" fmla="*/ 127636 h 1938148"/>
              <a:gd name="connsiteX108" fmla="*/ 2672457 w 4018198"/>
              <a:gd name="connsiteY108" fmla="*/ 145924 h 1938148"/>
              <a:gd name="connsiteX109" fmla="*/ 2645025 w 4018198"/>
              <a:gd name="connsiteY109" fmla="*/ 155068 h 1938148"/>
              <a:gd name="connsiteX110" fmla="*/ 2581017 w 4018198"/>
              <a:gd name="connsiteY110" fmla="*/ 173356 h 1938148"/>
              <a:gd name="connsiteX111" fmla="*/ 2535297 w 4018198"/>
              <a:gd name="connsiteY111" fmla="*/ 191644 h 1938148"/>
              <a:gd name="connsiteX112" fmla="*/ 2453001 w 4018198"/>
              <a:gd name="connsiteY112" fmla="*/ 228220 h 1938148"/>
              <a:gd name="connsiteX113" fmla="*/ 2306697 w 4018198"/>
              <a:gd name="connsiteY113" fmla="*/ 255652 h 1938148"/>
              <a:gd name="connsiteX114" fmla="*/ 2096385 w 4018198"/>
              <a:gd name="connsiteY114" fmla="*/ 264796 h 1938148"/>
              <a:gd name="connsiteX115" fmla="*/ 1968369 w 4018198"/>
              <a:gd name="connsiteY115" fmla="*/ 273940 h 1938148"/>
              <a:gd name="connsiteX116" fmla="*/ 1822065 w 4018198"/>
              <a:gd name="connsiteY116" fmla="*/ 292228 h 1938148"/>
              <a:gd name="connsiteX117" fmla="*/ 1666617 w 4018198"/>
              <a:gd name="connsiteY117" fmla="*/ 310516 h 1938148"/>
              <a:gd name="connsiteX118" fmla="*/ 1630041 w 4018198"/>
              <a:gd name="connsiteY118" fmla="*/ 319660 h 1938148"/>
              <a:gd name="connsiteX119" fmla="*/ 1492881 w 4018198"/>
              <a:gd name="connsiteY119" fmla="*/ 337948 h 1938148"/>
              <a:gd name="connsiteX120" fmla="*/ 1456305 w 4018198"/>
              <a:gd name="connsiteY120" fmla="*/ 347092 h 1938148"/>
              <a:gd name="connsiteX121" fmla="*/ 1410585 w 4018198"/>
              <a:gd name="connsiteY121" fmla="*/ 356236 h 1938148"/>
              <a:gd name="connsiteX122" fmla="*/ 1374009 w 4018198"/>
              <a:gd name="connsiteY122" fmla="*/ 365380 h 1938148"/>
              <a:gd name="connsiteX123" fmla="*/ 1255137 w 4018198"/>
              <a:gd name="connsiteY123" fmla="*/ 374524 h 1938148"/>
              <a:gd name="connsiteX124" fmla="*/ 1209417 w 4018198"/>
              <a:gd name="connsiteY124" fmla="*/ 392812 h 1938148"/>
              <a:gd name="connsiteX125" fmla="*/ 1053969 w 4018198"/>
              <a:gd name="connsiteY125" fmla="*/ 411100 h 1938148"/>
              <a:gd name="connsiteX126" fmla="*/ 962529 w 4018198"/>
              <a:gd name="connsiteY126" fmla="*/ 438532 h 1938148"/>
              <a:gd name="connsiteX127" fmla="*/ 907665 w 4018198"/>
              <a:gd name="connsiteY127" fmla="*/ 447676 h 1938148"/>
              <a:gd name="connsiteX128" fmla="*/ 2571873 w 4018198"/>
              <a:gd name="connsiteY128" fmla="*/ 191395 h 1938148"/>
              <a:gd name="connsiteX129" fmla="*/ 779649 w 4018198"/>
              <a:gd name="connsiteY129" fmla="*/ 370791 h 1938148"/>
              <a:gd name="connsiteX130" fmla="*/ 599817 w 4018198"/>
              <a:gd name="connsiteY130" fmla="*/ 406372 h 1938148"/>
              <a:gd name="connsiteX131" fmla="*/ 240153 w 4018198"/>
              <a:gd name="connsiteY131" fmla="*/ 426091 h 1938148"/>
              <a:gd name="connsiteX132" fmla="*/ 340737 w 4018198"/>
              <a:gd name="connsiteY132" fmla="*/ 465218 h 1938148"/>
              <a:gd name="connsiteX133" fmla="*/ 734063 w 4018198"/>
              <a:gd name="connsiteY133" fmla="*/ 382556 h 1938148"/>
              <a:gd name="connsiteX134" fmla="*/ 66417 w 4018198"/>
              <a:gd name="connsiteY134" fmla="*/ 493396 h 1938148"/>
              <a:gd name="connsiteX135" fmla="*/ 11553 w 4018198"/>
              <a:gd name="connsiteY135" fmla="*/ 493396 h 1938148"/>
              <a:gd name="connsiteX0" fmla="*/ 130425 w 4026126"/>
              <a:gd name="connsiteY0" fmla="*/ 621412 h 1938148"/>
              <a:gd name="connsiteX1" fmla="*/ 157857 w 4026126"/>
              <a:gd name="connsiteY1" fmla="*/ 703708 h 1938148"/>
              <a:gd name="connsiteX2" fmla="*/ 176145 w 4026126"/>
              <a:gd name="connsiteY2" fmla="*/ 758572 h 1938148"/>
              <a:gd name="connsiteX3" fmla="*/ 194433 w 4026126"/>
              <a:gd name="connsiteY3" fmla="*/ 813436 h 1938148"/>
              <a:gd name="connsiteX4" fmla="*/ 212721 w 4026126"/>
              <a:gd name="connsiteY4" fmla="*/ 868300 h 1938148"/>
              <a:gd name="connsiteX5" fmla="*/ 221865 w 4026126"/>
              <a:gd name="connsiteY5" fmla="*/ 895732 h 1938148"/>
              <a:gd name="connsiteX6" fmla="*/ 240153 w 4026126"/>
              <a:gd name="connsiteY6" fmla="*/ 923164 h 1938148"/>
              <a:gd name="connsiteX7" fmla="*/ 258441 w 4026126"/>
              <a:gd name="connsiteY7" fmla="*/ 978028 h 1938148"/>
              <a:gd name="connsiteX8" fmla="*/ 276729 w 4026126"/>
              <a:gd name="connsiteY8" fmla="*/ 1005460 h 1938148"/>
              <a:gd name="connsiteX9" fmla="*/ 304161 w 4026126"/>
              <a:gd name="connsiteY9" fmla="*/ 1060324 h 1938148"/>
              <a:gd name="connsiteX10" fmla="*/ 331593 w 4026126"/>
              <a:gd name="connsiteY10" fmla="*/ 1078612 h 1938148"/>
              <a:gd name="connsiteX11" fmla="*/ 377313 w 4026126"/>
              <a:gd name="connsiteY11" fmla="*/ 1151764 h 1938148"/>
              <a:gd name="connsiteX12" fmla="*/ 432177 w 4026126"/>
              <a:gd name="connsiteY12" fmla="*/ 1261492 h 1938148"/>
              <a:gd name="connsiteX13" fmla="*/ 459609 w 4026126"/>
              <a:gd name="connsiteY13" fmla="*/ 1288924 h 1938148"/>
              <a:gd name="connsiteX14" fmla="*/ 487041 w 4026126"/>
              <a:gd name="connsiteY14" fmla="*/ 1298068 h 1938148"/>
              <a:gd name="connsiteX15" fmla="*/ 587625 w 4026126"/>
              <a:gd name="connsiteY15" fmla="*/ 1334644 h 1938148"/>
              <a:gd name="connsiteX16" fmla="*/ 615057 w 4026126"/>
              <a:gd name="connsiteY16" fmla="*/ 1352932 h 1938148"/>
              <a:gd name="connsiteX17" fmla="*/ 642489 w 4026126"/>
              <a:gd name="connsiteY17" fmla="*/ 1362076 h 1938148"/>
              <a:gd name="connsiteX18" fmla="*/ 697353 w 4026126"/>
              <a:gd name="connsiteY18" fmla="*/ 1398652 h 1938148"/>
              <a:gd name="connsiteX19" fmla="*/ 770505 w 4026126"/>
              <a:gd name="connsiteY19" fmla="*/ 1444372 h 1938148"/>
              <a:gd name="connsiteX20" fmla="*/ 797937 w 4026126"/>
              <a:gd name="connsiteY20" fmla="*/ 1462660 h 1938148"/>
              <a:gd name="connsiteX21" fmla="*/ 825369 w 4026126"/>
              <a:gd name="connsiteY21" fmla="*/ 1471804 h 1938148"/>
              <a:gd name="connsiteX22" fmla="*/ 999105 w 4026126"/>
              <a:gd name="connsiteY22" fmla="*/ 1490092 h 1938148"/>
              <a:gd name="connsiteX23" fmla="*/ 1044825 w 4026126"/>
              <a:gd name="connsiteY23" fmla="*/ 1535812 h 1938148"/>
              <a:gd name="connsiteX24" fmla="*/ 1072257 w 4026126"/>
              <a:gd name="connsiteY24" fmla="*/ 1590676 h 1938148"/>
              <a:gd name="connsiteX25" fmla="*/ 1127121 w 4026126"/>
              <a:gd name="connsiteY25" fmla="*/ 1627252 h 1938148"/>
              <a:gd name="connsiteX26" fmla="*/ 1181985 w 4026126"/>
              <a:gd name="connsiteY26" fmla="*/ 1645540 h 1938148"/>
              <a:gd name="connsiteX27" fmla="*/ 1209417 w 4026126"/>
              <a:gd name="connsiteY27" fmla="*/ 1654684 h 1938148"/>
              <a:gd name="connsiteX28" fmla="*/ 1236849 w 4026126"/>
              <a:gd name="connsiteY28" fmla="*/ 1672972 h 1938148"/>
              <a:gd name="connsiteX29" fmla="*/ 1291713 w 4026126"/>
              <a:gd name="connsiteY29" fmla="*/ 1691260 h 1938148"/>
              <a:gd name="connsiteX30" fmla="*/ 1383153 w 4026126"/>
              <a:gd name="connsiteY30" fmla="*/ 1709548 h 1938148"/>
              <a:gd name="connsiteX31" fmla="*/ 1438017 w 4026126"/>
              <a:gd name="connsiteY31" fmla="*/ 1727836 h 1938148"/>
              <a:gd name="connsiteX32" fmla="*/ 1465449 w 4026126"/>
              <a:gd name="connsiteY32" fmla="*/ 1746124 h 1938148"/>
              <a:gd name="connsiteX33" fmla="*/ 1529457 w 4026126"/>
              <a:gd name="connsiteY33" fmla="*/ 1755268 h 1938148"/>
              <a:gd name="connsiteX34" fmla="*/ 1639185 w 4026126"/>
              <a:gd name="connsiteY34" fmla="*/ 1773556 h 1938148"/>
              <a:gd name="connsiteX35" fmla="*/ 1666617 w 4026126"/>
              <a:gd name="connsiteY35" fmla="*/ 1782700 h 1938148"/>
              <a:gd name="connsiteX36" fmla="*/ 1712337 w 4026126"/>
              <a:gd name="connsiteY36" fmla="*/ 1791844 h 1938148"/>
              <a:gd name="connsiteX37" fmla="*/ 1794633 w 4026126"/>
              <a:gd name="connsiteY37" fmla="*/ 1800988 h 1938148"/>
              <a:gd name="connsiteX38" fmla="*/ 1849497 w 4026126"/>
              <a:gd name="connsiteY38" fmla="*/ 1837564 h 1938148"/>
              <a:gd name="connsiteX39" fmla="*/ 1904361 w 4026126"/>
              <a:gd name="connsiteY39" fmla="*/ 1855852 h 1938148"/>
              <a:gd name="connsiteX40" fmla="*/ 1922649 w 4026126"/>
              <a:gd name="connsiteY40" fmla="*/ 1883284 h 1938148"/>
              <a:gd name="connsiteX41" fmla="*/ 1931793 w 4026126"/>
              <a:gd name="connsiteY41" fmla="*/ 1910716 h 1938148"/>
              <a:gd name="connsiteX42" fmla="*/ 1959225 w 4026126"/>
              <a:gd name="connsiteY42" fmla="*/ 1919860 h 1938148"/>
              <a:gd name="connsiteX43" fmla="*/ 1986657 w 4026126"/>
              <a:gd name="connsiteY43" fmla="*/ 1938148 h 1938148"/>
              <a:gd name="connsiteX44" fmla="*/ 2105529 w 4026126"/>
              <a:gd name="connsiteY44" fmla="*/ 1919860 h 1938148"/>
              <a:gd name="connsiteX45" fmla="*/ 2132961 w 4026126"/>
              <a:gd name="connsiteY45" fmla="*/ 1901572 h 1938148"/>
              <a:gd name="connsiteX46" fmla="*/ 2142105 w 4026126"/>
              <a:gd name="connsiteY46" fmla="*/ 1874140 h 1938148"/>
              <a:gd name="connsiteX47" fmla="*/ 2233545 w 4026126"/>
              <a:gd name="connsiteY47" fmla="*/ 1828420 h 1938148"/>
              <a:gd name="connsiteX48" fmla="*/ 2260977 w 4026126"/>
              <a:gd name="connsiteY48" fmla="*/ 1819276 h 1938148"/>
              <a:gd name="connsiteX49" fmla="*/ 2315841 w 4026126"/>
              <a:gd name="connsiteY49" fmla="*/ 1773556 h 1938148"/>
              <a:gd name="connsiteX50" fmla="*/ 2343273 w 4026126"/>
              <a:gd name="connsiteY50" fmla="*/ 1764412 h 1938148"/>
              <a:gd name="connsiteX51" fmla="*/ 2388993 w 4026126"/>
              <a:gd name="connsiteY51" fmla="*/ 1718692 h 1938148"/>
              <a:gd name="connsiteX52" fmla="*/ 2434713 w 4026126"/>
              <a:gd name="connsiteY52" fmla="*/ 1672972 h 1938148"/>
              <a:gd name="connsiteX53" fmla="*/ 2498721 w 4026126"/>
              <a:gd name="connsiteY53" fmla="*/ 1608964 h 1938148"/>
              <a:gd name="connsiteX54" fmla="*/ 2571873 w 4026126"/>
              <a:gd name="connsiteY54" fmla="*/ 1544956 h 1938148"/>
              <a:gd name="connsiteX55" fmla="*/ 2480433 w 4026126"/>
              <a:gd name="connsiteY55" fmla="*/ 1526668 h 1938148"/>
              <a:gd name="connsiteX56" fmla="*/ 2663313 w 4026126"/>
              <a:gd name="connsiteY56" fmla="*/ 1444372 h 1938148"/>
              <a:gd name="connsiteX57" fmla="*/ 2709033 w 4026126"/>
              <a:gd name="connsiteY57" fmla="*/ 1362076 h 1938148"/>
              <a:gd name="connsiteX58" fmla="*/ 2736465 w 4026126"/>
              <a:gd name="connsiteY58" fmla="*/ 1343788 h 1938148"/>
              <a:gd name="connsiteX59" fmla="*/ 2773041 w 4026126"/>
              <a:gd name="connsiteY59" fmla="*/ 1288924 h 1938148"/>
              <a:gd name="connsiteX60" fmla="*/ 2782185 w 4026126"/>
              <a:gd name="connsiteY60" fmla="*/ 1261492 h 1938148"/>
              <a:gd name="connsiteX61" fmla="*/ 2809617 w 4026126"/>
              <a:gd name="connsiteY61" fmla="*/ 1252348 h 1938148"/>
              <a:gd name="connsiteX62" fmla="*/ 2827905 w 4026126"/>
              <a:gd name="connsiteY62" fmla="*/ 1224916 h 1938148"/>
              <a:gd name="connsiteX63" fmla="*/ 2855337 w 4026126"/>
              <a:gd name="connsiteY63" fmla="*/ 1170052 h 1938148"/>
              <a:gd name="connsiteX64" fmla="*/ 2882769 w 4026126"/>
              <a:gd name="connsiteY64" fmla="*/ 1160908 h 1938148"/>
              <a:gd name="connsiteX65" fmla="*/ 2965065 w 4026126"/>
              <a:gd name="connsiteY65" fmla="*/ 1115188 h 1938148"/>
              <a:gd name="connsiteX66" fmla="*/ 3010785 w 4026126"/>
              <a:gd name="connsiteY66" fmla="*/ 1069468 h 1938148"/>
              <a:gd name="connsiteX67" fmla="*/ 3056505 w 4026126"/>
              <a:gd name="connsiteY67" fmla="*/ 1023748 h 1938148"/>
              <a:gd name="connsiteX68" fmla="*/ 3074793 w 4026126"/>
              <a:gd name="connsiteY68" fmla="*/ 996316 h 1938148"/>
              <a:gd name="connsiteX69" fmla="*/ 3138801 w 4026126"/>
              <a:gd name="connsiteY69" fmla="*/ 959740 h 1938148"/>
              <a:gd name="connsiteX70" fmla="*/ 3202809 w 4026126"/>
              <a:gd name="connsiteY70" fmla="*/ 895732 h 1938148"/>
              <a:gd name="connsiteX71" fmla="*/ 3257673 w 4026126"/>
              <a:gd name="connsiteY71" fmla="*/ 850012 h 1938148"/>
              <a:gd name="connsiteX72" fmla="*/ 3275961 w 4026126"/>
              <a:gd name="connsiteY72" fmla="*/ 822580 h 1938148"/>
              <a:gd name="connsiteX73" fmla="*/ 3303393 w 4026126"/>
              <a:gd name="connsiteY73" fmla="*/ 804292 h 1938148"/>
              <a:gd name="connsiteX74" fmla="*/ 3312537 w 4026126"/>
              <a:gd name="connsiteY74" fmla="*/ 776860 h 1938148"/>
              <a:gd name="connsiteX75" fmla="*/ 3339969 w 4026126"/>
              <a:gd name="connsiteY75" fmla="*/ 740284 h 1938148"/>
              <a:gd name="connsiteX76" fmla="*/ 3385689 w 4026126"/>
              <a:gd name="connsiteY76" fmla="*/ 676276 h 1938148"/>
              <a:gd name="connsiteX77" fmla="*/ 3413121 w 4026126"/>
              <a:gd name="connsiteY77" fmla="*/ 648844 h 1938148"/>
              <a:gd name="connsiteX78" fmla="*/ 3458841 w 4026126"/>
              <a:gd name="connsiteY78" fmla="*/ 603124 h 1938148"/>
              <a:gd name="connsiteX79" fmla="*/ 3467985 w 4026126"/>
              <a:gd name="connsiteY79" fmla="*/ 575692 h 1938148"/>
              <a:gd name="connsiteX80" fmla="*/ 3522849 w 4026126"/>
              <a:gd name="connsiteY80" fmla="*/ 529972 h 1938148"/>
              <a:gd name="connsiteX81" fmla="*/ 3577713 w 4026126"/>
              <a:gd name="connsiteY81" fmla="*/ 493396 h 1938148"/>
              <a:gd name="connsiteX82" fmla="*/ 3641721 w 4026126"/>
              <a:gd name="connsiteY82" fmla="*/ 438532 h 1938148"/>
              <a:gd name="connsiteX83" fmla="*/ 3687441 w 4026126"/>
              <a:gd name="connsiteY83" fmla="*/ 401956 h 1938148"/>
              <a:gd name="connsiteX84" fmla="*/ 3788025 w 4026126"/>
              <a:gd name="connsiteY84" fmla="*/ 310516 h 1938148"/>
              <a:gd name="connsiteX85" fmla="*/ 3815457 w 4026126"/>
              <a:gd name="connsiteY85" fmla="*/ 283084 h 1938148"/>
              <a:gd name="connsiteX86" fmla="*/ 3842889 w 4026126"/>
              <a:gd name="connsiteY86" fmla="*/ 264796 h 1938148"/>
              <a:gd name="connsiteX87" fmla="*/ 3870321 w 4026126"/>
              <a:gd name="connsiteY87" fmla="*/ 237364 h 1938148"/>
              <a:gd name="connsiteX88" fmla="*/ 3906897 w 4026126"/>
              <a:gd name="connsiteY88" fmla="*/ 219076 h 1938148"/>
              <a:gd name="connsiteX89" fmla="*/ 3839841 w 4026126"/>
              <a:gd name="connsiteY89" fmla="*/ 171925 h 1938148"/>
              <a:gd name="connsiteX90" fmla="*/ 4016625 w 4026126"/>
              <a:gd name="connsiteY90" fmla="*/ 136780 h 1938148"/>
              <a:gd name="connsiteX91" fmla="*/ 4007481 w 4026126"/>
              <a:gd name="connsiteY91" fmla="*/ 52244 h 1938148"/>
              <a:gd name="connsiteX92" fmla="*/ 3844921 w 4026126"/>
              <a:gd name="connsiteY92" fmla="*/ 34330 h 1938148"/>
              <a:gd name="connsiteX93" fmla="*/ 3760593 w 4026126"/>
              <a:gd name="connsiteY93" fmla="*/ 118492 h 1938148"/>
              <a:gd name="connsiteX94" fmla="*/ 3783961 w 4026126"/>
              <a:gd name="connsiteY94" fmla="*/ 85337 h 1938148"/>
              <a:gd name="connsiteX95" fmla="*/ 3705729 w 4026126"/>
              <a:gd name="connsiteY95" fmla="*/ 145924 h 1938148"/>
              <a:gd name="connsiteX96" fmla="*/ 3848103 w 4026126"/>
              <a:gd name="connsiteY96" fmla="*/ 54740 h 1938148"/>
              <a:gd name="connsiteX97" fmla="*/ 3669153 w 4026126"/>
              <a:gd name="connsiteY97" fmla="*/ 40488 h 1938148"/>
              <a:gd name="connsiteX98" fmla="*/ 3440553 w 4026126"/>
              <a:gd name="connsiteY98" fmla="*/ 82476 h 1938148"/>
              <a:gd name="connsiteX99" fmla="*/ 3363337 w 4026126"/>
              <a:gd name="connsiteY99" fmla="*/ 83907 h 1938148"/>
              <a:gd name="connsiteX100" fmla="*/ 3303393 w 4026126"/>
              <a:gd name="connsiteY100" fmla="*/ 118492 h 1938148"/>
              <a:gd name="connsiteX101" fmla="*/ 3129657 w 4026126"/>
              <a:gd name="connsiteY101" fmla="*/ 91060 h 1938148"/>
              <a:gd name="connsiteX102" fmla="*/ 3065649 w 4026126"/>
              <a:gd name="connsiteY102" fmla="*/ 72772 h 1938148"/>
              <a:gd name="connsiteX103" fmla="*/ 3010785 w 4026126"/>
              <a:gd name="connsiteY103" fmla="*/ 63628 h 1938148"/>
              <a:gd name="connsiteX104" fmla="*/ 2855337 w 4026126"/>
              <a:gd name="connsiteY104" fmla="*/ 72772 h 1938148"/>
              <a:gd name="connsiteX105" fmla="*/ 2791329 w 4026126"/>
              <a:gd name="connsiteY105" fmla="*/ 81916 h 1938148"/>
              <a:gd name="connsiteX106" fmla="*/ 2763897 w 4026126"/>
              <a:gd name="connsiteY106" fmla="*/ 109348 h 1938148"/>
              <a:gd name="connsiteX107" fmla="*/ 2699889 w 4026126"/>
              <a:gd name="connsiteY107" fmla="*/ 127636 h 1938148"/>
              <a:gd name="connsiteX108" fmla="*/ 2672457 w 4026126"/>
              <a:gd name="connsiteY108" fmla="*/ 145924 h 1938148"/>
              <a:gd name="connsiteX109" fmla="*/ 2645025 w 4026126"/>
              <a:gd name="connsiteY109" fmla="*/ 155068 h 1938148"/>
              <a:gd name="connsiteX110" fmla="*/ 2581017 w 4026126"/>
              <a:gd name="connsiteY110" fmla="*/ 173356 h 1938148"/>
              <a:gd name="connsiteX111" fmla="*/ 2535297 w 4026126"/>
              <a:gd name="connsiteY111" fmla="*/ 191644 h 1938148"/>
              <a:gd name="connsiteX112" fmla="*/ 2453001 w 4026126"/>
              <a:gd name="connsiteY112" fmla="*/ 228220 h 1938148"/>
              <a:gd name="connsiteX113" fmla="*/ 2306697 w 4026126"/>
              <a:gd name="connsiteY113" fmla="*/ 255652 h 1938148"/>
              <a:gd name="connsiteX114" fmla="*/ 2096385 w 4026126"/>
              <a:gd name="connsiteY114" fmla="*/ 264796 h 1938148"/>
              <a:gd name="connsiteX115" fmla="*/ 1968369 w 4026126"/>
              <a:gd name="connsiteY115" fmla="*/ 273940 h 1938148"/>
              <a:gd name="connsiteX116" fmla="*/ 1822065 w 4026126"/>
              <a:gd name="connsiteY116" fmla="*/ 292228 h 1938148"/>
              <a:gd name="connsiteX117" fmla="*/ 1666617 w 4026126"/>
              <a:gd name="connsiteY117" fmla="*/ 310516 h 1938148"/>
              <a:gd name="connsiteX118" fmla="*/ 1630041 w 4026126"/>
              <a:gd name="connsiteY118" fmla="*/ 319660 h 1938148"/>
              <a:gd name="connsiteX119" fmla="*/ 1492881 w 4026126"/>
              <a:gd name="connsiteY119" fmla="*/ 337948 h 1938148"/>
              <a:gd name="connsiteX120" fmla="*/ 1456305 w 4026126"/>
              <a:gd name="connsiteY120" fmla="*/ 347092 h 1938148"/>
              <a:gd name="connsiteX121" fmla="*/ 1410585 w 4026126"/>
              <a:gd name="connsiteY121" fmla="*/ 356236 h 1938148"/>
              <a:gd name="connsiteX122" fmla="*/ 1374009 w 4026126"/>
              <a:gd name="connsiteY122" fmla="*/ 365380 h 1938148"/>
              <a:gd name="connsiteX123" fmla="*/ 1255137 w 4026126"/>
              <a:gd name="connsiteY123" fmla="*/ 374524 h 1938148"/>
              <a:gd name="connsiteX124" fmla="*/ 1209417 w 4026126"/>
              <a:gd name="connsiteY124" fmla="*/ 392812 h 1938148"/>
              <a:gd name="connsiteX125" fmla="*/ 1053969 w 4026126"/>
              <a:gd name="connsiteY125" fmla="*/ 411100 h 1938148"/>
              <a:gd name="connsiteX126" fmla="*/ 962529 w 4026126"/>
              <a:gd name="connsiteY126" fmla="*/ 438532 h 1938148"/>
              <a:gd name="connsiteX127" fmla="*/ 907665 w 4026126"/>
              <a:gd name="connsiteY127" fmla="*/ 447676 h 1938148"/>
              <a:gd name="connsiteX128" fmla="*/ 2571873 w 4026126"/>
              <a:gd name="connsiteY128" fmla="*/ 191395 h 1938148"/>
              <a:gd name="connsiteX129" fmla="*/ 779649 w 4026126"/>
              <a:gd name="connsiteY129" fmla="*/ 370791 h 1938148"/>
              <a:gd name="connsiteX130" fmla="*/ 599817 w 4026126"/>
              <a:gd name="connsiteY130" fmla="*/ 406372 h 1938148"/>
              <a:gd name="connsiteX131" fmla="*/ 240153 w 4026126"/>
              <a:gd name="connsiteY131" fmla="*/ 426091 h 1938148"/>
              <a:gd name="connsiteX132" fmla="*/ 340737 w 4026126"/>
              <a:gd name="connsiteY132" fmla="*/ 465218 h 1938148"/>
              <a:gd name="connsiteX133" fmla="*/ 734063 w 4026126"/>
              <a:gd name="connsiteY133" fmla="*/ 382556 h 1938148"/>
              <a:gd name="connsiteX134" fmla="*/ 66417 w 4026126"/>
              <a:gd name="connsiteY134" fmla="*/ 493396 h 1938148"/>
              <a:gd name="connsiteX135" fmla="*/ 11553 w 4026126"/>
              <a:gd name="connsiteY135" fmla="*/ 493396 h 1938148"/>
              <a:gd name="connsiteX0" fmla="*/ 130425 w 4007481"/>
              <a:gd name="connsiteY0" fmla="*/ 621412 h 1938148"/>
              <a:gd name="connsiteX1" fmla="*/ 157857 w 4007481"/>
              <a:gd name="connsiteY1" fmla="*/ 703708 h 1938148"/>
              <a:gd name="connsiteX2" fmla="*/ 176145 w 4007481"/>
              <a:gd name="connsiteY2" fmla="*/ 758572 h 1938148"/>
              <a:gd name="connsiteX3" fmla="*/ 194433 w 4007481"/>
              <a:gd name="connsiteY3" fmla="*/ 813436 h 1938148"/>
              <a:gd name="connsiteX4" fmla="*/ 212721 w 4007481"/>
              <a:gd name="connsiteY4" fmla="*/ 868300 h 1938148"/>
              <a:gd name="connsiteX5" fmla="*/ 221865 w 4007481"/>
              <a:gd name="connsiteY5" fmla="*/ 895732 h 1938148"/>
              <a:gd name="connsiteX6" fmla="*/ 240153 w 4007481"/>
              <a:gd name="connsiteY6" fmla="*/ 923164 h 1938148"/>
              <a:gd name="connsiteX7" fmla="*/ 258441 w 4007481"/>
              <a:gd name="connsiteY7" fmla="*/ 978028 h 1938148"/>
              <a:gd name="connsiteX8" fmla="*/ 276729 w 4007481"/>
              <a:gd name="connsiteY8" fmla="*/ 1005460 h 1938148"/>
              <a:gd name="connsiteX9" fmla="*/ 304161 w 4007481"/>
              <a:gd name="connsiteY9" fmla="*/ 1060324 h 1938148"/>
              <a:gd name="connsiteX10" fmla="*/ 331593 w 4007481"/>
              <a:gd name="connsiteY10" fmla="*/ 1078612 h 1938148"/>
              <a:gd name="connsiteX11" fmla="*/ 377313 w 4007481"/>
              <a:gd name="connsiteY11" fmla="*/ 1151764 h 1938148"/>
              <a:gd name="connsiteX12" fmla="*/ 432177 w 4007481"/>
              <a:gd name="connsiteY12" fmla="*/ 1261492 h 1938148"/>
              <a:gd name="connsiteX13" fmla="*/ 459609 w 4007481"/>
              <a:gd name="connsiteY13" fmla="*/ 1288924 h 1938148"/>
              <a:gd name="connsiteX14" fmla="*/ 487041 w 4007481"/>
              <a:gd name="connsiteY14" fmla="*/ 1298068 h 1938148"/>
              <a:gd name="connsiteX15" fmla="*/ 587625 w 4007481"/>
              <a:gd name="connsiteY15" fmla="*/ 1334644 h 1938148"/>
              <a:gd name="connsiteX16" fmla="*/ 615057 w 4007481"/>
              <a:gd name="connsiteY16" fmla="*/ 1352932 h 1938148"/>
              <a:gd name="connsiteX17" fmla="*/ 642489 w 4007481"/>
              <a:gd name="connsiteY17" fmla="*/ 1362076 h 1938148"/>
              <a:gd name="connsiteX18" fmla="*/ 697353 w 4007481"/>
              <a:gd name="connsiteY18" fmla="*/ 1398652 h 1938148"/>
              <a:gd name="connsiteX19" fmla="*/ 770505 w 4007481"/>
              <a:gd name="connsiteY19" fmla="*/ 1444372 h 1938148"/>
              <a:gd name="connsiteX20" fmla="*/ 797937 w 4007481"/>
              <a:gd name="connsiteY20" fmla="*/ 1462660 h 1938148"/>
              <a:gd name="connsiteX21" fmla="*/ 825369 w 4007481"/>
              <a:gd name="connsiteY21" fmla="*/ 1471804 h 1938148"/>
              <a:gd name="connsiteX22" fmla="*/ 999105 w 4007481"/>
              <a:gd name="connsiteY22" fmla="*/ 1490092 h 1938148"/>
              <a:gd name="connsiteX23" fmla="*/ 1044825 w 4007481"/>
              <a:gd name="connsiteY23" fmla="*/ 1535812 h 1938148"/>
              <a:gd name="connsiteX24" fmla="*/ 1072257 w 4007481"/>
              <a:gd name="connsiteY24" fmla="*/ 1590676 h 1938148"/>
              <a:gd name="connsiteX25" fmla="*/ 1127121 w 4007481"/>
              <a:gd name="connsiteY25" fmla="*/ 1627252 h 1938148"/>
              <a:gd name="connsiteX26" fmla="*/ 1181985 w 4007481"/>
              <a:gd name="connsiteY26" fmla="*/ 1645540 h 1938148"/>
              <a:gd name="connsiteX27" fmla="*/ 1209417 w 4007481"/>
              <a:gd name="connsiteY27" fmla="*/ 1654684 h 1938148"/>
              <a:gd name="connsiteX28" fmla="*/ 1236849 w 4007481"/>
              <a:gd name="connsiteY28" fmla="*/ 1672972 h 1938148"/>
              <a:gd name="connsiteX29" fmla="*/ 1291713 w 4007481"/>
              <a:gd name="connsiteY29" fmla="*/ 1691260 h 1938148"/>
              <a:gd name="connsiteX30" fmla="*/ 1383153 w 4007481"/>
              <a:gd name="connsiteY30" fmla="*/ 1709548 h 1938148"/>
              <a:gd name="connsiteX31" fmla="*/ 1438017 w 4007481"/>
              <a:gd name="connsiteY31" fmla="*/ 1727836 h 1938148"/>
              <a:gd name="connsiteX32" fmla="*/ 1465449 w 4007481"/>
              <a:gd name="connsiteY32" fmla="*/ 1746124 h 1938148"/>
              <a:gd name="connsiteX33" fmla="*/ 1529457 w 4007481"/>
              <a:gd name="connsiteY33" fmla="*/ 1755268 h 1938148"/>
              <a:gd name="connsiteX34" fmla="*/ 1639185 w 4007481"/>
              <a:gd name="connsiteY34" fmla="*/ 1773556 h 1938148"/>
              <a:gd name="connsiteX35" fmla="*/ 1666617 w 4007481"/>
              <a:gd name="connsiteY35" fmla="*/ 1782700 h 1938148"/>
              <a:gd name="connsiteX36" fmla="*/ 1712337 w 4007481"/>
              <a:gd name="connsiteY36" fmla="*/ 1791844 h 1938148"/>
              <a:gd name="connsiteX37" fmla="*/ 1794633 w 4007481"/>
              <a:gd name="connsiteY37" fmla="*/ 1800988 h 1938148"/>
              <a:gd name="connsiteX38" fmla="*/ 1849497 w 4007481"/>
              <a:gd name="connsiteY38" fmla="*/ 1837564 h 1938148"/>
              <a:gd name="connsiteX39" fmla="*/ 1904361 w 4007481"/>
              <a:gd name="connsiteY39" fmla="*/ 1855852 h 1938148"/>
              <a:gd name="connsiteX40" fmla="*/ 1922649 w 4007481"/>
              <a:gd name="connsiteY40" fmla="*/ 1883284 h 1938148"/>
              <a:gd name="connsiteX41" fmla="*/ 1931793 w 4007481"/>
              <a:gd name="connsiteY41" fmla="*/ 1910716 h 1938148"/>
              <a:gd name="connsiteX42" fmla="*/ 1959225 w 4007481"/>
              <a:gd name="connsiteY42" fmla="*/ 1919860 h 1938148"/>
              <a:gd name="connsiteX43" fmla="*/ 1986657 w 4007481"/>
              <a:gd name="connsiteY43" fmla="*/ 1938148 h 1938148"/>
              <a:gd name="connsiteX44" fmla="*/ 2105529 w 4007481"/>
              <a:gd name="connsiteY44" fmla="*/ 1919860 h 1938148"/>
              <a:gd name="connsiteX45" fmla="*/ 2132961 w 4007481"/>
              <a:gd name="connsiteY45" fmla="*/ 1901572 h 1938148"/>
              <a:gd name="connsiteX46" fmla="*/ 2142105 w 4007481"/>
              <a:gd name="connsiteY46" fmla="*/ 1874140 h 1938148"/>
              <a:gd name="connsiteX47" fmla="*/ 2233545 w 4007481"/>
              <a:gd name="connsiteY47" fmla="*/ 1828420 h 1938148"/>
              <a:gd name="connsiteX48" fmla="*/ 2260977 w 4007481"/>
              <a:gd name="connsiteY48" fmla="*/ 1819276 h 1938148"/>
              <a:gd name="connsiteX49" fmla="*/ 2315841 w 4007481"/>
              <a:gd name="connsiteY49" fmla="*/ 1773556 h 1938148"/>
              <a:gd name="connsiteX50" fmla="*/ 2343273 w 4007481"/>
              <a:gd name="connsiteY50" fmla="*/ 1764412 h 1938148"/>
              <a:gd name="connsiteX51" fmla="*/ 2388993 w 4007481"/>
              <a:gd name="connsiteY51" fmla="*/ 1718692 h 1938148"/>
              <a:gd name="connsiteX52" fmla="*/ 2434713 w 4007481"/>
              <a:gd name="connsiteY52" fmla="*/ 1672972 h 1938148"/>
              <a:gd name="connsiteX53" fmla="*/ 2498721 w 4007481"/>
              <a:gd name="connsiteY53" fmla="*/ 1608964 h 1938148"/>
              <a:gd name="connsiteX54" fmla="*/ 2571873 w 4007481"/>
              <a:gd name="connsiteY54" fmla="*/ 1544956 h 1938148"/>
              <a:gd name="connsiteX55" fmla="*/ 2480433 w 4007481"/>
              <a:gd name="connsiteY55" fmla="*/ 1526668 h 1938148"/>
              <a:gd name="connsiteX56" fmla="*/ 2663313 w 4007481"/>
              <a:gd name="connsiteY56" fmla="*/ 1444372 h 1938148"/>
              <a:gd name="connsiteX57" fmla="*/ 2709033 w 4007481"/>
              <a:gd name="connsiteY57" fmla="*/ 1362076 h 1938148"/>
              <a:gd name="connsiteX58" fmla="*/ 2736465 w 4007481"/>
              <a:gd name="connsiteY58" fmla="*/ 1343788 h 1938148"/>
              <a:gd name="connsiteX59" fmla="*/ 2773041 w 4007481"/>
              <a:gd name="connsiteY59" fmla="*/ 1288924 h 1938148"/>
              <a:gd name="connsiteX60" fmla="*/ 2782185 w 4007481"/>
              <a:gd name="connsiteY60" fmla="*/ 1261492 h 1938148"/>
              <a:gd name="connsiteX61" fmla="*/ 2809617 w 4007481"/>
              <a:gd name="connsiteY61" fmla="*/ 1252348 h 1938148"/>
              <a:gd name="connsiteX62" fmla="*/ 2827905 w 4007481"/>
              <a:gd name="connsiteY62" fmla="*/ 1224916 h 1938148"/>
              <a:gd name="connsiteX63" fmla="*/ 2855337 w 4007481"/>
              <a:gd name="connsiteY63" fmla="*/ 1170052 h 1938148"/>
              <a:gd name="connsiteX64" fmla="*/ 2882769 w 4007481"/>
              <a:gd name="connsiteY64" fmla="*/ 1160908 h 1938148"/>
              <a:gd name="connsiteX65" fmla="*/ 2965065 w 4007481"/>
              <a:gd name="connsiteY65" fmla="*/ 1115188 h 1938148"/>
              <a:gd name="connsiteX66" fmla="*/ 3010785 w 4007481"/>
              <a:gd name="connsiteY66" fmla="*/ 1069468 h 1938148"/>
              <a:gd name="connsiteX67" fmla="*/ 3056505 w 4007481"/>
              <a:gd name="connsiteY67" fmla="*/ 1023748 h 1938148"/>
              <a:gd name="connsiteX68" fmla="*/ 3074793 w 4007481"/>
              <a:gd name="connsiteY68" fmla="*/ 996316 h 1938148"/>
              <a:gd name="connsiteX69" fmla="*/ 3138801 w 4007481"/>
              <a:gd name="connsiteY69" fmla="*/ 959740 h 1938148"/>
              <a:gd name="connsiteX70" fmla="*/ 3202809 w 4007481"/>
              <a:gd name="connsiteY70" fmla="*/ 895732 h 1938148"/>
              <a:gd name="connsiteX71" fmla="*/ 3257673 w 4007481"/>
              <a:gd name="connsiteY71" fmla="*/ 850012 h 1938148"/>
              <a:gd name="connsiteX72" fmla="*/ 3275961 w 4007481"/>
              <a:gd name="connsiteY72" fmla="*/ 822580 h 1938148"/>
              <a:gd name="connsiteX73" fmla="*/ 3303393 w 4007481"/>
              <a:gd name="connsiteY73" fmla="*/ 804292 h 1938148"/>
              <a:gd name="connsiteX74" fmla="*/ 3312537 w 4007481"/>
              <a:gd name="connsiteY74" fmla="*/ 776860 h 1938148"/>
              <a:gd name="connsiteX75" fmla="*/ 3339969 w 4007481"/>
              <a:gd name="connsiteY75" fmla="*/ 740284 h 1938148"/>
              <a:gd name="connsiteX76" fmla="*/ 3385689 w 4007481"/>
              <a:gd name="connsiteY76" fmla="*/ 676276 h 1938148"/>
              <a:gd name="connsiteX77" fmla="*/ 3413121 w 4007481"/>
              <a:gd name="connsiteY77" fmla="*/ 648844 h 1938148"/>
              <a:gd name="connsiteX78" fmla="*/ 3458841 w 4007481"/>
              <a:gd name="connsiteY78" fmla="*/ 603124 h 1938148"/>
              <a:gd name="connsiteX79" fmla="*/ 3467985 w 4007481"/>
              <a:gd name="connsiteY79" fmla="*/ 575692 h 1938148"/>
              <a:gd name="connsiteX80" fmla="*/ 3522849 w 4007481"/>
              <a:gd name="connsiteY80" fmla="*/ 529972 h 1938148"/>
              <a:gd name="connsiteX81" fmla="*/ 3577713 w 4007481"/>
              <a:gd name="connsiteY81" fmla="*/ 493396 h 1938148"/>
              <a:gd name="connsiteX82" fmla="*/ 3641721 w 4007481"/>
              <a:gd name="connsiteY82" fmla="*/ 438532 h 1938148"/>
              <a:gd name="connsiteX83" fmla="*/ 3687441 w 4007481"/>
              <a:gd name="connsiteY83" fmla="*/ 401956 h 1938148"/>
              <a:gd name="connsiteX84" fmla="*/ 3788025 w 4007481"/>
              <a:gd name="connsiteY84" fmla="*/ 310516 h 1938148"/>
              <a:gd name="connsiteX85" fmla="*/ 3815457 w 4007481"/>
              <a:gd name="connsiteY85" fmla="*/ 283084 h 1938148"/>
              <a:gd name="connsiteX86" fmla="*/ 3842889 w 4007481"/>
              <a:gd name="connsiteY86" fmla="*/ 264796 h 1938148"/>
              <a:gd name="connsiteX87" fmla="*/ 3870321 w 4007481"/>
              <a:gd name="connsiteY87" fmla="*/ 237364 h 1938148"/>
              <a:gd name="connsiteX88" fmla="*/ 3906897 w 4007481"/>
              <a:gd name="connsiteY88" fmla="*/ 219076 h 1938148"/>
              <a:gd name="connsiteX89" fmla="*/ 3839841 w 4007481"/>
              <a:gd name="connsiteY89" fmla="*/ 171925 h 1938148"/>
              <a:gd name="connsiteX90" fmla="*/ 3965825 w 4007481"/>
              <a:gd name="connsiteY90" fmla="*/ 78619 h 1938148"/>
              <a:gd name="connsiteX91" fmla="*/ 4007481 w 4007481"/>
              <a:gd name="connsiteY91" fmla="*/ 52244 h 1938148"/>
              <a:gd name="connsiteX92" fmla="*/ 3844921 w 4007481"/>
              <a:gd name="connsiteY92" fmla="*/ 34330 h 1938148"/>
              <a:gd name="connsiteX93" fmla="*/ 3760593 w 4007481"/>
              <a:gd name="connsiteY93" fmla="*/ 118492 h 1938148"/>
              <a:gd name="connsiteX94" fmla="*/ 3783961 w 4007481"/>
              <a:gd name="connsiteY94" fmla="*/ 85337 h 1938148"/>
              <a:gd name="connsiteX95" fmla="*/ 3705729 w 4007481"/>
              <a:gd name="connsiteY95" fmla="*/ 145924 h 1938148"/>
              <a:gd name="connsiteX96" fmla="*/ 3848103 w 4007481"/>
              <a:gd name="connsiteY96" fmla="*/ 54740 h 1938148"/>
              <a:gd name="connsiteX97" fmla="*/ 3669153 w 4007481"/>
              <a:gd name="connsiteY97" fmla="*/ 40488 h 1938148"/>
              <a:gd name="connsiteX98" fmla="*/ 3440553 w 4007481"/>
              <a:gd name="connsiteY98" fmla="*/ 82476 h 1938148"/>
              <a:gd name="connsiteX99" fmla="*/ 3363337 w 4007481"/>
              <a:gd name="connsiteY99" fmla="*/ 83907 h 1938148"/>
              <a:gd name="connsiteX100" fmla="*/ 3303393 w 4007481"/>
              <a:gd name="connsiteY100" fmla="*/ 118492 h 1938148"/>
              <a:gd name="connsiteX101" fmla="*/ 3129657 w 4007481"/>
              <a:gd name="connsiteY101" fmla="*/ 91060 h 1938148"/>
              <a:gd name="connsiteX102" fmla="*/ 3065649 w 4007481"/>
              <a:gd name="connsiteY102" fmla="*/ 72772 h 1938148"/>
              <a:gd name="connsiteX103" fmla="*/ 3010785 w 4007481"/>
              <a:gd name="connsiteY103" fmla="*/ 63628 h 1938148"/>
              <a:gd name="connsiteX104" fmla="*/ 2855337 w 4007481"/>
              <a:gd name="connsiteY104" fmla="*/ 72772 h 1938148"/>
              <a:gd name="connsiteX105" fmla="*/ 2791329 w 4007481"/>
              <a:gd name="connsiteY105" fmla="*/ 81916 h 1938148"/>
              <a:gd name="connsiteX106" fmla="*/ 2763897 w 4007481"/>
              <a:gd name="connsiteY106" fmla="*/ 109348 h 1938148"/>
              <a:gd name="connsiteX107" fmla="*/ 2699889 w 4007481"/>
              <a:gd name="connsiteY107" fmla="*/ 127636 h 1938148"/>
              <a:gd name="connsiteX108" fmla="*/ 2672457 w 4007481"/>
              <a:gd name="connsiteY108" fmla="*/ 145924 h 1938148"/>
              <a:gd name="connsiteX109" fmla="*/ 2645025 w 4007481"/>
              <a:gd name="connsiteY109" fmla="*/ 155068 h 1938148"/>
              <a:gd name="connsiteX110" fmla="*/ 2581017 w 4007481"/>
              <a:gd name="connsiteY110" fmla="*/ 173356 h 1938148"/>
              <a:gd name="connsiteX111" fmla="*/ 2535297 w 4007481"/>
              <a:gd name="connsiteY111" fmla="*/ 191644 h 1938148"/>
              <a:gd name="connsiteX112" fmla="*/ 2453001 w 4007481"/>
              <a:gd name="connsiteY112" fmla="*/ 228220 h 1938148"/>
              <a:gd name="connsiteX113" fmla="*/ 2306697 w 4007481"/>
              <a:gd name="connsiteY113" fmla="*/ 255652 h 1938148"/>
              <a:gd name="connsiteX114" fmla="*/ 2096385 w 4007481"/>
              <a:gd name="connsiteY114" fmla="*/ 264796 h 1938148"/>
              <a:gd name="connsiteX115" fmla="*/ 1968369 w 4007481"/>
              <a:gd name="connsiteY115" fmla="*/ 273940 h 1938148"/>
              <a:gd name="connsiteX116" fmla="*/ 1822065 w 4007481"/>
              <a:gd name="connsiteY116" fmla="*/ 292228 h 1938148"/>
              <a:gd name="connsiteX117" fmla="*/ 1666617 w 4007481"/>
              <a:gd name="connsiteY117" fmla="*/ 310516 h 1938148"/>
              <a:gd name="connsiteX118" fmla="*/ 1630041 w 4007481"/>
              <a:gd name="connsiteY118" fmla="*/ 319660 h 1938148"/>
              <a:gd name="connsiteX119" fmla="*/ 1492881 w 4007481"/>
              <a:gd name="connsiteY119" fmla="*/ 337948 h 1938148"/>
              <a:gd name="connsiteX120" fmla="*/ 1456305 w 4007481"/>
              <a:gd name="connsiteY120" fmla="*/ 347092 h 1938148"/>
              <a:gd name="connsiteX121" fmla="*/ 1410585 w 4007481"/>
              <a:gd name="connsiteY121" fmla="*/ 356236 h 1938148"/>
              <a:gd name="connsiteX122" fmla="*/ 1374009 w 4007481"/>
              <a:gd name="connsiteY122" fmla="*/ 365380 h 1938148"/>
              <a:gd name="connsiteX123" fmla="*/ 1255137 w 4007481"/>
              <a:gd name="connsiteY123" fmla="*/ 374524 h 1938148"/>
              <a:gd name="connsiteX124" fmla="*/ 1209417 w 4007481"/>
              <a:gd name="connsiteY124" fmla="*/ 392812 h 1938148"/>
              <a:gd name="connsiteX125" fmla="*/ 1053969 w 4007481"/>
              <a:gd name="connsiteY125" fmla="*/ 411100 h 1938148"/>
              <a:gd name="connsiteX126" fmla="*/ 962529 w 4007481"/>
              <a:gd name="connsiteY126" fmla="*/ 438532 h 1938148"/>
              <a:gd name="connsiteX127" fmla="*/ 907665 w 4007481"/>
              <a:gd name="connsiteY127" fmla="*/ 447676 h 1938148"/>
              <a:gd name="connsiteX128" fmla="*/ 2571873 w 4007481"/>
              <a:gd name="connsiteY128" fmla="*/ 191395 h 1938148"/>
              <a:gd name="connsiteX129" fmla="*/ 779649 w 4007481"/>
              <a:gd name="connsiteY129" fmla="*/ 370791 h 1938148"/>
              <a:gd name="connsiteX130" fmla="*/ 599817 w 4007481"/>
              <a:gd name="connsiteY130" fmla="*/ 406372 h 1938148"/>
              <a:gd name="connsiteX131" fmla="*/ 240153 w 4007481"/>
              <a:gd name="connsiteY131" fmla="*/ 426091 h 1938148"/>
              <a:gd name="connsiteX132" fmla="*/ 340737 w 4007481"/>
              <a:gd name="connsiteY132" fmla="*/ 465218 h 1938148"/>
              <a:gd name="connsiteX133" fmla="*/ 734063 w 4007481"/>
              <a:gd name="connsiteY133" fmla="*/ 382556 h 1938148"/>
              <a:gd name="connsiteX134" fmla="*/ 66417 w 4007481"/>
              <a:gd name="connsiteY134" fmla="*/ 493396 h 1938148"/>
              <a:gd name="connsiteX135" fmla="*/ 11553 w 4007481"/>
              <a:gd name="connsiteY135" fmla="*/ 493396 h 1938148"/>
              <a:gd name="connsiteX0" fmla="*/ 130425 w 4007481"/>
              <a:gd name="connsiteY0" fmla="*/ 621412 h 1938148"/>
              <a:gd name="connsiteX1" fmla="*/ 157857 w 4007481"/>
              <a:gd name="connsiteY1" fmla="*/ 703708 h 1938148"/>
              <a:gd name="connsiteX2" fmla="*/ 176145 w 4007481"/>
              <a:gd name="connsiteY2" fmla="*/ 758572 h 1938148"/>
              <a:gd name="connsiteX3" fmla="*/ 194433 w 4007481"/>
              <a:gd name="connsiteY3" fmla="*/ 813436 h 1938148"/>
              <a:gd name="connsiteX4" fmla="*/ 212721 w 4007481"/>
              <a:gd name="connsiteY4" fmla="*/ 868300 h 1938148"/>
              <a:gd name="connsiteX5" fmla="*/ 221865 w 4007481"/>
              <a:gd name="connsiteY5" fmla="*/ 895732 h 1938148"/>
              <a:gd name="connsiteX6" fmla="*/ 240153 w 4007481"/>
              <a:gd name="connsiteY6" fmla="*/ 923164 h 1938148"/>
              <a:gd name="connsiteX7" fmla="*/ 258441 w 4007481"/>
              <a:gd name="connsiteY7" fmla="*/ 978028 h 1938148"/>
              <a:gd name="connsiteX8" fmla="*/ 276729 w 4007481"/>
              <a:gd name="connsiteY8" fmla="*/ 1005460 h 1938148"/>
              <a:gd name="connsiteX9" fmla="*/ 304161 w 4007481"/>
              <a:gd name="connsiteY9" fmla="*/ 1060324 h 1938148"/>
              <a:gd name="connsiteX10" fmla="*/ 331593 w 4007481"/>
              <a:gd name="connsiteY10" fmla="*/ 1078612 h 1938148"/>
              <a:gd name="connsiteX11" fmla="*/ 377313 w 4007481"/>
              <a:gd name="connsiteY11" fmla="*/ 1151764 h 1938148"/>
              <a:gd name="connsiteX12" fmla="*/ 432177 w 4007481"/>
              <a:gd name="connsiteY12" fmla="*/ 1261492 h 1938148"/>
              <a:gd name="connsiteX13" fmla="*/ 459609 w 4007481"/>
              <a:gd name="connsiteY13" fmla="*/ 1288924 h 1938148"/>
              <a:gd name="connsiteX14" fmla="*/ 487041 w 4007481"/>
              <a:gd name="connsiteY14" fmla="*/ 1298068 h 1938148"/>
              <a:gd name="connsiteX15" fmla="*/ 587625 w 4007481"/>
              <a:gd name="connsiteY15" fmla="*/ 1334644 h 1938148"/>
              <a:gd name="connsiteX16" fmla="*/ 615057 w 4007481"/>
              <a:gd name="connsiteY16" fmla="*/ 1352932 h 1938148"/>
              <a:gd name="connsiteX17" fmla="*/ 642489 w 4007481"/>
              <a:gd name="connsiteY17" fmla="*/ 1362076 h 1938148"/>
              <a:gd name="connsiteX18" fmla="*/ 697353 w 4007481"/>
              <a:gd name="connsiteY18" fmla="*/ 1398652 h 1938148"/>
              <a:gd name="connsiteX19" fmla="*/ 770505 w 4007481"/>
              <a:gd name="connsiteY19" fmla="*/ 1444372 h 1938148"/>
              <a:gd name="connsiteX20" fmla="*/ 797937 w 4007481"/>
              <a:gd name="connsiteY20" fmla="*/ 1462660 h 1938148"/>
              <a:gd name="connsiteX21" fmla="*/ 825369 w 4007481"/>
              <a:gd name="connsiteY21" fmla="*/ 1471804 h 1938148"/>
              <a:gd name="connsiteX22" fmla="*/ 999105 w 4007481"/>
              <a:gd name="connsiteY22" fmla="*/ 1490092 h 1938148"/>
              <a:gd name="connsiteX23" fmla="*/ 1044825 w 4007481"/>
              <a:gd name="connsiteY23" fmla="*/ 1535812 h 1938148"/>
              <a:gd name="connsiteX24" fmla="*/ 1072257 w 4007481"/>
              <a:gd name="connsiteY24" fmla="*/ 1590676 h 1938148"/>
              <a:gd name="connsiteX25" fmla="*/ 1127121 w 4007481"/>
              <a:gd name="connsiteY25" fmla="*/ 1627252 h 1938148"/>
              <a:gd name="connsiteX26" fmla="*/ 1181985 w 4007481"/>
              <a:gd name="connsiteY26" fmla="*/ 1645540 h 1938148"/>
              <a:gd name="connsiteX27" fmla="*/ 1209417 w 4007481"/>
              <a:gd name="connsiteY27" fmla="*/ 1654684 h 1938148"/>
              <a:gd name="connsiteX28" fmla="*/ 1236849 w 4007481"/>
              <a:gd name="connsiteY28" fmla="*/ 1672972 h 1938148"/>
              <a:gd name="connsiteX29" fmla="*/ 1291713 w 4007481"/>
              <a:gd name="connsiteY29" fmla="*/ 1691260 h 1938148"/>
              <a:gd name="connsiteX30" fmla="*/ 1383153 w 4007481"/>
              <a:gd name="connsiteY30" fmla="*/ 1709548 h 1938148"/>
              <a:gd name="connsiteX31" fmla="*/ 1438017 w 4007481"/>
              <a:gd name="connsiteY31" fmla="*/ 1727836 h 1938148"/>
              <a:gd name="connsiteX32" fmla="*/ 1465449 w 4007481"/>
              <a:gd name="connsiteY32" fmla="*/ 1746124 h 1938148"/>
              <a:gd name="connsiteX33" fmla="*/ 1529457 w 4007481"/>
              <a:gd name="connsiteY33" fmla="*/ 1755268 h 1938148"/>
              <a:gd name="connsiteX34" fmla="*/ 1639185 w 4007481"/>
              <a:gd name="connsiteY34" fmla="*/ 1773556 h 1938148"/>
              <a:gd name="connsiteX35" fmla="*/ 1666617 w 4007481"/>
              <a:gd name="connsiteY35" fmla="*/ 1782700 h 1938148"/>
              <a:gd name="connsiteX36" fmla="*/ 1712337 w 4007481"/>
              <a:gd name="connsiteY36" fmla="*/ 1791844 h 1938148"/>
              <a:gd name="connsiteX37" fmla="*/ 1794633 w 4007481"/>
              <a:gd name="connsiteY37" fmla="*/ 1800988 h 1938148"/>
              <a:gd name="connsiteX38" fmla="*/ 1849497 w 4007481"/>
              <a:gd name="connsiteY38" fmla="*/ 1837564 h 1938148"/>
              <a:gd name="connsiteX39" fmla="*/ 1904361 w 4007481"/>
              <a:gd name="connsiteY39" fmla="*/ 1855852 h 1938148"/>
              <a:gd name="connsiteX40" fmla="*/ 1922649 w 4007481"/>
              <a:gd name="connsiteY40" fmla="*/ 1883284 h 1938148"/>
              <a:gd name="connsiteX41" fmla="*/ 1931793 w 4007481"/>
              <a:gd name="connsiteY41" fmla="*/ 1910716 h 1938148"/>
              <a:gd name="connsiteX42" fmla="*/ 1959225 w 4007481"/>
              <a:gd name="connsiteY42" fmla="*/ 1919860 h 1938148"/>
              <a:gd name="connsiteX43" fmla="*/ 1986657 w 4007481"/>
              <a:gd name="connsiteY43" fmla="*/ 1938148 h 1938148"/>
              <a:gd name="connsiteX44" fmla="*/ 2105529 w 4007481"/>
              <a:gd name="connsiteY44" fmla="*/ 1919860 h 1938148"/>
              <a:gd name="connsiteX45" fmla="*/ 2132961 w 4007481"/>
              <a:gd name="connsiteY45" fmla="*/ 1901572 h 1938148"/>
              <a:gd name="connsiteX46" fmla="*/ 2142105 w 4007481"/>
              <a:gd name="connsiteY46" fmla="*/ 1874140 h 1938148"/>
              <a:gd name="connsiteX47" fmla="*/ 2233545 w 4007481"/>
              <a:gd name="connsiteY47" fmla="*/ 1828420 h 1938148"/>
              <a:gd name="connsiteX48" fmla="*/ 2260977 w 4007481"/>
              <a:gd name="connsiteY48" fmla="*/ 1819276 h 1938148"/>
              <a:gd name="connsiteX49" fmla="*/ 2315841 w 4007481"/>
              <a:gd name="connsiteY49" fmla="*/ 1773556 h 1938148"/>
              <a:gd name="connsiteX50" fmla="*/ 2343273 w 4007481"/>
              <a:gd name="connsiteY50" fmla="*/ 1764412 h 1938148"/>
              <a:gd name="connsiteX51" fmla="*/ 2388993 w 4007481"/>
              <a:gd name="connsiteY51" fmla="*/ 1718692 h 1938148"/>
              <a:gd name="connsiteX52" fmla="*/ 2434713 w 4007481"/>
              <a:gd name="connsiteY52" fmla="*/ 1672972 h 1938148"/>
              <a:gd name="connsiteX53" fmla="*/ 2498721 w 4007481"/>
              <a:gd name="connsiteY53" fmla="*/ 1608964 h 1938148"/>
              <a:gd name="connsiteX54" fmla="*/ 2571873 w 4007481"/>
              <a:gd name="connsiteY54" fmla="*/ 1544956 h 1938148"/>
              <a:gd name="connsiteX55" fmla="*/ 2480433 w 4007481"/>
              <a:gd name="connsiteY55" fmla="*/ 1526668 h 1938148"/>
              <a:gd name="connsiteX56" fmla="*/ 2663313 w 4007481"/>
              <a:gd name="connsiteY56" fmla="*/ 1444372 h 1938148"/>
              <a:gd name="connsiteX57" fmla="*/ 2709033 w 4007481"/>
              <a:gd name="connsiteY57" fmla="*/ 1362076 h 1938148"/>
              <a:gd name="connsiteX58" fmla="*/ 2736465 w 4007481"/>
              <a:gd name="connsiteY58" fmla="*/ 1343788 h 1938148"/>
              <a:gd name="connsiteX59" fmla="*/ 2773041 w 4007481"/>
              <a:gd name="connsiteY59" fmla="*/ 1288924 h 1938148"/>
              <a:gd name="connsiteX60" fmla="*/ 2782185 w 4007481"/>
              <a:gd name="connsiteY60" fmla="*/ 1261492 h 1938148"/>
              <a:gd name="connsiteX61" fmla="*/ 2809617 w 4007481"/>
              <a:gd name="connsiteY61" fmla="*/ 1252348 h 1938148"/>
              <a:gd name="connsiteX62" fmla="*/ 2827905 w 4007481"/>
              <a:gd name="connsiteY62" fmla="*/ 1224916 h 1938148"/>
              <a:gd name="connsiteX63" fmla="*/ 2855337 w 4007481"/>
              <a:gd name="connsiteY63" fmla="*/ 1170052 h 1938148"/>
              <a:gd name="connsiteX64" fmla="*/ 2882769 w 4007481"/>
              <a:gd name="connsiteY64" fmla="*/ 1160908 h 1938148"/>
              <a:gd name="connsiteX65" fmla="*/ 2965065 w 4007481"/>
              <a:gd name="connsiteY65" fmla="*/ 1115188 h 1938148"/>
              <a:gd name="connsiteX66" fmla="*/ 3010785 w 4007481"/>
              <a:gd name="connsiteY66" fmla="*/ 1069468 h 1938148"/>
              <a:gd name="connsiteX67" fmla="*/ 3056505 w 4007481"/>
              <a:gd name="connsiteY67" fmla="*/ 1023748 h 1938148"/>
              <a:gd name="connsiteX68" fmla="*/ 3074793 w 4007481"/>
              <a:gd name="connsiteY68" fmla="*/ 996316 h 1938148"/>
              <a:gd name="connsiteX69" fmla="*/ 3138801 w 4007481"/>
              <a:gd name="connsiteY69" fmla="*/ 959740 h 1938148"/>
              <a:gd name="connsiteX70" fmla="*/ 3202809 w 4007481"/>
              <a:gd name="connsiteY70" fmla="*/ 895732 h 1938148"/>
              <a:gd name="connsiteX71" fmla="*/ 3257673 w 4007481"/>
              <a:gd name="connsiteY71" fmla="*/ 850012 h 1938148"/>
              <a:gd name="connsiteX72" fmla="*/ 3275961 w 4007481"/>
              <a:gd name="connsiteY72" fmla="*/ 822580 h 1938148"/>
              <a:gd name="connsiteX73" fmla="*/ 3303393 w 4007481"/>
              <a:gd name="connsiteY73" fmla="*/ 804292 h 1938148"/>
              <a:gd name="connsiteX74" fmla="*/ 3312537 w 4007481"/>
              <a:gd name="connsiteY74" fmla="*/ 776860 h 1938148"/>
              <a:gd name="connsiteX75" fmla="*/ 3339969 w 4007481"/>
              <a:gd name="connsiteY75" fmla="*/ 740284 h 1938148"/>
              <a:gd name="connsiteX76" fmla="*/ 3385689 w 4007481"/>
              <a:gd name="connsiteY76" fmla="*/ 676276 h 1938148"/>
              <a:gd name="connsiteX77" fmla="*/ 3413121 w 4007481"/>
              <a:gd name="connsiteY77" fmla="*/ 648844 h 1938148"/>
              <a:gd name="connsiteX78" fmla="*/ 3458841 w 4007481"/>
              <a:gd name="connsiteY78" fmla="*/ 603124 h 1938148"/>
              <a:gd name="connsiteX79" fmla="*/ 3467985 w 4007481"/>
              <a:gd name="connsiteY79" fmla="*/ 575692 h 1938148"/>
              <a:gd name="connsiteX80" fmla="*/ 3522849 w 4007481"/>
              <a:gd name="connsiteY80" fmla="*/ 529972 h 1938148"/>
              <a:gd name="connsiteX81" fmla="*/ 3577713 w 4007481"/>
              <a:gd name="connsiteY81" fmla="*/ 493396 h 1938148"/>
              <a:gd name="connsiteX82" fmla="*/ 3641721 w 4007481"/>
              <a:gd name="connsiteY82" fmla="*/ 438532 h 1938148"/>
              <a:gd name="connsiteX83" fmla="*/ 3687441 w 4007481"/>
              <a:gd name="connsiteY83" fmla="*/ 401956 h 1938148"/>
              <a:gd name="connsiteX84" fmla="*/ 3788025 w 4007481"/>
              <a:gd name="connsiteY84" fmla="*/ 310516 h 1938148"/>
              <a:gd name="connsiteX85" fmla="*/ 3815457 w 4007481"/>
              <a:gd name="connsiteY85" fmla="*/ 283084 h 1938148"/>
              <a:gd name="connsiteX86" fmla="*/ 3842889 w 4007481"/>
              <a:gd name="connsiteY86" fmla="*/ 264796 h 1938148"/>
              <a:gd name="connsiteX87" fmla="*/ 3870321 w 4007481"/>
              <a:gd name="connsiteY87" fmla="*/ 237364 h 1938148"/>
              <a:gd name="connsiteX88" fmla="*/ 3287137 w 4007481"/>
              <a:gd name="connsiteY88" fmla="*/ 753099 h 1938148"/>
              <a:gd name="connsiteX89" fmla="*/ 3839841 w 4007481"/>
              <a:gd name="connsiteY89" fmla="*/ 171925 h 1938148"/>
              <a:gd name="connsiteX90" fmla="*/ 3965825 w 4007481"/>
              <a:gd name="connsiteY90" fmla="*/ 78619 h 1938148"/>
              <a:gd name="connsiteX91" fmla="*/ 4007481 w 4007481"/>
              <a:gd name="connsiteY91" fmla="*/ 52244 h 1938148"/>
              <a:gd name="connsiteX92" fmla="*/ 3844921 w 4007481"/>
              <a:gd name="connsiteY92" fmla="*/ 34330 h 1938148"/>
              <a:gd name="connsiteX93" fmla="*/ 3760593 w 4007481"/>
              <a:gd name="connsiteY93" fmla="*/ 118492 h 1938148"/>
              <a:gd name="connsiteX94" fmla="*/ 3783961 w 4007481"/>
              <a:gd name="connsiteY94" fmla="*/ 85337 h 1938148"/>
              <a:gd name="connsiteX95" fmla="*/ 3705729 w 4007481"/>
              <a:gd name="connsiteY95" fmla="*/ 145924 h 1938148"/>
              <a:gd name="connsiteX96" fmla="*/ 3848103 w 4007481"/>
              <a:gd name="connsiteY96" fmla="*/ 54740 h 1938148"/>
              <a:gd name="connsiteX97" fmla="*/ 3669153 w 4007481"/>
              <a:gd name="connsiteY97" fmla="*/ 40488 h 1938148"/>
              <a:gd name="connsiteX98" fmla="*/ 3440553 w 4007481"/>
              <a:gd name="connsiteY98" fmla="*/ 82476 h 1938148"/>
              <a:gd name="connsiteX99" fmla="*/ 3363337 w 4007481"/>
              <a:gd name="connsiteY99" fmla="*/ 83907 h 1938148"/>
              <a:gd name="connsiteX100" fmla="*/ 3303393 w 4007481"/>
              <a:gd name="connsiteY100" fmla="*/ 118492 h 1938148"/>
              <a:gd name="connsiteX101" fmla="*/ 3129657 w 4007481"/>
              <a:gd name="connsiteY101" fmla="*/ 91060 h 1938148"/>
              <a:gd name="connsiteX102" fmla="*/ 3065649 w 4007481"/>
              <a:gd name="connsiteY102" fmla="*/ 72772 h 1938148"/>
              <a:gd name="connsiteX103" fmla="*/ 3010785 w 4007481"/>
              <a:gd name="connsiteY103" fmla="*/ 63628 h 1938148"/>
              <a:gd name="connsiteX104" fmla="*/ 2855337 w 4007481"/>
              <a:gd name="connsiteY104" fmla="*/ 72772 h 1938148"/>
              <a:gd name="connsiteX105" fmla="*/ 2791329 w 4007481"/>
              <a:gd name="connsiteY105" fmla="*/ 81916 h 1938148"/>
              <a:gd name="connsiteX106" fmla="*/ 2763897 w 4007481"/>
              <a:gd name="connsiteY106" fmla="*/ 109348 h 1938148"/>
              <a:gd name="connsiteX107" fmla="*/ 2699889 w 4007481"/>
              <a:gd name="connsiteY107" fmla="*/ 127636 h 1938148"/>
              <a:gd name="connsiteX108" fmla="*/ 2672457 w 4007481"/>
              <a:gd name="connsiteY108" fmla="*/ 145924 h 1938148"/>
              <a:gd name="connsiteX109" fmla="*/ 2645025 w 4007481"/>
              <a:gd name="connsiteY109" fmla="*/ 155068 h 1938148"/>
              <a:gd name="connsiteX110" fmla="*/ 2581017 w 4007481"/>
              <a:gd name="connsiteY110" fmla="*/ 173356 h 1938148"/>
              <a:gd name="connsiteX111" fmla="*/ 2535297 w 4007481"/>
              <a:gd name="connsiteY111" fmla="*/ 191644 h 1938148"/>
              <a:gd name="connsiteX112" fmla="*/ 2453001 w 4007481"/>
              <a:gd name="connsiteY112" fmla="*/ 228220 h 1938148"/>
              <a:gd name="connsiteX113" fmla="*/ 2306697 w 4007481"/>
              <a:gd name="connsiteY113" fmla="*/ 255652 h 1938148"/>
              <a:gd name="connsiteX114" fmla="*/ 2096385 w 4007481"/>
              <a:gd name="connsiteY114" fmla="*/ 264796 h 1938148"/>
              <a:gd name="connsiteX115" fmla="*/ 1968369 w 4007481"/>
              <a:gd name="connsiteY115" fmla="*/ 273940 h 1938148"/>
              <a:gd name="connsiteX116" fmla="*/ 1822065 w 4007481"/>
              <a:gd name="connsiteY116" fmla="*/ 292228 h 1938148"/>
              <a:gd name="connsiteX117" fmla="*/ 1666617 w 4007481"/>
              <a:gd name="connsiteY117" fmla="*/ 310516 h 1938148"/>
              <a:gd name="connsiteX118" fmla="*/ 1630041 w 4007481"/>
              <a:gd name="connsiteY118" fmla="*/ 319660 h 1938148"/>
              <a:gd name="connsiteX119" fmla="*/ 1492881 w 4007481"/>
              <a:gd name="connsiteY119" fmla="*/ 337948 h 1938148"/>
              <a:gd name="connsiteX120" fmla="*/ 1456305 w 4007481"/>
              <a:gd name="connsiteY120" fmla="*/ 347092 h 1938148"/>
              <a:gd name="connsiteX121" fmla="*/ 1410585 w 4007481"/>
              <a:gd name="connsiteY121" fmla="*/ 356236 h 1938148"/>
              <a:gd name="connsiteX122" fmla="*/ 1374009 w 4007481"/>
              <a:gd name="connsiteY122" fmla="*/ 365380 h 1938148"/>
              <a:gd name="connsiteX123" fmla="*/ 1255137 w 4007481"/>
              <a:gd name="connsiteY123" fmla="*/ 374524 h 1938148"/>
              <a:gd name="connsiteX124" fmla="*/ 1209417 w 4007481"/>
              <a:gd name="connsiteY124" fmla="*/ 392812 h 1938148"/>
              <a:gd name="connsiteX125" fmla="*/ 1053969 w 4007481"/>
              <a:gd name="connsiteY125" fmla="*/ 411100 h 1938148"/>
              <a:gd name="connsiteX126" fmla="*/ 962529 w 4007481"/>
              <a:gd name="connsiteY126" fmla="*/ 438532 h 1938148"/>
              <a:gd name="connsiteX127" fmla="*/ 907665 w 4007481"/>
              <a:gd name="connsiteY127" fmla="*/ 447676 h 1938148"/>
              <a:gd name="connsiteX128" fmla="*/ 2571873 w 4007481"/>
              <a:gd name="connsiteY128" fmla="*/ 191395 h 1938148"/>
              <a:gd name="connsiteX129" fmla="*/ 779649 w 4007481"/>
              <a:gd name="connsiteY129" fmla="*/ 370791 h 1938148"/>
              <a:gd name="connsiteX130" fmla="*/ 599817 w 4007481"/>
              <a:gd name="connsiteY130" fmla="*/ 406372 h 1938148"/>
              <a:gd name="connsiteX131" fmla="*/ 240153 w 4007481"/>
              <a:gd name="connsiteY131" fmla="*/ 426091 h 1938148"/>
              <a:gd name="connsiteX132" fmla="*/ 340737 w 4007481"/>
              <a:gd name="connsiteY132" fmla="*/ 465218 h 1938148"/>
              <a:gd name="connsiteX133" fmla="*/ 734063 w 4007481"/>
              <a:gd name="connsiteY133" fmla="*/ 382556 h 1938148"/>
              <a:gd name="connsiteX134" fmla="*/ 66417 w 4007481"/>
              <a:gd name="connsiteY134" fmla="*/ 493396 h 1938148"/>
              <a:gd name="connsiteX135" fmla="*/ 11553 w 4007481"/>
              <a:gd name="connsiteY135" fmla="*/ 493396 h 1938148"/>
              <a:gd name="connsiteX0" fmla="*/ 130425 w 4007481"/>
              <a:gd name="connsiteY0" fmla="*/ 621412 h 1938148"/>
              <a:gd name="connsiteX1" fmla="*/ 157857 w 4007481"/>
              <a:gd name="connsiteY1" fmla="*/ 703708 h 1938148"/>
              <a:gd name="connsiteX2" fmla="*/ 176145 w 4007481"/>
              <a:gd name="connsiteY2" fmla="*/ 758572 h 1938148"/>
              <a:gd name="connsiteX3" fmla="*/ 194433 w 4007481"/>
              <a:gd name="connsiteY3" fmla="*/ 813436 h 1938148"/>
              <a:gd name="connsiteX4" fmla="*/ 212721 w 4007481"/>
              <a:gd name="connsiteY4" fmla="*/ 868300 h 1938148"/>
              <a:gd name="connsiteX5" fmla="*/ 221865 w 4007481"/>
              <a:gd name="connsiteY5" fmla="*/ 895732 h 1938148"/>
              <a:gd name="connsiteX6" fmla="*/ 240153 w 4007481"/>
              <a:gd name="connsiteY6" fmla="*/ 923164 h 1938148"/>
              <a:gd name="connsiteX7" fmla="*/ 258441 w 4007481"/>
              <a:gd name="connsiteY7" fmla="*/ 978028 h 1938148"/>
              <a:gd name="connsiteX8" fmla="*/ 276729 w 4007481"/>
              <a:gd name="connsiteY8" fmla="*/ 1005460 h 1938148"/>
              <a:gd name="connsiteX9" fmla="*/ 304161 w 4007481"/>
              <a:gd name="connsiteY9" fmla="*/ 1060324 h 1938148"/>
              <a:gd name="connsiteX10" fmla="*/ 331593 w 4007481"/>
              <a:gd name="connsiteY10" fmla="*/ 1078612 h 1938148"/>
              <a:gd name="connsiteX11" fmla="*/ 377313 w 4007481"/>
              <a:gd name="connsiteY11" fmla="*/ 1151764 h 1938148"/>
              <a:gd name="connsiteX12" fmla="*/ 432177 w 4007481"/>
              <a:gd name="connsiteY12" fmla="*/ 1261492 h 1938148"/>
              <a:gd name="connsiteX13" fmla="*/ 459609 w 4007481"/>
              <a:gd name="connsiteY13" fmla="*/ 1288924 h 1938148"/>
              <a:gd name="connsiteX14" fmla="*/ 487041 w 4007481"/>
              <a:gd name="connsiteY14" fmla="*/ 1298068 h 1938148"/>
              <a:gd name="connsiteX15" fmla="*/ 587625 w 4007481"/>
              <a:gd name="connsiteY15" fmla="*/ 1334644 h 1938148"/>
              <a:gd name="connsiteX16" fmla="*/ 615057 w 4007481"/>
              <a:gd name="connsiteY16" fmla="*/ 1352932 h 1938148"/>
              <a:gd name="connsiteX17" fmla="*/ 642489 w 4007481"/>
              <a:gd name="connsiteY17" fmla="*/ 1362076 h 1938148"/>
              <a:gd name="connsiteX18" fmla="*/ 697353 w 4007481"/>
              <a:gd name="connsiteY18" fmla="*/ 1398652 h 1938148"/>
              <a:gd name="connsiteX19" fmla="*/ 770505 w 4007481"/>
              <a:gd name="connsiteY19" fmla="*/ 1444372 h 1938148"/>
              <a:gd name="connsiteX20" fmla="*/ 797937 w 4007481"/>
              <a:gd name="connsiteY20" fmla="*/ 1462660 h 1938148"/>
              <a:gd name="connsiteX21" fmla="*/ 825369 w 4007481"/>
              <a:gd name="connsiteY21" fmla="*/ 1471804 h 1938148"/>
              <a:gd name="connsiteX22" fmla="*/ 999105 w 4007481"/>
              <a:gd name="connsiteY22" fmla="*/ 1490092 h 1938148"/>
              <a:gd name="connsiteX23" fmla="*/ 1044825 w 4007481"/>
              <a:gd name="connsiteY23" fmla="*/ 1535812 h 1938148"/>
              <a:gd name="connsiteX24" fmla="*/ 1072257 w 4007481"/>
              <a:gd name="connsiteY24" fmla="*/ 1590676 h 1938148"/>
              <a:gd name="connsiteX25" fmla="*/ 1127121 w 4007481"/>
              <a:gd name="connsiteY25" fmla="*/ 1627252 h 1938148"/>
              <a:gd name="connsiteX26" fmla="*/ 1181985 w 4007481"/>
              <a:gd name="connsiteY26" fmla="*/ 1645540 h 1938148"/>
              <a:gd name="connsiteX27" fmla="*/ 1209417 w 4007481"/>
              <a:gd name="connsiteY27" fmla="*/ 1654684 h 1938148"/>
              <a:gd name="connsiteX28" fmla="*/ 1236849 w 4007481"/>
              <a:gd name="connsiteY28" fmla="*/ 1672972 h 1938148"/>
              <a:gd name="connsiteX29" fmla="*/ 1291713 w 4007481"/>
              <a:gd name="connsiteY29" fmla="*/ 1691260 h 1938148"/>
              <a:gd name="connsiteX30" fmla="*/ 1383153 w 4007481"/>
              <a:gd name="connsiteY30" fmla="*/ 1709548 h 1938148"/>
              <a:gd name="connsiteX31" fmla="*/ 1438017 w 4007481"/>
              <a:gd name="connsiteY31" fmla="*/ 1727836 h 1938148"/>
              <a:gd name="connsiteX32" fmla="*/ 1465449 w 4007481"/>
              <a:gd name="connsiteY32" fmla="*/ 1746124 h 1938148"/>
              <a:gd name="connsiteX33" fmla="*/ 1529457 w 4007481"/>
              <a:gd name="connsiteY33" fmla="*/ 1755268 h 1938148"/>
              <a:gd name="connsiteX34" fmla="*/ 1639185 w 4007481"/>
              <a:gd name="connsiteY34" fmla="*/ 1773556 h 1938148"/>
              <a:gd name="connsiteX35" fmla="*/ 1666617 w 4007481"/>
              <a:gd name="connsiteY35" fmla="*/ 1782700 h 1938148"/>
              <a:gd name="connsiteX36" fmla="*/ 1712337 w 4007481"/>
              <a:gd name="connsiteY36" fmla="*/ 1791844 h 1938148"/>
              <a:gd name="connsiteX37" fmla="*/ 1794633 w 4007481"/>
              <a:gd name="connsiteY37" fmla="*/ 1800988 h 1938148"/>
              <a:gd name="connsiteX38" fmla="*/ 1849497 w 4007481"/>
              <a:gd name="connsiteY38" fmla="*/ 1837564 h 1938148"/>
              <a:gd name="connsiteX39" fmla="*/ 1904361 w 4007481"/>
              <a:gd name="connsiteY39" fmla="*/ 1855852 h 1938148"/>
              <a:gd name="connsiteX40" fmla="*/ 1922649 w 4007481"/>
              <a:gd name="connsiteY40" fmla="*/ 1883284 h 1938148"/>
              <a:gd name="connsiteX41" fmla="*/ 1931793 w 4007481"/>
              <a:gd name="connsiteY41" fmla="*/ 1910716 h 1938148"/>
              <a:gd name="connsiteX42" fmla="*/ 1959225 w 4007481"/>
              <a:gd name="connsiteY42" fmla="*/ 1919860 h 1938148"/>
              <a:gd name="connsiteX43" fmla="*/ 1986657 w 4007481"/>
              <a:gd name="connsiteY43" fmla="*/ 1938148 h 1938148"/>
              <a:gd name="connsiteX44" fmla="*/ 2105529 w 4007481"/>
              <a:gd name="connsiteY44" fmla="*/ 1919860 h 1938148"/>
              <a:gd name="connsiteX45" fmla="*/ 2132961 w 4007481"/>
              <a:gd name="connsiteY45" fmla="*/ 1901572 h 1938148"/>
              <a:gd name="connsiteX46" fmla="*/ 2142105 w 4007481"/>
              <a:gd name="connsiteY46" fmla="*/ 1874140 h 1938148"/>
              <a:gd name="connsiteX47" fmla="*/ 2233545 w 4007481"/>
              <a:gd name="connsiteY47" fmla="*/ 1828420 h 1938148"/>
              <a:gd name="connsiteX48" fmla="*/ 2260977 w 4007481"/>
              <a:gd name="connsiteY48" fmla="*/ 1819276 h 1938148"/>
              <a:gd name="connsiteX49" fmla="*/ 2315841 w 4007481"/>
              <a:gd name="connsiteY49" fmla="*/ 1773556 h 1938148"/>
              <a:gd name="connsiteX50" fmla="*/ 2343273 w 4007481"/>
              <a:gd name="connsiteY50" fmla="*/ 1764412 h 1938148"/>
              <a:gd name="connsiteX51" fmla="*/ 2388993 w 4007481"/>
              <a:gd name="connsiteY51" fmla="*/ 1718692 h 1938148"/>
              <a:gd name="connsiteX52" fmla="*/ 2434713 w 4007481"/>
              <a:gd name="connsiteY52" fmla="*/ 1672972 h 1938148"/>
              <a:gd name="connsiteX53" fmla="*/ 2498721 w 4007481"/>
              <a:gd name="connsiteY53" fmla="*/ 1608964 h 1938148"/>
              <a:gd name="connsiteX54" fmla="*/ 2571873 w 4007481"/>
              <a:gd name="connsiteY54" fmla="*/ 1544956 h 1938148"/>
              <a:gd name="connsiteX55" fmla="*/ 2480433 w 4007481"/>
              <a:gd name="connsiteY55" fmla="*/ 1526668 h 1938148"/>
              <a:gd name="connsiteX56" fmla="*/ 2663313 w 4007481"/>
              <a:gd name="connsiteY56" fmla="*/ 1444372 h 1938148"/>
              <a:gd name="connsiteX57" fmla="*/ 2709033 w 4007481"/>
              <a:gd name="connsiteY57" fmla="*/ 1362076 h 1938148"/>
              <a:gd name="connsiteX58" fmla="*/ 2736465 w 4007481"/>
              <a:gd name="connsiteY58" fmla="*/ 1343788 h 1938148"/>
              <a:gd name="connsiteX59" fmla="*/ 2773041 w 4007481"/>
              <a:gd name="connsiteY59" fmla="*/ 1288924 h 1938148"/>
              <a:gd name="connsiteX60" fmla="*/ 2782185 w 4007481"/>
              <a:gd name="connsiteY60" fmla="*/ 1261492 h 1938148"/>
              <a:gd name="connsiteX61" fmla="*/ 2809617 w 4007481"/>
              <a:gd name="connsiteY61" fmla="*/ 1252348 h 1938148"/>
              <a:gd name="connsiteX62" fmla="*/ 2827905 w 4007481"/>
              <a:gd name="connsiteY62" fmla="*/ 1224916 h 1938148"/>
              <a:gd name="connsiteX63" fmla="*/ 2855337 w 4007481"/>
              <a:gd name="connsiteY63" fmla="*/ 1170052 h 1938148"/>
              <a:gd name="connsiteX64" fmla="*/ 2882769 w 4007481"/>
              <a:gd name="connsiteY64" fmla="*/ 1160908 h 1938148"/>
              <a:gd name="connsiteX65" fmla="*/ 2965065 w 4007481"/>
              <a:gd name="connsiteY65" fmla="*/ 1115188 h 1938148"/>
              <a:gd name="connsiteX66" fmla="*/ 3010785 w 4007481"/>
              <a:gd name="connsiteY66" fmla="*/ 1069468 h 1938148"/>
              <a:gd name="connsiteX67" fmla="*/ 3056505 w 4007481"/>
              <a:gd name="connsiteY67" fmla="*/ 1023748 h 1938148"/>
              <a:gd name="connsiteX68" fmla="*/ 3074793 w 4007481"/>
              <a:gd name="connsiteY68" fmla="*/ 996316 h 1938148"/>
              <a:gd name="connsiteX69" fmla="*/ 3138801 w 4007481"/>
              <a:gd name="connsiteY69" fmla="*/ 959740 h 1938148"/>
              <a:gd name="connsiteX70" fmla="*/ 3202809 w 4007481"/>
              <a:gd name="connsiteY70" fmla="*/ 895732 h 1938148"/>
              <a:gd name="connsiteX71" fmla="*/ 3257673 w 4007481"/>
              <a:gd name="connsiteY71" fmla="*/ 850012 h 1938148"/>
              <a:gd name="connsiteX72" fmla="*/ 3275961 w 4007481"/>
              <a:gd name="connsiteY72" fmla="*/ 822580 h 1938148"/>
              <a:gd name="connsiteX73" fmla="*/ 3303393 w 4007481"/>
              <a:gd name="connsiteY73" fmla="*/ 804292 h 1938148"/>
              <a:gd name="connsiteX74" fmla="*/ 3312537 w 4007481"/>
              <a:gd name="connsiteY74" fmla="*/ 776860 h 1938148"/>
              <a:gd name="connsiteX75" fmla="*/ 3339969 w 4007481"/>
              <a:gd name="connsiteY75" fmla="*/ 740284 h 1938148"/>
              <a:gd name="connsiteX76" fmla="*/ 3385689 w 4007481"/>
              <a:gd name="connsiteY76" fmla="*/ 676276 h 1938148"/>
              <a:gd name="connsiteX77" fmla="*/ 3413121 w 4007481"/>
              <a:gd name="connsiteY77" fmla="*/ 648844 h 1938148"/>
              <a:gd name="connsiteX78" fmla="*/ 3458841 w 4007481"/>
              <a:gd name="connsiteY78" fmla="*/ 603124 h 1938148"/>
              <a:gd name="connsiteX79" fmla="*/ 3467985 w 4007481"/>
              <a:gd name="connsiteY79" fmla="*/ 575692 h 1938148"/>
              <a:gd name="connsiteX80" fmla="*/ 3522849 w 4007481"/>
              <a:gd name="connsiteY80" fmla="*/ 529972 h 1938148"/>
              <a:gd name="connsiteX81" fmla="*/ 3577713 w 4007481"/>
              <a:gd name="connsiteY81" fmla="*/ 493396 h 1938148"/>
              <a:gd name="connsiteX82" fmla="*/ 3641721 w 4007481"/>
              <a:gd name="connsiteY82" fmla="*/ 438532 h 1938148"/>
              <a:gd name="connsiteX83" fmla="*/ 3687441 w 4007481"/>
              <a:gd name="connsiteY83" fmla="*/ 401956 h 1938148"/>
              <a:gd name="connsiteX84" fmla="*/ 3788025 w 4007481"/>
              <a:gd name="connsiteY84" fmla="*/ 310516 h 1938148"/>
              <a:gd name="connsiteX85" fmla="*/ 3815457 w 4007481"/>
              <a:gd name="connsiteY85" fmla="*/ 283084 h 1938148"/>
              <a:gd name="connsiteX86" fmla="*/ 3842889 w 4007481"/>
              <a:gd name="connsiteY86" fmla="*/ 264796 h 1938148"/>
              <a:gd name="connsiteX87" fmla="*/ 3768721 w 4007481"/>
              <a:gd name="connsiteY87" fmla="*/ 237364 h 1938148"/>
              <a:gd name="connsiteX88" fmla="*/ 3287137 w 4007481"/>
              <a:gd name="connsiteY88" fmla="*/ 753099 h 1938148"/>
              <a:gd name="connsiteX89" fmla="*/ 3839841 w 4007481"/>
              <a:gd name="connsiteY89" fmla="*/ 171925 h 1938148"/>
              <a:gd name="connsiteX90" fmla="*/ 3965825 w 4007481"/>
              <a:gd name="connsiteY90" fmla="*/ 78619 h 1938148"/>
              <a:gd name="connsiteX91" fmla="*/ 4007481 w 4007481"/>
              <a:gd name="connsiteY91" fmla="*/ 52244 h 1938148"/>
              <a:gd name="connsiteX92" fmla="*/ 3844921 w 4007481"/>
              <a:gd name="connsiteY92" fmla="*/ 34330 h 1938148"/>
              <a:gd name="connsiteX93" fmla="*/ 3760593 w 4007481"/>
              <a:gd name="connsiteY93" fmla="*/ 118492 h 1938148"/>
              <a:gd name="connsiteX94" fmla="*/ 3783961 w 4007481"/>
              <a:gd name="connsiteY94" fmla="*/ 85337 h 1938148"/>
              <a:gd name="connsiteX95" fmla="*/ 3705729 w 4007481"/>
              <a:gd name="connsiteY95" fmla="*/ 145924 h 1938148"/>
              <a:gd name="connsiteX96" fmla="*/ 3848103 w 4007481"/>
              <a:gd name="connsiteY96" fmla="*/ 54740 h 1938148"/>
              <a:gd name="connsiteX97" fmla="*/ 3669153 w 4007481"/>
              <a:gd name="connsiteY97" fmla="*/ 40488 h 1938148"/>
              <a:gd name="connsiteX98" fmla="*/ 3440553 w 4007481"/>
              <a:gd name="connsiteY98" fmla="*/ 82476 h 1938148"/>
              <a:gd name="connsiteX99" fmla="*/ 3363337 w 4007481"/>
              <a:gd name="connsiteY99" fmla="*/ 83907 h 1938148"/>
              <a:gd name="connsiteX100" fmla="*/ 3303393 w 4007481"/>
              <a:gd name="connsiteY100" fmla="*/ 118492 h 1938148"/>
              <a:gd name="connsiteX101" fmla="*/ 3129657 w 4007481"/>
              <a:gd name="connsiteY101" fmla="*/ 91060 h 1938148"/>
              <a:gd name="connsiteX102" fmla="*/ 3065649 w 4007481"/>
              <a:gd name="connsiteY102" fmla="*/ 72772 h 1938148"/>
              <a:gd name="connsiteX103" fmla="*/ 3010785 w 4007481"/>
              <a:gd name="connsiteY103" fmla="*/ 63628 h 1938148"/>
              <a:gd name="connsiteX104" fmla="*/ 2855337 w 4007481"/>
              <a:gd name="connsiteY104" fmla="*/ 72772 h 1938148"/>
              <a:gd name="connsiteX105" fmla="*/ 2791329 w 4007481"/>
              <a:gd name="connsiteY105" fmla="*/ 81916 h 1938148"/>
              <a:gd name="connsiteX106" fmla="*/ 2763897 w 4007481"/>
              <a:gd name="connsiteY106" fmla="*/ 109348 h 1938148"/>
              <a:gd name="connsiteX107" fmla="*/ 2699889 w 4007481"/>
              <a:gd name="connsiteY107" fmla="*/ 127636 h 1938148"/>
              <a:gd name="connsiteX108" fmla="*/ 2672457 w 4007481"/>
              <a:gd name="connsiteY108" fmla="*/ 145924 h 1938148"/>
              <a:gd name="connsiteX109" fmla="*/ 2645025 w 4007481"/>
              <a:gd name="connsiteY109" fmla="*/ 155068 h 1938148"/>
              <a:gd name="connsiteX110" fmla="*/ 2581017 w 4007481"/>
              <a:gd name="connsiteY110" fmla="*/ 173356 h 1938148"/>
              <a:gd name="connsiteX111" fmla="*/ 2535297 w 4007481"/>
              <a:gd name="connsiteY111" fmla="*/ 191644 h 1938148"/>
              <a:gd name="connsiteX112" fmla="*/ 2453001 w 4007481"/>
              <a:gd name="connsiteY112" fmla="*/ 228220 h 1938148"/>
              <a:gd name="connsiteX113" fmla="*/ 2306697 w 4007481"/>
              <a:gd name="connsiteY113" fmla="*/ 255652 h 1938148"/>
              <a:gd name="connsiteX114" fmla="*/ 2096385 w 4007481"/>
              <a:gd name="connsiteY114" fmla="*/ 264796 h 1938148"/>
              <a:gd name="connsiteX115" fmla="*/ 1968369 w 4007481"/>
              <a:gd name="connsiteY115" fmla="*/ 273940 h 1938148"/>
              <a:gd name="connsiteX116" fmla="*/ 1822065 w 4007481"/>
              <a:gd name="connsiteY116" fmla="*/ 292228 h 1938148"/>
              <a:gd name="connsiteX117" fmla="*/ 1666617 w 4007481"/>
              <a:gd name="connsiteY117" fmla="*/ 310516 h 1938148"/>
              <a:gd name="connsiteX118" fmla="*/ 1630041 w 4007481"/>
              <a:gd name="connsiteY118" fmla="*/ 319660 h 1938148"/>
              <a:gd name="connsiteX119" fmla="*/ 1492881 w 4007481"/>
              <a:gd name="connsiteY119" fmla="*/ 337948 h 1938148"/>
              <a:gd name="connsiteX120" fmla="*/ 1456305 w 4007481"/>
              <a:gd name="connsiteY120" fmla="*/ 347092 h 1938148"/>
              <a:gd name="connsiteX121" fmla="*/ 1410585 w 4007481"/>
              <a:gd name="connsiteY121" fmla="*/ 356236 h 1938148"/>
              <a:gd name="connsiteX122" fmla="*/ 1374009 w 4007481"/>
              <a:gd name="connsiteY122" fmla="*/ 365380 h 1938148"/>
              <a:gd name="connsiteX123" fmla="*/ 1255137 w 4007481"/>
              <a:gd name="connsiteY123" fmla="*/ 374524 h 1938148"/>
              <a:gd name="connsiteX124" fmla="*/ 1209417 w 4007481"/>
              <a:gd name="connsiteY124" fmla="*/ 392812 h 1938148"/>
              <a:gd name="connsiteX125" fmla="*/ 1053969 w 4007481"/>
              <a:gd name="connsiteY125" fmla="*/ 411100 h 1938148"/>
              <a:gd name="connsiteX126" fmla="*/ 962529 w 4007481"/>
              <a:gd name="connsiteY126" fmla="*/ 438532 h 1938148"/>
              <a:gd name="connsiteX127" fmla="*/ 907665 w 4007481"/>
              <a:gd name="connsiteY127" fmla="*/ 447676 h 1938148"/>
              <a:gd name="connsiteX128" fmla="*/ 2571873 w 4007481"/>
              <a:gd name="connsiteY128" fmla="*/ 191395 h 1938148"/>
              <a:gd name="connsiteX129" fmla="*/ 779649 w 4007481"/>
              <a:gd name="connsiteY129" fmla="*/ 370791 h 1938148"/>
              <a:gd name="connsiteX130" fmla="*/ 599817 w 4007481"/>
              <a:gd name="connsiteY130" fmla="*/ 406372 h 1938148"/>
              <a:gd name="connsiteX131" fmla="*/ 240153 w 4007481"/>
              <a:gd name="connsiteY131" fmla="*/ 426091 h 1938148"/>
              <a:gd name="connsiteX132" fmla="*/ 340737 w 4007481"/>
              <a:gd name="connsiteY132" fmla="*/ 465218 h 1938148"/>
              <a:gd name="connsiteX133" fmla="*/ 734063 w 4007481"/>
              <a:gd name="connsiteY133" fmla="*/ 382556 h 1938148"/>
              <a:gd name="connsiteX134" fmla="*/ 66417 w 4007481"/>
              <a:gd name="connsiteY134" fmla="*/ 493396 h 1938148"/>
              <a:gd name="connsiteX135" fmla="*/ 11553 w 4007481"/>
              <a:gd name="connsiteY135" fmla="*/ 493396 h 1938148"/>
              <a:gd name="connsiteX0" fmla="*/ 130425 w 4007481"/>
              <a:gd name="connsiteY0" fmla="*/ 621412 h 1938148"/>
              <a:gd name="connsiteX1" fmla="*/ 157857 w 4007481"/>
              <a:gd name="connsiteY1" fmla="*/ 703708 h 1938148"/>
              <a:gd name="connsiteX2" fmla="*/ 176145 w 4007481"/>
              <a:gd name="connsiteY2" fmla="*/ 758572 h 1938148"/>
              <a:gd name="connsiteX3" fmla="*/ 194433 w 4007481"/>
              <a:gd name="connsiteY3" fmla="*/ 813436 h 1938148"/>
              <a:gd name="connsiteX4" fmla="*/ 212721 w 4007481"/>
              <a:gd name="connsiteY4" fmla="*/ 868300 h 1938148"/>
              <a:gd name="connsiteX5" fmla="*/ 221865 w 4007481"/>
              <a:gd name="connsiteY5" fmla="*/ 895732 h 1938148"/>
              <a:gd name="connsiteX6" fmla="*/ 240153 w 4007481"/>
              <a:gd name="connsiteY6" fmla="*/ 923164 h 1938148"/>
              <a:gd name="connsiteX7" fmla="*/ 258441 w 4007481"/>
              <a:gd name="connsiteY7" fmla="*/ 978028 h 1938148"/>
              <a:gd name="connsiteX8" fmla="*/ 276729 w 4007481"/>
              <a:gd name="connsiteY8" fmla="*/ 1005460 h 1938148"/>
              <a:gd name="connsiteX9" fmla="*/ 304161 w 4007481"/>
              <a:gd name="connsiteY9" fmla="*/ 1060324 h 1938148"/>
              <a:gd name="connsiteX10" fmla="*/ 331593 w 4007481"/>
              <a:gd name="connsiteY10" fmla="*/ 1078612 h 1938148"/>
              <a:gd name="connsiteX11" fmla="*/ 377313 w 4007481"/>
              <a:gd name="connsiteY11" fmla="*/ 1151764 h 1938148"/>
              <a:gd name="connsiteX12" fmla="*/ 432177 w 4007481"/>
              <a:gd name="connsiteY12" fmla="*/ 1261492 h 1938148"/>
              <a:gd name="connsiteX13" fmla="*/ 459609 w 4007481"/>
              <a:gd name="connsiteY13" fmla="*/ 1288924 h 1938148"/>
              <a:gd name="connsiteX14" fmla="*/ 487041 w 4007481"/>
              <a:gd name="connsiteY14" fmla="*/ 1298068 h 1938148"/>
              <a:gd name="connsiteX15" fmla="*/ 587625 w 4007481"/>
              <a:gd name="connsiteY15" fmla="*/ 1334644 h 1938148"/>
              <a:gd name="connsiteX16" fmla="*/ 615057 w 4007481"/>
              <a:gd name="connsiteY16" fmla="*/ 1352932 h 1938148"/>
              <a:gd name="connsiteX17" fmla="*/ 642489 w 4007481"/>
              <a:gd name="connsiteY17" fmla="*/ 1362076 h 1938148"/>
              <a:gd name="connsiteX18" fmla="*/ 697353 w 4007481"/>
              <a:gd name="connsiteY18" fmla="*/ 1398652 h 1938148"/>
              <a:gd name="connsiteX19" fmla="*/ 770505 w 4007481"/>
              <a:gd name="connsiteY19" fmla="*/ 1444372 h 1938148"/>
              <a:gd name="connsiteX20" fmla="*/ 797937 w 4007481"/>
              <a:gd name="connsiteY20" fmla="*/ 1462660 h 1938148"/>
              <a:gd name="connsiteX21" fmla="*/ 825369 w 4007481"/>
              <a:gd name="connsiteY21" fmla="*/ 1471804 h 1938148"/>
              <a:gd name="connsiteX22" fmla="*/ 999105 w 4007481"/>
              <a:gd name="connsiteY22" fmla="*/ 1490092 h 1938148"/>
              <a:gd name="connsiteX23" fmla="*/ 1044825 w 4007481"/>
              <a:gd name="connsiteY23" fmla="*/ 1535812 h 1938148"/>
              <a:gd name="connsiteX24" fmla="*/ 1072257 w 4007481"/>
              <a:gd name="connsiteY24" fmla="*/ 1590676 h 1938148"/>
              <a:gd name="connsiteX25" fmla="*/ 1127121 w 4007481"/>
              <a:gd name="connsiteY25" fmla="*/ 1627252 h 1938148"/>
              <a:gd name="connsiteX26" fmla="*/ 1181985 w 4007481"/>
              <a:gd name="connsiteY26" fmla="*/ 1645540 h 1938148"/>
              <a:gd name="connsiteX27" fmla="*/ 1209417 w 4007481"/>
              <a:gd name="connsiteY27" fmla="*/ 1654684 h 1938148"/>
              <a:gd name="connsiteX28" fmla="*/ 1236849 w 4007481"/>
              <a:gd name="connsiteY28" fmla="*/ 1672972 h 1938148"/>
              <a:gd name="connsiteX29" fmla="*/ 1291713 w 4007481"/>
              <a:gd name="connsiteY29" fmla="*/ 1691260 h 1938148"/>
              <a:gd name="connsiteX30" fmla="*/ 1383153 w 4007481"/>
              <a:gd name="connsiteY30" fmla="*/ 1709548 h 1938148"/>
              <a:gd name="connsiteX31" fmla="*/ 1438017 w 4007481"/>
              <a:gd name="connsiteY31" fmla="*/ 1727836 h 1938148"/>
              <a:gd name="connsiteX32" fmla="*/ 1465449 w 4007481"/>
              <a:gd name="connsiteY32" fmla="*/ 1746124 h 1938148"/>
              <a:gd name="connsiteX33" fmla="*/ 1529457 w 4007481"/>
              <a:gd name="connsiteY33" fmla="*/ 1755268 h 1938148"/>
              <a:gd name="connsiteX34" fmla="*/ 1639185 w 4007481"/>
              <a:gd name="connsiteY34" fmla="*/ 1773556 h 1938148"/>
              <a:gd name="connsiteX35" fmla="*/ 1666617 w 4007481"/>
              <a:gd name="connsiteY35" fmla="*/ 1782700 h 1938148"/>
              <a:gd name="connsiteX36" fmla="*/ 1712337 w 4007481"/>
              <a:gd name="connsiteY36" fmla="*/ 1791844 h 1938148"/>
              <a:gd name="connsiteX37" fmla="*/ 1794633 w 4007481"/>
              <a:gd name="connsiteY37" fmla="*/ 1800988 h 1938148"/>
              <a:gd name="connsiteX38" fmla="*/ 1849497 w 4007481"/>
              <a:gd name="connsiteY38" fmla="*/ 1837564 h 1938148"/>
              <a:gd name="connsiteX39" fmla="*/ 1904361 w 4007481"/>
              <a:gd name="connsiteY39" fmla="*/ 1855852 h 1938148"/>
              <a:gd name="connsiteX40" fmla="*/ 1922649 w 4007481"/>
              <a:gd name="connsiteY40" fmla="*/ 1883284 h 1938148"/>
              <a:gd name="connsiteX41" fmla="*/ 1931793 w 4007481"/>
              <a:gd name="connsiteY41" fmla="*/ 1910716 h 1938148"/>
              <a:gd name="connsiteX42" fmla="*/ 1959225 w 4007481"/>
              <a:gd name="connsiteY42" fmla="*/ 1919860 h 1938148"/>
              <a:gd name="connsiteX43" fmla="*/ 1986657 w 4007481"/>
              <a:gd name="connsiteY43" fmla="*/ 1938148 h 1938148"/>
              <a:gd name="connsiteX44" fmla="*/ 2105529 w 4007481"/>
              <a:gd name="connsiteY44" fmla="*/ 1919860 h 1938148"/>
              <a:gd name="connsiteX45" fmla="*/ 2132961 w 4007481"/>
              <a:gd name="connsiteY45" fmla="*/ 1901572 h 1938148"/>
              <a:gd name="connsiteX46" fmla="*/ 2142105 w 4007481"/>
              <a:gd name="connsiteY46" fmla="*/ 1874140 h 1938148"/>
              <a:gd name="connsiteX47" fmla="*/ 2233545 w 4007481"/>
              <a:gd name="connsiteY47" fmla="*/ 1828420 h 1938148"/>
              <a:gd name="connsiteX48" fmla="*/ 2260977 w 4007481"/>
              <a:gd name="connsiteY48" fmla="*/ 1819276 h 1938148"/>
              <a:gd name="connsiteX49" fmla="*/ 2315841 w 4007481"/>
              <a:gd name="connsiteY49" fmla="*/ 1773556 h 1938148"/>
              <a:gd name="connsiteX50" fmla="*/ 2343273 w 4007481"/>
              <a:gd name="connsiteY50" fmla="*/ 1764412 h 1938148"/>
              <a:gd name="connsiteX51" fmla="*/ 2388993 w 4007481"/>
              <a:gd name="connsiteY51" fmla="*/ 1718692 h 1938148"/>
              <a:gd name="connsiteX52" fmla="*/ 2434713 w 4007481"/>
              <a:gd name="connsiteY52" fmla="*/ 1672972 h 1938148"/>
              <a:gd name="connsiteX53" fmla="*/ 2498721 w 4007481"/>
              <a:gd name="connsiteY53" fmla="*/ 1608964 h 1938148"/>
              <a:gd name="connsiteX54" fmla="*/ 2571873 w 4007481"/>
              <a:gd name="connsiteY54" fmla="*/ 1544956 h 1938148"/>
              <a:gd name="connsiteX55" fmla="*/ 2480433 w 4007481"/>
              <a:gd name="connsiteY55" fmla="*/ 1526668 h 1938148"/>
              <a:gd name="connsiteX56" fmla="*/ 2663313 w 4007481"/>
              <a:gd name="connsiteY56" fmla="*/ 1444372 h 1938148"/>
              <a:gd name="connsiteX57" fmla="*/ 2709033 w 4007481"/>
              <a:gd name="connsiteY57" fmla="*/ 1362076 h 1938148"/>
              <a:gd name="connsiteX58" fmla="*/ 2736465 w 4007481"/>
              <a:gd name="connsiteY58" fmla="*/ 1343788 h 1938148"/>
              <a:gd name="connsiteX59" fmla="*/ 2773041 w 4007481"/>
              <a:gd name="connsiteY59" fmla="*/ 1288924 h 1938148"/>
              <a:gd name="connsiteX60" fmla="*/ 2782185 w 4007481"/>
              <a:gd name="connsiteY60" fmla="*/ 1261492 h 1938148"/>
              <a:gd name="connsiteX61" fmla="*/ 2809617 w 4007481"/>
              <a:gd name="connsiteY61" fmla="*/ 1252348 h 1938148"/>
              <a:gd name="connsiteX62" fmla="*/ 2827905 w 4007481"/>
              <a:gd name="connsiteY62" fmla="*/ 1224916 h 1938148"/>
              <a:gd name="connsiteX63" fmla="*/ 2855337 w 4007481"/>
              <a:gd name="connsiteY63" fmla="*/ 1170052 h 1938148"/>
              <a:gd name="connsiteX64" fmla="*/ 2882769 w 4007481"/>
              <a:gd name="connsiteY64" fmla="*/ 1160908 h 1938148"/>
              <a:gd name="connsiteX65" fmla="*/ 2965065 w 4007481"/>
              <a:gd name="connsiteY65" fmla="*/ 1115188 h 1938148"/>
              <a:gd name="connsiteX66" fmla="*/ 3010785 w 4007481"/>
              <a:gd name="connsiteY66" fmla="*/ 1069468 h 1938148"/>
              <a:gd name="connsiteX67" fmla="*/ 3056505 w 4007481"/>
              <a:gd name="connsiteY67" fmla="*/ 1023748 h 1938148"/>
              <a:gd name="connsiteX68" fmla="*/ 3074793 w 4007481"/>
              <a:gd name="connsiteY68" fmla="*/ 996316 h 1938148"/>
              <a:gd name="connsiteX69" fmla="*/ 3138801 w 4007481"/>
              <a:gd name="connsiteY69" fmla="*/ 959740 h 1938148"/>
              <a:gd name="connsiteX70" fmla="*/ 3202809 w 4007481"/>
              <a:gd name="connsiteY70" fmla="*/ 895732 h 1938148"/>
              <a:gd name="connsiteX71" fmla="*/ 3257673 w 4007481"/>
              <a:gd name="connsiteY71" fmla="*/ 850012 h 1938148"/>
              <a:gd name="connsiteX72" fmla="*/ 3275961 w 4007481"/>
              <a:gd name="connsiteY72" fmla="*/ 822580 h 1938148"/>
              <a:gd name="connsiteX73" fmla="*/ 3303393 w 4007481"/>
              <a:gd name="connsiteY73" fmla="*/ 804292 h 1938148"/>
              <a:gd name="connsiteX74" fmla="*/ 3312537 w 4007481"/>
              <a:gd name="connsiteY74" fmla="*/ 776860 h 1938148"/>
              <a:gd name="connsiteX75" fmla="*/ 3339969 w 4007481"/>
              <a:gd name="connsiteY75" fmla="*/ 740284 h 1938148"/>
              <a:gd name="connsiteX76" fmla="*/ 3385689 w 4007481"/>
              <a:gd name="connsiteY76" fmla="*/ 676276 h 1938148"/>
              <a:gd name="connsiteX77" fmla="*/ 3413121 w 4007481"/>
              <a:gd name="connsiteY77" fmla="*/ 648844 h 1938148"/>
              <a:gd name="connsiteX78" fmla="*/ 3458841 w 4007481"/>
              <a:gd name="connsiteY78" fmla="*/ 603124 h 1938148"/>
              <a:gd name="connsiteX79" fmla="*/ 3467985 w 4007481"/>
              <a:gd name="connsiteY79" fmla="*/ 575692 h 1938148"/>
              <a:gd name="connsiteX80" fmla="*/ 3522849 w 4007481"/>
              <a:gd name="connsiteY80" fmla="*/ 529972 h 1938148"/>
              <a:gd name="connsiteX81" fmla="*/ 3577713 w 4007481"/>
              <a:gd name="connsiteY81" fmla="*/ 493396 h 1938148"/>
              <a:gd name="connsiteX82" fmla="*/ 3641721 w 4007481"/>
              <a:gd name="connsiteY82" fmla="*/ 438532 h 1938148"/>
              <a:gd name="connsiteX83" fmla="*/ 3687441 w 4007481"/>
              <a:gd name="connsiteY83" fmla="*/ 401956 h 1938148"/>
              <a:gd name="connsiteX84" fmla="*/ 3788025 w 4007481"/>
              <a:gd name="connsiteY84" fmla="*/ 310516 h 1938148"/>
              <a:gd name="connsiteX85" fmla="*/ 3815457 w 4007481"/>
              <a:gd name="connsiteY85" fmla="*/ 283084 h 1938148"/>
              <a:gd name="connsiteX86" fmla="*/ 3675249 w 4007481"/>
              <a:gd name="connsiteY86" fmla="*/ 386405 h 1938148"/>
              <a:gd name="connsiteX87" fmla="*/ 3768721 w 4007481"/>
              <a:gd name="connsiteY87" fmla="*/ 237364 h 1938148"/>
              <a:gd name="connsiteX88" fmla="*/ 3287137 w 4007481"/>
              <a:gd name="connsiteY88" fmla="*/ 753099 h 1938148"/>
              <a:gd name="connsiteX89" fmla="*/ 3839841 w 4007481"/>
              <a:gd name="connsiteY89" fmla="*/ 171925 h 1938148"/>
              <a:gd name="connsiteX90" fmla="*/ 3965825 w 4007481"/>
              <a:gd name="connsiteY90" fmla="*/ 78619 h 1938148"/>
              <a:gd name="connsiteX91" fmla="*/ 4007481 w 4007481"/>
              <a:gd name="connsiteY91" fmla="*/ 52244 h 1938148"/>
              <a:gd name="connsiteX92" fmla="*/ 3844921 w 4007481"/>
              <a:gd name="connsiteY92" fmla="*/ 34330 h 1938148"/>
              <a:gd name="connsiteX93" fmla="*/ 3760593 w 4007481"/>
              <a:gd name="connsiteY93" fmla="*/ 118492 h 1938148"/>
              <a:gd name="connsiteX94" fmla="*/ 3783961 w 4007481"/>
              <a:gd name="connsiteY94" fmla="*/ 85337 h 1938148"/>
              <a:gd name="connsiteX95" fmla="*/ 3705729 w 4007481"/>
              <a:gd name="connsiteY95" fmla="*/ 145924 h 1938148"/>
              <a:gd name="connsiteX96" fmla="*/ 3848103 w 4007481"/>
              <a:gd name="connsiteY96" fmla="*/ 54740 h 1938148"/>
              <a:gd name="connsiteX97" fmla="*/ 3669153 w 4007481"/>
              <a:gd name="connsiteY97" fmla="*/ 40488 h 1938148"/>
              <a:gd name="connsiteX98" fmla="*/ 3440553 w 4007481"/>
              <a:gd name="connsiteY98" fmla="*/ 82476 h 1938148"/>
              <a:gd name="connsiteX99" fmla="*/ 3363337 w 4007481"/>
              <a:gd name="connsiteY99" fmla="*/ 83907 h 1938148"/>
              <a:gd name="connsiteX100" fmla="*/ 3303393 w 4007481"/>
              <a:gd name="connsiteY100" fmla="*/ 118492 h 1938148"/>
              <a:gd name="connsiteX101" fmla="*/ 3129657 w 4007481"/>
              <a:gd name="connsiteY101" fmla="*/ 91060 h 1938148"/>
              <a:gd name="connsiteX102" fmla="*/ 3065649 w 4007481"/>
              <a:gd name="connsiteY102" fmla="*/ 72772 h 1938148"/>
              <a:gd name="connsiteX103" fmla="*/ 3010785 w 4007481"/>
              <a:gd name="connsiteY103" fmla="*/ 63628 h 1938148"/>
              <a:gd name="connsiteX104" fmla="*/ 2855337 w 4007481"/>
              <a:gd name="connsiteY104" fmla="*/ 72772 h 1938148"/>
              <a:gd name="connsiteX105" fmla="*/ 2791329 w 4007481"/>
              <a:gd name="connsiteY105" fmla="*/ 81916 h 1938148"/>
              <a:gd name="connsiteX106" fmla="*/ 2763897 w 4007481"/>
              <a:gd name="connsiteY106" fmla="*/ 109348 h 1938148"/>
              <a:gd name="connsiteX107" fmla="*/ 2699889 w 4007481"/>
              <a:gd name="connsiteY107" fmla="*/ 127636 h 1938148"/>
              <a:gd name="connsiteX108" fmla="*/ 2672457 w 4007481"/>
              <a:gd name="connsiteY108" fmla="*/ 145924 h 1938148"/>
              <a:gd name="connsiteX109" fmla="*/ 2645025 w 4007481"/>
              <a:gd name="connsiteY109" fmla="*/ 155068 h 1938148"/>
              <a:gd name="connsiteX110" fmla="*/ 2581017 w 4007481"/>
              <a:gd name="connsiteY110" fmla="*/ 173356 h 1938148"/>
              <a:gd name="connsiteX111" fmla="*/ 2535297 w 4007481"/>
              <a:gd name="connsiteY111" fmla="*/ 191644 h 1938148"/>
              <a:gd name="connsiteX112" fmla="*/ 2453001 w 4007481"/>
              <a:gd name="connsiteY112" fmla="*/ 228220 h 1938148"/>
              <a:gd name="connsiteX113" fmla="*/ 2306697 w 4007481"/>
              <a:gd name="connsiteY113" fmla="*/ 255652 h 1938148"/>
              <a:gd name="connsiteX114" fmla="*/ 2096385 w 4007481"/>
              <a:gd name="connsiteY114" fmla="*/ 264796 h 1938148"/>
              <a:gd name="connsiteX115" fmla="*/ 1968369 w 4007481"/>
              <a:gd name="connsiteY115" fmla="*/ 273940 h 1938148"/>
              <a:gd name="connsiteX116" fmla="*/ 1822065 w 4007481"/>
              <a:gd name="connsiteY116" fmla="*/ 292228 h 1938148"/>
              <a:gd name="connsiteX117" fmla="*/ 1666617 w 4007481"/>
              <a:gd name="connsiteY117" fmla="*/ 310516 h 1938148"/>
              <a:gd name="connsiteX118" fmla="*/ 1630041 w 4007481"/>
              <a:gd name="connsiteY118" fmla="*/ 319660 h 1938148"/>
              <a:gd name="connsiteX119" fmla="*/ 1492881 w 4007481"/>
              <a:gd name="connsiteY119" fmla="*/ 337948 h 1938148"/>
              <a:gd name="connsiteX120" fmla="*/ 1456305 w 4007481"/>
              <a:gd name="connsiteY120" fmla="*/ 347092 h 1938148"/>
              <a:gd name="connsiteX121" fmla="*/ 1410585 w 4007481"/>
              <a:gd name="connsiteY121" fmla="*/ 356236 h 1938148"/>
              <a:gd name="connsiteX122" fmla="*/ 1374009 w 4007481"/>
              <a:gd name="connsiteY122" fmla="*/ 365380 h 1938148"/>
              <a:gd name="connsiteX123" fmla="*/ 1255137 w 4007481"/>
              <a:gd name="connsiteY123" fmla="*/ 374524 h 1938148"/>
              <a:gd name="connsiteX124" fmla="*/ 1209417 w 4007481"/>
              <a:gd name="connsiteY124" fmla="*/ 392812 h 1938148"/>
              <a:gd name="connsiteX125" fmla="*/ 1053969 w 4007481"/>
              <a:gd name="connsiteY125" fmla="*/ 411100 h 1938148"/>
              <a:gd name="connsiteX126" fmla="*/ 962529 w 4007481"/>
              <a:gd name="connsiteY126" fmla="*/ 438532 h 1938148"/>
              <a:gd name="connsiteX127" fmla="*/ 907665 w 4007481"/>
              <a:gd name="connsiteY127" fmla="*/ 447676 h 1938148"/>
              <a:gd name="connsiteX128" fmla="*/ 2571873 w 4007481"/>
              <a:gd name="connsiteY128" fmla="*/ 191395 h 1938148"/>
              <a:gd name="connsiteX129" fmla="*/ 779649 w 4007481"/>
              <a:gd name="connsiteY129" fmla="*/ 370791 h 1938148"/>
              <a:gd name="connsiteX130" fmla="*/ 599817 w 4007481"/>
              <a:gd name="connsiteY130" fmla="*/ 406372 h 1938148"/>
              <a:gd name="connsiteX131" fmla="*/ 240153 w 4007481"/>
              <a:gd name="connsiteY131" fmla="*/ 426091 h 1938148"/>
              <a:gd name="connsiteX132" fmla="*/ 340737 w 4007481"/>
              <a:gd name="connsiteY132" fmla="*/ 465218 h 1938148"/>
              <a:gd name="connsiteX133" fmla="*/ 734063 w 4007481"/>
              <a:gd name="connsiteY133" fmla="*/ 382556 h 1938148"/>
              <a:gd name="connsiteX134" fmla="*/ 66417 w 4007481"/>
              <a:gd name="connsiteY134" fmla="*/ 493396 h 1938148"/>
              <a:gd name="connsiteX135" fmla="*/ 11553 w 4007481"/>
              <a:gd name="connsiteY135" fmla="*/ 493396 h 1938148"/>
              <a:gd name="connsiteX0" fmla="*/ 130425 w 4007481"/>
              <a:gd name="connsiteY0" fmla="*/ 621412 h 1938148"/>
              <a:gd name="connsiteX1" fmla="*/ 157857 w 4007481"/>
              <a:gd name="connsiteY1" fmla="*/ 703708 h 1938148"/>
              <a:gd name="connsiteX2" fmla="*/ 176145 w 4007481"/>
              <a:gd name="connsiteY2" fmla="*/ 758572 h 1938148"/>
              <a:gd name="connsiteX3" fmla="*/ 194433 w 4007481"/>
              <a:gd name="connsiteY3" fmla="*/ 813436 h 1938148"/>
              <a:gd name="connsiteX4" fmla="*/ 212721 w 4007481"/>
              <a:gd name="connsiteY4" fmla="*/ 868300 h 1938148"/>
              <a:gd name="connsiteX5" fmla="*/ 221865 w 4007481"/>
              <a:gd name="connsiteY5" fmla="*/ 895732 h 1938148"/>
              <a:gd name="connsiteX6" fmla="*/ 240153 w 4007481"/>
              <a:gd name="connsiteY6" fmla="*/ 923164 h 1938148"/>
              <a:gd name="connsiteX7" fmla="*/ 258441 w 4007481"/>
              <a:gd name="connsiteY7" fmla="*/ 978028 h 1938148"/>
              <a:gd name="connsiteX8" fmla="*/ 276729 w 4007481"/>
              <a:gd name="connsiteY8" fmla="*/ 1005460 h 1938148"/>
              <a:gd name="connsiteX9" fmla="*/ 304161 w 4007481"/>
              <a:gd name="connsiteY9" fmla="*/ 1060324 h 1938148"/>
              <a:gd name="connsiteX10" fmla="*/ 331593 w 4007481"/>
              <a:gd name="connsiteY10" fmla="*/ 1078612 h 1938148"/>
              <a:gd name="connsiteX11" fmla="*/ 377313 w 4007481"/>
              <a:gd name="connsiteY11" fmla="*/ 1151764 h 1938148"/>
              <a:gd name="connsiteX12" fmla="*/ 432177 w 4007481"/>
              <a:gd name="connsiteY12" fmla="*/ 1261492 h 1938148"/>
              <a:gd name="connsiteX13" fmla="*/ 459609 w 4007481"/>
              <a:gd name="connsiteY13" fmla="*/ 1288924 h 1938148"/>
              <a:gd name="connsiteX14" fmla="*/ 487041 w 4007481"/>
              <a:gd name="connsiteY14" fmla="*/ 1298068 h 1938148"/>
              <a:gd name="connsiteX15" fmla="*/ 587625 w 4007481"/>
              <a:gd name="connsiteY15" fmla="*/ 1334644 h 1938148"/>
              <a:gd name="connsiteX16" fmla="*/ 615057 w 4007481"/>
              <a:gd name="connsiteY16" fmla="*/ 1352932 h 1938148"/>
              <a:gd name="connsiteX17" fmla="*/ 642489 w 4007481"/>
              <a:gd name="connsiteY17" fmla="*/ 1362076 h 1938148"/>
              <a:gd name="connsiteX18" fmla="*/ 697353 w 4007481"/>
              <a:gd name="connsiteY18" fmla="*/ 1398652 h 1938148"/>
              <a:gd name="connsiteX19" fmla="*/ 770505 w 4007481"/>
              <a:gd name="connsiteY19" fmla="*/ 1444372 h 1938148"/>
              <a:gd name="connsiteX20" fmla="*/ 797937 w 4007481"/>
              <a:gd name="connsiteY20" fmla="*/ 1462660 h 1938148"/>
              <a:gd name="connsiteX21" fmla="*/ 825369 w 4007481"/>
              <a:gd name="connsiteY21" fmla="*/ 1471804 h 1938148"/>
              <a:gd name="connsiteX22" fmla="*/ 999105 w 4007481"/>
              <a:gd name="connsiteY22" fmla="*/ 1490092 h 1938148"/>
              <a:gd name="connsiteX23" fmla="*/ 1044825 w 4007481"/>
              <a:gd name="connsiteY23" fmla="*/ 1535812 h 1938148"/>
              <a:gd name="connsiteX24" fmla="*/ 1072257 w 4007481"/>
              <a:gd name="connsiteY24" fmla="*/ 1590676 h 1938148"/>
              <a:gd name="connsiteX25" fmla="*/ 1127121 w 4007481"/>
              <a:gd name="connsiteY25" fmla="*/ 1627252 h 1938148"/>
              <a:gd name="connsiteX26" fmla="*/ 1181985 w 4007481"/>
              <a:gd name="connsiteY26" fmla="*/ 1645540 h 1938148"/>
              <a:gd name="connsiteX27" fmla="*/ 1209417 w 4007481"/>
              <a:gd name="connsiteY27" fmla="*/ 1654684 h 1938148"/>
              <a:gd name="connsiteX28" fmla="*/ 1236849 w 4007481"/>
              <a:gd name="connsiteY28" fmla="*/ 1672972 h 1938148"/>
              <a:gd name="connsiteX29" fmla="*/ 1291713 w 4007481"/>
              <a:gd name="connsiteY29" fmla="*/ 1691260 h 1938148"/>
              <a:gd name="connsiteX30" fmla="*/ 1383153 w 4007481"/>
              <a:gd name="connsiteY30" fmla="*/ 1709548 h 1938148"/>
              <a:gd name="connsiteX31" fmla="*/ 1438017 w 4007481"/>
              <a:gd name="connsiteY31" fmla="*/ 1727836 h 1938148"/>
              <a:gd name="connsiteX32" fmla="*/ 1465449 w 4007481"/>
              <a:gd name="connsiteY32" fmla="*/ 1746124 h 1938148"/>
              <a:gd name="connsiteX33" fmla="*/ 1529457 w 4007481"/>
              <a:gd name="connsiteY33" fmla="*/ 1755268 h 1938148"/>
              <a:gd name="connsiteX34" fmla="*/ 1639185 w 4007481"/>
              <a:gd name="connsiteY34" fmla="*/ 1773556 h 1938148"/>
              <a:gd name="connsiteX35" fmla="*/ 1666617 w 4007481"/>
              <a:gd name="connsiteY35" fmla="*/ 1782700 h 1938148"/>
              <a:gd name="connsiteX36" fmla="*/ 1712337 w 4007481"/>
              <a:gd name="connsiteY36" fmla="*/ 1791844 h 1938148"/>
              <a:gd name="connsiteX37" fmla="*/ 1794633 w 4007481"/>
              <a:gd name="connsiteY37" fmla="*/ 1800988 h 1938148"/>
              <a:gd name="connsiteX38" fmla="*/ 1849497 w 4007481"/>
              <a:gd name="connsiteY38" fmla="*/ 1837564 h 1938148"/>
              <a:gd name="connsiteX39" fmla="*/ 1904361 w 4007481"/>
              <a:gd name="connsiteY39" fmla="*/ 1855852 h 1938148"/>
              <a:gd name="connsiteX40" fmla="*/ 1922649 w 4007481"/>
              <a:gd name="connsiteY40" fmla="*/ 1883284 h 1938148"/>
              <a:gd name="connsiteX41" fmla="*/ 1931793 w 4007481"/>
              <a:gd name="connsiteY41" fmla="*/ 1910716 h 1938148"/>
              <a:gd name="connsiteX42" fmla="*/ 1959225 w 4007481"/>
              <a:gd name="connsiteY42" fmla="*/ 1919860 h 1938148"/>
              <a:gd name="connsiteX43" fmla="*/ 1986657 w 4007481"/>
              <a:gd name="connsiteY43" fmla="*/ 1938148 h 1938148"/>
              <a:gd name="connsiteX44" fmla="*/ 2105529 w 4007481"/>
              <a:gd name="connsiteY44" fmla="*/ 1919860 h 1938148"/>
              <a:gd name="connsiteX45" fmla="*/ 2132961 w 4007481"/>
              <a:gd name="connsiteY45" fmla="*/ 1901572 h 1938148"/>
              <a:gd name="connsiteX46" fmla="*/ 2142105 w 4007481"/>
              <a:gd name="connsiteY46" fmla="*/ 1874140 h 1938148"/>
              <a:gd name="connsiteX47" fmla="*/ 2233545 w 4007481"/>
              <a:gd name="connsiteY47" fmla="*/ 1828420 h 1938148"/>
              <a:gd name="connsiteX48" fmla="*/ 2260977 w 4007481"/>
              <a:gd name="connsiteY48" fmla="*/ 1819276 h 1938148"/>
              <a:gd name="connsiteX49" fmla="*/ 2315841 w 4007481"/>
              <a:gd name="connsiteY49" fmla="*/ 1773556 h 1938148"/>
              <a:gd name="connsiteX50" fmla="*/ 2343273 w 4007481"/>
              <a:gd name="connsiteY50" fmla="*/ 1764412 h 1938148"/>
              <a:gd name="connsiteX51" fmla="*/ 2388993 w 4007481"/>
              <a:gd name="connsiteY51" fmla="*/ 1718692 h 1938148"/>
              <a:gd name="connsiteX52" fmla="*/ 2434713 w 4007481"/>
              <a:gd name="connsiteY52" fmla="*/ 1672972 h 1938148"/>
              <a:gd name="connsiteX53" fmla="*/ 2498721 w 4007481"/>
              <a:gd name="connsiteY53" fmla="*/ 1608964 h 1938148"/>
              <a:gd name="connsiteX54" fmla="*/ 2571873 w 4007481"/>
              <a:gd name="connsiteY54" fmla="*/ 1544956 h 1938148"/>
              <a:gd name="connsiteX55" fmla="*/ 2480433 w 4007481"/>
              <a:gd name="connsiteY55" fmla="*/ 1526668 h 1938148"/>
              <a:gd name="connsiteX56" fmla="*/ 2663313 w 4007481"/>
              <a:gd name="connsiteY56" fmla="*/ 1444372 h 1938148"/>
              <a:gd name="connsiteX57" fmla="*/ 2709033 w 4007481"/>
              <a:gd name="connsiteY57" fmla="*/ 1362076 h 1938148"/>
              <a:gd name="connsiteX58" fmla="*/ 2736465 w 4007481"/>
              <a:gd name="connsiteY58" fmla="*/ 1343788 h 1938148"/>
              <a:gd name="connsiteX59" fmla="*/ 2773041 w 4007481"/>
              <a:gd name="connsiteY59" fmla="*/ 1288924 h 1938148"/>
              <a:gd name="connsiteX60" fmla="*/ 2782185 w 4007481"/>
              <a:gd name="connsiteY60" fmla="*/ 1261492 h 1938148"/>
              <a:gd name="connsiteX61" fmla="*/ 2809617 w 4007481"/>
              <a:gd name="connsiteY61" fmla="*/ 1252348 h 1938148"/>
              <a:gd name="connsiteX62" fmla="*/ 2827905 w 4007481"/>
              <a:gd name="connsiteY62" fmla="*/ 1224916 h 1938148"/>
              <a:gd name="connsiteX63" fmla="*/ 2855337 w 4007481"/>
              <a:gd name="connsiteY63" fmla="*/ 1170052 h 1938148"/>
              <a:gd name="connsiteX64" fmla="*/ 2882769 w 4007481"/>
              <a:gd name="connsiteY64" fmla="*/ 1160908 h 1938148"/>
              <a:gd name="connsiteX65" fmla="*/ 2965065 w 4007481"/>
              <a:gd name="connsiteY65" fmla="*/ 1115188 h 1938148"/>
              <a:gd name="connsiteX66" fmla="*/ 3010785 w 4007481"/>
              <a:gd name="connsiteY66" fmla="*/ 1069468 h 1938148"/>
              <a:gd name="connsiteX67" fmla="*/ 3056505 w 4007481"/>
              <a:gd name="connsiteY67" fmla="*/ 1023748 h 1938148"/>
              <a:gd name="connsiteX68" fmla="*/ 3074793 w 4007481"/>
              <a:gd name="connsiteY68" fmla="*/ 996316 h 1938148"/>
              <a:gd name="connsiteX69" fmla="*/ 3138801 w 4007481"/>
              <a:gd name="connsiteY69" fmla="*/ 959740 h 1938148"/>
              <a:gd name="connsiteX70" fmla="*/ 3202809 w 4007481"/>
              <a:gd name="connsiteY70" fmla="*/ 895732 h 1938148"/>
              <a:gd name="connsiteX71" fmla="*/ 3257673 w 4007481"/>
              <a:gd name="connsiteY71" fmla="*/ 850012 h 1938148"/>
              <a:gd name="connsiteX72" fmla="*/ 3275961 w 4007481"/>
              <a:gd name="connsiteY72" fmla="*/ 822580 h 1938148"/>
              <a:gd name="connsiteX73" fmla="*/ 3303393 w 4007481"/>
              <a:gd name="connsiteY73" fmla="*/ 804292 h 1938148"/>
              <a:gd name="connsiteX74" fmla="*/ 3312537 w 4007481"/>
              <a:gd name="connsiteY74" fmla="*/ 776860 h 1938148"/>
              <a:gd name="connsiteX75" fmla="*/ 3339969 w 4007481"/>
              <a:gd name="connsiteY75" fmla="*/ 740284 h 1938148"/>
              <a:gd name="connsiteX76" fmla="*/ 3385689 w 4007481"/>
              <a:gd name="connsiteY76" fmla="*/ 676276 h 1938148"/>
              <a:gd name="connsiteX77" fmla="*/ 3413121 w 4007481"/>
              <a:gd name="connsiteY77" fmla="*/ 648844 h 1938148"/>
              <a:gd name="connsiteX78" fmla="*/ 3458841 w 4007481"/>
              <a:gd name="connsiteY78" fmla="*/ 603124 h 1938148"/>
              <a:gd name="connsiteX79" fmla="*/ 3467985 w 4007481"/>
              <a:gd name="connsiteY79" fmla="*/ 575692 h 1938148"/>
              <a:gd name="connsiteX80" fmla="*/ 3522849 w 4007481"/>
              <a:gd name="connsiteY80" fmla="*/ 529972 h 1938148"/>
              <a:gd name="connsiteX81" fmla="*/ 3577713 w 4007481"/>
              <a:gd name="connsiteY81" fmla="*/ 493396 h 1938148"/>
              <a:gd name="connsiteX82" fmla="*/ 3641721 w 4007481"/>
              <a:gd name="connsiteY82" fmla="*/ 438532 h 1938148"/>
              <a:gd name="connsiteX83" fmla="*/ 3565521 w 4007481"/>
              <a:gd name="connsiteY83" fmla="*/ 491841 h 1938148"/>
              <a:gd name="connsiteX84" fmla="*/ 3788025 w 4007481"/>
              <a:gd name="connsiteY84" fmla="*/ 310516 h 1938148"/>
              <a:gd name="connsiteX85" fmla="*/ 3815457 w 4007481"/>
              <a:gd name="connsiteY85" fmla="*/ 283084 h 1938148"/>
              <a:gd name="connsiteX86" fmla="*/ 3675249 w 4007481"/>
              <a:gd name="connsiteY86" fmla="*/ 386405 h 1938148"/>
              <a:gd name="connsiteX87" fmla="*/ 3768721 w 4007481"/>
              <a:gd name="connsiteY87" fmla="*/ 237364 h 1938148"/>
              <a:gd name="connsiteX88" fmla="*/ 3287137 w 4007481"/>
              <a:gd name="connsiteY88" fmla="*/ 753099 h 1938148"/>
              <a:gd name="connsiteX89" fmla="*/ 3839841 w 4007481"/>
              <a:gd name="connsiteY89" fmla="*/ 171925 h 1938148"/>
              <a:gd name="connsiteX90" fmla="*/ 3965825 w 4007481"/>
              <a:gd name="connsiteY90" fmla="*/ 78619 h 1938148"/>
              <a:gd name="connsiteX91" fmla="*/ 4007481 w 4007481"/>
              <a:gd name="connsiteY91" fmla="*/ 52244 h 1938148"/>
              <a:gd name="connsiteX92" fmla="*/ 3844921 w 4007481"/>
              <a:gd name="connsiteY92" fmla="*/ 34330 h 1938148"/>
              <a:gd name="connsiteX93" fmla="*/ 3760593 w 4007481"/>
              <a:gd name="connsiteY93" fmla="*/ 118492 h 1938148"/>
              <a:gd name="connsiteX94" fmla="*/ 3783961 w 4007481"/>
              <a:gd name="connsiteY94" fmla="*/ 85337 h 1938148"/>
              <a:gd name="connsiteX95" fmla="*/ 3705729 w 4007481"/>
              <a:gd name="connsiteY95" fmla="*/ 145924 h 1938148"/>
              <a:gd name="connsiteX96" fmla="*/ 3848103 w 4007481"/>
              <a:gd name="connsiteY96" fmla="*/ 54740 h 1938148"/>
              <a:gd name="connsiteX97" fmla="*/ 3669153 w 4007481"/>
              <a:gd name="connsiteY97" fmla="*/ 40488 h 1938148"/>
              <a:gd name="connsiteX98" fmla="*/ 3440553 w 4007481"/>
              <a:gd name="connsiteY98" fmla="*/ 82476 h 1938148"/>
              <a:gd name="connsiteX99" fmla="*/ 3363337 w 4007481"/>
              <a:gd name="connsiteY99" fmla="*/ 83907 h 1938148"/>
              <a:gd name="connsiteX100" fmla="*/ 3303393 w 4007481"/>
              <a:gd name="connsiteY100" fmla="*/ 118492 h 1938148"/>
              <a:gd name="connsiteX101" fmla="*/ 3129657 w 4007481"/>
              <a:gd name="connsiteY101" fmla="*/ 91060 h 1938148"/>
              <a:gd name="connsiteX102" fmla="*/ 3065649 w 4007481"/>
              <a:gd name="connsiteY102" fmla="*/ 72772 h 1938148"/>
              <a:gd name="connsiteX103" fmla="*/ 3010785 w 4007481"/>
              <a:gd name="connsiteY103" fmla="*/ 63628 h 1938148"/>
              <a:gd name="connsiteX104" fmla="*/ 2855337 w 4007481"/>
              <a:gd name="connsiteY104" fmla="*/ 72772 h 1938148"/>
              <a:gd name="connsiteX105" fmla="*/ 2791329 w 4007481"/>
              <a:gd name="connsiteY105" fmla="*/ 81916 h 1938148"/>
              <a:gd name="connsiteX106" fmla="*/ 2763897 w 4007481"/>
              <a:gd name="connsiteY106" fmla="*/ 109348 h 1938148"/>
              <a:gd name="connsiteX107" fmla="*/ 2699889 w 4007481"/>
              <a:gd name="connsiteY107" fmla="*/ 127636 h 1938148"/>
              <a:gd name="connsiteX108" fmla="*/ 2672457 w 4007481"/>
              <a:gd name="connsiteY108" fmla="*/ 145924 h 1938148"/>
              <a:gd name="connsiteX109" fmla="*/ 2645025 w 4007481"/>
              <a:gd name="connsiteY109" fmla="*/ 155068 h 1938148"/>
              <a:gd name="connsiteX110" fmla="*/ 2581017 w 4007481"/>
              <a:gd name="connsiteY110" fmla="*/ 173356 h 1938148"/>
              <a:gd name="connsiteX111" fmla="*/ 2535297 w 4007481"/>
              <a:gd name="connsiteY111" fmla="*/ 191644 h 1938148"/>
              <a:gd name="connsiteX112" fmla="*/ 2453001 w 4007481"/>
              <a:gd name="connsiteY112" fmla="*/ 228220 h 1938148"/>
              <a:gd name="connsiteX113" fmla="*/ 2306697 w 4007481"/>
              <a:gd name="connsiteY113" fmla="*/ 255652 h 1938148"/>
              <a:gd name="connsiteX114" fmla="*/ 2096385 w 4007481"/>
              <a:gd name="connsiteY114" fmla="*/ 264796 h 1938148"/>
              <a:gd name="connsiteX115" fmla="*/ 1968369 w 4007481"/>
              <a:gd name="connsiteY115" fmla="*/ 273940 h 1938148"/>
              <a:gd name="connsiteX116" fmla="*/ 1822065 w 4007481"/>
              <a:gd name="connsiteY116" fmla="*/ 292228 h 1938148"/>
              <a:gd name="connsiteX117" fmla="*/ 1666617 w 4007481"/>
              <a:gd name="connsiteY117" fmla="*/ 310516 h 1938148"/>
              <a:gd name="connsiteX118" fmla="*/ 1630041 w 4007481"/>
              <a:gd name="connsiteY118" fmla="*/ 319660 h 1938148"/>
              <a:gd name="connsiteX119" fmla="*/ 1492881 w 4007481"/>
              <a:gd name="connsiteY119" fmla="*/ 337948 h 1938148"/>
              <a:gd name="connsiteX120" fmla="*/ 1456305 w 4007481"/>
              <a:gd name="connsiteY120" fmla="*/ 347092 h 1938148"/>
              <a:gd name="connsiteX121" fmla="*/ 1410585 w 4007481"/>
              <a:gd name="connsiteY121" fmla="*/ 356236 h 1938148"/>
              <a:gd name="connsiteX122" fmla="*/ 1374009 w 4007481"/>
              <a:gd name="connsiteY122" fmla="*/ 365380 h 1938148"/>
              <a:gd name="connsiteX123" fmla="*/ 1255137 w 4007481"/>
              <a:gd name="connsiteY123" fmla="*/ 374524 h 1938148"/>
              <a:gd name="connsiteX124" fmla="*/ 1209417 w 4007481"/>
              <a:gd name="connsiteY124" fmla="*/ 392812 h 1938148"/>
              <a:gd name="connsiteX125" fmla="*/ 1053969 w 4007481"/>
              <a:gd name="connsiteY125" fmla="*/ 411100 h 1938148"/>
              <a:gd name="connsiteX126" fmla="*/ 962529 w 4007481"/>
              <a:gd name="connsiteY126" fmla="*/ 438532 h 1938148"/>
              <a:gd name="connsiteX127" fmla="*/ 907665 w 4007481"/>
              <a:gd name="connsiteY127" fmla="*/ 447676 h 1938148"/>
              <a:gd name="connsiteX128" fmla="*/ 2571873 w 4007481"/>
              <a:gd name="connsiteY128" fmla="*/ 191395 h 1938148"/>
              <a:gd name="connsiteX129" fmla="*/ 779649 w 4007481"/>
              <a:gd name="connsiteY129" fmla="*/ 370791 h 1938148"/>
              <a:gd name="connsiteX130" fmla="*/ 599817 w 4007481"/>
              <a:gd name="connsiteY130" fmla="*/ 406372 h 1938148"/>
              <a:gd name="connsiteX131" fmla="*/ 240153 w 4007481"/>
              <a:gd name="connsiteY131" fmla="*/ 426091 h 1938148"/>
              <a:gd name="connsiteX132" fmla="*/ 340737 w 4007481"/>
              <a:gd name="connsiteY132" fmla="*/ 465218 h 1938148"/>
              <a:gd name="connsiteX133" fmla="*/ 734063 w 4007481"/>
              <a:gd name="connsiteY133" fmla="*/ 382556 h 1938148"/>
              <a:gd name="connsiteX134" fmla="*/ 66417 w 4007481"/>
              <a:gd name="connsiteY134" fmla="*/ 493396 h 1938148"/>
              <a:gd name="connsiteX135" fmla="*/ 11553 w 4007481"/>
              <a:gd name="connsiteY135" fmla="*/ 493396 h 193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007481" h="1938148">
                <a:moveTo>
                  <a:pt x="130425" y="621412"/>
                </a:moveTo>
                <a:cubicBezTo>
                  <a:pt x="167094" y="713085"/>
                  <a:pt x="134232" y="624958"/>
                  <a:pt x="157857" y="703708"/>
                </a:cubicBezTo>
                <a:cubicBezTo>
                  <a:pt x="163396" y="722172"/>
                  <a:pt x="170049" y="740284"/>
                  <a:pt x="176145" y="758572"/>
                </a:cubicBezTo>
                <a:lnTo>
                  <a:pt x="194433" y="813436"/>
                </a:lnTo>
                <a:lnTo>
                  <a:pt x="212721" y="868300"/>
                </a:lnTo>
                <a:cubicBezTo>
                  <a:pt x="215769" y="877444"/>
                  <a:pt x="216518" y="887712"/>
                  <a:pt x="221865" y="895732"/>
                </a:cubicBezTo>
                <a:cubicBezTo>
                  <a:pt x="227961" y="904876"/>
                  <a:pt x="235690" y="913121"/>
                  <a:pt x="240153" y="923164"/>
                </a:cubicBezTo>
                <a:cubicBezTo>
                  <a:pt x="247982" y="940780"/>
                  <a:pt x="247748" y="961988"/>
                  <a:pt x="258441" y="978028"/>
                </a:cubicBezTo>
                <a:cubicBezTo>
                  <a:pt x="264537" y="987172"/>
                  <a:pt x="271814" y="995630"/>
                  <a:pt x="276729" y="1005460"/>
                </a:cubicBezTo>
                <a:cubicBezTo>
                  <a:pt x="291603" y="1035208"/>
                  <a:pt x="277956" y="1034119"/>
                  <a:pt x="304161" y="1060324"/>
                </a:cubicBezTo>
                <a:cubicBezTo>
                  <a:pt x="311932" y="1068095"/>
                  <a:pt x="322449" y="1072516"/>
                  <a:pt x="331593" y="1078612"/>
                </a:cubicBezTo>
                <a:cubicBezTo>
                  <a:pt x="353356" y="1143902"/>
                  <a:pt x="333841" y="1122783"/>
                  <a:pt x="377313" y="1151764"/>
                </a:cubicBezTo>
                <a:cubicBezTo>
                  <a:pt x="392187" y="1196386"/>
                  <a:pt x="396725" y="1226040"/>
                  <a:pt x="432177" y="1261492"/>
                </a:cubicBezTo>
                <a:cubicBezTo>
                  <a:pt x="441321" y="1270636"/>
                  <a:pt x="448849" y="1281751"/>
                  <a:pt x="459609" y="1288924"/>
                </a:cubicBezTo>
                <a:cubicBezTo>
                  <a:pt x="467629" y="1294271"/>
                  <a:pt x="477897" y="1295020"/>
                  <a:pt x="487041" y="1298068"/>
                </a:cubicBezTo>
                <a:cubicBezTo>
                  <a:pt x="524763" y="1354651"/>
                  <a:pt x="484049" y="1308750"/>
                  <a:pt x="587625" y="1334644"/>
                </a:cubicBezTo>
                <a:cubicBezTo>
                  <a:pt x="598287" y="1337309"/>
                  <a:pt x="605227" y="1348017"/>
                  <a:pt x="615057" y="1352932"/>
                </a:cubicBezTo>
                <a:cubicBezTo>
                  <a:pt x="623678" y="1357243"/>
                  <a:pt x="634063" y="1357395"/>
                  <a:pt x="642489" y="1362076"/>
                </a:cubicBezTo>
                <a:cubicBezTo>
                  <a:pt x="661702" y="1372750"/>
                  <a:pt x="697353" y="1398652"/>
                  <a:pt x="697353" y="1398652"/>
                </a:cubicBezTo>
                <a:cubicBezTo>
                  <a:pt x="741222" y="1464456"/>
                  <a:pt x="679099" y="1383435"/>
                  <a:pt x="770505" y="1444372"/>
                </a:cubicBezTo>
                <a:cubicBezTo>
                  <a:pt x="779649" y="1450468"/>
                  <a:pt x="788107" y="1457745"/>
                  <a:pt x="797937" y="1462660"/>
                </a:cubicBezTo>
                <a:cubicBezTo>
                  <a:pt x="806558" y="1466971"/>
                  <a:pt x="816101" y="1469156"/>
                  <a:pt x="825369" y="1471804"/>
                </a:cubicBezTo>
                <a:cubicBezTo>
                  <a:pt x="893187" y="1491181"/>
                  <a:pt x="897575" y="1483323"/>
                  <a:pt x="999105" y="1490092"/>
                </a:cubicBezTo>
                <a:cubicBezTo>
                  <a:pt x="1026537" y="1508380"/>
                  <a:pt x="1029585" y="1505332"/>
                  <a:pt x="1044825" y="1535812"/>
                </a:cubicBezTo>
                <a:cubicBezTo>
                  <a:pt x="1057145" y="1560453"/>
                  <a:pt x="1048963" y="1570294"/>
                  <a:pt x="1072257" y="1590676"/>
                </a:cubicBezTo>
                <a:cubicBezTo>
                  <a:pt x="1088798" y="1605150"/>
                  <a:pt x="1106269" y="1620301"/>
                  <a:pt x="1127121" y="1627252"/>
                </a:cubicBezTo>
                <a:lnTo>
                  <a:pt x="1181985" y="1645540"/>
                </a:lnTo>
                <a:cubicBezTo>
                  <a:pt x="1191129" y="1648588"/>
                  <a:pt x="1201397" y="1649337"/>
                  <a:pt x="1209417" y="1654684"/>
                </a:cubicBezTo>
                <a:cubicBezTo>
                  <a:pt x="1218561" y="1660780"/>
                  <a:pt x="1226806" y="1668509"/>
                  <a:pt x="1236849" y="1672972"/>
                </a:cubicBezTo>
                <a:cubicBezTo>
                  <a:pt x="1254465" y="1680801"/>
                  <a:pt x="1272698" y="1688091"/>
                  <a:pt x="1291713" y="1691260"/>
                </a:cubicBezTo>
                <a:cubicBezTo>
                  <a:pt x="1328787" y="1697439"/>
                  <a:pt x="1349051" y="1699317"/>
                  <a:pt x="1383153" y="1709548"/>
                </a:cubicBezTo>
                <a:cubicBezTo>
                  <a:pt x="1401617" y="1715087"/>
                  <a:pt x="1421977" y="1717143"/>
                  <a:pt x="1438017" y="1727836"/>
                </a:cubicBezTo>
                <a:cubicBezTo>
                  <a:pt x="1447161" y="1733932"/>
                  <a:pt x="1454923" y="1742966"/>
                  <a:pt x="1465449" y="1746124"/>
                </a:cubicBezTo>
                <a:cubicBezTo>
                  <a:pt x="1486093" y="1752317"/>
                  <a:pt x="1508121" y="1752220"/>
                  <a:pt x="1529457" y="1755268"/>
                </a:cubicBezTo>
                <a:cubicBezTo>
                  <a:pt x="1593768" y="1776705"/>
                  <a:pt x="1516684" y="1753139"/>
                  <a:pt x="1639185" y="1773556"/>
                </a:cubicBezTo>
                <a:cubicBezTo>
                  <a:pt x="1648692" y="1775141"/>
                  <a:pt x="1657266" y="1780362"/>
                  <a:pt x="1666617" y="1782700"/>
                </a:cubicBezTo>
                <a:cubicBezTo>
                  <a:pt x="1681695" y="1786469"/>
                  <a:pt x="1696951" y="1789646"/>
                  <a:pt x="1712337" y="1791844"/>
                </a:cubicBezTo>
                <a:cubicBezTo>
                  <a:pt x="1739660" y="1795747"/>
                  <a:pt x="1767201" y="1797940"/>
                  <a:pt x="1794633" y="1800988"/>
                </a:cubicBezTo>
                <a:cubicBezTo>
                  <a:pt x="1885386" y="1831239"/>
                  <a:pt x="1746754" y="1780485"/>
                  <a:pt x="1849497" y="1837564"/>
                </a:cubicBezTo>
                <a:cubicBezTo>
                  <a:pt x="1866348" y="1846926"/>
                  <a:pt x="1904361" y="1855852"/>
                  <a:pt x="1904361" y="1855852"/>
                </a:cubicBezTo>
                <a:cubicBezTo>
                  <a:pt x="1910457" y="1864996"/>
                  <a:pt x="1917734" y="1873454"/>
                  <a:pt x="1922649" y="1883284"/>
                </a:cubicBezTo>
                <a:cubicBezTo>
                  <a:pt x="1926960" y="1891905"/>
                  <a:pt x="1924977" y="1903900"/>
                  <a:pt x="1931793" y="1910716"/>
                </a:cubicBezTo>
                <a:cubicBezTo>
                  <a:pt x="1938609" y="1917532"/>
                  <a:pt x="1950604" y="1915549"/>
                  <a:pt x="1959225" y="1919860"/>
                </a:cubicBezTo>
                <a:cubicBezTo>
                  <a:pt x="1969055" y="1924775"/>
                  <a:pt x="1977513" y="1932052"/>
                  <a:pt x="1986657" y="1938148"/>
                </a:cubicBezTo>
                <a:cubicBezTo>
                  <a:pt x="1997958" y="1936735"/>
                  <a:pt x="2084584" y="1927714"/>
                  <a:pt x="2105529" y="1919860"/>
                </a:cubicBezTo>
                <a:cubicBezTo>
                  <a:pt x="2115819" y="1916001"/>
                  <a:pt x="2123817" y="1907668"/>
                  <a:pt x="2132961" y="1901572"/>
                </a:cubicBezTo>
                <a:cubicBezTo>
                  <a:pt x="2136009" y="1892428"/>
                  <a:pt x="2135289" y="1880956"/>
                  <a:pt x="2142105" y="1874140"/>
                </a:cubicBezTo>
                <a:cubicBezTo>
                  <a:pt x="2182006" y="1834239"/>
                  <a:pt x="2190180" y="1840810"/>
                  <a:pt x="2233545" y="1828420"/>
                </a:cubicBezTo>
                <a:cubicBezTo>
                  <a:pt x="2242813" y="1825772"/>
                  <a:pt x="2251833" y="1822324"/>
                  <a:pt x="2260977" y="1819276"/>
                </a:cubicBezTo>
                <a:cubicBezTo>
                  <a:pt x="2281200" y="1799053"/>
                  <a:pt x="2290380" y="1786287"/>
                  <a:pt x="2315841" y="1773556"/>
                </a:cubicBezTo>
                <a:cubicBezTo>
                  <a:pt x="2324462" y="1769245"/>
                  <a:pt x="2334129" y="1767460"/>
                  <a:pt x="2343273" y="1764412"/>
                </a:cubicBezTo>
                <a:cubicBezTo>
                  <a:pt x="2392041" y="1691260"/>
                  <a:pt x="2328033" y="1779652"/>
                  <a:pt x="2388993" y="1718692"/>
                </a:cubicBezTo>
                <a:cubicBezTo>
                  <a:pt x="2449953" y="1657732"/>
                  <a:pt x="2361561" y="1721740"/>
                  <a:pt x="2434713" y="1672972"/>
                </a:cubicBezTo>
                <a:cubicBezTo>
                  <a:pt x="2476636" y="1610088"/>
                  <a:pt x="2450437" y="1625059"/>
                  <a:pt x="2498721" y="1608964"/>
                </a:cubicBezTo>
                <a:cubicBezTo>
                  <a:pt x="2529201" y="1563244"/>
                  <a:pt x="2574921" y="1558672"/>
                  <a:pt x="2571873" y="1544956"/>
                </a:cubicBezTo>
                <a:cubicBezTo>
                  <a:pt x="2568825" y="1531240"/>
                  <a:pt x="2510913" y="1532764"/>
                  <a:pt x="2480433" y="1526668"/>
                </a:cubicBezTo>
                <a:cubicBezTo>
                  <a:pt x="2524182" y="1461044"/>
                  <a:pt x="2620339" y="1487346"/>
                  <a:pt x="2663313" y="1444372"/>
                </a:cubicBezTo>
                <a:cubicBezTo>
                  <a:pt x="2672842" y="1415786"/>
                  <a:pt x="2682083" y="1380043"/>
                  <a:pt x="2709033" y="1362076"/>
                </a:cubicBezTo>
                <a:lnTo>
                  <a:pt x="2736465" y="1343788"/>
                </a:lnTo>
                <a:cubicBezTo>
                  <a:pt x="2748657" y="1325500"/>
                  <a:pt x="2766090" y="1309776"/>
                  <a:pt x="2773041" y="1288924"/>
                </a:cubicBezTo>
                <a:cubicBezTo>
                  <a:pt x="2776089" y="1279780"/>
                  <a:pt x="2775369" y="1268308"/>
                  <a:pt x="2782185" y="1261492"/>
                </a:cubicBezTo>
                <a:cubicBezTo>
                  <a:pt x="2789001" y="1254676"/>
                  <a:pt x="2800473" y="1255396"/>
                  <a:pt x="2809617" y="1252348"/>
                </a:cubicBezTo>
                <a:cubicBezTo>
                  <a:pt x="2815713" y="1243204"/>
                  <a:pt x="2822990" y="1234746"/>
                  <a:pt x="2827905" y="1224916"/>
                </a:cubicBezTo>
                <a:cubicBezTo>
                  <a:pt x="2838948" y="1202829"/>
                  <a:pt x="2833499" y="1187522"/>
                  <a:pt x="2855337" y="1170052"/>
                </a:cubicBezTo>
                <a:cubicBezTo>
                  <a:pt x="2862863" y="1164031"/>
                  <a:pt x="2874343" y="1165589"/>
                  <a:pt x="2882769" y="1160908"/>
                </a:cubicBezTo>
                <a:cubicBezTo>
                  <a:pt x="2977095" y="1108505"/>
                  <a:pt x="2902993" y="1135879"/>
                  <a:pt x="2965065" y="1115188"/>
                </a:cubicBezTo>
                <a:cubicBezTo>
                  <a:pt x="3013833" y="1042036"/>
                  <a:pt x="2949825" y="1130428"/>
                  <a:pt x="3010785" y="1069468"/>
                </a:cubicBezTo>
                <a:cubicBezTo>
                  <a:pt x="3071745" y="1008508"/>
                  <a:pt x="2983353" y="1072516"/>
                  <a:pt x="3056505" y="1023748"/>
                </a:cubicBezTo>
                <a:cubicBezTo>
                  <a:pt x="3062601" y="1014604"/>
                  <a:pt x="3067022" y="1004087"/>
                  <a:pt x="3074793" y="996316"/>
                </a:cubicBezTo>
                <a:cubicBezTo>
                  <a:pt x="3087718" y="983391"/>
                  <a:pt x="3124457" y="966912"/>
                  <a:pt x="3138801" y="959740"/>
                </a:cubicBezTo>
                <a:cubicBezTo>
                  <a:pt x="3186350" y="896342"/>
                  <a:pt x="3143068" y="946938"/>
                  <a:pt x="3202809" y="895732"/>
                </a:cubicBezTo>
                <a:cubicBezTo>
                  <a:pt x="3264414" y="842928"/>
                  <a:pt x="3197044" y="890432"/>
                  <a:pt x="3257673" y="850012"/>
                </a:cubicBezTo>
                <a:cubicBezTo>
                  <a:pt x="3263769" y="840868"/>
                  <a:pt x="3268190" y="830351"/>
                  <a:pt x="3275961" y="822580"/>
                </a:cubicBezTo>
                <a:cubicBezTo>
                  <a:pt x="3283732" y="814809"/>
                  <a:pt x="3296528" y="812874"/>
                  <a:pt x="3303393" y="804292"/>
                </a:cubicBezTo>
                <a:cubicBezTo>
                  <a:pt x="3309414" y="796766"/>
                  <a:pt x="3307755" y="785229"/>
                  <a:pt x="3312537" y="776860"/>
                </a:cubicBezTo>
                <a:cubicBezTo>
                  <a:pt x="3320098" y="763628"/>
                  <a:pt x="3331111" y="752685"/>
                  <a:pt x="3339969" y="740284"/>
                </a:cubicBezTo>
                <a:cubicBezTo>
                  <a:pt x="3360645" y="711337"/>
                  <a:pt x="3360074" y="706160"/>
                  <a:pt x="3385689" y="676276"/>
                </a:cubicBezTo>
                <a:cubicBezTo>
                  <a:pt x="3394105" y="666458"/>
                  <a:pt x="3404842" y="658778"/>
                  <a:pt x="3413121" y="648844"/>
                </a:cubicBezTo>
                <a:cubicBezTo>
                  <a:pt x="3451221" y="603124"/>
                  <a:pt x="3408549" y="636652"/>
                  <a:pt x="3458841" y="603124"/>
                </a:cubicBezTo>
                <a:cubicBezTo>
                  <a:pt x="3461889" y="593980"/>
                  <a:pt x="3462638" y="583712"/>
                  <a:pt x="3467985" y="575692"/>
                </a:cubicBezTo>
                <a:cubicBezTo>
                  <a:pt x="3488021" y="545638"/>
                  <a:pt x="3497547" y="551057"/>
                  <a:pt x="3522849" y="529972"/>
                </a:cubicBezTo>
                <a:cubicBezTo>
                  <a:pt x="3568512" y="491919"/>
                  <a:pt x="3529504" y="509466"/>
                  <a:pt x="3577713" y="493396"/>
                </a:cubicBezTo>
                <a:cubicBezTo>
                  <a:pt x="3604621" y="473215"/>
                  <a:pt x="3643753" y="438791"/>
                  <a:pt x="3641721" y="438532"/>
                </a:cubicBezTo>
                <a:cubicBezTo>
                  <a:pt x="3639689" y="438273"/>
                  <a:pt x="3520488" y="506852"/>
                  <a:pt x="3565521" y="491841"/>
                </a:cubicBezTo>
                <a:cubicBezTo>
                  <a:pt x="3626236" y="446305"/>
                  <a:pt x="3746369" y="345309"/>
                  <a:pt x="3788025" y="310516"/>
                </a:cubicBezTo>
                <a:cubicBezTo>
                  <a:pt x="3829681" y="275723"/>
                  <a:pt x="3834253" y="270436"/>
                  <a:pt x="3815457" y="283084"/>
                </a:cubicBezTo>
                <a:cubicBezTo>
                  <a:pt x="3796661" y="295732"/>
                  <a:pt x="3683038" y="394025"/>
                  <a:pt x="3675249" y="386405"/>
                </a:cubicBezTo>
                <a:cubicBezTo>
                  <a:pt x="3667460" y="378785"/>
                  <a:pt x="3833406" y="176248"/>
                  <a:pt x="3768721" y="237364"/>
                </a:cubicBezTo>
                <a:cubicBezTo>
                  <a:pt x="3704036" y="298480"/>
                  <a:pt x="3275284" y="764006"/>
                  <a:pt x="3287137" y="753099"/>
                </a:cubicBezTo>
                <a:cubicBezTo>
                  <a:pt x="3298990" y="742193"/>
                  <a:pt x="3726726" y="284338"/>
                  <a:pt x="3839841" y="171925"/>
                </a:cubicBezTo>
                <a:cubicBezTo>
                  <a:pt x="3952956" y="59512"/>
                  <a:pt x="3937885" y="98566"/>
                  <a:pt x="3965825" y="78619"/>
                </a:cubicBezTo>
                <a:cubicBezTo>
                  <a:pt x="3993765" y="58672"/>
                  <a:pt x="4001385" y="61388"/>
                  <a:pt x="4007481" y="52244"/>
                </a:cubicBezTo>
                <a:cubicBezTo>
                  <a:pt x="3982737" y="-46733"/>
                  <a:pt x="3886069" y="23289"/>
                  <a:pt x="3844921" y="34330"/>
                </a:cubicBezTo>
                <a:cubicBezTo>
                  <a:pt x="3803773" y="45371"/>
                  <a:pt x="3770753" y="109991"/>
                  <a:pt x="3760593" y="118492"/>
                </a:cubicBezTo>
                <a:cubicBezTo>
                  <a:pt x="3750433" y="126993"/>
                  <a:pt x="3792582" y="81026"/>
                  <a:pt x="3783961" y="85337"/>
                </a:cubicBezTo>
                <a:cubicBezTo>
                  <a:pt x="3774131" y="90252"/>
                  <a:pt x="3695039" y="151023"/>
                  <a:pt x="3705729" y="145924"/>
                </a:cubicBezTo>
                <a:cubicBezTo>
                  <a:pt x="3716419" y="140825"/>
                  <a:pt x="3854199" y="72313"/>
                  <a:pt x="3848103" y="54740"/>
                </a:cubicBezTo>
                <a:cubicBezTo>
                  <a:pt x="3842007" y="37167"/>
                  <a:pt x="3712525" y="41153"/>
                  <a:pt x="3669153" y="40488"/>
                </a:cubicBezTo>
                <a:cubicBezTo>
                  <a:pt x="3604674" y="35882"/>
                  <a:pt x="3491522" y="75240"/>
                  <a:pt x="3440553" y="82476"/>
                </a:cubicBezTo>
                <a:cubicBezTo>
                  <a:pt x="3389584" y="89712"/>
                  <a:pt x="3386197" y="77904"/>
                  <a:pt x="3363337" y="83907"/>
                </a:cubicBezTo>
                <a:cubicBezTo>
                  <a:pt x="3340477" y="89910"/>
                  <a:pt x="3342340" y="117300"/>
                  <a:pt x="3303393" y="118492"/>
                </a:cubicBezTo>
                <a:cubicBezTo>
                  <a:pt x="3264446" y="119684"/>
                  <a:pt x="3176584" y="102792"/>
                  <a:pt x="3129657" y="91060"/>
                </a:cubicBezTo>
                <a:cubicBezTo>
                  <a:pt x="3059936" y="73630"/>
                  <a:pt x="3151169" y="89876"/>
                  <a:pt x="3065649" y="72772"/>
                </a:cubicBezTo>
                <a:cubicBezTo>
                  <a:pt x="3047469" y="69136"/>
                  <a:pt x="3029073" y="66676"/>
                  <a:pt x="3010785" y="63628"/>
                </a:cubicBezTo>
                <a:cubicBezTo>
                  <a:pt x="2958969" y="66676"/>
                  <a:pt x="2907063" y="68461"/>
                  <a:pt x="2855337" y="72772"/>
                </a:cubicBezTo>
                <a:cubicBezTo>
                  <a:pt x="2833859" y="74562"/>
                  <a:pt x="2811340" y="73912"/>
                  <a:pt x="2791329" y="81916"/>
                </a:cubicBezTo>
                <a:cubicBezTo>
                  <a:pt x="2779322" y="86719"/>
                  <a:pt x="2774657" y="102175"/>
                  <a:pt x="2763897" y="109348"/>
                </a:cubicBezTo>
                <a:cubicBezTo>
                  <a:pt x="2756026" y="114595"/>
                  <a:pt x="2704766" y="126417"/>
                  <a:pt x="2699889" y="127636"/>
                </a:cubicBezTo>
                <a:cubicBezTo>
                  <a:pt x="2690745" y="133732"/>
                  <a:pt x="2682287" y="141009"/>
                  <a:pt x="2672457" y="145924"/>
                </a:cubicBezTo>
                <a:cubicBezTo>
                  <a:pt x="2663836" y="150235"/>
                  <a:pt x="2654293" y="152420"/>
                  <a:pt x="2645025" y="155068"/>
                </a:cubicBezTo>
                <a:cubicBezTo>
                  <a:pt x="2604673" y="166597"/>
                  <a:pt x="2616096" y="160201"/>
                  <a:pt x="2581017" y="173356"/>
                </a:cubicBezTo>
                <a:cubicBezTo>
                  <a:pt x="2565648" y="179119"/>
                  <a:pt x="2549978" y="184303"/>
                  <a:pt x="2535297" y="191644"/>
                </a:cubicBezTo>
                <a:cubicBezTo>
                  <a:pt x="2484217" y="217184"/>
                  <a:pt x="2531637" y="212493"/>
                  <a:pt x="2453001" y="228220"/>
                </a:cubicBezTo>
                <a:cubicBezTo>
                  <a:pt x="2450292" y="228762"/>
                  <a:pt x="2328453" y="254152"/>
                  <a:pt x="2306697" y="255652"/>
                </a:cubicBezTo>
                <a:cubicBezTo>
                  <a:pt x="2236693" y="260480"/>
                  <a:pt x="2166453" y="261009"/>
                  <a:pt x="2096385" y="264796"/>
                </a:cubicBezTo>
                <a:cubicBezTo>
                  <a:pt x="2053667" y="267105"/>
                  <a:pt x="2010989" y="270234"/>
                  <a:pt x="1968369" y="273940"/>
                </a:cubicBezTo>
                <a:cubicBezTo>
                  <a:pt x="1909468" y="279062"/>
                  <a:pt x="1878401" y="284180"/>
                  <a:pt x="1822065" y="292228"/>
                </a:cubicBezTo>
                <a:cubicBezTo>
                  <a:pt x="1748510" y="316746"/>
                  <a:pt x="1828824" y="292493"/>
                  <a:pt x="1666617" y="310516"/>
                </a:cubicBezTo>
                <a:cubicBezTo>
                  <a:pt x="1654127" y="311904"/>
                  <a:pt x="1642462" y="317749"/>
                  <a:pt x="1630041" y="319660"/>
                </a:cubicBezTo>
                <a:cubicBezTo>
                  <a:pt x="1524316" y="335925"/>
                  <a:pt x="1578330" y="320858"/>
                  <a:pt x="1492881" y="337948"/>
                </a:cubicBezTo>
                <a:cubicBezTo>
                  <a:pt x="1480558" y="340413"/>
                  <a:pt x="1468573" y="344366"/>
                  <a:pt x="1456305" y="347092"/>
                </a:cubicBezTo>
                <a:cubicBezTo>
                  <a:pt x="1441133" y="350463"/>
                  <a:pt x="1425757" y="352865"/>
                  <a:pt x="1410585" y="356236"/>
                </a:cubicBezTo>
                <a:cubicBezTo>
                  <a:pt x="1398317" y="358962"/>
                  <a:pt x="1386490" y="363912"/>
                  <a:pt x="1374009" y="365380"/>
                </a:cubicBezTo>
                <a:cubicBezTo>
                  <a:pt x="1334540" y="370023"/>
                  <a:pt x="1294761" y="371476"/>
                  <a:pt x="1255137" y="374524"/>
                </a:cubicBezTo>
                <a:cubicBezTo>
                  <a:pt x="1239897" y="380620"/>
                  <a:pt x="1225253" y="388493"/>
                  <a:pt x="1209417" y="392812"/>
                </a:cubicBezTo>
                <a:cubicBezTo>
                  <a:pt x="1172720" y="402820"/>
                  <a:pt x="1079727" y="408758"/>
                  <a:pt x="1053969" y="411100"/>
                </a:cubicBezTo>
                <a:cubicBezTo>
                  <a:pt x="1018980" y="422763"/>
                  <a:pt x="997078" y="431622"/>
                  <a:pt x="962529" y="438532"/>
                </a:cubicBezTo>
                <a:cubicBezTo>
                  <a:pt x="944349" y="442168"/>
                  <a:pt x="639441" y="488865"/>
                  <a:pt x="907665" y="447676"/>
                </a:cubicBezTo>
                <a:lnTo>
                  <a:pt x="2571873" y="191395"/>
                </a:lnTo>
                <a:cubicBezTo>
                  <a:pt x="2550537" y="178581"/>
                  <a:pt x="1108325" y="334962"/>
                  <a:pt x="779649" y="370791"/>
                </a:cubicBezTo>
                <a:cubicBezTo>
                  <a:pt x="450973" y="406621"/>
                  <a:pt x="689733" y="397155"/>
                  <a:pt x="599817" y="406372"/>
                </a:cubicBezTo>
                <a:cubicBezTo>
                  <a:pt x="509901" y="415589"/>
                  <a:pt x="288921" y="423043"/>
                  <a:pt x="240153" y="426091"/>
                </a:cubicBezTo>
                <a:cubicBezTo>
                  <a:pt x="155499" y="454309"/>
                  <a:pt x="258419" y="472474"/>
                  <a:pt x="340737" y="465218"/>
                </a:cubicBezTo>
                <a:cubicBezTo>
                  <a:pt x="423055" y="457962"/>
                  <a:pt x="792608" y="380148"/>
                  <a:pt x="734063" y="382556"/>
                </a:cubicBezTo>
                <a:lnTo>
                  <a:pt x="66417" y="493396"/>
                </a:lnTo>
                <a:cubicBezTo>
                  <a:pt x="-54001" y="511869"/>
                  <a:pt x="29841" y="493396"/>
                  <a:pt x="11553" y="493396"/>
                </a:cubicBezTo>
              </a:path>
            </a:pathLst>
          </a:custGeom>
          <a:solidFill>
            <a:srgbClr val="7CF37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6435235" y="6073678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476" y="4303085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743200" y="3950210"/>
            <a:ext cx="5980176" cy="2743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37934" y="3528869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2113" y="4278525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2669" y="1523240"/>
            <a:ext cx="613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44402" y="2866573"/>
            <a:ext cx="62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89305" y="2490822"/>
            <a:ext cx="760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c’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>
            <a:stCxn id="39" idx="5"/>
            <a:endCxn id="13" idx="1"/>
          </p:cNvCxnSpPr>
          <p:nvPr/>
        </p:nvCxnSpPr>
        <p:spPr>
          <a:xfrm flipH="1" flipV="1">
            <a:off x="6248281" y="2176924"/>
            <a:ext cx="2035489" cy="1518599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6333414" y="4413886"/>
            <a:ext cx="1924424" cy="1845522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 flipV="1">
            <a:off x="4251912" y="3101531"/>
            <a:ext cx="2862" cy="17447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 flipV="1">
            <a:off x="8257838" y="3624621"/>
            <a:ext cx="0" cy="82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8220958" y="4376701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олилиния 46"/>
          <p:cNvSpPr/>
          <p:nvPr/>
        </p:nvSpPr>
        <p:spPr>
          <a:xfrm>
            <a:off x="4169348" y="2249424"/>
            <a:ext cx="4135486" cy="1453906"/>
          </a:xfrm>
          <a:custGeom>
            <a:avLst/>
            <a:gdLst>
              <a:gd name="connsiteX0" fmla="*/ 2103436 w 4051109"/>
              <a:gd name="connsiteY0" fmla="*/ 0 h 1453906"/>
              <a:gd name="connsiteX1" fmla="*/ 2002852 w 4051109"/>
              <a:gd name="connsiteY1" fmla="*/ 18288 h 1453906"/>
              <a:gd name="connsiteX2" fmla="*/ 1975420 w 4051109"/>
              <a:gd name="connsiteY2" fmla="*/ 36576 h 1453906"/>
              <a:gd name="connsiteX3" fmla="*/ 1883980 w 4051109"/>
              <a:gd name="connsiteY3" fmla="*/ 64008 h 1453906"/>
              <a:gd name="connsiteX4" fmla="*/ 1829116 w 4051109"/>
              <a:gd name="connsiteY4" fmla="*/ 91440 h 1453906"/>
              <a:gd name="connsiteX5" fmla="*/ 1774252 w 4051109"/>
              <a:gd name="connsiteY5" fmla="*/ 100584 h 1453906"/>
              <a:gd name="connsiteX6" fmla="*/ 1746820 w 4051109"/>
              <a:gd name="connsiteY6" fmla="*/ 109728 h 1453906"/>
              <a:gd name="connsiteX7" fmla="*/ 1691956 w 4051109"/>
              <a:gd name="connsiteY7" fmla="*/ 118872 h 1453906"/>
              <a:gd name="connsiteX8" fmla="*/ 1637092 w 4051109"/>
              <a:gd name="connsiteY8" fmla="*/ 137160 h 1453906"/>
              <a:gd name="connsiteX9" fmla="*/ 1609660 w 4051109"/>
              <a:gd name="connsiteY9" fmla="*/ 146304 h 1453906"/>
              <a:gd name="connsiteX10" fmla="*/ 1582228 w 4051109"/>
              <a:gd name="connsiteY10" fmla="*/ 155448 h 1453906"/>
              <a:gd name="connsiteX11" fmla="*/ 1545652 w 4051109"/>
              <a:gd name="connsiteY11" fmla="*/ 173736 h 1453906"/>
              <a:gd name="connsiteX12" fmla="*/ 1490788 w 4051109"/>
              <a:gd name="connsiteY12" fmla="*/ 192024 h 1453906"/>
              <a:gd name="connsiteX13" fmla="*/ 1426780 w 4051109"/>
              <a:gd name="connsiteY13" fmla="*/ 228600 h 1453906"/>
              <a:gd name="connsiteX14" fmla="*/ 1371916 w 4051109"/>
              <a:gd name="connsiteY14" fmla="*/ 246888 h 1453906"/>
              <a:gd name="connsiteX15" fmla="*/ 1344484 w 4051109"/>
              <a:gd name="connsiteY15" fmla="*/ 256032 h 1453906"/>
              <a:gd name="connsiteX16" fmla="*/ 1317052 w 4051109"/>
              <a:gd name="connsiteY16" fmla="*/ 265176 h 1453906"/>
              <a:gd name="connsiteX17" fmla="*/ 1253044 w 4051109"/>
              <a:gd name="connsiteY17" fmla="*/ 292608 h 1453906"/>
              <a:gd name="connsiteX18" fmla="*/ 1225612 w 4051109"/>
              <a:gd name="connsiteY18" fmla="*/ 310896 h 1453906"/>
              <a:gd name="connsiteX19" fmla="*/ 1170748 w 4051109"/>
              <a:gd name="connsiteY19" fmla="*/ 329184 h 1453906"/>
              <a:gd name="connsiteX20" fmla="*/ 1143316 w 4051109"/>
              <a:gd name="connsiteY20" fmla="*/ 356616 h 1453906"/>
              <a:gd name="connsiteX21" fmla="*/ 1088452 w 4051109"/>
              <a:gd name="connsiteY21" fmla="*/ 374904 h 1453906"/>
              <a:gd name="connsiteX22" fmla="*/ 1051876 w 4051109"/>
              <a:gd name="connsiteY22" fmla="*/ 393192 h 1453906"/>
              <a:gd name="connsiteX23" fmla="*/ 1024444 w 4051109"/>
              <a:gd name="connsiteY23" fmla="*/ 402336 h 1453906"/>
              <a:gd name="connsiteX24" fmla="*/ 997012 w 4051109"/>
              <a:gd name="connsiteY24" fmla="*/ 420624 h 1453906"/>
              <a:gd name="connsiteX25" fmla="*/ 969580 w 4051109"/>
              <a:gd name="connsiteY25" fmla="*/ 429768 h 1453906"/>
              <a:gd name="connsiteX26" fmla="*/ 942148 w 4051109"/>
              <a:gd name="connsiteY26" fmla="*/ 448056 h 1453906"/>
              <a:gd name="connsiteX27" fmla="*/ 841564 w 4051109"/>
              <a:gd name="connsiteY27" fmla="*/ 475488 h 1453906"/>
              <a:gd name="connsiteX28" fmla="*/ 814132 w 4051109"/>
              <a:gd name="connsiteY28" fmla="*/ 493776 h 1453906"/>
              <a:gd name="connsiteX29" fmla="*/ 786700 w 4051109"/>
              <a:gd name="connsiteY29" fmla="*/ 502920 h 1453906"/>
              <a:gd name="connsiteX30" fmla="*/ 731836 w 4051109"/>
              <a:gd name="connsiteY30" fmla="*/ 539496 h 1453906"/>
              <a:gd name="connsiteX31" fmla="*/ 676972 w 4051109"/>
              <a:gd name="connsiteY31" fmla="*/ 557784 h 1453906"/>
              <a:gd name="connsiteX32" fmla="*/ 622108 w 4051109"/>
              <a:gd name="connsiteY32" fmla="*/ 585216 h 1453906"/>
              <a:gd name="connsiteX33" fmla="*/ 594676 w 4051109"/>
              <a:gd name="connsiteY33" fmla="*/ 603504 h 1453906"/>
              <a:gd name="connsiteX34" fmla="*/ 558100 w 4051109"/>
              <a:gd name="connsiteY34" fmla="*/ 612648 h 1453906"/>
              <a:gd name="connsiteX35" fmla="*/ 521524 w 4051109"/>
              <a:gd name="connsiteY35" fmla="*/ 630936 h 1453906"/>
              <a:gd name="connsiteX36" fmla="*/ 457516 w 4051109"/>
              <a:gd name="connsiteY36" fmla="*/ 649224 h 1453906"/>
              <a:gd name="connsiteX37" fmla="*/ 402652 w 4051109"/>
              <a:gd name="connsiteY37" fmla="*/ 667512 h 1453906"/>
              <a:gd name="connsiteX38" fmla="*/ 320356 w 4051109"/>
              <a:gd name="connsiteY38" fmla="*/ 694944 h 1453906"/>
              <a:gd name="connsiteX39" fmla="*/ 292924 w 4051109"/>
              <a:gd name="connsiteY39" fmla="*/ 704088 h 1453906"/>
              <a:gd name="connsiteX40" fmla="*/ 238060 w 4051109"/>
              <a:gd name="connsiteY40" fmla="*/ 713232 h 1453906"/>
              <a:gd name="connsiteX41" fmla="*/ 183196 w 4051109"/>
              <a:gd name="connsiteY41" fmla="*/ 740664 h 1453906"/>
              <a:gd name="connsiteX42" fmla="*/ 128332 w 4051109"/>
              <a:gd name="connsiteY42" fmla="*/ 749808 h 1453906"/>
              <a:gd name="connsiteX43" fmla="*/ 73468 w 4051109"/>
              <a:gd name="connsiteY43" fmla="*/ 777240 h 1453906"/>
              <a:gd name="connsiteX44" fmla="*/ 18604 w 4051109"/>
              <a:gd name="connsiteY44" fmla="*/ 795528 h 1453906"/>
              <a:gd name="connsiteX45" fmla="*/ 316 w 4051109"/>
              <a:gd name="connsiteY45" fmla="*/ 822960 h 1453906"/>
              <a:gd name="connsiteX46" fmla="*/ 27748 w 4051109"/>
              <a:gd name="connsiteY46" fmla="*/ 832104 h 1453906"/>
              <a:gd name="connsiteX47" fmla="*/ 46036 w 4051109"/>
              <a:gd name="connsiteY47" fmla="*/ 859536 h 1453906"/>
              <a:gd name="connsiteX48" fmla="*/ 73468 w 4051109"/>
              <a:gd name="connsiteY48" fmla="*/ 877824 h 1453906"/>
              <a:gd name="connsiteX49" fmla="*/ 119188 w 4051109"/>
              <a:gd name="connsiteY49" fmla="*/ 923544 h 1453906"/>
              <a:gd name="connsiteX50" fmla="*/ 164908 w 4051109"/>
              <a:gd name="connsiteY50" fmla="*/ 969264 h 1453906"/>
              <a:gd name="connsiteX51" fmla="*/ 238060 w 4051109"/>
              <a:gd name="connsiteY51" fmla="*/ 1033272 h 1453906"/>
              <a:gd name="connsiteX52" fmla="*/ 292924 w 4051109"/>
              <a:gd name="connsiteY52" fmla="*/ 1078992 h 1453906"/>
              <a:gd name="connsiteX53" fmla="*/ 347788 w 4051109"/>
              <a:gd name="connsiteY53" fmla="*/ 1097280 h 1453906"/>
              <a:gd name="connsiteX54" fmla="*/ 375220 w 4051109"/>
              <a:gd name="connsiteY54" fmla="*/ 1106424 h 1453906"/>
              <a:gd name="connsiteX55" fmla="*/ 430084 w 4051109"/>
              <a:gd name="connsiteY55" fmla="*/ 1124712 h 1453906"/>
              <a:gd name="connsiteX56" fmla="*/ 503236 w 4051109"/>
              <a:gd name="connsiteY56" fmla="*/ 1143000 h 1453906"/>
              <a:gd name="connsiteX57" fmla="*/ 640396 w 4051109"/>
              <a:gd name="connsiteY57" fmla="*/ 1152144 h 1453906"/>
              <a:gd name="connsiteX58" fmla="*/ 740980 w 4051109"/>
              <a:gd name="connsiteY58" fmla="*/ 1161288 h 1453906"/>
              <a:gd name="connsiteX59" fmla="*/ 804988 w 4051109"/>
              <a:gd name="connsiteY59" fmla="*/ 1179576 h 1453906"/>
              <a:gd name="connsiteX60" fmla="*/ 859852 w 4051109"/>
              <a:gd name="connsiteY60" fmla="*/ 1197864 h 1453906"/>
              <a:gd name="connsiteX61" fmla="*/ 887284 w 4051109"/>
              <a:gd name="connsiteY61" fmla="*/ 1207008 h 1453906"/>
              <a:gd name="connsiteX62" fmla="*/ 923860 w 4051109"/>
              <a:gd name="connsiteY62" fmla="*/ 1216152 h 1453906"/>
              <a:gd name="connsiteX63" fmla="*/ 1015300 w 4051109"/>
              <a:gd name="connsiteY63" fmla="*/ 1234440 h 1453906"/>
              <a:gd name="connsiteX64" fmla="*/ 1061020 w 4051109"/>
              <a:gd name="connsiteY64" fmla="*/ 1243584 h 1453906"/>
              <a:gd name="connsiteX65" fmla="*/ 1097596 w 4051109"/>
              <a:gd name="connsiteY65" fmla="*/ 1252728 h 1453906"/>
              <a:gd name="connsiteX66" fmla="*/ 1125028 w 4051109"/>
              <a:gd name="connsiteY66" fmla="*/ 1261872 h 1453906"/>
              <a:gd name="connsiteX67" fmla="*/ 1253044 w 4051109"/>
              <a:gd name="connsiteY67" fmla="*/ 1271016 h 1453906"/>
              <a:gd name="connsiteX68" fmla="*/ 1463356 w 4051109"/>
              <a:gd name="connsiteY68" fmla="*/ 1298448 h 1453906"/>
              <a:gd name="connsiteX69" fmla="*/ 1609660 w 4051109"/>
              <a:gd name="connsiteY69" fmla="*/ 1316736 h 1453906"/>
              <a:gd name="connsiteX70" fmla="*/ 1646236 w 4051109"/>
              <a:gd name="connsiteY70" fmla="*/ 1325880 h 1453906"/>
              <a:gd name="connsiteX71" fmla="*/ 1710244 w 4051109"/>
              <a:gd name="connsiteY71" fmla="*/ 1335024 h 1453906"/>
              <a:gd name="connsiteX72" fmla="*/ 1902268 w 4051109"/>
              <a:gd name="connsiteY72" fmla="*/ 1353312 h 1453906"/>
              <a:gd name="connsiteX73" fmla="*/ 1929700 w 4051109"/>
              <a:gd name="connsiteY73" fmla="*/ 1371600 h 1453906"/>
              <a:gd name="connsiteX74" fmla="*/ 2039428 w 4051109"/>
              <a:gd name="connsiteY74" fmla="*/ 1389888 h 1453906"/>
              <a:gd name="connsiteX75" fmla="*/ 2085148 w 4051109"/>
              <a:gd name="connsiteY75" fmla="*/ 1399032 h 1453906"/>
              <a:gd name="connsiteX76" fmla="*/ 2304604 w 4051109"/>
              <a:gd name="connsiteY76" fmla="*/ 1417320 h 1453906"/>
              <a:gd name="connsiteX77" fmla="*/ 2377756 w 4051109"/>
              <a:gd name="connsiteY77" fmla="*/ 1426464 h 1453906"/>
              <a:gd name="connsiteX78" fmla="*/ 3264724 w 4051109"/>
              <a:gd name="connsiteY78" fmla="*/ 1435608 h 1453906"/>
              <a:gd name="connsiteX79" fmla="*/ 3337876 w 4051109"/>
              <a:gd name="connsiteY79" fmla="*/ 1444752 h 1453906"/>
              <a:gd name="connsiteX80" fmla="*/ 4041964 w 4051109"/>
              <a:gd name="connsiteY80" fmla="*/ 1444752 h 1453906"/>
              <a:gd name="connsiteX81" fmla="*/ 4023676 w 4051109"/>
              <a:gd name="connsiteY81" fmla="*/ 1408176 h 1453906"/>
              <a:gd name="connsiteX82" fmla="*/ 3968812 w 4051109"/>
              <a:gd name="connsiteY82" fmla="*/ 1426464 h 145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051109" h="1453906">
                <a:moveTo>
                  <a:pt x="2103436" y="0"/>
                </a:moveTo>
                <a:cubicBezTo>
                  <a:pt x="2097273" y="1027"/>
                  <a:pt x="2013076" y="14454"/>
                  <a:pt x="2002852" y="18288"/>
                </a:cubicBezTo>
                <a:cubicBezTo>
                  <a:pt x="1992562" y="22147"/>
                  <a:pt x="1985521" y="32247"/>
                  <a:pt x="1975420" y="36576"/>
                </a:cubicBezTo>
                <a:cubicBezTo>
                  <a:pt x="1939639" y="51911"/>
                  <a:pt x="1920860" y="39422"/>
                  <a:pt x="1883980" y="64008"/>
                </a:cubicBezTo>
                <a:cubicBezTo>
                  <a:pt x="1859319" y="80448"/>
                  <a:pt x="1857509" y="85130"/>
                  <a:pt x="1829116" y="91440"/>
                </a:cubicBezTo>
                <a:cubicBezTo>
                  <a:pt x="1811017" y="95462"/>
                  <a:pt x="1792351" y="96562"/>
                  <a:pt x="1774252" y="100584"/>
                </a:cubicBezTo>
                <a:cubicBezTo>
                  <a:pt x="1764843" y="102675"/>
                  <a:pt x="1756229" y="107637"/>
                  <a:pt x="1746820" y="109728"/>
                </a:cubicBezTo>
                <a:cubicBezTo>
                  <a:pt x="1728721" y="113750"/>
                  <a:pt x="1709943" y="114375"/>
                  <a:pt x="1691956" y="118872"/>
                </a:cubicBezTo>
                <a:cubicBezTo>
                  <a:pt x="1673254" y="123547"/>
                  <a:pt x="1655380" y="131064"/>
                  <a:pt x="1637092" y="137160"/>
                </a:cubicBezTo>
                <a:lnTo>
                  <a:pt x="1609660" y="146304"/>
                </a:lnTo>
                <a:cubicBezTo>
                  <a:pt x="1600516" y="149352"/>
                  <a:pt x="1590849" y="151137"/>
                  <a:pt x="1582228" y="155448"/>
                </a:cubicBezTo>
                <a:cubicBezTo>
                  <a:pt x="1570036" y="161544"/>
                  <a:pt x="1558308" y="168674"/>
                  <a:pt x="1545652" y="173736"/>
                </a:cubicBezTo>
                <a:cubicBezTo>
                  <a:pt x="1527754" y="180895"/>
                  <a:pt x="1506828" y="181331"/>
                  <a:pt x="1490788" y="192024"/>
                </a:cubicBezTo>
                <a:cubicBezTo>
                  <a:pt x="1466044" y="208520"/>
                  <a:pt x="1455783" y="216999"/>
                  <a:pt x="1426780" y="228600"/>
                </a:cubicBezTo>
                <a:cubicBezTo>
                  <a:pt x="1408882" y="235759"/>
                  <a:pt x="1390204" y="240792"/>
                  <a:pt x="1371916" y="246888"/>
                </a:cubicBezTo>
                <a:lnTo>
                  <a:pt x="1344484" y="256032"/>
                </a:lnTo>
                <a:cubicBezTo>
                  <a:pt x="1335340" y="259080"/>
                  <a:pt x="1325072" y="259829"/>
                  <a:pt x="1317052" y="265176"/>
                </a:cubicBezTo>
                <a:cubicBezTo>
                  <a:pt x="1279163" y="290435"/>
                  <a:pt x="1300282" y="280799"/>
                  <a:pt x="1253044" y="292608"/>
                </a:cubicBezTo>
                <a:cubicBezTo>
                  <a:pt x="1243900" y="298704"/>
                  <a:pt x="1235655" y="306433"/>
                  <a:pt x="1225612" y="310896"/>
                </a:cubicBezTo>
                <a:cubicBezTo>
                  <a:pt x="1207996" y="318725"/>
                  <a:pt x="1170748" y="329184"/>
                  <a:pt x="1170748" y="329184"/>
                </a:cubicBezTo>
                <a:cubicBezTo>
                  <a:pt x="1161604" y="338328"/>
                  <a:pt x="1154620" y="350336"/>
                  <a:pt x="1143316" y="356616"/>
                </a:cubicBezTo>
                <a:cubicBezTo>
                  <a:pt x="1126465" y="365978"/>
                  <a:pt x="1105694" y="366283"/>
                  <a:pt x="1088452" y="374904"/>
                </a:cubicBezTo>
                <a:cubicBezTo>
                  <a:pt x="1076260" y="381000"/>
                  <a:pt x="1064405" y="387822"/>
                  <a:pt x="1051876" y="393192"/>
                </a:cubicBezTo>
                <a:cubicBezTo>
                  <a:pt x="1043017" y="396989"/>
                  <a:pt x="1033065" y="398025"/>
                  <a:pt x="1024444" y="402336"/>
                </a:cubicBezTo>
                <a:cubicBezTo>
                  <a:pt x="1014614" y="407251"/>
                  <a:pt x="1006842" y="415709"/>
                  <a:pt x="997012" y="420624"/>
                </a:cubicBezTo>
                <a:cubicBezTo>
                  <a:pt x="988391" y="424935"/>
                  <a:pt x="978201" y="425457"/>
                  <a:pt x="969580" y="429768"/>
                </a:cubicBezTo>
                <a:cubicBezTo>
                  <a:pt x="959750" y="434683"/>
                  <a:pt x="952438" y="444197"/>
                  <a:pt x="942148" y="448056"/>
                </a:cubicBezTo>
                <a:cubicBezTo>
                  <a:pt x="902888" y="462778"/>
                  <a:pt x="879713" y="450055"/>
                  <a:pt x="841564" y="475488"/>
                </a:cubicBezTo>
                <a:cubicBezTo>
                  <a:pt x="832420" y="481584"/>
                  <a:pt x="823962" y="488861"/>
                  <a:pt x="814132" y="493776"/>
                </a:cubicBezTo>
                <a:cubicBezTo>
                  <a:pt x="805511" y="498087"/>
                  <a:pt x="795126" y="498239"/>
                  <a:pt x="786700" y="502920"/>
                </a:cubicBezTo>
                <a:cubicBezTo>
                  <a:pt x="767487" y="513594"/>
                  <a:pt x="752688" y="532545"/>
                  <a:pt x="731836" y="539496"/>
                </a:cubicBezTo>
                <a:cubicBezTo>
                  <a:pt x="713548" y="545592"/>
                  <a:pt x="693012" y="547091"/>
                  <a:pt x="676972" y="557784"/>
                </a:cubicBezTo>
                <a:cubicBezTo>
                  <a:pt x="598356" y="610195"/>
                  <a:pt x="697824" y="547358"/>
                  <a:pt x="622108" y="585216"/>
                </a:cubicBezTo>
                <a:cubicBezTo>
                  <a:pt x="612278" y="590131"/>
                  <a:pt x="604777" y="599175"/>
                  <a:pt x="594676" y="603504"/>
                </a:cubicBezTo>
                <a:cubicBezTo>
                  <a:pt x="583125" y="608454"/>
                  <a:pt x="569867" y="608235"/>
                  <a:pt x="558100" y="612648"/>
                </a:cubicBezTo>
                <a:cubicBezTo>
                  <a:pt x="545337" y="617434"/>
                  <a:pt x="534053" y="625566"/>
                  <a:pt x="521524" y="630936"/>
                </a:cubicBezTo>
                <a:cubicBezTo>
                  <a:pt x="497623" y="641179"/>
                  <a:pt x="483295" y="641490"/>
                  <a:pt x="457516" y="649224"/>
                </a:cubicBezTo>
                <a:cubicBezTo>
                  <a:pt x="439052" y="654763"/>
                  <a:pt x="420940" y="661416"/>
                  <a:pt x="402652" y="667512"/>
                </a:cubicBezTo>
                <a:lnTo>
                  <a:pt x="320356" y="694944"/>
                </a:lnTo>
                <a:cubicBezTo>
                  <a:pt x="311212" y="697992"/>
                  <a:pt x="302431" y="702503"/>
                  <a:pt x="292924" y="704088"/>
                </a:cubicBezTo>
                <a:cubicBezTo>
                  <a:pt x="274636" y="707136"/>
                  <a:pt x="256159" y="709210"/>
                  <a:pt x="238060" y="713232"/>
                </a:cubicBezTo>
                <a:cubicBezTo>
                  <a:pt x="144780" y="733961"/>
                  <a:pt x="281839" y="707783"/>
                  <a:pt x="183196" y="740664"/>
                </a:cubicBezTo>
                <a:cubicBezTo>
                  <a:pt x="165607" y="746527"/>
                  <a:pt x="146431" y="745786"/>
                  <a:pt x="128332" y="749808"/>
                </a:cubicBezTo>
                <a:cubicBezTo>
                  <a:pt x="78310" y="760924"/>
                  <a:pt x="122789" y="755319"/>
                  <a:pt x="73468" y="777240"/>
                </a:cubicBezTo>
                <a:cubicBezTo>
                  <a:pt x="55852" y="785069"/>
                  <a:pt x="18604" y="795528"/>
                  <a:pt x="18604" y="795528"/>
                </a:cubicBezTo>
                <a:cubicBezTo>
                  <a:pt x="12508" y="804672"/>
                  <a:pt x="-2349" y="812298"/>
                  <a:pt x="316" y="822960"/>
                </a:cubicBezTo>
                <a:cubicBezTo>
                  <a:pt x="2654" y="832311"/>
                  <a:pt x="20222" y="826083"/>
                  <a:pt x="27748" y="832104"/>
                </a:cubicBezTo>
                <a:cubicBezTo>
                  <a:pt x="36330" y="838969"/>
                  <a:pt x="38265" y="851765"/>
                  <a:pt x="46036" y="859536"/>
                </a:cubicBezTo>
                <a:cubicBezTo>
                  <a:pt x="53807" y="867307"/>
                  <a:pt x="64324" y="871728"/>
                  <a:pt x="73468" y="877824"/>
                </a:cubicBezTo>
                <a:cubicBezTo>
                  <a:pt x="122236" y="950976"/>
                  <a:pt x="58228" y="862584"/>
                  <a:pt x="119188" y="923544"/>
                </a:cubicBezTo>
                <a:cubicBezTo>
                  <a:pt x="180148" y="984504"/>
                  <a:pt x="91756" y="920496"/>
                  <a:pt x="164908" y="969264"/>
                </a:cubicBezTo>
                <a:cubicBezTo>
                  <a:pt x="216724" y="1046988"/>
                  <a:pt x="131380" y="926592"/>
                  <a:pt x="238060" y="1033272"/>
                </a:cubicBezTo>
                <a:cubicBezTo>
                  <a:pt x="255287" y="1050499"/>
                  <a:pt x="270009" y="1068808"/>
                  <a:pt x="292924" y="1078992"/>
                </a:cubicBezTo>
                <a:cubicBezTo>
                  <a:pt x="310540" y="1086821"/>
                  <a:pt x="329500" y="1091184"/>
                  <a:pt x="347788" y="1097280"/>
                </a:cubicBezTo>
                <a:lnTo>
                  <a:pt x="375220" y="1106424"/>
                </a:lnTo>
                <a:lnTo>
                  <a:pt x="430084" y="1124712"/>
                </a:lnTo>
                <a:cubicBezTo>
                  <a:pt x="457596" y="1133883"/>
                  <a:pt x="471709" y="1139847"/>
                  <a:pt x="503236" y="1143000"/>
                </a:cubicBezTo>
                <a:cubicBezTo>
                  <a:pt x="548830" y="1147559"/>
                  <a:pt x="594709" y="1148630"/>
                  <a:pt x="640396" y="1152144"/>
                </a:cubicBezTo>
                <a:cubicBezTo>
                  <a:pt x="673963" y="1154726"/>
                  <a:pt x="707452" y="1158240"/>
                  <a:pt x="740980" y="1161288"/>
                </a:cubicBezTo>
                <a:cubicBezTo>
                  <a:pt x="833171" y="1192018"/>
                  <a:pt x="690171" y="1145131"/>
                  <a:pt x="804988" y="1179576"/>
                </a:cubicBezTo>
                <a:cubicBezTo>
                  <a:pt x="823452" y="1185115"/>
                  <a:pt x="841564" y="1191768"/>
                  <a:pt x="859852" y="1197864"/>
                </a:cubicBezTo>
                <a:cubicBezTo>
                  <a:pt x="868996" y="1200912"/>
                  <a:pt x="877933" y="1204670"/>
                  <a:pt x="887284" y="1207008"/>
                </a:cubicBezTo>
                <a:cubicBezTo>
                  <a:pt x="899476" y="1210056"/>
                  <a:pt x="911572" y="1213519"/>
                  <a:pt x="923860" y="1216152"/>
                </a:cubicBezTo>
                <a:cubicBezTo>
                  <a:pt x="954254" y="1222665"/>
                  <a:pt x="984820" y="1228344"/>
                  <a:pt x="1015300" y="1234440"/>
                </a:cubicBezTo>
                <a:cubicBezTo>
                  <a:pt x="1030540" y="1237488"/>
                  <a:pt x="1045942" y="1239815"/>
                  <a:pt x="1061020" y="1243584"/>
                </a:cubicBezTo>
                <a:cubicBezTo>
                  <a:pt x="1073212" y="1246632"/>
                  <a:pt x="1085512" y="1249276"/>
                  <a:pt x="1097596" y="1252728"/>
                </a:cubicBezTo>
                <a:cubicBezTo>
                  <a:pt x="1106864" y="1255376"/>
                  <a:pt x="1115455" y="1260746"/>
                  <a:pt x="1125028" y="1261872"/>
                </a:cubicBezTo>
                <a:cubicBezTo>
                  <a:pt x="1167516" y="1266871"/>
                  <a:pt x="1210372" y="1267968"/>
                  <a:pt x="1253044" y="1271016"/>
                </a:cubicBezTo>
                <a:cubicBezTo>
                  <a:pt x="1395980" y="1294839"/>
                  <a:pt x="1325844" y="1285947"/>
                  <a:pt x="1463356" y="1298448"/>
                </a:cubicBezTo>
                <a:cubicBezTo>
                  <a:pt x="1534373" y="1322120"/>
                  <a:pt x="1456919" y="1298766"/>
                  <a:pt x="1609660" y="1316736"/>
                </a:cubicBezTo>
                <a:cubicBezTo>
                  <a:pt x="1622141" y="1318204"/>
                  <a:pt x="1633871" y="1323632"/>
                  <a:pt x="1646236" y="1325880"/>
                </a:cubicBezTo>
                <a:cubicBezTo>
                  <a:pt x="1667441" y="1329735"/>
                  <a:pt x="1688880" y="1332176"/>
                  <a:pt x="1710244" y="1335024"/>
                </a:cubicBezTo>
                <a:cubicBezTo>
                  <a:pt x="1806198" y="1347818"/>
                  <a:pt x="1785792" y="1344352"/>
                  <a:pt x="1902268" y="1353312"/>
                </a:cubicBezTo>
                <a:cubicBezTo>
                  <a:pt x="1911412" y="1359408"/>
                  <a:pt x="1919410" y="1367741"/>
                  <a:pt x="1929700" y="1371600"/>
                </a:cubicBezTo>
                <a:cubicBezTo>
                  <a:pt x="1946940" y="1378065"/>
                  <a:pt x="2028837" y="1388123"/>
                  <a:pt x="2039428" y="1389888"/>
                </a:cubicBezTo>
                <a:cubicBezTo>
                  <a:pt x="2054758" y="1392443"/>
                  <a:pt x="2069762" y="1396834"/>
                  <a:pt x="2085148" y="1399032"/>
                </a:cubicBezTo>
                <a:cubicBezTo>
                  <a:pt x="2176395" y="1412067"/>
                  <a:pt x="2200650" y="1408280"/>
                  <a:pt x="2304604" y="1417320"/>
                </a:cubicBezTo>
                <a:cubicBezTo>
                  <a:pt x="2329085" y="1419449"/>
                  <a:pt x="2353187" y="1425996"/>
                  <a:pt x="2377756" y="1426464"/>
                </a:cubicBezTo>
                <a:lnTo>
                  <a:pt x="3264724" y="1435608"/>
                </a:lnTo>
                <a:cubicBezTo>
                  <a:pt x="3289108" y="1438656"/>
                  <a:pt x="3313334" y="1443493"/>
                  <a:pt x="3337876" y="1444752"/>
                </a:cubicBezTo>
                <a:cubicBezTo>
                  <a:pt x="3651141" y="1460817"/>
                  <a:pt x="3690550" y="1452391"/>
                  <a:pt x="4041964" y="1444752"/>
                </a:cubicBezTo>
                <a:cubicBezTo>
                  <a:pt x="4048529" y="1425057"/>
                  <a:pt x="4065879" y="1403487"/>
                  <a:pt x="4023676" y="1408176"/>
                </a:cubicBezTo>
                <a:cubicBezTo>
                  <a:pt x="4004517" y="1410305"/>
                  <a:pt x="3968812" y="1426464"/>
                  <a:pt x="3968812" y="142646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олилиния 47"/>
          <p:cNvSpPr/>
          <p:nvPr/>
        </p:nvSpPr>
        <p:spPr>
          <a:xfrm>
            <a:off x="4288536" y="4882896"/>
            <a:ext cx="1975104" cy="1426464"/>
          </a:xfrm>
          <a:custGeom>
            <a:avLst/>
            <a:gdLst>
              <a:gd name="connsiteX0" fmla="*/ 0 w 1975104"/>
              <a:gd name="connsiteY0" fmla="*/ 0 h 1426464"/>
              <a:gd name="connsiteX1" fmla="*/ 9144 w 1975104"/>
              <a:gd name="connsiteY1" fmla="*/ 45720 h 1426464"/>
              <a:gd name="connsiteX2" fmla="*/ 73152 w 1975104"/>
              <a:gd name="connsiteY2" fmla="*/ 128016 h 1426464"/>
              <a:gd name="connsiteX3" fmla="*/ 91440 w 1975104"/>
              <a:gd name="connsiteY3" fmla="*/ 201168 h 1426464"/>
              <a:gd name="connsiteX4" fmla="*/ 109728 w 1975104"/>
              <a:gd name="connsiteY4" fmla="*/ 228600 h 1426464"/>
              <a:gd name="connsiteX5" fmla="*/ 128016 w 1975104"/>
              <a:gd name="connsiteY5" fmla="*/ 283464 h 1426464"/>
              <a:gd name="connsiteX6" fmla="*/ 146304 w 1975104"/>
              <a:gd name="connsiteY6" fmla="*/ 338328 h 1426464"/>
              <a:gd name="connsiteX7" fmla="*/ 155448 w 1975104"/>
              <a:gd name="connsiteY7" fmla="*/ 365760 h 1426464"/>
              <a:gd name="connsiteX8" fmla="*/ 192024 w 1975104"/>
              <a:gd name="connsiteY8" fmla="*/ 420624 h 1426464"/>
              <a:gd name="connsiteX9" fmla="*/ 201168 w 1975104"/>
              <a:gd name="connsiteY9" fmla="*/ 448056 h 1426464"/>
              <a:gd name="connsiteX10" fmla="*/ 219456 w 1975104"/>
              <a:gd name="connsiteY10" fmla="*/ 475488 h 1426464"/>
              <a:gd name="connsiteX11" fmla="*/ 237744 w 1975104"/>
              <a:gd name="connsiteY11" fmla="*/ 539496 h 1426464"/>
              <a:gd name="connsiteX12" fmla="*/ 256032 w 1975104"/>
              <a:gd name="connsiteY12" fmla="*/ 594360 h 1426464"/>
              <a:gd name="connsiteX13" fmla="*/ 292608 w 1975104"/>
              <a:gd name="connsiteY13" fmla="*/ 649224 h 1426464"/>
              <a:gd name="connsiteX14" fmla="*/ 320040 w 1975104"/>
              <a:gd name="connsiteY14" fmla="*/ 704088 h 1426464"/>
              <a:gd name="connsiteX15" fmla="*/ 374904 w 1975104"/>
              <a:gd name="connsiteY15" fmla="*/ 740664 h 1426464"/>
              <a:gd name="connsiteX16" fmla="*/ 429768 w 1975104"/>
              <a:gd name="connsiteY16" fmla="*/ 786384 h 1426464"/>
              <a:gd name="connsiteX17" fmla="*/ 457200 w 1975104"/>
              <a:gd name="connsiteY17" fmla="*/ 795528 h 1426464"/>
              <a:gd name="connsiteX18" fmla="*/ 530352 w 1975104"/>
              <a:gd name="connsiteY18" fmla="*/ 859536 h 1426464"/>
              <a:gd name="connsiteX19" fmla="*/ 557784 w 1975104"/>
              <a:gd name="connsiteY19" fmla="*/ 877824 h 1426464"/>
              <a:gd name="connsiteX20" fmla="*/ 576072 w 1975104"/>
              <a:gd name="connsiteY20" fmla="*/ 905256 h 1426464"/>
              <a:gd name="connsiteX21" fmla="*/ 630936 w 1975104"/>
              <a:gd name="connsiteY21" fmla="*/ 923544 h 1426464"/>
              <a:gd name="connsiteX22" fmla="*/ 658368 w 1975104"/>
              <a:gd name="connsiteY22" fmla="*/ 950976 h 1426464"/>
              <a:gd name="connsiteX23" fmla="*/ 813816 w 1975104"/>
              <a:gd name="connsiteY23" fmla="*/ 978408 h 1426464"/>
              <a:gd name="connsiteX24" fmla="*/ 859536 w 1975104"/>
              <a:gd name="connsiteY24" fmla="*/ 996696 h 1426464"/>
              <a:gd name="connsiteX25" fmla="*/ 932688 w 1975104"/>
              <a:gd name="connsiteY25" fmla="*/ 1014984 h 1426464"/>
              <a:gd name="connsiteX26" fmla="*/ 987552 w 1975104"/>
              <a:gd name="connsiteY26" fmla="*/ 1042416 h 1426464"/>
              <a:gd name="connsiteX27" fmla="*/ 1014984 w 1975104"/>
              <a:gd name="connsiteY27" fmla="*/ 1060704 h 1426464"/>
              <a:gd name="connsiteX28" fmla="*/ 1069848 w 1975104"/>
              <a:gd name="connsiteY28" fmla="*/ 1088136 h 1426464"/>
              <a:gd name="connsiteX29" fmla="*/ 1115568 w 1975104"/>
              <a:gd name="connsiteY29" fmla="*/ 1124712 h 1426464"/>
              <a:gd name="connsiteX30" fmla="*/ 1143000 w 1975104"/>
              <a:gd name="connsiteY30" fmla="*/ 1143000 h 1426464"/>
              <a:gd name="connsiteX31" fmla="*/ 1197864 w 1975104"/>
              <a:gd name="connsiteY31" fmla="*/ 1161288 h 1426464"/>
              <a:gd name="connsiteX32" fmla="*/ 1225296 w 1975104"/>
              <a:gd name="connsiteY32" fmla="*/ 1179576 h 1426464"/>
              <a:gd name="connsiteX33" fmla="*/ 1261872 w 1975104"/>
              <a:gd name="connsiteY33" fmla="*/ 1188720 h 1426464"/>
              <a:gd name="connsiteX34" fmla="*/ 1289304 w 1975104"/>
              <a:gd name="connsiteY34" fmla="*/ 1197864 h 1426464"/>
              <a:gd name="connsiteX35" fmla="*/ 1325880 w 1975104"/>
              <a:gd name="connsiteY35" fmla="*/ 1207008 h 1426464"/>
              <a:gd name="connsiteX36" fmla="*/ 1380744 w 1975104"/>
              <a:gd name="connsiteY36" fmla="*/ 1225296 h 1426464"/>
              <a:gd name="connsiteX37" fmla="*/ 1444752 w 1975104"/>
              <a:gd name="connsiteY37" fmla="*/ 1234440 h 1426464"/>
              <a:gd name="connsiteX38" fmla="*/ 1490472 w 1975104"/>
              <a:gd name="connsiteY38" fmla="*/ 1243584 h 1426464"/>
              <a:gd name="connsiteX39" fmla="*/ 1682496 w 1975104"/>
              <a:gd name="connsiteY39" fmla="*/ 1261872 h 1426464"/>
              <a:gd name="connsiteX40" fmla="*/ 1792224 w 1975104"/>
              <a:gd name="connsiteY40" fmla="*/ 1289304 h 1426464"/>
              <a:gd name="connsiteX41" fmla="*/ 1828800 w 1975104"/>
              <a:gd name="connsiteY41" fmla="*/ 1307592 h 1426464"/>
              <a:gd name="connsiteX42" fmla="*/ 1847088 w 1975104"/>
              <a:gd name="connsiteY42" fmla="*/ 1335024 h 1426464"/>
              <a:gd name="connsiteX43" fmla="*/ 1901952 w 1975104"/>
              <a:gd name="connsiteY43" fmla="*/ 1371600 h 1426464"/>
              <a:gd name="connsiteX44" fmla="*/ 1920240 w 1975104"/>
              <a:gd name="connsiteY44" fmla="*/ 1399032 h 1426464"/>
              <a:gd name="connsiteX45" fmla="*/ 1975104 w 1975104"/>
              <a:gd name="connsiteY45" fmla="*/ 1426464 h 1426464"/>
              <a:gd name="connsiteX46" fmla="*/ 1956816 w 1975104"/>
              <a:gd name="connsiteY46" fmla="*/ 1399032 h 1426464"/>
              <a:gd name="connsiteX47" fmla="*/ 1929384 w 1975104"/>
              <a:gd name="connsiteY47" fmla="*/ 1362456 h 1426464"/>
              <a:gd name="connsiteX48" fmla="*/ 1920240 w 1975104"/>
              <a:gd name="connsiteY48" fmla="*/ 1344168 h 142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975104" h="1426464">
                <a:moveTo>
                  <a:pt x="0" y="0"/>
                </a:moveTo>
                <a:cubicBezTo>
                  <a:pt x="3048" y="15240"/>
                  <a:pt x="2713" y="31571"/>
                  <a:pt x="9144" y="45720"/>
                </a:cubicBezTo>
                <a:cubicBezTo>
                  <a:pt x="27373" y="85823"/>
                  <a:pt x="45193" y="100057"/>
                  <a:pt x="73152" y="128016"/>
                </a:cubicBezTo>
                <a:cubicBezTo>
                  <a:pt x="76630" y="145406"/>
                  <a:pt x="82067" y="182423"/>
                  <a:pt x="91440" y="201168"/>
                </a:cubicBezTo>
                <a:cubicBezTo>
                  <a:pt x="96355" y="210998"/>
                  <a:pt x="105265" y="218557"/>
                  <a:pt x="109728" y="228600"/>
                </a:cubicBezTo>
                <a:cubicBezTo>
                  <a:pt x="117557" y="246216"/>
                  <a:pt x="121920" y="265176"/>
                  <a:pt x="128016" y="283464"/>
                </a:cubicBezTo>
                <a:lnTo>
                  <a:pt x="146304" y="338328"/>
                </a:lnTo>
                <a:cubicBezTo>
                  <a:pt x="149352" y="347472"/>
                  <a:pt x="150101" y="357740"/>
                  <a:pt x="155448" y="365760"/>
                </a:cubicBezTo>
                <a:cubicBezTo>
                  <a:pt x="167640" y="384048"/>
                  <a:pt x="185073" y="399772"/>
                  <a:pt x="192024" y="420624"/>
                </a:cubicBezTo>
                <a:cubicBezTo>
                  <a:pt x="195072" y="429768"/>
                  <a:pt x="196857" y="439435"/>
                  <a:pt x="201168" y="448056"/>
                </a:cubicBezTo>
                <a:cubicBezTo>
                  <a:pt x="206083" y="457886"/>
                  <a:pt x="214541" y="465658"/>
                  <a:pt x="219456" y="475488"/>
                </a:cubicBezTo>
                <a:cubicBezTo>
                  <a:pt x="227139" y="490853"/>
                  <a:pt x="233349" y="524847"/>
                  <a:pt x="237744" y="539496"/>
                </a:cubicBezTo>
                <a:cubicBezTo>
                  <a:pt x="243283" y="557960"/>
                  <a:pt x="245339" y="578320"/>
                  <a:pt x="256032" y="594360"/>
                </a:cubicBezTo>
                <a:cubicBezTo>
                  <a:pt x="268224" y="612648"/>
                  <a:pt x="285657" y="628372"/>
                  <a:pt x="292608" y="649224"/>
                </a:cubicBezTo>
                <a:cubicBezTo>
                  <a:pt x="299131" y="668792"/>
                  <a:pt x="303357" y="689490"/>
                  <a:pt x="320040" y="704088"/>
                </a:cubicBezTo>
                <a:cubicBezTo>
                  <a:pt x="336581" y="718562"/>
                  <a:pt x="359362" y="725122"/>
                  <a:pt x="374904" y="740664"/>
                </a:cubicBezTo>
                <a:cubicBezTo>
                  <a:pt x="395127" y="760887"/>
                  <a:pt x="404307" y="773653"/>
                  <a:pt x="429768" y="786384"/>
                </a:cubicBezTo>
                <a:cubicBezTo>
                  <a:pt x="438389" y="790695"/>
                  <a:pt x="448056" y="792480"/>
                  <a:pt x="457200" y="795528"/>
                </a:cubicBezTo>
                <a:cubicBezTo>
                  <a:pt x="487680" y="841248"/>
                  <a:pt x="466344" y="816864"/>
                  <a:pt x="530352" y="859536"/>
                </a:cubicBezTo>
                <a:lnTo>
                  <a:pt x="557784" y="877824"/>
                </a:lnTo>
                <a:cubicBezTo>
                  <a:pt x="563880" y="886968"/>
                  <a:pt x="566753" y="899431"/>
                  <a:pt x="576072" y="905256"/>
                </a:cubicBezTo>
                <a:cubicBezTo>
                  <a:pt x="592419" y="915473"/>
                  <a:pt x="630936" y="923544"/>
                  <a:pt x="630936" y="923544"/>
                </a:cubicBezTo>
                <a:cubicBezTo>
                  <a:pt x="640080" y="932688"/>
                  <a:pt x="647064" y="944696"/>
                  <a:pt x="658368" y="950976"/>
                </a:cubicBezTo>
                <a:cubicBezTo>
                  <a:pt x="703656" y="976136"/>
                  <a:pt x="766536" y="974110"/>
                  <a:pt x="813816" y="978408"/>
                </a:cubicBezTo>
                <a:cubicBezTo>
                  <a:pt x="829056" y="984504"/>
                  <a:pt x="843848" y="991869"/>
                  <a:pt x="859536" y="996696"/>
                </a:cubicBezTo>
                <a:cubicBezTo>
                  <a:pt x="883559" y="1004088"/>
                  <a:pt x="932688" y="1014984"/>
                  <a:pt x="932688" y="1014984"/>
                </a:cubicBezTo>
                <a:cubicBezTo>
                  <a:pt x="1011304" y="1067395"/>
                  <a:pt x="911836" y="1004558"/>
                  <a:pt x="987552" y="1042416"/>
                </a:cubicBezTo>
                <a:cubicBezTo>
                  <a:pt x="997382" y="1047331"/>
                  <a:pt x="1005154" y="1055789"/>
                  <a:pt x="1014984" y="1060704"/>
                </a:cubicBezTo>
                <a:cubicBezTo>
                  <a:pt x="1090700" y="1098562"/>
                  <a:pt x="991232" y="1035725"/>
                  <a:pt x="1069848" y="1088136"/>
                </a:cubicBezTo>
                <a:cubicBezTo>
                  <a:pt x="1100677" y="1134379"/>
                  <a:pt x="1071401" y="1102628"/>
                  <a:pt x="1115568" y="1124712"/>
                </a:cubicBezTo>
                <a:cubicBezTo>
                  <a:pt x="1125398" y="1129627"/>
                  <a:pt x="1132957" y="1138537"/>
                  <a:pt x="1143000" y="1143000"/>
                </a:cubicBezTo>
                <a:cubicBezTo>
                  <a:pt x="1160616" y="1150829"/>
                  <a:pt x="1181824" y="1150595"/>
                  <a:pt x="1197864" y="1161288"/>
                </a:cubicBezTo>
                <a:cubicBezTo>
                  <a:pt x="1207008" y="1167384"/>
                  <a:pt x="1215195" y="1175247"/>
                  <a:pt x="1225296" y="1179576"/>
                </a:cubicBezTo>
                <a:cubicBezTo>
                  <a:pt x="1236847" y="1184526"/>
                  <a:pt x="1249788" y="1185268"/>
                  <a:pt x="1261872" y="1188720"/>
                </a:cubicBezTo>
                <a:cubicBezTo>
                  <a:pt x="1271140" y="1191368"/>
                  <a:pt x="1280036" y="1195216"/>
                  <a:pt x="1289304" y="1197864"/>
                </a:cubicBezTo>
                <a:cubicBezTo>
                  <a:pt x="1301388" y="1201316"/>
                  <a:pt x="1313843" y="1203397"/>
                  <a:pt x="1325880" y="1207008"/>
                </a:cubicBezTo>
                <a:cubicBezTo>
                  <a:pt x="1344344" y="1212547"/>
                  <a:pt x="1361661" y="1222570"/>
                  <a:pt x="1380744" y="1225296"/>
                </a:cubicBezTo>
                <a:cubicBezTo>
                  <a:pt x="1402080" y="1228344"/>
                  <a:pt x="1423493" y="1230897"/>
                  <a:pt x="1444752" y="1234440"/>
                </a:cubicBezTo>
                <a:cubicBezTo>
                  <a:pt x="1460082" y="1236995"/>
                  <a:pt x="1475033" y="1241803"/>
                  <a:pt x="1490472" y="1243584"/>
                </a:cubicBezTo>
                <a:cubicBezTo>
                  <a:pt x="1554346" y="1250954"/>
                  <a:pt x="1618488" y="1255776"/>
                  <a:pt x="1682496" y="1261872"/>
                </a:cubicBezTo>
                <a:cubicBezTo>
                  <a:pt x="1754949" y="1286023"/>
                  <a:pt x="1718345" y="1276991"/>
                  <a:pt x="1792224" y="1289304"/>
                </a:cubicBezTo>
                <a:cubicBezTo>
                  <a:pt x="1804416" y="1295400"/>
                  <a:pt x="1818328" y="1298866"/>
                  <a:pt x="1828800" y="1307592"/>
                </a:cubicBezTo>
                <a:cubicBezTo>
                  <a:pt x="1837243" y="1314627"/>
                  <a:pt x="1840053" y="1326581"/>
                  <a:pt x="1847088" y="1335024"/>
                </a:cubicBezTo>
                <a:cubicBezTo>
                  <a:pt x="1873432" y="1366637"/>
                  <a:pt x="1868143" y="1360330"/>
                  <a:pt x="1901952" y="1371600"/>
                </a:cubicBezTo>
                <a:cubicBezTo>
                  <a:pt x="1908048" y="1380744"/>
                  <a:pt x="1912469" y="1391261"/>
                  <a:pt x="1920240" y="1399032"/>
                </a:cubicBezTo>
                <a:cubicBezTo>
                  <a:pt x="1937966" y="1416758"/>
                  <a:pt x="1952793" y="1419027"/>
                  <a:pt x="1975104" y="1426464"/>
                </a:cubicBezTo>
                <a:cubicBezTo>
                  <a:pt x="1969008" y="1417320"/>
                  <a:pt x="1963204" y="1407975"/>
                  <a:pt x="1956816" y="1399032"/>
                </a:cubicBezTo>
                <a:cubicBezTo>
                  <a:pt x="1947958" y="1386631"/>
                  <a:pt x="1937838" y="1375136"/>
                  <a:pt x="1929384" y="1362456"/>
                </a:cubicBezTo>
                <a:cubicBezTo>
                  <a:pt x="1925603" y="1356785"/>
                  <a:pt x="1923288" y="1350264"/>
                  <a:pt x="1920240" y="1344168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4152935" y="3007278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4218331" y="4818992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8191586" y="3603339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,,,</a:t>
            </a:r>
          </a:p>
          <a:p>
            <a:pPr algn="ctr"/>
            <a:endParaRPr lang="uz-Cyrl-UZ" dirty="0"/>
          </a:p>
          <a:p>
            <a:pPr algn="ctr"/>
            <a:r>
              <a:rPr lang="uz-Cyrl-UZ" dirty="0"/>
              <a:t>,,,</a:t>
            </a:r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 flipV="1">
            <a:off x="6276461" y="2161381"/>
            <a:ext cx="0" cy="4179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6232465" y="2161108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,</a:t>
            </a:r>
          </a:p>
          <a:p>
            <a:pPr algn="ctr"/>
            <a:endParaRPr lang="uz-Cyrl-UZ" dirty="0"/>
          </a:p>
          <a:p>
            <a:pPr algn="ctr"/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6221104" y="6216922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457200" y="257936"/>
            <a:ext cx="11082528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Aft>
                <a:spcPts val="600"/>
              </a:spcAf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yotmagan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nuqtaning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Р((AB)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)C),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)C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(АВ) (рис.39).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лилиния 2"/>
          <p:cNvSpPr/>
          <p:nvPr/>
        </p:nvSpPr>
        <p:spPr>
          <a:xfrm>
            <a:off x="4348480" y="4409440"/>
            <a:ext cx="3901440" cy="447040"/>
          </a:xfrm>
          <a:custGeom>
            <a:avLst/>
            <a:gdLst>
              <a:gd name="connsiteX0" fmla="*/ 0 w 3901440"/>
              <a:gd name="connsiteY0" fmla="*/ 447040 h 447040"/>
              <a:gd name="connsiteX1" fmla="*/ 1991360 w 3901440"/>
              <a:gd name="connsiteY1" fmla="*/ 233680 h 447040"/>
              <a:gd name="connsiteX2" fmla="*/ 1991360 w 3901440"/>
              <a:gd name="connsiteY2" fmla="*/ 233680 h 447040"/>
              <a:gd name="connsiteX3" fmla="*/ 2682240 w 3901440"/>
              <a:gd name="connsiteY3" fmla="*/ 81280 h 447040"/>
              <a:gd name="connsiteX4" fmla="*/ 3037840 w 3901440"/>
              <a:gd name="connsiteY4" fmla="*/ 121920 h 447040"/>
              <a:gd name="connsiteX5" fmla="*/ 3901440 w 3901440"/>
              <a:gd name="connsiteY5" fmla="*/ 0 h 44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1440" h="447040">
                <a:moveTo>
                  <a:pt x="0" y="447040"/>
                </a:moveTo>
                <a:lnTo>
                  <a:pt x="1991360" y="233680"/>
                </a:lnTo>
                <a:lnTo>
                  <a:pt x="1991360" y="233680"/>
                </a:lnTo>
                <a:cubicBezTo>
                  <a:pt x="2106507" y="208280"/>
                  <a:pt x="2507827" y="99907"/>
                  <a:pt x="2682240" y="81280"/>
                </a:cubicBezTo>
                <a:cubicBezTo>
                  <a:pt x="2856653" y="62653"/>
                  <a:pt x="2834640" y="135467"/>
                  <a:pt x="3037840" y="121920"/>
                </a:cubicBezTo>
                <a:cubicBezTo>
                  <a:pt x="3241040" y="108373"/>
                  <a:pt x="3752427" y="15240"/>
                  <a:pt x="3901440" y="0"/>
                </a:cubicBezTo>
              </a:path>
            </a:pathLst>
          </a:cu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249045" y="5765901"/>
            <a:ext cx="32617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39-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2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5" grpId="0"/>
      <p:bldP spid="7" grpId="0"/>
      <p:bldP spid="8" grpId="0"/>
      <p:bldP spid="10" grpId="0"/>
      <p:bldP spid="11" grpId="0"/>
      <p:bldP spid="12" grpId="0"/>
      <p:bldP spid="17" grpId="0" animBg="1"/>
      <p:bldP spid="47" grpId="0" animBg="1"/>
      <p:bldP spid="48" grpId="0" animBg="1"/>
      <p:bldP spid="9" grpId="0" animBg="1"/>
      <p:bldP spid="15" grpId="0" animBg="1"/>
      <p:bldP spid="39" grpId="0" animBg="1"/>
      <p:bldP spid="13" grpId="0" animBg="1"/>
      <p:bldP spid="1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>
            <a:cxnSpLocks/>
          </p:cNvCxnSpPr>
          <p:nvPr/>
        </p:nvCxnSpPr>
        <p:spPr>
          <a:xfrm flipH="1">
            <a:off x="4381986" y="4309733"/>
            <a:ext cx="2069335" cy="1852567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236244" y="4472817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823" y="5562115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743200" y="3950210"/>
            <a:ext cx="598017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37934" y="3528869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  <a:endParaRPr lang="ru-RU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8295020" y="4936031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0039" y="2492444"/>
            <a:ext cx="613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9790" y="995833"/>
            <a:ext cx="62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70634" y="1328872"/>
            <a:ext cx="760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c’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6376566" y="4326231"/>
            <a:ext cx="1796879" cy="1107506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928217" y="5946835"/>
            <a:ext cx="1877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6385791" y="2080678"/>
            <a:ext cx="1732911" cy="129480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cxnSpLocks/>
          </p:cNvCxnSpPr>
          <p:nvPr/>
        </p:nvCxnSpPr>
        <p:spPr>
          <a:xfrm flipH="1" flipV="1">
            <a:off x="4330796" y="1621983"/>
            <a:ext cx="2136166" cy="1844423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 flipV="1">
            <a:off x="4381986" y="1596464"/>
            <a:ext cx="0" cy="4528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 flipV="1">
            <a:off x="8194519" y="2033861"/>
            <a:ext cx="0" cy="345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 flipV="1">
            <a:off x="6397309" y="3338604"/>
            <a:ext cx="0" cy="10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/>
          <p:cNvSpPr/>
          <p:nvPr/>
        </p:nvSpPr>
        <p:spPr>
          <a:xfrm>
            <a:off x="4273986" y="154200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099339" y="536378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6345892" y="333325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,</a:t>
            </a:r>
          </a:p>
          <a:p>
            <a:pPr algn="ctr"/>
            <a:endParaRPr lang="uz-Cyrl-UZ" dirty="0"/>
          </a:p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8101250" y="195567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z-Cyrl-UZ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6344" y="171731"/>
            <a:ext cx="109910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O’zaro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kesishuvchi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((AB)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(BC</a:t>
            </a:r>
            <a:r>
              <a:rPr 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(40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325880" y="4280347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4324128" y="605654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72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5" grpId="0" animBg="1"/>
      <p:bldP spid="17" grpId="0" animBg="1"/>
      <p:bldP spid="18" grpId="0" animBg="1"/>
      <p:bldP spid="19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78413" y="3933873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1823" y="5562115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743200" y="3950210"/>
            <a:ext cx="5980176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2824" y="3389407"/>
            <a:ext cx="21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8999" y="6092859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6550" y="3092898"/>
            <a:ext cx="613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b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2358" y="913807"/>
            <a:ext cx="62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9534" y="714850"/>
            <a:ext cx="760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c’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 flipV="1">
            <a:off x="5061859" y="4660617"/>
            <a:ext cx="1862994" cy="1744416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129557" y="6026602"/>
            <a:ext cx="2480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1 -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5033836" y="1159303"/>
            <a:ext cx="1948851" cy="1734784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cxnSpLocks/>
          </p:cNvCxnSpPr>
          <p:nvPr/>
        </p:nvCxnSpPr>
        <p:spPr>
          <a:xfrm flipH="1" flipV="1">
            <a:off x="4282218" y="1535615"/>
            <a:ext cx="2130906" cy="1826228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4381986" y="1596464"/>
            <a:ext cx="0" cy="45283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5012398" y="1204786"/>
            <a:ext cx="27758" cy="5260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6397309" y="3338604"/>
            <a:ext cx="0" cy="100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6956648" y="2896485"/>
            <a:ext cx="0" cy="18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86016" y="2162964"/>
            <a:ext cx="707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d’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67864" y="4222399"/>
            <a:ext cx="760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d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26" name="Прямая соединительная линия 25"/>
          <p:cNvCxnSpPr>
            <a:cxnSpLocks/>
          </p:cNvCxnSpPr>
          <p:nvPr/>
        </p:nvCxnSpPr>
        <p:spPr>
          <a:xfrm flipH="1">
            <a:off x="4352687" y="4304843"/>
            <a:ext cx="2107499" cy="186543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74600" y="-48339"/>
            <a:ext cx="110916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228600" algn="l"/>
              </a:tabLst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4.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O’zaro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to’g’ri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chiziqning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proeksiyalari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((АВ)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(CD))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(41 -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chizma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spcAft>
                <a:spcPts val="6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4278051" y="1466542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4304250" y="6016790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4935603" y="6349768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z-Cyrl-UZ" dirty="0"/>
          </a:p>
        </p:txBody>
      </p:sp>
      <p:sp>
        <p:nvSpPr>
          <p:cNvPr id="40" name="Овал 39"/>
          <p:cNvSpPr/>
          <p:nvPr/>
        </p:nvSpPr>
        <p:spPr>
          <a:xfrm>
            <a:off x="4932156" y="1096786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z-Cyrl-UZ" dirty="0"/>
          </a:p>
        </p:txBody>
      </p:sp>
      <p:sp>
        <p:nvSpPr>
          <p:cNvPr id="14" name="Овал 13"/>
          <p:cNvSpPr/>
          <p:nvPr/>
        </p:nvSpPr>
        <p:spPr>
          <a:xfrm>
            <a:off x="6283623" y="4222399"/>
            <a:ext cx="252000" cy="25238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6836563" y="4510792"/>
            <a:ext cx="252000" cy="252384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6303635" y="3255433"/>
            <a:ext cx="201124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dirty="0"/>
              <a:t>,</a:t>
            </a:r>
          </a:p>
          <a:p>
            <a:pPr algn="ctr"/>
            <a:endParaRPr lang="uz-Cyrl-UZ" dirty="0"/>
          </a:p>
          <a:p>
            <a:pPr algn="ctr"/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6848648" y="2813224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z-Cyrl-UZ" dirty="0"/>
          </a:p>
        </p:txBody>
      </p:sp>
    </p:spTree>
    <p:extLst>
      <p:ext uri="{BB962C8B-B14F-4D97-AF65-F5344CB8AC3E}">
        <p14:creationId xmlns:p14="http://schemas.microsoft.com/office/powerpoint/2010/main" val="47883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/>
      <p:bldP spid="44" grpId="0"/>
      <p:bldP spid="45" grpId="0"/>
      <p:bldP spid="21" grpId="0" animBg="1"/>
      <p:bldP spid="22" grpId="0" animBg="1"/>
      <p:bldP spid="39" grpId="0" animBg="1"/>
      <p:bldP spid="40" grpId="0" animBg="1"/>
      <p:bldP spid="14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861</Words>
  <Application>Microsoft Office PowerPoint</Application>
  <PresentationFormat>Широкоэкранный</PresentationFormat>
  <Paragraphs>215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ISOCPEUR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40</cp:revision>
  <dcterms:created xsi:type="dcterms:W3CDTF">2022-10-02T10:01:57Z</dcterms:created>
  <dcterms:modified xsi:type="dcterms:W3CDTF">2022-10-07T01:03:35Z</dcterms:modified>
</cp:coreProperties>
</file>