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81" r:id="rId18"/>
    <p:sldId id="282" r:id="rId19"/>
    <p:sldId id="283" r:id="rId20"/>
    <p:sldId id="284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350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C223D-5748-456C-BE6B-380819176242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27AF2-5EAF-428F-AB0F-BE5D81DD72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945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C223D-5748-456C-BE6B-380819176242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27AF2-5EAF-428F-AB0F-BE5D81DD72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100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C223D-5748-456C-BE6B-380819176242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27AF2-5EAF-428F-AB0F-BE5D81DD72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9436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C223D-5748-456C-BE6B-380819176242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27AF2-5EAF-428F-AB0F-BE5D81DD72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260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C223D-5748-456C-BE6B-380819176242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27AF2-5EAF-428F-AB0F-BE5D81DD72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765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C223D-5748-456C-BE6B-380819176242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27AF2-5EAF-428F-AB0F-BE5D81DD72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993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C223D-5748-456C-BE6B-380819176242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27AF2-5EAF-428F-AB0F-BE5D81DD72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989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C223D-5748-456C-BE6B-380819176242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27AF2-5EAF-428F-AB0F-BE5D81DD72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191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C223D-5748-456C-BE6B-380819176242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27AF2-5EAF-428F-AB0F-BE5D81DD72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61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C223D-5748-456C-BE6B-380819176242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27AF2-5EAF-428F-AB0F-BE5D81DD72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571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C223D-5748-456C-BE6B-380819176242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27AF2-5EAF-428F-AB0F-BE5D81DD72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382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C223D-5748-456C-BE6B-380819176242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27AF2-5EAF-428F-AB0F-BE5D81DD72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02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0.png"/><Relationship Id="rId5" Type="http://schemas.openxmlformats.org/officeDocument/2006/relationships/image" Target="../media/image170.png"/><Relationship Id="rId4" Type="http://schemas.openxmlformats.org/officeDocument/2006/relationships/image" Target="../media/image1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8600" y="646837"/>
            <a:ext cx="11620500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4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4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Ma’ruza</a:t>
            </a:r>
            <a:r>
              <a:rPr lang="en-US" sz="4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Xususiy</a:t>
            </a:r>
            <a:r>
              <a:rPr lang="en-US" sz="4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vaziyatdagi</a:t>
            </a:r>
            <a:r>
              <a:rPr lang="en-US" sz="4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tekisliklar</a:t>
            </a:r>
            <a:r>
              <a:rPr lang="en-US" sz="4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3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Proeksiyalar</a:t>
            </a:r>
            <a:r>
              <a:rPr lang="en-US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tekisliklariga</a:t>
            </a:r>
            <a:r>
              <a:rPr lang="en-US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parallel </a:t>
            </a:r>
            <a:r>
              <a:rPr lang="en-US" sz="3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perpendikulyar</a:t>
            </a:r>
            <a:r>
              <a:rPr lang="en-US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bo’lgan</a:t>
            </a:r>
            <a:r>
              <a:rPr lang="en-US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tekisliklar</a:t>
            </a:r>
            <a:r>
              <a:rPr lang="en-US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xususiy</a:t>
            </a:r>
            <a:r>
              <a:rPr lang="en-US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vaziyatdagi</a:t>
            </a:r>
            <a:r>
              <a:rPr lang="en-US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tekisliklar</a:t>
            </a:r>
            <a:r>
              <a:rPr lang="en-US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deyiladi</a:t>
            </a:r>
            <a:r>
              <a:rPr lang="en-US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algn="just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Agarda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tekislik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gorizontal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proeksiyalar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tekisligiga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parallel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bo’lsa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u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holda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tekislik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gorizontal</a:t>
            </a:r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tekislik</a:t>
            </a:r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deyiladi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</a:t>
            </a:r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|| H.                                   </a:t>
            </a:r>
          </a:p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Gorizontal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tekislikning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fazoviy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chizmasi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(45 -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chizma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)da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keltirilgan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46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1195588-5786-4C0E-BBCB-AC1623EA86D2}"/>
              </a:ext>
            </a:extLst>
          </p:cNvPr>
          <p:cNvSpPr/>
          <p:nvPr/>
        </p:nvSpPr>
        <p:spPr>
          <a:xfrm>
            <a:off x="208280" y="357812"/>
            <a:ext cx="1177544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tekislikning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gorizontal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izi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frontal </a:t>
            </a: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izi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[ox)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proeksiyalar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oqiga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perpendikulyar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bo’ladi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|| W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P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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[ox) 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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[ox)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>
              <a:spcAft>
                <a:spcPts val="0"/>
              </a:spcAft>
            </a:pP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</a:t>
            </a:r>
            <a:r>
              <a:rPr lang="en-US" sz="24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Profil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tekislikning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xossasi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b="1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4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>
              <a:spcAft>
                <a:spcPts val="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Istalgan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nuqta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to’g’ri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chiziq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tekislik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tekislikka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tegishli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bo’lsa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u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holda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nuqta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to’g’ri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chiziq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tekislikning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gorizontal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frontal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proeksiyalari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tekislikning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gorizontal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frontal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izida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bo’ladi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spcAft>
                <a:spcPts val="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Ya’ni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</a:p>
          <a:p>
            <a:pPr algn="just"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 || W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holda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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ABC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tekislik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proeksiyalar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tekisligiga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haqiqiy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kattalikda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proeksiyalanadi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</a:p>
          <a:p>
            <a:pPr algn="just">
              <a:spcAft>
                <a:spcPts val="0"/>
              </a:spcAf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        </a:t>
            </a:r>
          </a:p>
          <a:p>
            <a:pPr algn="just">
              <a:spcAft>
                <a:spcPts val="0"/>
              </a:spcAf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           (</a:t>
            </a:r>
            <a:r>
              <a:rPr lang="ru-RU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ABC)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 || W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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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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 |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ABC|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75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284988" y="976376"/>
                <a:ext cx="11622024" cy="452431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sz="3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Agarda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tekislik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proeksiyalar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tekisliklaridan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birortasiga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3200" b="1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(H, V, W)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perpendikulyar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bo’lsa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u </a:t>
                </a:r>
                <a:r>
                  <a:rPr lang="en-US" sz="3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holda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tekislik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b="1" dirty="0" err="1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proeksiyalovchi</a:t>
                </a:r>
                <a:r>
                  <a:rPr lang="en-US" sz="32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b="1" dirty="0" err="1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tekislik</a:t>
                </a:r>
                <a:r>
                  <a:rPr lang="en-US" sz="32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deyiladi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ru-RU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1. </a:t>
                </a:r>
                <a:r>
                  <a:rPr lang="en-US" sz="3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Agarda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tekislik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gorizontal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proeksiyalar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tekisligiga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perpendikulyar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bo’lsa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u </a:t>
                </a:r>
                <a:r>
                  <a:rPr lang="en-US" sz="3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holda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tekislik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b="1" dirty="0" err="1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gorizontal</a:t>
                </a:r>
                <a:r>
                  <a:rPr lang="en-US" sz="32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b="1" dirty="0" err="1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proeksiyalovchi</a:t>
                </a:r>
                <a:r>
                  <a:rPr lang="en-US" sz="32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tekislik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deyiladi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                                      </a:t>
                </a:r>
              </a:p>
              <a:p>
                <a:pPr algn="just"/>
                <a:r>
                  <a:rPr lang="en-US" sz="32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P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n-US" sz="32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H.</a:t>
                </a:r>
                <a:endParaRPr lang="en-US" sz="3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3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Gorizontal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proeksiyalovchi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tekislikning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fazoviy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tasviri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51 - </a:t>
                </a:r>
                <a:r>
                  <a:rPr lang="en-US" sz="3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chizmada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keltirilgan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ru-RU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ru-RU" sz="32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88" y="976376"/>
                <a:ext cx="11622024" cy="4524315"/>
              </a:xfrm>
              <a:prstGeom prst="rect">
                <a:avLst/>
              </a:prstGeom>
              <a:blipFill>
                <a:blip r:embed="rId2"/>
                <a:stretch>
                  <a:fillRect l="-1364" t="-1887" r="-1312" b="-33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21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472268" y="322547"/>
            <a:ext cx="5694321" cy="33440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3"/>
          <p:cNvSpPr/>
          <p:nvPr/>
        </p:nvSpPr>
        <p:spPr>
          <a:xfrm>
            <a:off x="1472268" y="3641949"/>
            <a:ext cx="8093172" cy="1611188"/>
          </a:xfrm>
          <a:custGeom>
            <a:avLst/>
            <a:gdLst>
              <a:gd name="connsiteX0" fmla="*/ 0 w 1811868"/>
              <a:gd name="connsiteY0" fmla="*/ 0 h 1583267"/>
              <a:gd name="connsiteX1" fmla="*/ 1811868 w 1811868"/>
              <a:gd name="connsiteY1" fmla="*/ 0 h 1583267"/>
              <a:gd name="connsiteX2" fmla="*/ 1811868 w 1811868"/>
              <a:gd name="connsiteY2" fmla="*/ 1583267 h 1583267"/>
              <a:gd name="connsiteX3" fmla="*/ 0 w 1811868"/>
              <a:gd name="connsiteY3" fmla="*/ 1583267 h 1583267"/>
              <a:gd name="connsiteX4" fmla="*/ 0 w 1811868"/>
              <a:gd name="connsiteY4" fmla="*/ 0 h 1583267"/>
              <a:gd name="connsiteX0" fmla="*/ 0 w 3725335"/>
              <a:gd name="connsiteY0" fmla="*/ 0 h 2607734"/>
              <a:gd name="connsiteX1" fmla="*/ 1811868 w 3725335"/>
              <a:gd name="connsiteY1" fmla="*/ 0 h 2607734"/>
              <a:gd name="connsiteX2" fmla="*/ 3725335 w 3725335"/>
              <a:gd name="connsiteY2" fmla="*/ 2607734 h 2607734"/>
              <a:gd name="connsiteX3" fmla="*/ 0 w 3725335"/>
              <a:gd name="connsiteY3" fmla="*/ 1583267 h 2607734"/>
              <a:gd name="connsiteX4" fmla="*/ 0 w 3725335"/>
              <a:gd name="connsiteY4" fmla="*/ 0 h 2607734"/>
              <a:gd name="connsiteX0" fmla="*/ 0 w 3725335"/>
              <a:gd name="connsiteY0" fmla="*/ 0 h 2607734"/>
              <a:gd name="connsiteX1" fmla="*/ 1811868 w 3725335"/>
              <a:gd name="connsiteY1" fmla="*/ 0 h 2607734"/>
              <a:gd name="connsiteX2" fmla="*/ 3725335 w 3725335"/>
              <a:gd name="connsiteY2" fmla="*/ 2607734 h 2607734"/>
              <a:gd name="connsiteX3" fmla="*/ 1185333 w 3725335"/>
              <a:gd name="connsiteY3" fmla="*/ 2607733 h 2607734"/>
              <a:gd name="connsiteX4" fmla="*/ 0 w 3725335"/>
              <a:gd name="connsiteY4" fmla="*/ 0 h 2607734"/>
              <a:gd name="connsiteX0" fmla="*/ 0 w 3725335"/>
              <a:gd name="connsiteY0" fmla="*/ 8467 h 2616201"/>
              <a:gd name="connsiteX1" fmla="*/ 2607734 w 3725335"/>
              <a:gd name="connsiteY1" fmla="*/ 0 h 2616201"/>
              <a:gd name="connsiteX2" fmla="*/ 3725335 w 3725335"/>
              <a:gd name="connsiteY2" fmla="*/ 2616201 h 2616201"/>
              <a:gd name="connsiteX3" fmla="*/ 1185333 w 3725335"/>
              <a:gd name="connsiteY3" fmla="*/ 2616200 h 2616201"/>
              <a:gd name="connsiteX4" fmla="*/ 0 w 3725335"/>
              <a:gd name="connsiteY4" fmla="*/ 8467 h 2616201"/>
              <a:gd name="connsiteX0" fmla="*/ 0 w 4207935"/>
              <a:gd name="connsiteY0" fmla="*/ 76200 h 2616201"/>
              <a:gd name="connsiteX1" fmla="*/ 3090334 w 4207935"/>
              <a:gd name="connsiteY1" fmla="*/ 0 h 2616201"/>
              <a:gd name="connsiteX2" fmla="*/ 4207935 w 4207935"/>
              <a:gd name="connsiteY2" fmla="*/ 2616201 h 2616201"/>
              <a:gd name="connsiteX3" fmla="*/ 1667933 w 4207935"/>
              <a:gd name="connsiteY3" fmla="*/ 2616200 h 2616201"/>
              <a:gd name="connsiteX4" fmla="*/ 0 w 4207935"/>
              <a:gd name="connsiteY4" fmla="*/ 76200 h 2616201"/>
              <a:gd name="connsiteX0" fmla="*/ 0 w 5113868"/>
              <a:gd name="connsiteY0" fmla="*/ 76200 h 2658535"/>
              <a:gd name="connsiteX1" fmla="*/ 3090334 w 5113868"/>
              <a:gd name="connsiteY1" fmla="*/ 0 h 2658535"/>
              <a:gd name="connsiteX2" fmla="*/ 5113868 w 5113868"/>
              <a:gd name="connsiteY2" fmla="*/ 2658535 h 2658535"/>
              <a:gd name="connsiteX3" fmla="*/ 1667933 w 5113868"/>
              <a:gd name="connsiteY3" fmla="*/ 2616200 h 2658535"/>
              <a:gd name="connsiteX4" fmla="*/ 0 w 5113868"/>
              <a:gd name="connsiteY4" fmla="*/ 76200 h 2658535"/>
              <a:gd name="connsiteX0" fmla="*/ 0 w 5108913"/>
              <a:gd name="connsiteY0" fmla="*/ 0 h 2694343"/>
              <a:gd name="connsiteX1" fmla="*/ 3085379 w 5108913"/>
              <a:gd name="connsiteY1" fmla="*/ 35808 h 2694343"/>
              <a:gd name="connsiteX2" fmla="*/ 5108913 w 5108913"/>
              <a:gd name="connsiteY2" fmla="*/ 2694343 h 2694343"/>
              <a:gd name="connsiteX3" fmla="*/ 1662978 w 5108913"/>
              <a:gd name="connsiteY3" fmla="*/ 2652008 h 2694343"/>
              <a:gd name="connsiteX4" fmla="*/ 0 w 5108913"/>
              <a:gd name="connsiteY4" fmla="*/ 0 h 2694343"/>
              <a:gd name="connsiteX0" fmla="*/ 0 w 5103958"/>
              <a:gd name="connsiteY0" fmla="*/ 15105 h 2658535"/>
              <a:gd name="connsiteX1" fmla="*/ 3080424 w 5103958"/>
              <a:gd name="connsiteY1" fmla="*/ 0 h 2658535"/>
              <a:gd name="connsiteX2" fmla="*/ 5103958 w 5103958"/>
              <a:gd name="connsiteY2" fmla="*/ 2658535 h 2658535"/>
              <a:gd name="connsiteX3" fmla="*/ 1658023 w 5103958"/>
              <a:gd name="connsiteY3" fmla="*/ 2616200 h 2658535"/>
              <a:gd name="connsiteX4" fmla="*/ 0 w 5103958"/>
              <a:gd name="connsiteY4" fmla="*/ 15105 h 2658535"/>
              <a:gd name="connsiteX0" fmla="*/ 0 w 5084137"/>
              <a:gd name="connsiteY0" fmla="*/ 0 h 2694343"/>
              <a:gd name="connsiteX1" fmla="*/ 3060603 w 5084137"/>
              <a:gd name="connsiteY1" fmla="*/ 35808 h 2694343"/>
              <a:gd name="connsiteX2" fmla="*/ 5084137 w 5084137"/>
              <a:gd name="connsiteY2" fmla="*/ 2694343 h 2694343"/>
              <a:gd name="connsiteX3" fmla="*/ 1638202 w 5084137"/>
              <a:gd name="connsiteY3" fmla="*/ 2652008 h 2694343"/>
              <a:gd name="connsiteX4" fmla="*/ 0 w 5084137"/>
              <a:gd name="connsiteY4" fmla="*/ 0 h 2694343"/>
              <a:gd name="connsiteX0" fmla="*/ 0 w 4668671"/>
              <a:gd name="connsiteY0" fmla="*/ 0 h 2652008"/>
              <a:gd name="connsiteX1" fmla="*/ 3060603 w 4668671"/>
              <a:gd name="connsiteY1" fmla="*/ 35808 h 2652008"/>
              <a:gd name="connsiteX2" fmla="*/ 4668671 w 4668671"/>
              <a:gd name="connsiteY2" fmla="*/ 2162590 h 2652008"/>
              <a:gd name="connsiteX3" fmla="*/ 1638202 w 4668671"/>
              <a:gd name="connsiteY3" fmla="*/ 2652008 h 2652008"/>
              <a:gd name="connsiteX4" fmla="*/ 0 w 4668671"/>
              <a:gd name="connsiteY4" fmla="*/ 0 h 2652008"/>
              <a:gd name="connsiteX0" fmla="*/ 0 w 4668671"/>
              <a:gd name="connsiteY0" fmla="*/ 0 h 2162590"/>
              <a:gd name="connsiteX1" fmla="*/ 3060603 w 4668671"/>
              <a:gd name="connsiteY1" fmla="*/ 35808 h 2162590"/>
              <a:gd name="connsiteX2" fmla="*/ 4668671 w 4668671"/>
              <a:gd name="connsiteY2" fmla="*/ 2162590 h 2162590"/>
              <a:gd name="connsiteX3" fmla="*/ 1326602 w 4668671"/>
              <a:gd name="connsiteY3" fmla="*/ 2142883 h 2162590"/>
              <a:gd name="connsiteX4" fmla="*/ 0 w 4668671"/>
              <a:gd name="connsiteY4" fmla="*/ 0 h 2162590"/>
              <a:gd name="connsiteX0" fmla="*/ 0 w 4668671"/>
              <a:gd name="connsiteY0" fmla="*/ 0 h 2210766"/>
              <a:gd name="connsiteX1" fmla="*/ 3060603 w 4668671"/>
              <a:gd name="connsiteY1" fmla="*/ 35808 h 2210766"/>
              <a:gd name="connsiteX2" fmla="*/ 4668671 w 4668671"/>
              <a:gd name="connsiteY2" fmla="*/ 2162590 h 2210766"/>
              <a:gd name="connsiteX3" fmla="*/ 1386735 w 4668671"/>
              <a:gd name="connsiteY3" fmla="*/ 2210766 h 2210766"/>
              <a:gd name="connsiteX4" fmla="*/ 0 w 4668671"/>
              <a:gd name="connsiteY4" fmla="*/ 0 h 2210766"/>
              <a:gd name="connsiteX0" fmla="*/ 0 w 4668671"/>
              <a:gd name="connsiteY0" fmla="*/ 0 h 2188138"/>
              <a:gd name="connsiteX1" fmla="*/ 3060603 w 4668671"/>
              <a:gd name="connsiteY1" fmla="*/ 35808 h 2188138"/>
              <a:gd name="connsiteX2" fmla="*/ 4668671 w 4668671"/>
              <a:gd name="connsiteY2" fmla="*/ 2162590 h 2188138"/>
              <a:gd name="connsiteX3" fmla="*/ 1370335 w 4668671"/>
              <a:gd name="connsiteY3" fmla="*/ 2188138 h 2188138"/>
              <a:gd name="connsiteX4" fmla="*/ 0 w 4668671"/>
              <a:gd name="connsiteY4" fmla="*/ 0 h 2188138"/>
              <a:gd name="connsiteX0" fmla="*/ 0 w 4668671"/>
              <a:gd name="connsiteY0" fmla="*/ 0 h 2162590"/>
              <a:gd name="connsiteX1" fmla="*/ 3060603 w 4668671"/>
              <a:gd name="connsiteY1" fmla="*/ 35808 h 2162590"/>
              <a:gd name="connsiteX2" fmla="*/ 4668671 w 4668671"/>
              <a:gd name="connsiteY2" fmla="*/ 2162590 h 2162590"/>
              <a:gd name="connsiteX3" fmla="*/ 1477989 w 4668671"/>
              <a:gd name="connsiteY3" fmla="*/ 1773721 h 2162590"/>
              <a:gd name="connsiteX4" fmla="*/ 0 w 4668671"/>
              <a:gd name="connsiteY4" fmla="*/ 0 h 2162590"/>
              <a:gd name="connsiteX0" fmla="*/ 0 w 4331028"/>
              <a:gd name="connsiteY0" fmla="*/ 0 h 1773721"/>
              <a:gd name="connsiteX1" fmla="*/ 3060603 w 4331028"/>
              <a:gd name="connsiteY1" fmla="*/ 35808 h 1773721"/>
              <a:gd name="connsiteX2" fmla="*/ 4331028 w 4331028"/>
              <a:gd name="connsiteY2" fmla="*/ 1748173 h 1773721"/>
              <a:gd name="connsiteX3" fmla="*/ 1477989 w 4331028"/>
              <a:gd name="connsiteY3" fmla="*/ 1773721 h 1773721"/>
              <a:gd name="connsiteX4" fmla="*/ 0 w 4331028"/>
              <a:gd name="connsiteY4" fmla="*/ 0 h 1773721"/>
              <a:gd name="connsiteX0" fmla="*/ 0 w 4331028"/>
              <a:gd name="connsiteY0" fmla="*/ 0 h 1825523"/>
              <a:gd name="connsiteX1" fmla="*/ 3060603 w 4331028"/>
              <a:gd name="connsiteY1" fmla="*/ 35808 h 1825523"/>
              <a:gd name="connsiteX2" fmla="*/ 4331028 w 4331028"/>
              <a:gd name="connsiteY2" fmla="*/ 1748173 h 1825523"/>
              <a:gd name="connsiteX3" fmla="*/ 1507349 w 4331028"/>
              <a:gd name="connsiteY3" fmla="*/ 1825523 h 1825523"/>
              <a:gd name="connsiteX4" fmla="*/ 0 w 4331028"/>
              <a:gd name="connsiteY4" fmla="*/ 0 h 1825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1028" h="1825523">
                <a:moveTo>
                  <a:pt x="0" y="0"/>
                </a:moveTo>
                <a:lnTo>
                  <a:pt x="3060603" y="35808"/>
                </a:lnTo>
                <a:lnTo>
                  <a:pt x="4331028" y="1748173"/>
                </a:lnTo>
                <a:lnTo>
                  <a:pt x="1507349" y="1825523"/>
                </a:lnTo>
                <a:lnTo>
                  <a:pt x="0" y="0"/>
                </a:lnTo>
                <a:close/>
              </a:path>
            </a:pathLst>
          </a:custGeom>
          <a:solidFill>
            <a:srgbClr val="75F1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224947" y="3365363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ISOPEUR"/>
              </a:rPr>
              <a:t>x</a:t>
            </a:r>
            <a:endParaRPr lang="ru-RU" sz="3200" i="1" dirty="0">
              <a:latin typeface="ISOPEU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64917" y="4892481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y</a:t>
            </a:r>
            <a:endParaRPr lang="ru-RU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7222131" y="-185675"/>
            <a:ext cx="346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ISOPEUR"/>
              </a:rPr>
              <a:t>z</a:t>
            </a:r>
            <a:endParaRPr lang="ru-RU" sz="3200" i="1" dirty="0">
              <a:latin typeface="ISOPEUR"/>
            </a:endParaRPr>
          </a:p>
        </p:txBody>
      </p:sp>
      <p:cxnSp>
        <p:nvCxnSpPr>
          <p:cNvPr id="11" name="Прямая соединительная линия 10"/>
          <p:cNvCxnSpPr>
            <a:stCxn id="6" idx="2"/>
          </p:cNvCxnSpPr>
          <p:nvPr/>
        </p:nvCxnSpPr>
        <p:spPr>
          <a:xfrm flipH="1" flipV="1">
            <a:off x="7181183" y="3664481"/>
            <a:ext cx="2384257" cy="152038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91871" y="326357"/>
            <a:ext cx="81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0070C0"/>
                </a:solidFill>
                <a:latin typeface="ISOPEUR"/>
              </a:rPr>
              <a:t>V</a:t>
            </a:r>
            <a:r>
              <a:rPr lang="en-US" sz="2800" i="1" dirty="0">
                <a:latin typeface="ISOPEUR"/>
              </a:rPr>
              <a:t> </a:t>
            </a:r>
            <a:endParaRPr lang="ru-RU" sz="2800" i="1" dirty="0">
              <a:latin typeface="ISOPEUR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86064" y="4668202"/>
            <a:ext cx="81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0070C0"/>
                </a:solidFill>
                <a:latin typeface="ISOPEUR"/>
              </a:rPr>
              <a:t>H</a:t>
            </a:r>
            <a:r>
              <a:rPr lang="en-US" sz="2800" i="1" dirty="0">
                <a:latin typeface="ISOPEUR"/>
              </a:rPr>
              <a:t> </a:t>
            </a:r>
            <a:endParaRPr lang="ru-RU" sz="2800" i="1" dirty="0">
              <a:latin typeface="ISOPEUR"/>
            </a:endParaRPr>
          </a:p>
        </p:txBody>
      </p:sp>
      <p:cxnSp>
        <p:nvCxnSpPr>
          <p:cNvPr id="16" name="Прямая соединительная линия 15"/>
          <p:cNvCxnSpPr>
            <a:cxnSpLocks/>
          </p:cNvCxnSpPr>
          <p:nvPr/>
        </p:nvCxnSpPr>
        <p:spPr>
          <a:xfrm>
            <a:off x="793750" y="3641904"/>
            <a:ext cx="6379854" cy="31649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7175005" y="307284"/>
            <a:ext cx="5244" cy="336245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-1740891" y="4739538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</a:t>
            </a:r>
            <a:endParaRPr lang="ru-RU" sz="32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2843397" y="369962"/>
            <a:ext cx="5961232" cy="4354597"/>
          </a:xfrm>
          <a:custGeom>
            <a:avLst/>
            <a:gdLst>
              <a:gd name="connsiteX0" fmla="*/ 0 w 2532232"/>
              <a:gd name="connsiteY0" fmla="*/ 0 h 3312181"/>
              <a:gd name="connsiteX1" fmla="*/ 2532232 w 2532232"/>
              <a:gd name="connsiteY1" fmla="*/ 0 h 3312181"/>
              <a:gd name="connsiteX2" fmla="*/ 2532232 w 2532232"/>
              <a:gd name="connsiteY2" fmla="*/ 3312181 h 3312181"/>
              <a:gd name="connsiteX3" fmla="*/ 0 w 2532232"/>
              <a:gd name="connsiteY3" fmla="*/ 3312181 h 3312181"/>
              <a:gd name="connsiteX4" fmla="*/ 0 w 2532232"/>
              <a:gd name="connsiteY4" fmla="*/ 0 h 3312181"/>
              <a:gd name="connsiteX0" fmla="*/ 0 w 5961232"/>
              <a:gd name="connsiteY0" fmla="*/ 0 h 4354597"/>
              <a:gd name="connsiteX1" fmla="*/ 2532232 w 5961232"/>
              <a:gd name="connsiteY1" fmla="*/ 0 h 4354597"/>
              <a:gd name="connsiteX2" fmla="*/ 5961232 w 5961232"/>
              <a:gd name="connsiteY2" fmla="*/ 4354597 h 4354597"/>
              <a:gd name="connsiteX3" fmla="*/ 0 w 5961232"/>
              <a:gd name="connsiteY3" fmla="*/ 3312181 h 4354597"/>
              <a:gd name="connsiteX4" fmla="*/ 0 w 5961232"/>
              <a:gd name="connsiteY4" fmla="*/ 0 h 4354597"/>
              <a:gd name="connsiteX0" fmla="*/ 0 w 5961232"/>
              <a:gd name="connsiteY0" fmla="*/ 0 h 4354597"/>
              <a:gd name="connsiteX1" fmla="*/ 877168 w 5961232"/>
              <a:gd name="connsiteY1" fmla="*/ 2706624 h 4354597"/>
              <a:gd name="connsiteX2" fmla="*/ 5961232 w 5961232"/>
              <a:gd name="connsiteY2" fmla="*/ 4354597 h 4354597"/>
              <a:gd name="connsiteX3" fmla="*/ 0 w 5961232"/>
              <a:gd name="connsiteY3" fmla="*/ 3312181 h 4354597"/>
              <a:gd name="connsiteX4" fmla="*/ 0 w 5961232"/>
              <a:gd name="connsiteY4" fmla="*/ 0 h 4354597"/>
              <a:gd name="connsiteX0" fmla="*/ 0 w 5961232"/>
              <a:gd name="connsiteY0" fmla="*/ 0 h 4354597"/>
              <a:gd name="connsiteX1" fmla="*/ 5942944 w 5961232"/>
              <a:gd name="connsiteY1" fmla="*/ 749808 h 4354597"/>
              <a:gd name="connsiteX2" fmla="*/ 5961232 w 5961232"/>
              <a:gd name="connsiteY2" fmla="*/ 4354597 h 4354597"/>
              <a:gd name="connsiteX3" fmla="*/ 0 w 5961232"/>
              <a:gd name="connsiteY3" fmla="*/ 3312181 h 4354597"/>
              <a:gd name="connsiteX4" fmla="*/ 0 w 5961232"/>
              <a:gd name="connsiteY4" fmla="*/ 0 h 4354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61232" h="4354597">
                <a:moveTo>
                  <a:pt x="0" y="0"/>
                </a:moveTo>
                <a:lnTo>
                  <a:pt x="5942944" y="749808"/>
                </a:lnTo>
                <a:lnTo>
                  <a:pt x="5961232" y="4354597"/>
                </a:lnTo>
                <a:lnTo>
                  <a:pt x="0" y="331218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7216189" y="3229273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PEUR"/>
              </a:rPr>
              <a:t>0 </a:t>
            </a:r>
            <a:endParaRPr lang="ru-RU" sz="2800" i="1" dirty="0">
              <a:latin typeface="ISOPEU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43991" y="1121563"/>
            <a:ext cx="81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0070C0"/>
                </a:solidFill>
                <a:latin typeface="ISOPEUR"/>
              </a:rPr>
              <a:t>P</a:t>
            </a:r>
            <a:r>
              <a:rPr lang="en-US" sz="2800" i="1" dirty="0">
                <a:latin typeface="ISOPEUR"/>
              </a:rPr>
              <a:t> </a:t>
            </a:r>
            <a:endParaRPr lang="ru-RU" sz="2800" i="1" dirty="0">
              <a:latin typeface="ISOPEUR"/>
            </a:endParaRPr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>
            <a:off x="2843397" y="3645965"/>
            <a:ext cx="433020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endCxn id="20" idx="2"/>
          </p:cNvCxnSpPr>
          <p:nvPr/>
        </p:nvCxnSpPr>
        <p:spPr>
          <a:xfrm>
            <a:off x="7167716" y="3691824"/>
            <a:ext cx="1636913" cy="1032735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7166589" y="930345"/>
            <a:ext cx="0" cy="2672618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981710" y="4420417"/>
            <a:ext cx="813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0070C0"/>
                </a:solidFill>
                <a:latin typeface="ISOPEUR"/>
              </a:rPr>
              <a:t>P</a:t>
            </a:r>
            <a:r>
              <a:rPr lang="en-US" sz="2000" b="1" i="1" dirty="0">
                <a:solidFill>
                  <a:srgbClr val="0070C0"/>
                </a:solidFill>
                <a:latin typeface="ISOPEUR"/>
              </a:rPr>
              <a:t>H</a:t>
            </a:r>
            <a:endParaRPr lang="ru-RU" sz="2000" b="1" i="1" dirty="0">
              <a:solidFill>
                <a:srgbClr val="0070C0"/>
              </a:solidFill>
              <a:latin typeface="ISOPEUR"/>
            </a:endParaRPr>
          </a:p>
        </p:txBody>
      </p:sp>
      <p:cxnSp>
        <p:nvCxnSpPr>
          <p:cNvPr id="32" name="Прямая соединительная линия 31"/>
          <p:cNvCxnSpPr/>
          <p:nvPr/>
        </p:nvCxnSpPr>
        <p:spPr>
          <a:xfrm flipH="1" flipV="1">
            <a:off x="5250537" y="1911096"/>
            <a:ext cx="0" cy="219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123410" y="1112360"/>
            <a:ext cx="4367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>
                <a:solidFill>
                  <a:srgbClr val="C00000"/>
                </a:solidFill>
                <a:latin typeface="ISOPEUR"/>
              </a:rPr>
              <a:t>A</a:t>
            </a:r>
            <a:r>
              <a:rPr lang="en-US" sz="4400" i="1" dirty="0">
                <a:latin typeface="ISOPEUR"/>
              </a:rPr>
              <a:t> </a:t>
            </a:r>
            <a:endParaRPr lang="ru-RU" sz="4400" i="1" dirty="0">
              <a:latin typeface="ISOPEUR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19164" y="1177625"/>
            <a:ext cx="813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0070C0"/>
                </a:solidFill>
                <a:latin typeface="ISOPEUR"/>
              </a:rPr>
              <a:t>P</a:t>
            </a:r>
            <a:r>
              <a:rPr lang="en-US" sz="2000" b="1" i="1" dirty="0">
                <a:solidFill>
                  <a:srgbClr val="0070C0"/>
                </a:solidFill>
                <a:latin typeface="ISOPEUR"/>
              </a:rPr>
              <a:t>V</a:t>
            </a:r>
            <a:endParaRPr lang="ru-RU" sz="2000" b="1" i="1" dirty="0">
              <a:solidFill>
                <a:srgbClr val="0070C0"/>
              </a:solidFill>
              <a:latin typeface="ISOPEUR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90114" y="3133712"/>
            <a:ext cx="813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0070C0"/>
                </a:solidFill>
                <a:latin typeface="ISOPEUR"/>
              </a:rPr>
              <a:t>P</a:t>
            </a:r>
            <a:r>
              <a:rPr lang="en-US" sz="2000" b="1" i="1" dirty="0">
                <a:solidFill>
                  <a:srgbClr val="0070C0"/>
                </a:solidFill>
                <a:latin typeface="ISOPEUR"/>
              </a:rPr>
              <a:t>X</a:t>
            </a:r>
            <a:endParaRPr lang="ru-RU" sz="2000" b="1" i="1" dirty="0">
              <a:solidFill>
                <a:srgbClr val="0070C0"/>
              </a:solidFill>
              <a:latin typeface="ISOPEUR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831221" y="3957545"/>
            <a:ext cx="545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PEUR"/>
              </a:rPr>
              <a:t>a</a:t>
            </a:r>
            <a:endParaRPr lang="ru-RU" sz="3200" i="1" dirty="0">
              <a:latin typeface="ISOPEUR"/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5175337" y="4016740"/>
            <a:ext cx="144000" cy="144000"/>
          </a:xfrm>
          <a:prstGeom prst="ellipse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5175337" y="1851051"/>
            <a:ext cx="144000" cy="1440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 rot="11079634">
            <a:off x="4437260" y="3581470"/>
            <a:ext cx="296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z-Cyrl-UZ" sz="2800" b="1" dirty="0"/>
              <a:t>(</a:t>
            </a:r>
            <a:endParaRPr lang="ru-RU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540630" y="3596141"/>
                <a:ext cx="5754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ru-RU" sz="2400" b="1" i="1" dirty="0">
                  <a:latin typeface="ISOPEUR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630" y="3596141"/>
                <a:ext cx="575491" cy="461665"/>
              </a:xfrm>
              <a:prstGeom prst="rect">
                <a:avLst/>
              </a:prstGeom>
              <a:blipFill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Прямоугольник 42"/>
          <p:cNvSpPr/>
          <p:nvPr/>
        </p:nvSpPr>
        <p:spPr>
          <a:xfrm>
            <a:off x="1235505" y="4642076"/>
            <a:ext cx="17860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51-chizma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>
                <a:extLst>
                  <a:ext uri="{FF2B5EF4-FFF2-40B4-BE49-F238E27FC236}">
                    <a16:creationId xmlns:a16="http://schemas.microsoft.com/office/drawing/2014/main" id="{9A7533EB-EF8D-47D0-89F1-B6583D5802EB}"/>
                  </a:ext>
                </a:extLst>
              </p:cNvPr>
              <p:cNvSpPr/>
              <p:nvPr/>
            </p:nvSpPr>
            <p:spPr>
              <a:xfrm>
                <a:off x="177800" y="5324181"/>
                <a:ext cx="11836400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ru-RU" sz="2400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Chizmadan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ko’rinib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turibdiki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P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gorizontal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proeksiyalovchi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tekislikka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tegishli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nuqta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to’g’ri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chiziq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ABC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tekislikning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gorizontal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proeksiyalari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tekislikning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gorizontal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iziga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proeksiyalanadi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algn="just">
                  <a:spcAft>
                    <a:spcPts val="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P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gorizontal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proeksiyalovchi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tekislikning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epyuri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52-chizmada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keltirilgan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ru-RU" sz="2400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ru-RU" sz="24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Прямоугольник 1">
                <a:extLst>
                  <a:ext uri="{FF2B5EF4-FFF2-40B4-BE49-F238E27FC236}">
                    <a16:creationId xmlns:a16="http://schemas.microsoft.com/office/drawing/2014/main" id="{9A7533EB-EF8D-47D0-89F1-B6583D5802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00" y="5324181"/>
                <a:ext cx="11836400" cy="1569660"/>
              </a:xfrm>
              <a:prstGeom prst="rect">
                <a:avLst/>
              </a:prstGeom>
              <a:blipFill>
                <a:blip r:embed="rId3"/>
                <a:stretch>
                  <a:fillRect l="-772" t="-3101" r="-772" b="-77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F2169218-1E4C-4B7B-B673-B7DBC0DEEA88}"/>
              </a:ext>
            </a:extLst>
          </p:cNvPr>
          <p:cNvCxnSpPr>
            <a:cxnSpLocks/>
          </p:cNvCxnSpPr>
          <p:nvPr/>
        </p:nvCxnSpPr>
        <p:spPr>
          <a:xfrm>
            <a:off x="2843397" y="3641949"/>
            <a:ext cx="5961232" cy="108261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78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9" grpId="0"/>
      <p:bldP spid="10" grpId="0"/>
      <p:bldP spid="12" grpId="0"/>
      <p:bldP spid="14" grpId="0"/>
      <p:bldP spid="20" grpId="0" animBg="1"/>
      <p:bldP spid="7" grpId="0"/>
      <p:bldP spid="13" grpId="0"/>
      <p:bldP spid="31" grpId="0"/>
      <p:bldP spid="33" grpId="0"/>
      <p:bldP spid="34" grpId="0"/>
      <p:bldP spid="35" grpId="0"/>
      <p:bldP spid="37" grpId="0"/>
      <p:bldP spid="38" grpId="0" animBg="1"/>
      <p:bldP spid="39" grpId="0" animBg="1"/>
      <p:bldP spid="41" grpId="0"/>
      <p:bldP spid="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/>
          <p:nvPr/>
        </p:nvCxnSpPr>
        <p:spPr>
          <a:xfrm flipV="1">
            <a:off x="600456" y="3448294"/>
            <a:ext cx="9015984" cy="36447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09660" y="3063573"/>
            <a:ext cx="3907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>
                <a:latin typeface="ISOCPEUR" panose="020B0604020202020204" pitchFamily="34" charset="0"/>
              </a:rPr>
              <a:t>x</a:t>
            </a:r>
            <a:endParaRPr lang="ru-RU" sz="4400" i="1" dirty="0">
              <a:latin typeface="ISOCPEUR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11621" y="963388"/>
            <a:ext cx="549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a’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8193" y="4784842"/>
            <a:ext cx="760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a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6615639" y="1577214"/>
            <a:ext cx="13297" cy="32678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6556356" y="1495557"/>
            <a:ext cx="144000" cy="144000"/>
          </a:xfrm>
          <a:prstGeom prst="ellipse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4779264" y="3462377"/>
            <a:ext cx="3918126" cy="2869638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972862" y="6075203"/>
            <a:ext cx="813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rgbClr val="0070C0"/>
                </a:solidFill>
                <a:latin typeface="ISOCPEUR" panose="020B0604020202020204" pitchFamily="34" charset="0"/>
              </a:rPr>
              <a:t>P</a:t>
            </a:r>
            <a:r>
              <a:rPr lang="en-US" sz="2000" b="1" i="1" dirty="0">
                <a:solidFill>
                  <a:srgbClr val="0070C0"/>
                </a:solidFill>
                <a:latin typeface="ISOCPEUR" panose="020B0604020202020204" pitchFamily="34" charset="0"/>
              </a:rPr>
              <a:t>H</a:t>
            </a:r>
            <a:endParaRPr lang="ru-RU" sz="20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559160" y="6039628"/>
            <a:ext cx="192392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z-Cyrl-UZ" sz="3200" dirty="0" smtClean="0"/>
              <a:t>52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chizma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3200" dirty="0"/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>
            <a:off x="4800448" y="196141"/>
            <a:ext cx="0" cy="32886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941284" y="105997"/>
            <a:ext cx="813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rgbClr val="0070C0"/>
                </a:solidFill>
                <a:latin typeface="ISOCPEUR" panose="020B0604020202020204" pitchFamily="34" charset="0"/>
              </a:rPr>
              <a:t>P</a:t>
            </a:r>
            <a:r>
              <a:rPr lang="en-US" sz="2000" b="1" i="1" dirty="0">
                <a:solidFill>
                  <a:srgbClr val="0070C0"/>
                </a:solidFill>
                <a:latin typeface="ISOCPEUR" panose="020B0604020202020204" pitchFamily="34" charset="0"/>
              </a:rPr>
              <a:t>V</a:t>
            </a:r>
            <a:endParaRPr lang="ru-RU" sz="20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22211" y="3795540"/>
            <a:ext cx="813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rgbClr val="0070C0"/>
                </a:solidFill>
                <a:latin typeface="ISOCPEUR" panose="020B0604020202020204" pitchFamily="34" charset="0"/>
              </a:rPr>
              <a:t>P</a:t>
            </a:r>
            <a:r>
              <a:rPr lang="en-US" sz="2000" b="1" i="1" dirty="0">
                <a:solidFill>
                  <a:srgbClr val="0070C0"/>
                </a:solidFill>
                <a:latin typeface="ISOCPEUR" panose="020B0604020202020204" pitchFamily="34" charset="0"/>
              </a:rPr>
              <a:t>X</a:t>
            </a:r>
            <a:endParaRPr lang="ru-RU" sz="20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721443" y="2973149"/>
            <a:ext cx="3907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>
                <a:latin typeface="ISOCPEUR" panose="020B0604020202020204" pitchFamily="34" charset="0"/>
              </a:rPr>
              <a:t>x</a:t>
            </a:r>
            <a:endParaRPr lang="ru-RU" sz="4400" i="1" dirty="0">
              <a:latin typeface="ISOCPEUR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 rot="10800000">
                <a:off x="4910799" y="2913751"/>
                <a:ext cx="423793" cy="814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∟</m:t>
                    </m:r>
                  </m:oMath>
                </a14:m>
                <a:r>
                  <a:rPr lang="en-US" sz="3600" dirty="0">
                    <a:solidFill>
                      <a:schemeClr val="tx1"/>
                    </a:solidFill>
                  </a:rPr>
                  <a:t> </a:t>
                </a:r>
                <a:endParaRPr lang="ru-RU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4910799" y="2913751"/>
                <a:ext cx="423793" cy="814005"/>
              </a:xfrm>
              <a:prstGeom prst="rect">
                <a:avLst/>
              </a:prstGeom>
              <a:blipFill>
                <a:blip r:embed="rId2"/>
                <a:stretch>
                  <a:fillRect l="-173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Прямая соединительная линия 30"/>
          <p:cNvCxnSpPr/>
          <p:nvPr/>
        </p:nvCxnSpPr>
        <p:spPr>
          <a:xfrm flipH="1" flipV="1">
            <a:off x="7984297" y="4090062"/>
            <a:ext cx="0" cy="1764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V="1">
            <a:off x="3092970" y="326439"/>
            <a:ext cx="0" cy="19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V="1">
            <a:off x="1707941" y="1202310"/>
            <a:ext cx="0" cy="32678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Овал 36"/>
          <p:cNvSpPr/>
          <p:nvPr/>
        </p:nvSpPr>
        <p:spPr>
          <a:xfrm>
            <a:off x="4897792" y="3241690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7916393" y="3972131"/>
            <a:ext cx="144000" cy="144000"/>
          </a:xfrm>
          <a:prstGeom prst="ellipse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/>
          <p:cNvSpPr/>
          <p:nvPr/>
        </p:nvSpPr>
        <p:spPr>
          <a:xfrm>
            <a:off x="7925552" y="5752544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6555167" y="4755056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1636805" y="4308737"/>
            <a:ext cx="144000" cy="144000"/>
          </a:xfrm>
          <a:prstGeom prst="ellipse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/>
          <p:cNvSpPr/>
          <p:nvPr/>
        </p:nvSpPr>
        <p:spPr>
          <a:xfrm>
            <a:off x="3030978" y="224867"/>
            <a:ext cx="144000" cy="144000"/>
          </a:xfrm>
          <a:prstGeom prst="ellipse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3313148" y="0"/>
            <a:ext cx="549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b’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34398" y="1976574"/>
            <a:ext cx="549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b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485324" y="5649284"/>
            <a:ext cx="549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c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160755" y="3472922"/>
            <a:ext cx="549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c’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540742" y="486683"/>
            <a:ext cx="549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d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61627" y="4161073"/>
            <a:ext cx="549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d’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 rot="12295194">
            <a:off x="5272407" y="3360477"/>
            <a:ext cx="3449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z-Cyrl-UZ" sz="4000" dirty="0">
                <a:solidFill>
                  <a:srgbClr val="C00000"/>
                </a:solidFill>
              </a:rPr>
              <a:t>(</a:t>
            </a:r>
            <a:endParaRPr lang="ru-RU" sz="40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493159" y="3503700"/>
                <a:ext cx="5578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ru-RU" sz="2800" i="1" dirty="0">
                  <a:solidFill>
                    <a:srgbClr val="C00000"/>
                  </a:solidFill>
                  <a:latin typeface="ISOCPEUR" panose="020B0604020202020204" pitchFamily="34" charset="0"/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159" y="3503700"/>
                <a:ext cx="55784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 rot="5400000">
                <a:off x="7995838" y="4370105"/>
                <a:ext cx="68480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ru-RU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995838" y="4370105"/>
                <a:ext cx="684803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Прямоугольник 58"/>
          <p:cNvSpPr/>
          <p:nvPr/>
        </p:nvSpPr>
        <p:spPr>
          <a:xfrm>
            <a:off x="3138795" y="831886"/>
            <a:ext cx="4571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II</a:t>
            </a:r>
            <a:endParaRPr lang="ru-RU" sz="4000" dirty="0">
              <a:solidFill>
                <a:srgbClr val="C0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774103" y="2129417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I</a:t>
            </a:r>
            <a:endParaRPr lang="ru-RU" sz="4000" dirty="0">
              <a:solidFill>
                <a:srgbClr val="C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96995" y="2097501"/>
            <a:ext cx="593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III</a:t>
            </a:r>
            <a:endParaRPr lang="ru-RU" sz="4000" dirty="0">
              <a:solidFill>
                <a:srgbClr val="C00000"/>
              </a:solidFill>
            </a:endParaRPr>
          </a:p>
        </p:txBody>
      </p:sp>
      <p:cxnSp>
        <p:nvCxnSpPr>
          <p:cNvPr id="76" name="Прямая соединительная линия 75"/>
          <p:cNvCxnSpPr/>
          <p:nvPr/>
        </p:nvCxnSpPr>
        <p:spPr>
          <a:xfrm flipH="1" flipV="1">
            <a:off x="283140" y="212185"/>
            <a:ext cx="4475415" cy="3244553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Овал 44"/>
          <p:cNvSpPr/>
          <p:nvPr/>
        </p:nvSpPr>
        <p:spPr>
          <a:xfrm>
            <a:off x="3030978" y="2166191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/>
          <p:cNvSpPr/>
          <p:nvPr/>
        </p:nvSpPr>
        <p:spPr>
          <a:xfrm>
            <a:off x="1627661" y="1147648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7856361" y="580742"/>
            <a:ext cx="402089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800" dirty="0">
                <a:latin typeface="PANDA Times UZ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ru-RU" sz="2800" dirty="0">
              <a:latin typeface="PANDA Times UZ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uz-Cyrl-UZ" sz="28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B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B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II</a:t>
            </a:r>
            <a:endParaRPr lang="ru-RU" sz="2800" dirty="0">
              <a:latin typeface="PANDA Times UZ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uz-Cyrl-UZ" sz="28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D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D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III</a:t>
            </a:r>
            <a:endParaRPr lang="ru-RU" sz="2800" dirty="0">
              <a:latin typeface="PANDA Times UZ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sz="28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(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endParaRPr lang="ru-RU" sz="2800" dirty="0">
              <a:latin typeface="PANDA Times UZ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52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5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8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1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4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0" grpId="0" animBg="1"/>
      <p:bldP spid="12" grpId="0"/>
      <p:bldP spid="23" grpId="0"/>
      <p:bldP spid="24" grpId="0"/>
      <p:bldP spid="26" grpId="0"/>
      <p:bldP spid="25" grpId="0"/>
      <p:bldP spid="37" grpId="0" animBg="1"/>
      <p:bldP spid="39" grpId="0" animBg="1"/>
      <p:bldP spid="38" grpId="0" animBg="1"/>
      <p:bldP spid="43" grpId="0" animBg="1"/>
      <p:bldP spid="13" grpId="0" animBg="1"/>
      <p:bldP spid="46" grpId="0" animBg="1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9" grpId="0"/>
      <p:bldP spid="60" grpId="0"/>
      <p:bldP spid="61" grpId="0"/>
      <p:bldP spid="45" grpId="0" animBg="1"/>
      <p:bldP spid="4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48056" y="317778"/>
            <a:ext cx="1140256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Gorizontal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proeksiyalovchi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tekislikning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frontal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izi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PV [ox)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proeksiyalar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o’qiga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perpendikulyar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bo’ladi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z-Cyrl-UZ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uz-Cyrl-UZ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z-Cyrl-UZ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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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ox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Gorizontal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proeksiyalovchi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tekislikning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hossasi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Istalgan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nuqta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to’g’ri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chiziq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tekislik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gorizontal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proeksiyalovchi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tekislikka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tegishli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bo’lsa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u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holda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nuqta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to’g’ri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chiziq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tekislikning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gorizontal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proeksiyalari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gorizontal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proeksiyalovchi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tekislikning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gorizontal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izida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bo’ladi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z-Cyrl-UZ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uz-Cyrl-U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z-Cyrl-UZ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Ya’ni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uz-Cyrl-UZ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uz-Cyrl-UZ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z-Cyrl-UZ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                   </a:t>
            </a:r>
            <a:r>
              <a:rPr lang="ru-RU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ru-RU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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Gorizontal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proeksiyalovchi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tekislik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frontal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proeksiyalar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tekisligi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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burchagini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hosil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qiladi</a:t>
            </a:r>
            <a:endParaRPr lang="uz-Cyrl-UZ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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ru-RU" sz="2400" b="1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^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Gorizontal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proeksiyalovchi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tekislikda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 B, C, D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nuqtalarni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tanlab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olamiz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                               </a:t>
            </a:r>
            <a:r>
              <a:rPr lang="uz-Cyrl-UZ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(</a:t>
            </a:r>
            <a:r>
              <a:rPr lang="ru-RU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US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B </a:t>
            </a:r>
            <a:r>
              <a:rPr lang="ru-RU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 </a:t>
            </a:r>
            <a:r>
              <a:rPr lang="en-US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B </a:t>
            </a:r>
            <a:r>
              <a:rPr lang="ru-RU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II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US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D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D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III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49526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04800" y="384604"/>
            <a:ext cx="115824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Xulosa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Gorizontal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proeksiyalovchi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tekislik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fazoning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 II, III, IV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choraklaridan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o’tadi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2.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Agarda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tekislik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frontal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proeksiyalar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tekisligiga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perpendikulyar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bo’lsa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u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holda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tekislik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frontal </a:t>
            </a:r>
            <a:r>
              <a:rPr lang="en-US" sz="32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proeksiyalovchi</a:t>
            </a:r>
            <a:r>
              <a:rPr 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tekislik</a:t>
            </a:r>
            <a:r>
              <a:rPr 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deyiladi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</a:t>
            </a:r>
            <a:r>
              <a:rPr lang="en-US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32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</a:t>
            </a:r>
            <a:r>
              <a:rPr lang="en-US" sz="32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V.</a:t>
            </a: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Frontal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proeksiyalovchi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tekislikning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fazoviy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tasviri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53-chizmada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keltirilgan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49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167213" y="1070522"/>
            <a:ext cx="5725246" cy="3383464"/>
          </a:xfrm>
          <a:custGeom>
            <a:avLst/>
            <a:gdLst>
              <a:gd name="connsiteX0" fmla="*/ 0 w 5725246"/>
              <a:gd name="connsiteY0" fmla="*/ 0 h 3363144"/>
              <a:gd name="connsiteX1" fmla="*/ 5725246 w 5725246"/>
              <a:gd name="connsiteY1" fmla="*/ 0 h 3363144"/>
              <a:gd name="connsiteX2" fmla="*/ 5725246 w 5725246"/>
              <a:gd name="connsiteY2" fmla="*/ 3363144 h 3363144"/>
              <a:gd name="connsiteX3" fmla="*/ 0 w 5725246"/>
              <a:gd name="connsiteY3" fmla="*/ 3363144 h 3363144"/>
              <a:gd name="connsiteX4" fmla="*/ 0 w 5725246"/>
              <a:gd name="connsiteY4" fmla="*/ 0 h 3363144"/>
              <a:gd name="connsiteX0" fmla="*/ 0 w 5725246"/>
              <a:gd name="connsiteY0" fmla="*/ 0 h 3383464"/>
              <a:gd name="connsiteX1" fmla="*/ 5725246 w 5725246"/>
              <a:gd name="connsiteY1" fmla="*/ 0 h 3383464"/>
              <a:gd name="connsiteX2" fmla="*/ 5699846 w 5725246"/>
              <a:gd name="connsiteY2" fmla="*/ 3383464 h 3383464"/>
              <a:gd name="connsiteX3" fmla="*/ 0 w 5725246"/>
              <a:gd name="connsiteY3" fmla="*/ 3363144 h 3383464"/>
              <a:gd name="connsiteX4" fmla="*/ 0 w 5725246"/>
              <a:gd name="connsiteY4" fmla="*/ 0 h 3383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25246" h="3383464">
                <a:moveTo>
                  <a:pt x="0" y="0"/>
                </a:moveTo>
                <a:lnTo>
                  <a:pt x="5725246" y="0"/>
                </a:lnTo>
                <a:lnTo>
                  <a:pt x="5699846" y="3383464"/>
                </a:lnTo>
                <a:lnTo>
                  <a:pt x="0" y="336314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167212" y="4437477"/>
            <a:ext cx="8276051" cy="2159828"/>
          </a:xfrm>
          <a:custGeom>
            <a:avLst/>
            <a:gdLst>
              <a:gd name="connsiteX0" fmla="*/ 0 w 1811868"/>
              <a:gd name="connsiteY0" fmla="*/ 0 h 1583267"/>
              <a:gd name="connsiteX1" fmla="*/ 1811868 w 1811868"/>
              <a:gd name="connsiteY1" fmla="*/ 0 h 1583267"/>
              <a:gd name="connsiteX2" fmla="*/ 1811868 w 1811868"/>
              <a:gd name="connsiteY2" fmla="*/ 1583267 h 1583267"/>
              <a:gd name="connsiteX3" fmla="*/ 0 w 1811868"/>
              <a:gd name="connsiteY3" fmla="*/ 1583267 h 1583267"/>
              <a:gd name="connsiteX4" fmla="*/ 0 w 1811868"/>
              <a:gd name="connsiteY4" fmla="*/ 0 h 1583267"/>
              <a:gd name="connsiteX0" fmla="*/ 0 w 3725335"/>
              <a:gd name="connsiteY0" fmla="*/ 0 h 2607734"/>
              <a:gd name="connsiteX1" fmla="*/ 1811868 w 3725335"/>
              <a:gd name="connsiteY1" fmla="*/ 0 h 2607734"/>
              <a:gd name="connsiteX2" fmla="*/ 3725335 w 3725335"/>
              <a:gd name="connsiteY2" fmla="*/ 2607734 h 2607734"/>
              <a:gd name="connsiteX3" fmla="*/ 0 w 3725335"/>
              <a:gd name="connsiteY3" fmla="*/ 1583267 h 2607734"/>
              <a:gd name="connsiteX4" fmla="*/ 0 w 3725335"/>
              <a:gd name="connsiteY4" fmla="*/ 0 h 2607734"/>
              <a:gd name="connsiteX0" fmla="*/ 0 w 3725335"/>
              <a:gd name="connsiteY0" fmla="*/ 0 h 2607734"/>
              <a:gd name="connsiteX1" fmla="*/ 1811868 w 3725335"/>
              <a:gd name="connsiteY1" fmla="*/ 0 h 2607734"/>
              <a:gd name="connsiteX2" fmla="*/ 3725335 w 3725335"/>
              <a:gd name="connsiteY2" fmla="*/ 2607734 h 2607734"/>
              <a:gd name="connsiteX3" fmla="*/ 1185333 w 3725335"/>
              <a:gd name="connsiteY3" fmla="*/ 2607733 h 2607734"/>
              <a:gd name="connsiteX4" fmla="*/ 0 w 3725335"/>
              <a:gd name="connsiteY4" fmla="*/ 0 h 2607734"/>
              <a:gd name="connsiteX0" fmla="*/ 0 w 3725335"/>
              <a:gd name="connsiteY0" fmla="*/ 8467 h 2616201"/>
              <a:gd name="connsiteX1" fmla="*/ 2607734 w 3725335"/>
              <a:gd name="connsiteY1" fmla="*/ 0 h 2616201"/>
              <a:gd name="connsiteX2" fmla="*/ 3725335 w 3725335"/>
              <a:gd name="connsiteY2" fmla="*/ 2616201 h 2616201"/>
              <a:gd name="connsiteX3" fmla="*/ 1185333 w 3725335"/>
              <a:gd name="connsiteY3" fmla="*/ 2616200 h 2616201"/>
              <a:gd name="connsiteX4" fmla="*/ 0 w 3725335"/>
              <a:gd name="connsiteY4" fmla="*/ 8467 h 2616201"/>
              <a:gd name="connsiteX0" fmla="*/ 0 w 4207935"/>
              <a:gd name="connsiteY0" fmla="*/ 76200 h 2616201"/>
              <a:gd name="connsiteX1" fmla="*/ 3090334 w 4207935"/>
              <a:gd name="connsiteY1" fmla="*/ 0 h 2616201"/>
              <a:gd name="connsiteX2" fmla="*/ 4207935 w 4207935"/>
              <a:gd name="connsiteY2" fmla="*/ 2616201 h 2616201"/>
              <a:gd name="connsiteX3" fmla="*/ 1667933 w 4207935"/>
              <a:gd name="connsiteY3" fmla="*/ 2616200 h 2616201"/>
              <a:gd name="connsiteX4" fmla="*/ 0 w 4207935"/>
              <a:gd name="connsiteY4" fmla="*/ 76200 h 2616201"/>
              <a:gd name="connsiteX0" fmla="*/ 0 w 5113868"/>
              <a:gd name="connsiteY0" fmla="*/ 76200 h 2658535"/>
              <a:gd name="connsiteX1" fmla="*/ 3090334 w 5113868"/>
              <a:gd name="connsiteY1" fmla="*/ 0 h 2658535"/>
              <a:gd name="connsiteX2" fmla="*/ 5113868 w 5113868"/>
              <a:gd name="connsiteY2" fmla="*/ 2658535 h 2658535"/>
              <a:gd name="connsiteX3" fmla="*/ 1667933 w 5113868"/>
              <a:gd name="connsiteY3" fmla="*/ 2616200 h 2658535"/>
              <a:gd name="connsiteX4" fmla="*/ 0 w 5113868"/>
              <a:gd name="connsiteY4" fmla="*/ 76200 h 2658535"/>
              <a:gd name="connsiteX0" fmla="*/ 0 w 5108913"/>
              <a:gd name="connsiteY0" fmla="*/ 0 h 2694343"/>
              <a:gd name="connsiteX1" fmla="*/ 3085379 w 5108913"/>
              <a:gd name="connsiteY1" fmla="*/ 35808 h 2694343"/>
              <a:gd name="connsiteX2" fmla="*/ 5108913 w 5108913"/>
              <a:gd name="connsiteY2" fmla="*/ 2694343 h 2694343"/>
              <a:gd name="connsiteX3" fmla="*/ 1662978 w 5108913"/>
              <a:gd name="connsiteY3" fmla="*/ 2652008 h 2694343"/>
              <a:gd name="connsiteX4" fmla="*/ 0 w 5108913"/>
              <a:gd name="connsiteY4" fmla="*/ 0 h 2694343"/>
              <a:gd name="connsiteX0" fmla="*/ 0 w 5103958"/>
              <a:gd name="connsiteY0" fmla="*/ 15105 h 2658535"/>
              <a:gd name="connsiteX1" fmla="*/ 3080424 w 5103958"/>
              <a:gd name="connsiteY1" fmla="*/ 0 h 2658535"/>
              <a:gd name="connsiteX2" fmla="*/ 5103958 w 5103958"/>
              <a:gd name="connsiteY2" fmla="*/ 2658535 h 2658535"/>
              <a:gd name="connsiteX3" fmla="*/ 1658023 w 5103958"/>
              <a:gd name="connsiteY3" fmla="*/ 2616200 h 2658535"/>
              <a:gd name="connsiteX4" fmla="*/ 0 w 5103958"/>
              <a:gd name="connsiteY4" fmla="*/ 15105 h 2658535"/>
              <a:gd name="connsiteX0" fmla="*/ 0 w 5084137"/>
              <a:gd name="connsiteY0" fmla="*/ 0 h 2694343"/>
              <a:gd name="connsiteX1" fmla="*/ 3060603 w 5084137"/>
              <a:gd name="connsiteY1" fmla="*/ 35808 h 2694343"/>
              <a:gd name="connsiteX2" fmla="*/ 5084137 w 5084137"/>
              <a:gd name="connsiteY2" fmla="*/ 2694343 h 2694343"/>
              <a:gd name="connsiteX3" fmla="*/ 1638202 w 5084137"/>
              <a:gd name="connsiteY3" fmla="*/ 2652008 h 2694343"/>
              <a:gd name="connsiteX4" fmla="*/ 0 w 5084137"/>
              <a:gd name="connsiteY4" fmla="*/ 0 h 2694343"/>
              <a:gd name="connsiteX0" fmla="*/ 0 w 4668671"/>
              <a:gd name="connsiteY0" fmla="*/ 0 h 2652008"/>
              <a:gd name="connsiteX1" fmla="*/ 3060603 w 4668671"/>
              <a:gd name="connsiteY1" fmla="*/ 35808 h 2652008"/>
              <a:gd name="connsiteX2" fmla="*/ 4668671 w 4668671"/>
              <a:gd name="connsiteY2" fmla="*/ 2162590 h 2652008"/>
              <a:gd name="connsiteX3" fmla="*/ 1638202 w 4668671"/>
              <a:gd name="connsiteY3" fmla="*/ 2652008 h 2652008"/>
              <a:gd name="connsiteX4" fmla="*/ 0 w 4668671"/>
              <a:gd name="connsiteY4" fmla="*/ 0 h 2652008"/>
              <a:gd name="connsiteX0" fmla="*/ 0 w 4668671"/>
              <a:gd name="connsiteY0" fmla="*/ 0 h 2162590"/>
              <a:gd name="connsiteX1" fmla="*/ 3060603 w 4668671"/>
              <a:gd name="connsiteY1" fmla="*/ 35808 h 2162590"/>
              <a:gd name="connsiteX2" fmla="*/ 4668671 w 4668671"/>
              <a:gd name="connsiteY2" fmla="*/ 2162590 h 2162590"/>
              <a:gd name="connsiteX3" fmla="*/ 1326602 w 4668671"/>
              <a:gd name="connsiteY3" fmla="*/ 2142883 h 2162590"/>
              <a:gd name="connsiteX4" fmla="*/ 0 w 4668671"/>
              <a:gd name="connsiteY4" fmla="*/ 0 h 2162590"/>
              <a:gd name="connsiteX0" fmla="*/ 0 w 4668671"/>
              <a:gd name="connsiteY0" fmla="*/ 0 h 2210766"/>
              <a:gd name="connsiteX1" fmla="*/ 3060603 w 4668671"/>
              <a:gd name="connsiteY1" fmla="*/ 35808 h 2210766"/>
              <a:gd name="connsiteX2" fmla="*/ 4668671 w 4668671"/>
              <a:gd name="connsiteY2" fmla="*/ 2162590 h 2210766"/>
              <a:gd name="connsiteX3" fmla="*/ 1386735 w 4668671"/>
              <a:gd name="connsiteY3" fmla="*/ 2210766 h 2210766"/>
              <a:gd name="connsiteX4" fmla="*/ 0 w 4668671"/>
              <a:gd name="connsiteY4" fmla="*/ 0 h 2210766"/>
              <a:gd name="connsiteX0" fmla="*/ 0 w 4668671"/>
              <a:gd name="connsiteY0" fmla="*/ 0 h 2188138"/>
              <a:gd name="connsiteX1" fmla="*/ 3060603 w 4668671"/>
              <a:gd name="connsiteY1" fmla="*/ 35808 h 2188138"/>
              <a:gd name="connsiteX2" fmla="*/ 4668671 w 4668671"/>
              <a:gd name="connsiteY2" fmla="*/ 2162590 h 2188138"/>
              <a:gd name="connsiteX3" fmla="*/ 1370335 w 4668671"/>
              <a:gd name="connsiteY3" fmla="*/ 2188138 h 2188138"/>
              <a:gd name="connsiteX4" fmla="*/ 0 w 4668671"/>
              <a:gd name="connsiteY4" fmla="*/ 0 h 2188138"/>
              <a:gd name="connsiteX0" fmla="*/ 0 w 4668671"/>
              <a:gd name="connsiteY0" fmla="*/ 0 h 2162590"/>
              <a:gd name="connsiteX1" fmla="*/ 3060603 w 4668671"/>
              <a:gd name="connsiteY1" fmla="*/ 35808 h 2162590"/>
              <a:gd name="connsiteX2" fmla="*/ 4668671 w 4668671"/>
              <a:gd name="connsiteY2" fmla="*/ 2162590 h 2162590"/>
              <a:gd name="connsiteX3" fmla="*/ 1477989 w 4668671"/>
              <a:gd name="connsiteY3" fmla="*/ 1773721 h 2162590"/>
              <a:gd name="connsiteX4" fmla="*/ 0 w 4668671"/>
              <a:gd name="connsiteY4" fmla="*/ 0 h 2162590"/>
              <a:gd name="connsiteX0" fmla="*/ 0 w 4331028"/>
              <a:gd name="connsiteY0" fmla="*/ 0 h 1773721"/>
              <a:gd name="connsiteX1" fmla="*/ 3060603 w 4331028"/>
              <a:gd name="connsiteY1" fmla="*/ 35808 h 1773721"/>
              <a:gd name="connsiteX2" fmla="*/ 4331028 w 4331028"/>
              <a:gd name="connsiteY2" fmla="*/ 1748173 h 1773721"/>
              <a:gd name="connsiteX3" fmla="*/ 1477989 w 4331028"/>
              <a:gd name="connsiteY3" fmla="*/ 1773721 h 1773721"/>
              <a:gd name="connsiteX4" fmla="*/ 0 w 4331028"/>
              <a:gd name="connsiteY4" fmla="*/ 0 h 1773721"/>
              <a:gd name="connsiteX0" fmla="*/ 0 w 4331028"/>
              <a:gd name="connsiteY0" fmla="*/ 0 h 1825523"/>
              <a:gd name="connsiteX1" fmla="*/ 3060603 w 4331028"/>
              <a:gd name="connsiteY1" fmla="*/ 35808 h 1825523"/>
              <a:gd name="connsiteX2" fmla="*/ 4331028 w 4331028"/>
              <a:gd name="connsiteY2" fmla="*/ 1748173 h 1825523"/>
              <a:gd name="connsiteX3" fmla="*/ 1507349 w 4331028"/>
              <a:gd name="connsiteY3" fmla="*/ 1825523 h 1825523"/>
              <a:gd name="connsiteX4" fmla="*/ 0 w 4331028"/>
              <a:gd name="connsiteY4" fmla="*/ 0 h 1825523"/>
              <a:gd name="connsiteX0" fmla="*/ 0 w 4331028"/>
              <a:gd name="connsiteY0" fmla="*/ 0 h 2447148"/>
              <a:gd name="connsiteX1" fmla="*/ 3060603 w 4331028"/>
              <a:gd name="connsiteY1" fmla="*/ 35808 h 2447148"/>
              <a:gd name="connsiteX2" fmla="*/ 4331028 w 4331028"/>
              <a:gd name="connsiteY2" fmla="*/ 1748173 h 2447148"/>
              <a:gd name="connsiteX3" fmla="*/ 1272467 w 4331028"/>
              <a:gd name="connsiteY3" fmla="*/ 2447148 h 2447148"/>
              <a:gd name="connsiteX4" fmla="*/ 0 w 4331028"/>
              <a:gd name="connsiteY4" fmla="*/ 0 h 2447148"/>
              <a:gd name="connsiteX0" fmla="*/ 0 w 4428895"/>
              <a:gd name="connsiteY0" fmla="*/ 0 h 2447148"/>
              <a:gd name="connsiteX1" fmla="*/ 3060603 w 4428895"/>
              <a:gd name="connsiteY1" fmla="*/ 35808 h 2447148"/>
              <a:gd name="connsiteX2" fmla="*/ 4428895 w 4428895"/>
              <a:gd name="connsiteY2" fmla="*/ 2380159 h 2447148"/>
              <a:gd name="connsiteX3" fmla="*/ 1272467 w 4428895"/>
              <a:gd name="connsiteY3" fmla="*/ 2447148 h 2447148"/>
              <a:gd name="connsiteX4" fmla="*/ 0 w 4428895"/>
              <a:gd name="connsiteY4" fmla="*/ 0 h 244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8895" h="2447148">
                <a:moveTo>
                  <a:pt x="0" y="0"/>
                </a:moveTo>
                <a:lnTo>
                  <a:pt x="3060603" y="35808"/>
                </a:lnTo>
                <a:lnTo>
                  <a:pt x="4428895" y="2380159"/>
                </a:lnTo>
                <a:lnTo>
                  <a:pt x="1272467" y="2447148"/>
                </a:lnTo>
                <a:lnTo>
                  <a:pt x="0" y="0"/>
                </a:lnTo>
                <a:close/>
              </a:path>
            </a:pathLst>
          </a:custGeom>
          <a:solidFill>
            <a:srgbClr val="75F1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085870" y="4252696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x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89909" y="5912420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y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 flipV="1">
            <a:off x="7876129" y="4460009"/>
            <a:ext cx="2807603" cy="2248904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86815" y="1121885"/>
            <a:ext cx="81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0070C0"/>
                </a:solidFill>
                <a:latin typeface="ISOCPEUR" panose="020B0604020202020204" pitchFamily="34" charset="0"/>
              </a:rPr>
              <a:t>V</a:t>
            </a:r>
            <a:r>
              <a:rPr lang="en-US" sz="2800" i="1" dirty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72077" y="5949618"/>
            <a:ext cx="81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0070C0"/>
                </a:solidFill>
                <a:latin typeface="ISOCPEUR" panose="020B0604020202020204" pitchFamily="34" charset="0"/>
              </a:rPr>
              <a:t>H</a:t>
            </a:r>
            <a:r>
              <a:rPr lang="en-US" sz="2800" i="1" dirty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1849952" y="4450146"/>
            <a:ext cx="6018596" cy="18935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>
            <a:off x="7875193" y="693984"/>
            <a:ext cx="27995" cy="3771286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9"/>
          <p:cNvSpPr/>
          <p:nvPr/>
        </p:nvSpPr>
        <p:spPr>
          <a:xfrm>
            <a:off x="3518740" y="1087596"/>
            <a:ext cx="6749972" cy="5433510"/>
          </a:xfrm>
          <a:custGeom>
            <a:avLst/>
            <a:gdLst>
              <a:gd name="connsiteX0" fmla="*/ 0 w 2532232"/>
              <a:gd name="connsiteY0" fmla="*/ 0 h 3312181"/>
              <a:gd name="connsiteX1" fmla="*/ 2532232 w 2532232"/>
              <a:gd name="connsiteY1" fmla="*/ 0 h 3312181"/>
              <a:gd name="connsiteX2" fmla="*/ 2532232 w 2532232"/>
              <a:gd name="connsiteY2" fmla="*/ 3312181 h 3312181"/>
              <a:gd name="connsiteX3" fmla="*/ 0 w 2532232"/>
              <a:gd name="connsiteY3" fmla="*/ 3312181 h 3312181"/>
              <a:gd name="connsiteX4" fmla="*/ 0 w 2532232"/>
              <a:gd name="connsiteY4" fmla="*/ 0 h 3312181"/>
              <a:gd name="connsiteX0" fmla="*/ 0 w 5961232"/>
              <a:gd name="connsiteY0" fmla="*/ 0 h 4354597"/>
              <a:gd name="connsiteX1" fmla="*/ 2532232 w 5961232"/>
              <a:gd name="connsiteY1" fmla="*/ 0 h 4354597"/>
              <a:gd name="connsiteX2" fmla="*/ 5961232 w 5961232"/>
              <a:gd name="connsiteY2" fmla="*/ 4354597 h 4354597"/>
              <a:gd name="connsiteX3" fmla="*/ 0 w 5961232"/>
              <a:gd name="connsiteY3" fmla="*/ 3312181 h 4354597"/>
              <a:gd name="connsiteX4" fmla="*/ 0 w 5961232"/>
              <a:gd name="connsiteY4" fmla="*/ 0 h 4354597"/>
              <a:gd name="connsiteX0" fmla="*/ 0 w 5961232"/>
              <a:gd name="connsiteY0" fmla="*/ 0 h 4354597"/>
              <a:gd name="connsiteX1" fmla="*/ 877168 w 5961232"/>
              <a:gd name="connsiteY1" fmla="*/ 2706624 h 4354597"/>
              <a:gd name="connsiteX2" fmla="*/ 5961232 w 5961232"/>
              <a:gd name="connsiteY2" fmla="*/ 4354597 h 4354597"/>
              <a:gd name="connsiteX3" fmla="*/ 0 w 5961232"/>
              <a:gd name="connsiteY3" fmla="*/ 3312181 h 4354597"/>
              <a:gd name="connsiteX4" fmla="*/ 0 w 5961232"/>
              <a:gd name="connsiteY4" fmla="*/ 0 h 4354597"/>
              <a:gd name="connsiteX0" fmla="*/ 0 w 5961232"/>
              <a:gd name="connsiteY0" fmla="*/ 0 h 4354597"/>
              <a:gd name="connsiteX1" fmla="*/ 5942944 w 5961232"/>
              <a:gd name="connsiteY1" fmla="*/ 749808 h 4354597"/>
              <a:gd name="connsiteX2" fmla="*/ 5961232 w 5961232"/>
              <a:gd name="connsiteY2" fmla="*/ 4354597 h 4354597"/>
              <a:gd name="connsiteX3" fmla="*/ 0 w 5961232"/>
              <a:gd name="connsiteY3" fmla="*/ 3312181 h 4354597"/>
              <a:gd name="connsiteX4" fmla="*/ 0 w 5961232"/>
              <a:gd name="connsiteY4" fmla="*/ 0 h 4354597"/>
              <a:gd name="connsiteX0" fmla="*/ 0 w 5942944"/>
              <a:gd name="connsiteY0" fmla="*/ 0 h 5424445"/>
              <a:gd name="connsiteX1" fmla="*/ 5942944 w 5942944"/>
              <a:gd name="connsiteY1" fmla="*/ 749808 h 5424445"/>
              <a:gd name="connsiteX2" fmla="*/ 2504800 w 5942944"/>
              <a:gd name="connsiteY2" fmla="*/ 5424445 h 5424445"/>
              <a:gd name="connsiteX3" fmla="*/ 0 w 5942944"/>
              <a:gd name="connsiteY3" fmla="*/ 3312181 h 5424445"/>
              <a:gd name="connsiteX4" fmla="*/ 0 w 5942944"/>
              <a:gd name="connsiteY4" fmla="*/ 0 h 5424445"/>
              <a:gd name="connsiteX0" fmla="*/ 2916936 w 5942944"/>
              <a:gd name="connsiteY0" fmla="*/ 0 h 5479309"/>
              <a:gd name="connsiteX1" fmla="*/ 5942944 w 5942944"/>
              <a:gd name="connsiteY1" fmla="*/ 804672 h 5479309"/>
              <a:gd name="connsiteX2" fmla="*/ 2504800 w 5942944"/>
              <a:gd name="connsiteY2" fmla="*/ 5479309 h 5479309"/>
              <a:gd name="connsiteX3" fmla="*/ 0 w 5942944"/>
              <a:gd name="connsiteY3" fmla="*/ 3367045 h 5479309"/>
              <a:gd name="connsiteX4" fmla="*/ 2916936 w 5942944"/>
              <a:gd name="connsiteY4" fmla="*/ 0 h 5479309"/>
              <a:gd name="connsiteX0" fmla="*/ 2916936 w 5979520"/>
              <a:gd name="connsiteY0" fmla="*/ 0 h 5479309"/>
              <a:gd name="connsiteX1" fmla="*/ 5979520 w 5979520"/>
              <a:gd name="connsiteY1" fmla="*/ 2002536 h 5479309"/>
              <a:gd name="connsiteX2" fmla="*/ 2504800 w 5979520"/>
              <a:gd name="connsiteY2" fmla="*/ 5479309 h 5479309"/>
              <a:gd name="connsiteX3" fmla="*/ 0 w 5979520"/>
              <a:gd name="connsiteY3" fmla="*/ 3367045 h 5479309"/>
              <a:gd name="connsiteX4" fmla="*/ 2916936 w 5979520"/>
              <a:gd name="connsiteY4" fmla="*/ 0 h 5479309"/>
              <a:gd name="connsiteX0" fmla="*/ 2916936 w 5696056"/>
              <a:gd name="connsiteY0" fmla="*/ 0 h 5479309"/>
              <a:gd name="connsiteX1" fmla="*/ 5696056 w 5696056"/>
              <a:gd name="connsiteY1" fmla="*/ 1856232 h 5479309"/>
              <a:gd name="connsiteX2" fmla="*/ 2504800 w 5696056"/>
              <a:gd name="connsiteY2" fmla="*/ 5479309 h 5479309"/>
              <a:gd name="connsiteX3" fmla="*/ 0 w 5696056"/>
              <a:gd name="connsiteY3" fmla="*/ 3367045 h 5479309"/>
              <a:gd name="connsiteX4" fmla="*/ 2916936 w 5696056"/>
              <a:gd name="connsiteY4" fmla="*/ 0 h 5479309"/>
              <a:gd name="connsiteX0" fmla="*/ 2916936 w 5696056"/>
              <a:gd name="connsiteY0" fmla="*/ 0 h 5433589"/>
              <a:gd name="connsiteX1" fmla="*/ 5696056 w 5696056"/>
              <a:gd name="connsiteY1" fmla="*/ 1856232 h 5433589"/>
              <a:gd name="connsiteX2" fmla="*/ 2027414 w 5696056"/>
              <a:gd name="connsiteY2" fmla="*/ 5433589 h 5433589"/>
              <a:gd name="connsiteX3" fmla="*/ 0 w 5696056"/>
              <a:gd name="connsiteY3" fmla="*/ 3367045 h 5433589"/>
              <a:gd name="connsiteX4" fmla="*/ 2916936 w 5696056"/>
              <a:gd name="connsiteY4" fmla="*/ 0 h 5433589"/>
              <a:gd name="connsiteX0" fmla="*/ 2916936 w 5144593"/>
              <a:gd name="connsiteY0" fmla="*/ 0 h 5433589"/>
              <a:gd name="connsiteX1" fmla="*/ 5144593 w 5144593"/>
              <a:gd name="connsiteY1" fmla="*/ 1499616 h 5433589"/>
              <a:gd name="connsiteX2" fmla="*/ 2027414 w 5144593"/>
              <a:gd name="connsiteY2" fmla="*/ 5433589 h 5433589"/>
              <a:gd name="connsiteX3" fmla="*/ 0 w 5144593"/>
              <a:gd name="connsiteY3" fmla="*/ 3367045 h 5433589"/>
              <a:gd name="connsiteX4" fmla="*/ 2916936 w 5144593"/>
              <a:gd name="connsiteY4" fmla="*/ 0 h 5433589"/>
              <a:gd name="connsiteX0" fmla="*/ 2916936 w 5309209"/>
              <a:gd name="connsiteY0" fmla="*/ 0 h 5433589"/>
              <a:gd name="connsiteX1" fmla="*/ 5309209 w 5309209"/>
              <a:gd name="connsiteY1" fmla="*/ 1591056 h 5433589"/>
              <a:gd name="connsiteX2" fmla="*/ 2027414 w 5309209"/>
              <a:gd name="connsiteY2" fmla="*/ 5433589 h 5433589"/>
              <a:gd name="connsiteX3" fmla="*/ 0 w 5309209"/>
              <a:gd name="connsiteY3" fmla="*/ 3367045 h 5433589"/>
              <a:gd name="connsiteX4" fmla="*/ 2916936 w 5309209"/>
              <a:gd name="connsiteY4" fmla="*/ 0 h 5433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9209" h="5433589">
                <a:moveTo>
                  <a:pt x="2916936" y="0"/>
                </a:moveTo>
                <a:lnTo>
                  <a:pt x="5309209" y="1591056"/>
                </a:lnTo>
                <a:lnTo>
                  <a:pt x="2027414" y="5433589"/>
                </a:lnTo>
                <a:lnTo>
                  <a:pt x="0" y="3367045"/>
                </a:lnTo>
                <a:lnTo>
                  <a:pt x="2916936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7911133" y="4024801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0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425105" y="2470230"/>
            <a:ext cx="81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0070C0"/>
                </a:solidFill>
                <a:latin typeface="ISOCPEUR" panose="020B0604020202020204" pitchFamily="34" charset="0"/>
              </a:rPr>
              <a:t>P</a:t>
            </a:r>
            <a:r>
              <a:rPr lang="en-US" sz="2800" i="1" dirty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3538341" y="4441493"/>
            <a:ext cx="433020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 flipV="1">
            <a:off x="7852218" y="4442252"/>
            <a:ext cx="334400" cy="288589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H="1">
            <a:off x="7861533" y="1499616"/>
            <a:ext cx="13660" cy="2898875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01989" y="5327652"/>
            <a:ext cx="813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0070C0"/>
                </a:solidFill>
                <a:latin typeface="ISOCPEUR" panose="020B0604020202020204" pitchFamily="34" charset="0"/>
              </a:rPr>
              <a:t>P</a:t>
            </a:r>
            <a:r>
              <a:rPr lang="en-US" sz="2000" b="1" i="1" dirty="0">
                <a:solidFill>
                  <a:srgbClr val="0070C0"/>
                </a:solidFill>
                <a:latin typeface="ISOCPEUR" panose="020B0604020202020204" pitchFamily="34" charset="0"/>
              </a:rPr>
              <a:t>H</a:t>
            </a:r>
            <a:endParaRPr lang="ru-RU" sz="20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>
            <a:off x="5252720" y="2897681"/>
            <a:ext cx="1569642" cy="12140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797001" y="3287292"/>
            <a:ext cx="4367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>
                <a:solidFill>
                  <a:srgbClr val="C00000"/>
                </a:solidFill>
                <a:latin typeface="ISOCPEUR" panose="020B0604020202020204" pitchFamily="34" charset="0"/>
              </a:rPr>
              <a:t>A</a:t>
            </a:r>
            <a:r>
              <a:rPr lang="en-US" sz="4400" i="1" dirty="0">
                <a:latin typeface="ISOCPEUR" panose="020B0604020202020204" pitchFamily="34" charset="0"/>
              </a:rPr>
              <a:t> </a:t>
            </a:r>
            <a:endParaRPr lang="ru-RU" sz="4400" i="1" dirty="0">
              <a:latin typeface="ISOCPEUR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90125" y="1406459"/>
            <a:ext cx="813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0070C0"/>
                </a:solidFill>
                <a:latin typeface="ISOCPEUR" panose="020B0604020202020204" pitchFamily="34" charset="0"/>
              </a:rPr>
              <a:t>P</a:t>
            </a:r>
            <a:r>
              <a:rPr lang="en-US" sz="2000" b="1" i="1" dirty="0">
                <a:solidFill>
                  <a:srgbClr val="0070C0"/>
                </a:solidFill>
                <a:latin typeface="ISOCPEUR" panose="020B0604020202020204" pitchFamily="34" charset="0"/>
              </a:rPr>
              <a:t>V</a:t>
            </a:r>
            <a:endParaRPr lang="ru-RU" sz="20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98409" y="3909114"/>
            <a:ext cx="813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0070C0"/>
                </a:solidFill>
                <a:latin typeface="ISOCPEUR" panose="020B0604020202020204" pitchFamily="34" charset="0"/>
              </a:rPr>
              <a:t>P</a:t>
            </a:r>
            <a:r>
              <a:rPr lang="en-US" sz="2000" b="1" i="1" dirty="0">
                <a:solidFill>
                  <a:srgbClr val="0070C0"/>
                </a:solidFill>
                <a:latin typeface="ISOCPEUR" panose="020B0604020202020204" pitchFamily="34" charset="0"/>
              </a:rPr>
              <a:t>X</a:t>
            </a:r>
            <a:endParaRPr lang="ru-RU" sz="20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10187" y="2312906"/>
            <a:ext cx="545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a’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24" name="Овал 23"/>
          <p:cNvSpPr/>
          <p:nvPr/>
        </p:nvSpPr>
        <p:spPr>
          <a:xfrm>
            <a:off x="5145651" y="2807908"/>
            <a:ext cx="144000" cy="14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/>
          <p:cNvSpPr/>
          <p:nvPr/>
        </p:nvSpPr>
        <p:spPr>
          <a:xfrm>
            <a:off x="6753013" y="4008782"/>
            <a:ext cx="144000" cy="14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 rot="9288277">
            <a:off x="3785631" y="4037562"/>
            <a:ext cx="296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z-Cyrl-UZ" sz="2800" b="1" dirty="0"/>
              <a:t>(</a:t>
            </a:r>
            <a:endParaRPr lang="ru-RU" sz="2800" b="1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1992991" y="6204808"/>
            <a:ext cx="20201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53-chizma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978897" y="3899961"/>
                <a:ext cx="35227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897" y="3899961"/>
                <a:ext cx="352276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7996390" y="693984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z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47" name="Дуга 46"/>
          <p:cNvSpPr/>
          <p:nvPr/>
        </p:nvSpPr>
        <p:spPr>
          <a:xfrm rot="10020740">
            <a:off x="3131436" y="4013944"/>
            <a:ext cx="763853" cy="710809"/>
          </a:xfrm>
          <a:prstGeom prst="arc">
            <a:avLst>
              <a:gd name="adj1" fmla="val 14721664"/>
              <a:gd name="adj2" fmla="val 154205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Овал 47"/>
          <p:cNvSpPr/>
          <p:nvPr/>
        </p:nvSpPr>
        <p:spPr>
          <a:xfrm>
            <a:off x="3375344" y="4491084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341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/>
      <p:bldP spid="8" grpId="0"/>
      <p:bldP spid="9" grpId="0"/>
      <p:bldP spid="12" grpId="0" animBg="1"/>
      <p:bldP spid="13" grpId="0"/>
      <p:bldP spid="14" grpId="0"/>
      <p:bldP spid="18" grpId="0"/>
      <p:bldP spid="20" grpId="0"/>
      <p:bldP spid="21" grpId="0"/>
      <p:bldP spid="22" grpId="0"/>
      <p:bldP spid="23" grpId="0"/>
      <p:bldP spid="24" grpId="0" animBg="1"/>
      <p:bldP spid="25" grpId="0" animBg="1"/>
      <p:bldP spid="26" grpId="0"/>
      <p:bldP spid="37" grpId="0"/>
      <p:bldP spid="39" grpId="0"/>
      <p:bldP spid="47" grpId="0" animBg="1"/>
      <p:bldP spid="4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/>
          <p:nvPr/>
        </p:nvCxnSpPr>
        <p:spPr>
          <a:xfrm flipV="1">
            <a:off x="2462802" y="4167382"/>
            <a:ext cx="9015984" cy="36447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209977" y="4027427"/>
            <a:ext cx="3907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  <a:endParaRPr lang="ru-RU" sz="4400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6501878" y="4167382"/>
            <a:ext cx="0" cy="26640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467874" y="6263780"/>
            <a:ext cx="813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P</a:t>
            </a:r>
            <a:r>
              <a:rPr lang="en-US" sz="2000" b="1" dirty="0">
                <a:solidFill>
                  <a:srgbClr val="0070C0"/>
                </a:solidFill>
              </a:rPr>
              <a:t>H</a:t>
            </a:r>
            <a:endParaRPr lang="ru-RU" sz="2000" b="1" dirty="0">
              <a:solidFill>
                <a:srgbClr val="0070C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9580786" y="6273225"/>
            <a:ext cx="1311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/>
              <a:t>Рис.</a:t>
            </a:r>
            <a:r>
              <a:rPr lang="uz-Cyrl-UZ" sz="3200" dirty="0"/>
              <a:t>54</a:t>
            </a:r>
            <a:endParaRPr lang="ru-RU" sz="3200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H="1">
            <a:off x="6467875" y="1894946"/>
            <a:ext cx="4445277" cy="2299868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905107" y="1721662"/>
            <a:ext cx="644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P</a:t>
            </a:r>
            <a:r>
              <a:rPr lang="en-US" sz="2000" b="1" dirty="0">
                <a:solidFill>
                  <a:srgbClr val="0070C0"/>
                </a:solidFill>
              </a:rPr>
              <a:t>V</a:t>
            </a:r>
            <a:endParaRPr lang="ru-RU" sz="2000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659439" y="3703335"/>
            <a:ext cx="3907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  <a:endParaRPr lang="ru-RU" sz="4400" dirty="0"/>
          </a:p>
        </p:txBody>
      </p:sp>
      <p:sp>
        <p:nvSpPr>
          <p:cNvPr id="16" name="TextBox 15"/>
          <p:cNvSpPr txBox="1"/>
          <p:nvPr/>
        </p:nvSpPr>
        <p:spPr>
          <a:xfrm>
            <a:off x="7600140" y="2674288"/>
            <a:ext cx="549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a’ </a:t>
            </a:r>
            <a:endParaRPr lang="ru-RU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8892600" y="5679005"/>
            <a:ext cx="760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 </a:t>
            </a:r>
            <a:endParaRPr lang="ru-RU" sz="3200" dirty="0"/>
          </a:p>
        </p:txBody>
      </p:sp>
      <p:cxnSp>
        <p:nvCxnSpPr>
          <p:cNvPr id="18" name="Прямая соединительная линия 17"/>
          <p:cNvCxnSpPr>
            <a:endCxn id="20" idx="4"/>
          </p:cNvCxnSpPr>
          <p:nvPr/>
        </p:nvCxnSpPr>
        <p:spPr>
          <a:xfrm flipH="1" flipV="1">
            <a:off x="8529490" y="3210697"/>
            <a:ext cx="40704" cy="29643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/>
          <p:cNvSpPr/>
          <p:nvPr/>
        </p:nvSpPr>
        <p:spPr>
          <a:xfrm>
            <a:off x="8503827" y="6013129"/>
            <a:ext cx="144000" cy="14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8457490" y="3066697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8668062" y="4725382"/>
            <a:ext cx="314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I</a:t>
            </a:r>
            <a:endParaRPr lang="ru-RU" sz="4000" dirty="0">
              <a:solidFill>
                <a:srgbClr val="C00000"/>
              </a:solidFill>
            </a:endParaRP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 flipV="1">
            <a:off x="4812810" y="4989832"/>
            <a:ext cx="25656" cy="14833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081818" y="4407208"/>
            <a:ext cx="549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b’ </a:t>
            </a:r>
            <a:endParaRPr lang="ru-RU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4032970" y="6084068"/>
            <a:ext cx="549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 </a:t>
            </a:r>
            <a:endParaRPr lang="ru-RU" sz="3200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9905107" y="2894468"/>
            <a:ext cx="4571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II</a:t>
            </a:r>
            <a:endParaRPr lang="ru-RU" sz="40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 rot="16200000">
                <a:off x="6451096" y="4073271"/>
                <a:ext cx="423793" cy="814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∟</m:t>
                    </m:r>
                  </m:oMath>
                </a14:m>
                <a:r>
                  <a:rPr lang="en-US" sz="3600" dirty="0">
                    <a:solidFill>
                      <a:schemeClr val="tx1"/>
                    </a:solidFill>
                  </a:rPr>
                  <a:t> </a:t>
                </a:r>
                <a:endParaRPr lang="ru-RU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451096" y="4073271"/>
                <a:ext cx="423793" cy="814005"/>
              </a:xfrm>
              <a:prstGeom prst="rect">
                <a:avLst/>
              </a:prstGeom>
              <a:blipFill>
                <a:blip r:embed="rId2"/>
                <a:stretch>
                  <a:fillRect t="-157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Овал 28"/>
          <p:cNvSpPr/>
          <p:nvPr/>
        </p:nvSpPr>
        <p:spPr>
          <a:xfrm rot="10800000">
            <a:off x="6639522" y="4278782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flipV="1">
            <a:off x="2662444" y="4159145"/>
            <a:ext cx="3875425" cy="1985218"/>
          </a:xfrm>
          <a:prstGeom prst="line">
            <a:avLst/>
          </a:prstGeom>
          <a:ln w="762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Овал 22"/>
          <p:cNvSpPr/>
          <p:nvPr/>
        </p:nvSpPr>
        <p:spPr>
          <a:xfrm>
            <a:off x="4781111" y="4949449"/>
            <a:ext cx="144000" cy="14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4752699" y="6377005"/>
            <a:ext cx="144000" cy="14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3" name="Прямая соединительная линия 32"/>
          <p:cNvCxnSpPr/>
          <p:nvPr/>
        </p:nvCxnSpPr>
        <p:spPr>
          <a:xfrm flipV="1">
            <a:off x="9686197" y="2562150"/>
            <a:ext cx="0" cy="111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Овал 33"/>
          <p:cNvSpPr/>
          <p:nvPr/>
        </p:nvSpPr>
        <p:spPr>
          <a:xfrm>
            <a:off x="9616115" y="3605270"/>
            <a:ext cx="144000" cy="14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/>
          <p:cNvSpPr txBox="1"/>
          <p:nvPr/>
        </p:nvSpPr>
        <p:spPr>
          <a:xfrm>
            <a:off x="10018185" y="3391554"/>
            <a:ext cx="549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 </a:t>
            </a:r>
            <a:endParaRPr lang="ru-RU" sz="3200" dirty="0"/>
          </a:p>
        </p:txBody>
      </p:sp>
      <p:sp>
        <p:nvSpPr>
          <p:cNvPr id="36" name="TextBox 35"/>
          <p:cNvSpPr txBox="1"/>
          <p:nvPr/>
        </p:nvSpPr>
        <p:spPr>
          <a:xfrm>
            <a:off x="9022365" y="1977376"/>
            <a:ext cx="549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c’ 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 rot="5400000">
                <a:off x="4878287" y="5466238"/>
                <a:ext cx="68480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ru-RU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878287" y="5466238"/>
                <a:ext cx="684803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Овал 38"/>
          <p:cNvSpPr/>
          <p:nvPr/>
        </p:nvSpPr>
        <p:spPr>
          <a:xfrm>
            <a:off x="9632087" y="2449295"/>
            <a:ext cx="144000" cy="14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 flipV="1">
            <a:off x="3118591" y="3106337"/>
            <a:ext cx="2576" cy="28063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064740" y="5818028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/>
          <p:cNvSpPr/>
          <p:nvPr/>
        </p:nvSpPr>
        <p:spPr>
          <a:xfrm>
            <a:off x="3083472" y="3002852"/>
            <a:ext cx="144000" cy="14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/>
          <p:cNvSpPr txBox="1"/>
          <p:nvPr/>
        </p:nvSpPr>
        <p:spPr>
          <a:xfrm>
            <a:off x="3206578" y="2894215"/>
            <a:ext cx="549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 </a:t>
            </a:r>
            <a:endParaRPr lang="ru-RU" sz="3200" dirty="0"/>
          </a:p>
        </p:txBody>
      </p:sp>
      <p:sp>
        <p:nvSpPr>
          <p:cNvPr id="44" name="TextBox 43"/>
          <p:cNvSpPr txBox="1"/>
          <p:nvPr/>
        </p:nvSpPr>
        <p:spPr>
          <a:xfrm>
            <a:off x="3233849" y="5650537"/>
            <a:ext cx="549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d’ </a:t>
            </a:r>
            <a:endParaRPr lang="ru-RU" sz="3200" dirty="0"/>
          </a:p>
        </p:txBody>
      </p:sp>
      <p:sp>
        <p:nvSpPr>
          <p:cNvPr id="45" name="TextBox 44"/>
          <p:cNvSpPr txBox="1"/>
          <p:nvPr/>
        </p:nvSpPr>
        <p:spPr>
          <a:xfrm>
            <a:off x="3067430" y="3421762"/>
            <a:ext cx="574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III</a:t>
            </a:r>
            <a:endParaRPr lang="ru-RU" sz="4000" dirty="0">
              <a:solidFill>
                <a:srgbClr val="C0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 rot="10309397">
            <a:off x="7291487" y="3657748"/>
            <a:ext cx="3449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z-Cyrl-UZ" sz="4000" dirty="0">
                <a:solidFill>
                  <a:srgbClr val="C00000"/>
                </a:solidFill>
              </a:rPr>
              <a:t>(</a:t>
            </a:r>
            <a:endParaRPr lang="ru-RU" sz="40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7478305" y="3683942"/>
                <a:ext cx="35227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305" y="3683942"/>
                <a:ext cx="352276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рямоугольник 2"/>
          <p:cNvSpPr/>
          <p:nvPr/>
        </p:nvSpPr>
        <p:spPr>
          <a:xfrm>
            <a:off x="88740" y="18009"/>
            <a:ext cx="117206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frontal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proyeksiyalovchi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tekislikningepyuri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54–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chizmada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keltirilgan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88740" y="1752542"/>
            <a:ext cx="28098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(</a:t>
            </a:r>
            <a:r>
              <a:rPr lang="ru-RU" sz="2400" b="1" dirty="0">
                <a:sym typeface="Symbol" panose="05050102010706020507" pitchFamily="18" charset="2"/>
              </a:rPr>
              <a:t></a:t>
            </a:r>
            <a:r>
              <a:rPr lang="en-US" sz="2400" b="1" dirty="0"/>
              <a:t>) A </a:t>
            </a:r>
            <a:r>
              <a:rPr lang="ru-RU" sz="2400" b="1" dirty="0">
                <a:sym typeface="Symbol" panose="05050102010706020507" pitchFamily="18" charset="2"/>
              </a:rPr>
              <a:t></a:t>
            </a:r>
            <a:r>
              <a:rPr lang="en-US" sz="2400" b="1" dirty="0"/>
              <a:t> P </a:t>
            </a:r>
            <a:r>
              <a:rPr lang="en-US" sz="2400" b="1" dirty="0">
                <a:sym typeface="Symbol" panose="05050102010706020507" pitchFamily="18" charset="2"/>
              </a:rPr>
              <a:t></a:t>
            </a:r>
            <a:r>
              <a:rPr lang="en-US" sz="2400" b="1" dirty="0"/>
              <a:t> (</a:t>
            </a:r>
            <a:r>
              <a:rPr lang="ru-RU" sz="2400" b="1" dirty="0">
                <a:sym typeface="Symbol" panose="05050102010706020507" pitchFamily="18" charset="2"/>
              </a:rPr>
              <a:t></a:t>
            </a:r>
            <a:r>
              <a:rPr lang="en-US" sz="2400" b="1" dirty="0"/>
              <a:t>) A </a:t>
            </a:r>
            <a:r>
              <a:rPr lang="ru-RU" sz="2400" b="1" dirty="0">
                <a:sym typeface="Symbol" panose="05050102010706020507" pitchFamily="18" charset="2"/>
              </a:rPr>
              <a:t></a:t>
            </a:r>
            <a:r>
              <a:rPr lang="en-US" sz="2400" b="1" dirty="0"/>
              <a:t> I</a:t>
            </a:r>
            <a:endParaRPr lang="ru-RU" sz="2400" dirty="0"/>
          </a:p>
          <a:p>
            <a:r>
              <a:rPr lang="en-US" sz="2400" b="1" dirty="0"/>
              <a:t>(</a:t>
            </a:r>
            <a:r>
              <a:rPr lang="ru-RU" sz="2400" b="1" dirty="0">
                <a:sym typeface="Symbol" panose="05050102010706020507" pitchFamily="18" charset="2"/>
              </a:rPr>
              <a:t></a:t>
            </a:r>
            <a:r>
              <a:rPr lang="en-US" sz="2400" b="1" dirty="0"/>
              <a:t>) C </a:t>
            </a:r>
            <a:r>
              <a:rPr lang="ru-RU" sz="2400" b="1" dirty="0">
                <a:sym typeface="Symbol" panose="05050102010706020507" pitchFamily="18" charset="2"/>
              </a:rPr>
              <a:t></a:t>
            </a:r>
            <a:r>
              <a:rPr lang="en-US" sz="2400" b="1" dirty="0"/>
              <a:t> P </a:t>
            </a:r>
            <a:r>
              <a:rPr lang="en-US" sz="2400" b="1" dirty="0">
                <a:sym typeface="Symbol" panose="05050102010706020507" pitchFamily="18" charset="2"/>
              </a:rPr>
              <a:t></a:t>
            </a:r>
            <a:r>
              <a:rPr lang="en-US" sz="2400" b="1" dirty="0"/>
              <a:t> (</a:t>
            </a:r>
            <a:r>
              <a:rPr lang="ru-RU" sz="2400" b="1" dirty="0">
                <a:sym typeface="Symbol" panose="05050102010706020507" pitchFamily="18" charset="2"/>
              </a:rPr>
              <a:t></a:t>
            </a:r>
            <a:r>
              <a:rPr lang="en-US" sz="2400" b="1" dirty="0"/>
              <a:t>) C </a:t>
            </a:r>
            <a:r>
              <a:rPr lang="ru-RU" sz="2400" b="1" dirty="0">
                <a:sym typeface="Symbol" panose="05050102010706020507" pitchFamily="18" charset="2"/>
              </a:rPr>
              <a:t></a:t>
            </a:r>
            <a:r>
              <a:rPr lang="en-US" sz="2400" b="1" dirty="0"/>
              <a:t> II</a:t>
            </a:r>
            <a:endParaRPr lang="ru-RU" sz="2400" dirty="0"/>
          </a:p>
          <a:p>
            <a:r>
              <a:rPr lang="en-US" sz="2400" b="1" dirty="0"/>
              <a:t>(</a:t>
            </a:r>
            <a:r>
              <a:rPr lang="ru-RU" sz="2400" b="1" dirty="0">
                <a:sym typeface="Symbol" panose="05050102010706020507" pitchFamily="18" charset="2"/>
              </a:rPr>
              <a:t></a:t>
            </a:r>
            <a:r>
              <a:rPr lang="en-US" sz="2400" b="1" dirty="0"/>
              <a:t>) D </a:t>
            </a:r>
            <a:r>
              <a:rPr lang="ru-RU" sz="2400" b="1" dirty="0">
                <a:sym typeface="Symbol" panose="05050102010706020507" pitchFamily="18" charset="2"/>
              </a:rPr>
              <a:t></a:t>
            </a:r>
            <a:r>
              <a:rPr lang="en-US" sz="2400" b="1" dirty="0"/>
              <a:t> P </a:t>
            </a:r>
            <a:r>
              <a:rPr lang="en-US" sz="2400" b="1" dirty="0">
                <a:sym typeface="Symbol" panose="05050102010706020507" pitchFamily="18" charset="2"/>
              </a:rPr>
              <a:t></a:t>
            </a:r>
            <a:r>
              <a:rPr lang="en-US" sz="2400" b="1" dirty="0"/>
              <a:t> (</a:t>
            </a:r>
            <a:r>
              <a:rPr lang="ru-RU" sz="2400" b="1" dirty="0">
                <a:sym typeface="Symbol" panose="05050102010706020507" pitchFamily="18" charset="2"/>
              </a:rPr>
              <a:t></a:t>
            </a:r>
            <a:r>
              <a:rPr lang="en-US" sz="2400" b="1" dirty="0"/>
              <a:t>) D </a:t>
            </a:r>
            <a:r>
              <a:rPr lang="ru-RU" sz="2400" b="1" dirty="0">
                <a:sym typeface="Symbol" panose="05050102010706020507" pitchFamily="18" charset="2"/>
              </a:rPr>
              <a:t></a:t>
            </a:r>
            <a:r>
              <a:rPr lang="en-US" sz="2400" b="1" dirty="0"/>
              <a:t> III</a:t>
            </a:r>
            <a:endParaRPr lang="ru-RU" sz="2400" dirty="0"/>
          </a:p>
          <a:p>
            <a:r>
              <a:rPr lang="ru-RU" sz="2400" b="1" dirty="0"/>
              <a:t>(</a:t>
            </a:r>
            <a:r>
              <a:rPr lang="ru-RU" sz="2400" b="1" dirty="0">
                <a:sym typeface="Symbol" panose="05050102010706020507" pitchFamily="18" charset="2"/>
              </a:rPr>
              <a:t></a:t>
            </a:r>
            <a:r>
              <a:rPr lang="ru-RU" sz="2400" b="1" dirty="0"/>
              <a:t>) </a:t>
            </a:r>
            <a:r>
              <a:rPr lang="en-US" sz="2400" b="1" dirty="0"/>
              <a:t>B </a:t>
            </a:r>
            <a:r>
              <a:rPr lang="ru-RU" sz="2400" b="1" dirty="0">
                <a:sym typeface="Symbol" panose="05050102010706020507" pitchFamily="18" charset="2"/>
              </a:rPr>
              <a:t></a:t>
            </a:r>
            <a:r>
              <a:rPr lang="ru-RU" sz="2400" b="1" dirty="0"/>
              <a:t> </a:t>
            </a:r>
            <a:r>
              <a:rPr lang="en-US" sz="2400" b="1" dirty="0"/>
              <a:t>P </a:t>
            </a:r>
            <a:r>
              <a:rPr lang="en-US" sz="2400" b="1" dirty="0">
                <a:sym typeface="Symbol" panose="05050102010706020507" pitchFamily="18" charset="2"/>
              </a:rPr>
              <a:t></a:t>
            </a:r>
            <a:r>
              <a:rPr lang="ru-RU" sz="2400" b="1" dirty="0"/>
              <a:t> (</a:t>
            </a:r>
            <a:r>
              <a:rPr lang="ru-RU" sz="2400" b="1" dirty="0">
                <a:sym typeface="Symbol" panose="05050102010706020507" pitchFamily="18" charset="2"/>
              </a:rPr>
              <a:t></a:t>
            </a:r>
            <a:r>
              <a:rPr lang="ru-RU" sz="2400" b="1" dirty="0"/>
              <a:t>) </a:t>
            </a:r>
            <a:r>
              <a:rPr lang="en-US" sz="2400" b="1" dirty="0"/>
              <a:t>B </a:t>
            </a:r>
            <a:r>
              <a:rPr lang="ru-RU" sz="2400" b="1" dirty="0">
                <a:sym typeface="Symbol" panose="05050102010706020507" pitchFamily="18" charset="2"/>
              </a:rPr>
              <a:t></a:t>
            </a:r>
            <a:r>
              <a:rPr lang="ru-RU" sz="2400" b="1" dirty="0"/>
              <a:t> </a:t>
            </a:r>
            <a:r>
              <a:rPr lang="en-US" sz="2400" b="1" dirty="0"/>
              <a:t>IV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3497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  <p:bldP spid="11" grpId="0"/>
      <p:bldP spid="16" grpId="0"/>
      <p:bldP spid="17" grpId="0"/>
      <p:bldP spid="19" grpId="0" animBg="1"/>
      <p:bldP spid="20" grpId="0" animBg="1"/>
      <p:bldP spid="21" grpId="0"/>
      <p:bldP spid="25" grpId="0"/>
      <p:bldP spid="26" grpId="0"/>
      <p:bldP spid="27" grpId="0"/>
      <p:bldP spid="28" grpId="0"/>
      <p:bldP spid="29" grpId="0" animBg="1"/>
      <p:bldP spid="23" grpId="0" animBg="1"/>
      <p:bldP spid="24" grpId="0" animBg="1"/>
      <p:bldP spid="34" grpId="0" animBg="1"/>
      <p:bldP spid="35" grpId="0"/>
      <p:bldP spid="36" grpId="0"/>
      <p:bldP spid="37" grpId="0"/>
      <p:bldP spid="39" grpId="0" animBg="1"/>
      <p:bldP spid="41" grpId="0" animBg="1"/>
      <p:bldP spid="42" grpId="0" animBg="1"/>
      <p:bldP spid="43" grpId="0"/>
      <p:bldP spid="44" grpId="0"/>
      <p:bldP spid="45" grpId="0"/>
      <p:bldP spid="48" grpId="0"/>
      <p:bldP spid="4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172260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sz="3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CHizmadan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ko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’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rinib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turibdiki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frontal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proyeksiyalovchi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tekislikka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tegishli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nuqta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’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’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chiziq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ABC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tekislikning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frontal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proyeksiyalari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tekislikning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frontal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iziga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proyeksiyalanadi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85928" y="1446550"/>
            <a:ext cx="1153668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Frontal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proyeksiyalovchi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tekislikning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gorizontal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izi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8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proyeksiyalar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o’qi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[ox)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perpendikulyar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bo’ladi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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V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</a:t>
            </a:r>
            <a:r>
              <a:rPr lang="en-US" sz="28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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[ox)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28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Frontal </a:t>
            </a:r>
            <a:r>
              <a:rPr lang="en-US" sz="28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proyeksiyalovchi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tekislikning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hossasi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Istalgan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nuqta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to’q’ri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chiziq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tekislik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frontal 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proyeksiyalovchi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tekislikka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tegishli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bo’lsa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u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holda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nuqta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to’q’ri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chiziq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tekislikning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frontal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proyeksiyalari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frontal 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proyeksiyalovchi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tekislikning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frontal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izida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bo’ladi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Yahni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                      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A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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V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8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Frontal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proyeksiyalovchi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tekislik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gorizontal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proyeksiya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tekisligi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bilan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burchagini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hosil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qiladi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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P </a:t>
            </a:r>
            <a:r>
              <a:rPr lang="en-US" sz="2800" b="1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^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ru-RU" sz="2800" dirty="0">
              <a:latin typeface="PANDA Times UZ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Frontal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proyeksiyalovchi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tekislikda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A, B, C, D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nuqtalarni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tanlab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olamiz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effectLst/>
              <a:latin typeface="PANDA Times UZ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298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8872" y="0"/>
            <a:ext cx="11695176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93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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I-</a:t>
            </a:r>
            <a:r>
              <a:rPr kumimoji="0" lang="en-US" altLang="ru-RU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chorakda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sym typeface="Symbol" panose="05050102010706020507" pitchFamily="18" charset="2"/>
            </a:endParaRPr>
          </a:p>
          <a:p>
            <a:pPr marL="0" marR="0" lvl="0" indent="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C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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C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II-</a:t>
            </a:r>
            <a:r>
              <a:rPr kumimoji="0" lang="en-US" altLang="ru-RU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chorakda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sym typeface="Symbol" panose="05050102010706020507" pitchFamily="18" charset="2"/>
            </a:endParaRPr>
          </a:p>
          <a:p>
            <a:pPr marL="0" marR="0" lvl="0" indent="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D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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D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III-</a:t>
            </a:r>
            <a:r>
              <a:rPr kumimoji="0" lang="en-US" altLang="ru-RU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chorakda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sym typeface="Symbol" panose="05050102010706020507" pitchFamily="18" charset="2"/>
            </a:endParaRPr>
          </a:p>
          <a:p>
            <a:pPr marL="0" marR="0" lvl="0" indent="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B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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B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IV-</a:t>
            </a:r>
            <a:r>
              <a:rPr kumimoji="0" lang="en-US" altLang="ru-RU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chorakda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sym typeface="Symbol" panose="05050102010706020507" pitchFamily="18" charset="2"/>
            </a:endParaRPr>
          </a:p>
          <a:p>
            <a:pPr marL="0" marR="0" lvl="0" indent="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400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Xulosa</a:t>
            </a:r>
            <a:r>
              <a:rPr kumimoji="0" lang="en-US" altLang="ru-RU" sz="24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kumimoji="0" lang="en-US" altLang="ru-RU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Frontal </a:t>
            </a:r>
            <a:r>
              <a:rPr kumimoji="0" lang="en-US" altLang="ru-RU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proyeksiyalovchi</a:t>
            </a:r>
            <a:r>
              <a:rPr kumimoji="0" lang="en-US" altLang="ru-RU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ru-RU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tekislik</a:t>
            </a:r>
            <a:r>
              <a:rPr kumimoji="0" lang="en-US" altLang="ru-RU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ru-RU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fazoning</a:t>
            </a:r>
            <a:r>
              <a:rPr kumimoji="0" lang="en-US" altLang="ru-RU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ru-RU" sz="24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I, II, III, IV </a:t>
            </a:r>
            <a:r>
              <a:rPr kumimoji="0" lang="en-US" altLang="ru-RU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choraklaridan</a:t>
            </a:r>
            <a:r>
              <a:rPr kumimoji="0" lang="en-US" altLang="ru-RU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ru-RU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o’tadi</a:t>
            </a:r>
            <a:r>
              <a:rPr kumimoji="0" lang="en-US" altLang="ru-RU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kumimoji="0" lang="ru-RU" altLang="ru-RU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sym typeface="Symbol" panose="05050102010706020507" pitchFamily="18" charset="2"/>
            </a:endParaRPr>
          </a:p>
          <a:p>
            <a:pPr marL="0" marR="0" lvl="0" indent="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3. </a:t>
            </a:r>
            <a:r>
              <a:rPr kumimoji="0" lang="en-US" altLang="ru-RU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Agarda</a:t>
            </a:r>
            <a:r>
              <a:rPr kumimoji="0" lang="en-US" altLang="ru-RU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ru-RU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tekislik</a:t>
            </a:r>
            <a:r>
              <a:rPr kumimoji="0" lang="en-US" altLang="ru-RU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ru-RU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profil</a:t>
            </a:r>
            <a:r>
              <a:rPr kumimoji="0" lang="en-US" altLang="ru-RU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ru-RU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proyeksiyalar</a:t>
            </a:r>
            <a:r>
              <a:rPr kumimoji="0" lang="en-US" altLang="ru-RU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ru-RU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tekisligiga</a:t>
            </a:r>
            <a:r>
              <a:rPr kumimoji="0" lang="en-US" altLang="ru-RU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ru-RU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perpendikulyar</a:t>
            </a:r>
            <a:r>
              <a:rPr kumimoji="0" lang="en-US" altLang="ru-RU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ru-RU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bo’lsa</a:t>
            </a:r>
            <a:r>
              <a:rPr kumimoji="0" lang="en-US" altLang="ru-RU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u </a:t>
            </a:r>
            <a:r>
              <a:rPr kumimoji="0" lang="en-US" altLang="ru-RU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holda</a:t>
            </a:r>
            <a:r>
              <a:rPr kumimoji="0" lang="en-US" altLang="ru-RU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ru-RU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bu</a:t>
            </a:r>
            <a:r>
              <a:rPr kumimoji="0" lang="en-US" altLang="ru-RU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ru-RU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tekislik</a:t>
            </a:r>
            <a:r>
              <a:rPr kumimoji="0" lang="en-US" altLang="ru-RU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ru-RU" sz="24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profil</a:t>
            </a:r>
            <a:r>
              <a:rPr kumimoji="0" lang="en-US" altLang="ru-RU" sz="24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ru-RU" sz="24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proyeksiyalovchi</a:t>
            </a:r>
            <a:r>
              <a:rPr kumimoji="0" lang="en-US" altLang="ru-RU" sz="24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ru-RU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tekislik</a:t>
            </a:r>
            <a:r>
              <a:rPr kumimoji="0" lang="en-US" altLang="ru-RU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ru-RU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deyiladi</a:t>
            </a:r>
            <a:r>
              <a:rPr kumimoji="0" lang="en-US" altLang="ru-RU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P </a:t>
            </a:r>
            <a:r>
              <a:rPr kumimoji="0" lang="en-US" altLang="ru-RU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W</a:t>
            </a:r>
            <a:r>
              <a:rPr kumimoji="0" lang="en-US" altLang="ru-RU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endParaRPr kumimoji="0" lang="ru-RU" altLang="ru-RU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2936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32816" y="3349597"/>
            <a:ext cx="106588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Profil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proyeksiyalovchi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tekislikning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fazoviy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chizmasi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55-chizmada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keltirilgan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77923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271100" y="534626"/>
            <a:ext cx="5694321" cy="37308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3"/>
          <p:cNvSpPr/>
          <p:nvPr/>
        </p:nvSpPr>
        <p:spPr>
          <a:xfrm>
            <a:off x="1271100" y="4236970"/>
            <a:ext cx="8422356" cy="1983260"/>
          </a:xfrm>
          <a:custGeom>
            <a:avLst/>
            <a:gdLst>
              <a:gd name="connsiteX0" fmla="*/ 0 w 1811868"/>
              <a:gd name="connsiteY0" fmla="*/ 0 h 1583267"/>
              <a:gd name="connsiteX1" fmla="*/ 1811868 w 1811868"/>
              <a:gd name="connsiteY1" fmla="*/ 0 h 1583267"/>
              <a:gd name="connsiteX2" fmla="*/ 1811868 w 1811868"/>
              <a:gd name="connsiteY2" fmla="*/ 1583267 h 1583267"/>
              <a:gd name="connsiteX3" fmla="*/ 0 w 1811868"/>
              <a:gd name="connsiteY3" fmla="*/ 1583267 h 1583267"/>
              <a:gd name="connsiteX4" fmla="*/ 0 w 1811868"/>
              <a:gd name="connsiteY4" fmla="*/ 0 h 1583267"/>
              <a:gd name="connsiteX0" fmla="*/ 0 w 3725335"/>
              <a:gd name="connsiteY0" fmla="*/ 0 h 2607734"/>
              <a:gd name="connsiteX1" fmla="*/ 1811868 w 3725335"/>
              <a:gd name="connsiteY1" fmla="*/ 0 h 2607734"/>
              <a:gd name="connsiteX2" fmla="*/ 3725335 w 3725335"/>
              <a:gd name="connsiteY2" fmla="*/ 2607734 h 2607734"/>
              <a:gd name="connsiteX3" fmla="*/ 0 w 3725335"/>
              <a:gd name="connsiteY3" fmla="*/ 1583267 h 2607734"/>
              <a:gd name="connsiteX4" fmla="*/ 0 w 3725335"/>
              <a:gd name="connsiteY4" fmla="*/ 0 h 2607734"/>
              <a:gd name="connsiteX0" fmla="*/ 0 w 3725335"/>
              <a:gd name="connsiteY0" fmla="*/ 0 h 2607734"/>
              <a:gd name="connsiteX1" fmla="*/ 1811868 w 3725335"/>
              <a:gd name="connsiteY1" fmla="*/ 0 h 2607734"/>
              <a:gd name="connsiteX2" fmla="*/ 3725335 w 3725335"/>
              <a:gd name="connsiteY2" fmla="*/ 2607734 h 2607734"/>
              <a:gd name="connsiteX3" fmla="*/ 1185333 w 3725335"/>
              <a:gd name="connsiteY3" fmla="*/ 2607733 h 2607734"/>
              <a:gd name="connsiteX4" fmla="*/ 0 w 3725335"/>
              <a:gd name="connsiteY4" fmla="*/ 0 h 2607734"/>
              <a:gd name="connsiteX0" fmla="*/ 0 w 3725335"/>
              <a:gd name="connsiteY0" fmla="*/ 8467 h 2616201"/>
              <a:gd name="connsiteX1" fmla="*/ 2607734 w 3725335"/>
              <a:gd name="connsiteY1" fmla="*/ 0 h 2616201"/>
              <a:gd name="connsiteX2" fmla="*/ 3725335 w 3725335"/>
              <a:gd name="connsiteY2" fmla="*/ 2616201 h 2616201"/>
              <a:gd name="connsiteX3" fmla="*/ 1185333 w 3725335"/>
              <a:gd name="connsiteY3" fmla="*/ 2616200 h 2616201"/>
              <a:gd name="connsiteX4" fmla="*/ 0 w 3725335"/>
              <a:gd name="connsiteY4" fmla="*/ 8467 h 2616201"/>
              <a:gd name="connsiteX0" fmla="*/ 0 w 4207935"/>
              <a:gd name="connsiteY0" fmla="*/ 76200 h 2616201"/>
              <a:gd name="connsiteX1" fmla="*/ 3090334 w 4207935"/>
              <a:gd name="connsiteY1" fmla="*/ 0 h 2616201"/>
              <a:gd name="connsiteX2" fmla="*/ 4207935 w 4207935"/>
              <a:gd name="connsiteY2" fmla="*/ 2616201 h 2616201"/>
              <a:gd name="connsiteX3" fmla="*/ 1667933 w 4207935"/>
              <a:gd name="connsiteY3" fmla="*/ 2616200 h 2616201"/>
              <a:gd name="connsiteX4" fmla="*/ 0 w 4207935"/>
              <a:gd name="connsiteY4" fmla="*/ 76200 h 2616201"/>
              <a:gd name="connsiteX0" fmla="*/ 0 w 5113868"/>
              <a:gd name="connsiteY0" fmla="*/ 76200 h 2658535"/>
              <a:gd name="connsiteX1" fmla="*/ 3090334 w 5113868"/>
              <a:gd name="connsiteY1" fmla="*/ 0 h 2658535"/>
              <a:gd name="connsiteX2" fmla="*/ 5113868 w 5113868"/>
              <a:gd name="connsiteY2" fmla="*/ 2658535 h 2658535"/>
              <a:gd name="connsiteX3" fmla="*/ 1667933 w 5113868"/>
              <a:gd name="connsiteY3" fmla="*/ 2616200 h 2658535"/>
              <a:gd name="connsiteX4" fmla="*/ 0 w 5113868"/>
              <a:gd name="connsiteY4" fmla="*/ 76200 h 2658535"/>
              <a:gd name="connsiteX0" fmla="*/ 0 w 5108913"/>
              <a:gd name="connsiteY0" fmla="*/ 0 h 2694343"/>
              <a:gd name="connsiteX1" fmla="*/ 3085379 w 5108913"/>
              <a:gd name="connsiteY1" fmla="*/ 35808 h 2694343"/>
              <a:gd name="connsiteX2" fmla="*/ 5108913 w 5108913"/>
              <a:gd name="connsiteY2" fmla="*/ 2694343 h 2694343"/>
              <a:gd name="connsiteX3" fmla="*/ 1662978 w 5108913"/>
              <a:gd name="connsiteY3" fmla="*/ 2652008 h 2694343"/>
              <a:gd name="connsiteX4" fmla="*/ 0 w 5108913"/>
              <a:gd name="connsiteY4" fmla="*/ 0 h 2694343"/>
              <a:gd name="connsiteX0" fmla="*/ 0 w 5103958"/>
              <a:gd name="connsiteY0" fmla="*/ 15105 h 2658535"/>
              <a:gd name="connsiteX1" fmla="*/ 3080424 w 5103958"/>
              <a:gd name="connsiteY1" fmla="*/ 0 h 2658535"/>
              <a:gd name="connsiteX2" fmla="*/ 5103958 w 5103958"/>
              <a:gd name="connsiteY2" fmla="*/ 2658535 h 2658535"/>
              <a:gd name="connsiteX3" fmla="*/ 1658023 w 5103958"/>
              <a:gd name="connsiteY3" fmla="*/ 2616200 h 2658535"/>
              <a:gd name="connsiteX4" fmla="*/ 0 w 5103958"/>
              <a:gd name="connsiteY4" fmla="*/ 15105 h 2658535"/>
              <a:gd name="connsiteX0" fmla="*/ 0 w 5084137"/>
              <a:gd name="connsiteY0" fmla="*/ 0 h 2694343"/>
              <a:gd name="connsiteX1" fmla="*/ 3060603 w 5084137"/>
              <a:gd name="connsiteY1" fmla="*/ 35808 h 2694343"/>
              <a:gd name="connsiteX2" fmla="*/ 5084137 w 5084137"/>
              <a:gd name="connsiteY2" fmla="*/ 2694343 h 2694343"/>
              <a:gd name="connsiteX3" fmla="*/ 1638202 w 5084137"/>
              <a:gd name="connsiteY3" fmla="*/ 2652008 h 2694343"/>
              <a:gd name="connsiteX4" fmla="*/ 0 w 5084137"/>
              <a:gd name="connsiteY4" fmla="*/ 0 h 2694343"/>
              <a:gd name="connsiteX0" fmla="*/ 0 w 4668671"/>
              <a:gd name="connsiteY0" fmla="*/ 0 h 2652008"/>
              <a:gd name="connsiteX1" fmla="*/ 3060603 w 4668671"/>
              <a:gd name="connsiteY1" fmla="*/ 35808 h 2652008"/>
              <a:gd name="connsiteX2" fmla="*/ 4668671 w 4668671"/>
              <a:gd name="connsiteY2" fmla="*/ 2162590 h 2652008"/>
              <a:gd name="connsiteX3" fmla="*/ 1638202 w 4668671"/>
              <a:gd name="connsiteY3" fmla="*/ 2652008 h 2652008"/>
              <a:gd name="connsiteX4" fmla="*/ 0 w 4668671"/>
              <a:gd name="connsiteY4" fmla="*/ 0 h 2652008"/>
              <a:gd name="connsiteX0" fmla="*/ 0 w 4668671"/>
              <a:gd name="connsiteY0" fmla="*/ 0 h 2162590"/>
              <a:gd name="connsiteX1" fmla="*/ 3060603 w 4668671"/>
              <a:gd name="connsiteY1" fmla="*/ 35808 h 2162590"/>
              <a:gd name="connsiteX2" fmla="*/ 4668671 w 4668671"/>
              <a:gd name="connsiteY2" fmla="*/ 2162590 h 2162590"/>
              <a:gd name="connsiteX3" fmla="*/ 1326602 w 4668671"/>
              <a:gd name="connsiteY3" fmla="*/ 2142883 h 2162590"/>
              <a:gd name="connsiteX4" fmla="*/ 0 w 4668671"/>
              <a:gd name="connsiteY4" fmla="*/ 0 h 2162590"/>
              <a:gd name="connsiteX0" fmla="*/ 0 w 4668671"/>
              <a:gd name="connsiteY0" fmla="*/ 0 h 2210766"/>
              <a:gd name="connsiteX1" fmla="*/ 3060603 w 4668671"/>
              <a:gd name="connsiteY1" fmla="*/ 35808 h 2210766"/>
              <a:gd name="connsiteX2" fmla="*/ 4668671 w 4668671"/>
              <a:gd name="connsiteY2" fmla="*/ 2162590 h 2210766"/>
              <a:gd name="connsiteX3" fmla="*/ 1386735 w 4668671"/>
              <a:gd name="connsiteY3" fmla="*/ 2210766 h 2210766"/>
              <a:gd name="connsiteX4" fmla="*/ 0 w 4668671"/>
              <a:gd name="connsiteY4" fmla="*/ 0 h 2210766"/>
              <a:gd name="connsiteX0" fmla="*/ 0 w 4668671"/>
              <a:gd name="connsiteY0" fmla="*/ 0 h 2188138"/>
              <a:gd name="connsiteX1" fmla="*/ 3060603 w 4668671"/>
              <a:gd name="connsiteY1" fmla="*/ 35808 h 2188138"/>
              <a:gd name="connsiteX2" fmla="*/ 4668671 w 4668671"/>
              <a:gd name="connsiteY2" fmla="*/ 2162590 h 2188138"/>
              <a:gd name="connsiteX3" fmla="*/ 1370335 w 4668671"/>
              <a:gd name="connsiteY3" fmla="*/ 2188138 h 2188138"/>
              <a:gd name="connsiteX4" fmla="*/ 0 w 4668671"/>
              <a:gd name="connsiteY4" fmla="*/ 0 h 2188138"/>
              <a:gd name="connsiteX0" fmla="*/ 0 w 4668671"/>
              <a:gd name="connsiteY0" fmla="*/ 0 h 2208503"/>
              <a:gd name="connsiteX1" fmla="*/ 3060603 w 4668671"/>
              <a:gd name="connsiteY1" fmla="*/ 35808 h 2208503"/>
              <a:gd name="connsiteX2" fmla="*/ 4668671 w 4668671"/>
              <a:gd name="connsiteY2" fmla="*/ 2162590 h 2208503"/>
              <a:gd name="connsiteX3" fmla="*/ 1267574 w 4668671"/>
              <a:gd name="connsiteY3" fmla="*/ 2208503 h 2208503"/>
              <a:gd name="connsiteX4" fmla="*/ 0 w 4668671"/>
              <a:gd name="connsiteY4" fmla="*/ 0 h 2208503"/>
              <a:gd name="connsiteX0" fmla="*/ 0 w 4507190"/>
              <a:gd name="connsiteY0" fmla="*/ 0 h 2208503"/>
              <a:gd name="connsiteX1" fmla="*/ 3060603 w 4507190"/>
              <a:gd name="connsiteY1" fmla="*/ 35808 h 2208503"/>
              <a:gd name="connsiteX2" fmla="*/ 4507190 w 4507190"/>
              <a:gd name="connsiteY2" fmla="*/ 2142225 h 2208503"/>
              <a:gd name="connsiteX3" fmla="*/ 1267574 w 4507190"/>
              <a:gd name="connsiteY3" fmla="*/ 2208503 h 2208503"/>
              <a:gd name="connsiteX4" fmla="*/ 0 w 4507190"/>
              <a:gd name="connsiteY4" fmla="*/ 0 h 2208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07190" h="2208503">
                <a:moveTo>
                  <a:pt x="0" y="0"/>
                </a:moveTo>
                <a:lnTo>
                  <a:pt x="3060603" y="35808"/>
                </a:lnTo>
                <a:lnTo>
                  <a:pt x="4507190" y="2142225"/>
                </a:lnTo>
                <a:lnTo>
                  <a:pt x="1267574" y="2208503"/>
                </a:lnTo>
                <a:lnTo>
                  <a:pt x="0" y="0"/>
                </a:lnTo>
                <a:close/>
              </a:path>
            </a:pathLst>
          </a:custGeom>
          <a:solidFill>
            <a:srgbClr val="75F17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9097979" y="5044340"/>
            <a:ext cx="364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</a:t>
            </a:r>
            <a:endParaRPr lang="ru-RU" sz="2800" dirty="0"/>
          </a:p>
        </p:txBody>
      </p:sp>
      <p:sp>
        <p:nvSpPr>
          <p:cNvPr id="46" name="TextBox 45"/>
          <p:cNvSpPr txBox="1"/>
          <p:nvPr/>
        </p:nvSpPr>
        <p:spPr>
          <a:xfrm>
            <a:off x="6634504" y="1886509"/>
            <a:ext cx="508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</a:t>
            </a:r>
            <a:endParaRPr lang="ru-RU" sz="2400" b="1" dirty="0"/>
          </a:p>
        </p:txBody>
      </p:sp>
      <p:cxnSp>
        <p:nvCxnSpPr>
          <p:cNvPr id="90" name="Прямая соединительная линия 89"/>
          <p:cNvCxnSpPr/>
          <p:nvPr/>
        </p:nvCxnSpPr>
        <p:spPr>
          <a:xfrm flipV="1">
            <a:off x="730095" y="4258112"/>
            <a:ext cx="6309603" cy="2309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982536" y="3871542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  <a:cs typeface="Times New Roman" panose="02020603050405020304" pitchFamily="18" charset="0"/>
              </a:rPr>
              <a:t>0 </a:t>
            </a:r>
            <a:endParaRPr lang="ru-RU" sz="2800" i="1" dirty="0">
              <a:latin typeface="ISOCPEUR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30719" y="3942395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  <a:cs typeface="Times New Roman" panose="02020603050405020304" pitchFamily="18" charset="0"/>
              </a:rPr>
              <a:t>x</a:t>
            </a:r>
            <a:endParaRPr lang="ru-RU" sz="3200" i="1" dirty="0">
              <a:latin typeface="ISOCPEUR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0201543" y="5946621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  <a:cs typeface="Times New Roman" panose="02020603050405020304" pitchFamily="18" charset="0"/>
              </a:rPr>
              <a:t>y</a:t>
            </a:r>
            <a:endParaRPr lang="ru-RU" sz="3200" i="1" dirty="0">
              <a:latin typeface="ISOCPEUR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149234" y="144170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  <a:cs typeface="Times New Roman" panose="02020603050405020304" pitchFamily="18" charset="0"/>
              </a:rPr>
              <a:t>z</a:t>
            </a:r>
            <a:endParaRPr lang="ru-RU" sz="3200" i="1" dirty="0">
              <a:latin typeface="ISOCPEUR" panose="020B06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4" name="Прямая соединительная линия 103"/>
          <p:cNvCxnSpPr/>
          <p:nvPr/>
        </p:nvCxnSpPr>
        <p:spPr>
          <a:xfrm>
            <a:off x="6987771" y="312154"/>
            <a:ext cx="5" cy="3968429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единительная линия 104"/>
          <p:cNvCxnSpPr/>
          <p:nvPr/>
        </p:nvCxnSpPr>
        <p:spPr>
          <a:xfrm flipH="1" flipV="1">
            <a:off x="7004891" y="4251991"/>
            <a:ext cx="3196652" cy="2280753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Прямоугольник 109"/>
          <p:cNvSpPr/>
          <p:nvPr/>
        </p:nvSpPr>
        <p:spPr>
          <a:xfrm>
            <a:off x="2383462" y="6311279"/>
            <a:ext cx="211949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 45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chizma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3200" dirty="0"/>
          </a:p>
        </p:txBody>
      </p:sp>
      <p:sp>
        <p:nvSpPr>
          <p:cNvPr id="119" name="TextBox 118"/>
          <p:cNvSpPr txBox="1"/>
          <p:nvPr/>
        </p:nvSpPr>
        <p:spPr>
          <a:xfrm>
            <a:off x="1335839" y="516258"/>
            <a:ext cx="81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579569" y="5483204"/>
            <a:ext cx="436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</a:t>
            </a:r>
            <a:endParaRPr lang="ru-RU" sz="2400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8104609" y="5619423"/>
            <a:ext cx="81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0070C0"/>
                </a:solidFill>
                <a:latin typeface="ISOCPEUR" panose="020B0604020202020204" pitchFamily="34" charset="0"/>
                <a:cs typeface="Times New Roman" panose="02020603050405020304" pitchFamily="18" charset="0"/>
              </a:rPr>
              <a:t>H</a:t>
            </a:r>
            <a:r>
              <a:rPr lang="en-US" sz="2800" i="1" dirty="0">
                <a:latin typeface="ISOCPEUR" panose="020B0604020202020204" pitchFamily="34" charset="0"/>
                <a:cs typeface="Times New Roman" panose="02020603050405020304" pitchFamily="18" charset="0"/>
              </a:rPr>
              <a:t> </a:t>
            </a:r>
            <a:endParaRPr lang="ru-RU" sz="2800" i="1" dirty="0">
              <a:latin typeface="ISOCPEUR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Прямоугольник 3"/>
          <p:cNvSpPr/>
          <p:nvPr/>
        </p:nvSpPr>
        <p:spPr>
          <a:xfrm>
            <a:off x="1260673" y="1527715"/>
            <a:ext cx="8724107" cy="1964972"/>
          </a:xfrm>
          <a:custGeom>
            <a:avLst/>
            <a:gdLst>
              <a:gd name="connsiteX0" fmla="*/ 0 w 1811868"/>
              <a:gd name="connsiteY0" fmla="*/ 0 h 1583267"/>
              <a:gd name="connsiteX1" fmla="*/ 1811868 w 1811868"/>
              <a:gd name="connsiteY1" fmla="*/ 0 h 1583267"/>
              <a:gd name="connsiteX2" fmla="*/ 1811868 w 1811868"/>
              <a:gd name="connsiteY2" fmla="*/ 1583267 h 1583267"/>
              <a:gd name="connsiteX3" fmla="*/ 0 w 1811868"/>
              <a:gd name="connsiteY3" fmla="*/ 1583267 h 1583267"/>
              <a:gd name="connsiteX4" fmla="*/ 0 w 1811868"/>
              <a:gd name="connsiteY4" fmla="*/ 0 h 1583267"/>
              <a:gd name="connsiteX0" fmla="*/ 0 w 3725335"/>
              <a:gd name="connsiteY0" fmla="*/ 0 h 2607734"/>
              <a:gd name="connsiteX1" fmla="*/ 1811868 w 3725335"/>
              <a:gd name="connsiteY1" fmla="*/ 0 h 2607734"/>
              <a:gd name="connsiteX2" fmla="*/ 3725335 w 3725335"/>
              <a:gd name="connsiteY2" fmla="*/ 2607734 h 2607734"/>
              <a:gd name="connsiteX3" fmla="*/ 0 w 3725335"/>
              <a:gd name="connsiteY3" fmla="*/ 1583267 h 2607734"/>
              <a:gd name="connsiteX4" fmla="*/ 0 w 3725335"/>
              <a:gd name="connsiteY4" fmla="*/ 0 h 2607734"/>
              <a:gd name="connsiteX0" fmla="*/ 0 w 3725335"/>
              <a:gd name="connsiteY0" fmla="*/ 0 h 2607734"/>
              <a:gd name="connsiteX1" fmla="*/ 1811868 w 3725335"/>
              <a:gd name="connsiteY1" fmla="*/ 0 h 2607734"/>
              <a:gd name="connsiteX2" fmla="*/ 3725335 w 3725335"/>
              <a:gd name="connsiteY2" fmla="*/ 2607734 h 2607734"/>
              <a:gd name="connsiteX3" fmla="*/ 1185333 w 3725335"/>
              <a:gd name="connsiteY3" fmla="*/ 2607733 h 2607734"/>
              <a:gd name="connsiteX4" fmla="*/ 0 w 3725335"/>
              <a:gd name="connsiteY4" fmla="*/ 0 h 2607734"/>
              <a:gd name="connsiteX0" fmla="*/ 0 w 3725335"/>
              <a:gd name="connsiteY0" fmla="*/ 8467 h 2616201"/>
              <a:gd name="connsiteX1" fmla="*/ 2607734 w 3725335"/>
              <a:gd name="connsiteY1" fmla="*/ 0 h 2616201"/>
              <a:gd name="connsiteX2" fmla="*/ 3725335 w 3725335"/>
              <a:gd name="connsiteY2" fmla="*/ 2616201 h 2616201"/>
              <a:gd name="connsiteX3" fmla="*/ 1185333 w 3725335"/>
              <a:gd name="connsiteY3" fmla="*/ 2616200 h 2616201"/>
              <a:gd name="connsiteX4" fmla="*/ 0 w 3725335"/>
              <a:gd name="connsiteY4" fmla="*/ 8467 h 2616201"/>
              <a:gd name="connsiteX0" fmla="*/ 0 w 4207935"/>
              <a:gd name="connsiteY0" fmla="*/ 76200 h 2616201"/>
              <a:gd name="connsiteX1" fmla="*/ 3090334 w 4207935"/>
              <a:gd name="connsiteY1" fmla="*/ 0 h 2616201"/>
              <a:gd name="connsiteX2" fmla="*/ 4207935 w 4207935"/>
              <a:gd name="connsiteY2" fmla="*/ 2616201 h 2616201"/>
              <a:gd name="connsiteX3" fmla="*/ 1667933 w 4207935"/>
              <a:gd name="connsiteY3" fmla="*/ 2616200 h 2616201"/>
              <a:gd name="connsiteX4" fmla="*/ 0 w 4207935"/>
              <a:gd name="connsiteY4" fmla="*/ 76200 h 2616201"/>
              <a:gd name="connsiteX0" fmla="*/ 0 w 5113868"/>
              <a:gd name="connsiteY0" fmla="*/ 76200 h 2658535"/>
              <a:gd name="connsiteX1" fmla="*/ 3090334 w 5113868"/>
              <a:gd name="connsiteY1" fmla="*/ 0 h 2658535"/>
              <a:gd name="connsiteX2" fmla="*/ 5113868 w 5113868"/>
              <a:gd name="connsiteY2" fmla="*/ 2658535 h 2658535"/>
              <a:gd name="connsiteX3" fmla="*/ 1667933 w 5113868"/>
              <a:gd name="connsiteY3" fmla="*/ 2616200 h 2658535"/>
              <a:gd name="connsiteX4" fmla="*/ 0 w 5113868"/>
              <a:gd name="connsiteY4" fmla="*/ 76200 h 2658535"/>
              <a:gd name="connsiteX0" fmla="*/ 0 w 5108913"/>
              <a:gd name="connsiteY0" fmla="*/ 0 h 2694343"/>
              <a:gd name="connsiteX1" fmla="*/ 3085379 w 5108913"/>
              <a:gd name="connsiteY1" fmla="*/ 35808 h 2694343"/>
              <a:gd name="connsiteX2" fmla="*/ 5108913 w 5108913"/>
              <a:gd name="connsiteY2" fmla="*/ 2694343 h 2694343"/>
              <a:gd name="connsiteX3" fmla="*/ 1662978 w 5108913"/>
              <a:gd name="connsiteY3" fmla="*/ 2652008 h 2694343"/>
              <a:gd name="connsiteX4" fmla="*/ 0 w 5108913"/>
              <a:gd name="connsiteY4" fmla="*/ 0 h 2694343"/>
              <a:gd name="connsiteX0" fmla="*/ 0 w 5103958"/>
              <a:gd name="connsiteY0" fmla="*/ 15105 h 2658535"/>
              <a:gd name="connsiteX1" fmla="*/ 3080424 w 5103958"/>
              <a:gd name="connsiteY1" fmla="*/ 0 h 2658535"/>
              <a:gd name="connsiteX2" fmla="*/ 5103958 w 5103958"/>
              <a:gd name="connsiteY2" fmla="*/ 2658535 h 2658535"/>
              <a:gd name="connsiteX3" fmla="*/ 1658023 w 5103958"/>
              <a:gd name="connsiteY3" fmla="*/ 2616200 h 2658535"/>
              <a:gd name="connsiteX4" fmla="*/ 0 w 5103958"/>
              <a:gd name="connsiteY4" fmla="*/ 15105 h 2658535"/>
              <a:gd name="connsiteX0" fmla="*/ 0 w 5084137"/>
              <a:gd name="connsiteY0" fmla="*/ 0 h 2694343"/>
              <a:gd name="connsiteX1" fmla="*/ 3060603 w 5084137"/>
              <a:gd name="connsiteY1" fmla="*/ 35808 h 2694343"/>
              <a:gd name="connsiteX2" fmla="*/ 5084137 w 5084137"/>
              <a:gd name="connsiteY2" fmla="*/ 2694343 h 2694343"/>
              <a:gd name="connsiteX3" fmla="*/ 1638202 w 5084137"/>
              <a:gd name="connsiteY3" fmla="*/ 2652008 h 2694343"/>
              <a:gd name="connsiteX4" fmla="*/ 0 w 5084137"/>
              <a:gd name="connsiteY4" fmla="*/ 0 h 2694343"/>
              <a:gd name="connsiteX0" fmla="*/ 0 w 4668671"/>
              <a:gd name="connsiteY0" fmla="*/ 0 h 2652008"/>
              <a:gd name="connsiteX1" fmla="*/ 3060603 w 4668671"/>
              <a:gd name="connsiteY1" fmla="*/ 35808 h 2652008"/>
              <a:gd name="connsiteX2" fmla="*/ 4668671 w 4668671"/>
              <a:gd name="connsiteY2" fmla="*/ 2162590 h 2652008"/>
              <a:gd name="connsiteX3" fmla="*/ 1638202 w 4668671"/>
              <a:gd name="connsiteY3" fmla="*/ 2652008 h 2652008"/>
              <a:gd name="connsiteX4" fmla="*/ 0 w 4668671"/>
              <a:gd name="connsiteY4" fmla="*/ 0 h 2652008"/>
              <a:gd name="connsiteX0" fmla="*/ 0 w 4668671"/>
              <a:gd name="connsiteY0" fmla="*/ 0 h 2162590"/>
              <a:gd name="connsiteX1" fmla="*/ 3060603 w 4668671"/>
              <a:gd name="connsiteY1" fmla="*/ 35808 h 2162590"/>
              <a:gd name="connsiteX2" fmla="*/ 4668671 w 4668671"/>
              <a:gd name="connsiteY2" fmla="*/ 2162590 h 2162590"/>
              <a:gd name="connsiteX3" fmla="*/ 1326602 w 4668671"/>
              <a:gd name="connsiteY3" fmla="*/ 2142883 h 2162590"/>
              <a:gd name="connsiteX4" fmla="*/ 0 w 4668671"/>
              <a:gd name="connsiteY4" fmla="*/ 0 h 2162590"/>
              <a:gd name="connsiteX0" fmla="*/ 0 w 4668671"/>
              <a:gd name="connsiteY0" fmla="*/ 0 h 2210766"/>
              <a:gd name="connsiteX1" fmla="*/ 3060603 w 4668671"/>
              <a:gd name="connsiteY1" fmla="*/ 35808 h 2210766"/>
              <a:gd name="connsiteX2" fmla="*/ 4668671 w 4668671"/>
              <a:gd name="connsiteY2" fmla="*/ 2162590 h 2210766"/>
              <a:gd name="connsiteX3" fmla="*/ 1386735 w 4668671"/>
              <a:gd name="connsiteY3" fmla="*/ 2210766 h 2210766"/>
              <a:gd name="connsiteX4" fmla="*/ 0 w 4668671"/>
              <a:gd name="connsiteY4" fmla="*/ 0 h 2210766"/>
              <a:gd name="connsiteX0" fmla="*/ 0 w 4668671"/>
              <a:gd name="connsiteY0" fmla="*/ 0 h 2188138"/>
              <a:gd name="connsiteX1" fmla="*/ 3060603 w 4668671"/>
              <a:gd name="connsiteY1" fmla="*/ 35808 h 2188138"/>
              <a:gd name="connsiteX2" fmla="*/ 4668671 w 4668671"/>
              <a:gd name="connsiteY2" fmla="*/ 2162590 h 2188138"/>
              <a:gd name="connsiteX3" fmla="*/ 1370335 w 4668671"/>
              <a:gd name="connsiteY3" fmla="*/ 2188138 h 2188138"/>
              <a:gd name="connsiteX4" fmla="*/ 0 w 4668671"/>
              <a:gd name="connsiteY4" fmla="*/ 0 h 218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8671" h="2188138">
                <a:moveTo>
                  <a:pt x="0" y="0"/>
                </a:moveTo>
                <a:lnTo>
                  <a:pt x="3060603" y="35808"/>
                </a:lnTo>
                <a:lnTo>
                  <a:pt x="4668671" y="2162590"/>
                </a:lnTo>
                <a:lnTo>
                  <a:pt x="1370335" y="218813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Равнобедренный треугольник 74"/>
          <p:cNvSpPr/>
          <p:nvPr/>
        </p:nvSpPr>
        <p:spPr>
          <a:xfrm rot="18952067">
            <a:off x="4198359" y="1406848"/>
            <a:ext cx="3127497" cy="2875321"/>
          </a:xfrm>
          <a:custGeom>
            <a:avLst/>
            <a:gdLst>
              <a:gd name="connsiteX0" fmla="*/ 0 w 1465938"/>
              <a:gd name="connsiteY0" fmla="*/ 1212365 h 1212365"/>
              <a:gd name="connsiteX1" fmla="*/ 732969 w 1465938"/>
              <a:gd name="connsiteY1" fmla="*/ 0 h 1212365"/>
              <a:gd name="connsiteX2" fmla="*/ 1465938 w 1465938"/>
              <a:gd name="connsiteY2" fmla="*/ 1212365 h 1212365"/>
              <a:gd name="connsiteX3" fmla="*/ 0 w 1465938"/>
              <a:gd name="connsiteY3" fmla="*/ 1212365 h 1212365"/>
              <a:gd name="connsiteX0" fmla="*/ 0 w 1679298"/>
              <a:gd name="connsiteY0" fmla="*/ 1212365 h 2055645"/>
              <a:gd name="connsiteX1" fmla="*/ 732969 w 1679298"/>
              <a:gd name="connsiteY1" fmla="*/ 0 h 2055645"/>
              <a:gd name="connsiteX2" fmla="*/ 1679298 w 1679298"/>
              <a:gd name="connsiteY2" fmla="*/ 2055645 h 2055645"/>
              <a:gd name="connsiteX3" fmla="*/ 0 w 1679298"/>
              <a:gd name="connsiteY3" fmla="*/ 1212365 h 2055645"/>
              <a:gd name="connsiteX0" fmla="*/ 0 w 1801218"/>
              <a:gd name="connsiteY0" fmla="*/ 1151405 h 2055645"/>
              <a:gd name="connsiteX1" fmla="*/ 854889 w 1801218"/>
              <a:gd name="connsiteY1" fmla="*/ 0 h 2055645"/>
              <a:gd name="connsiteX2" fmla="*/ 1801218 w 1801218"/>
              <a:gd name="connsiteY2" fmla="*/ 2055645 h 2055645"/>
              <a:gd name="connsiteX3" fmla="*/ 0 w 1801218"/>
              <a:gd name="connsiteY3" fmla="*/ 1151405 h 2055645"/>
              <a:gd name="connsiteX0" fmla="*/ 0 w 1801218"/>
              <a:gd name="connsiteY0" fmla="*/ 1120925 h 2025165"/>
              <a:gd name="connsiteX1" fmla="*/ 885369 w 1801218"/>
              <a:gd name="connsiteY1" fmla="*/ 0 h 2025165"/>
              <a:gd name="connsiteX2" fmla="*/ 1801218 w 1801218"/>
              <a:gd name="connsiteY2" fmla="*/ 2025165 h 2025165"/>
              <a:gd name="connsiteX3" fmla="*/ 0 w 1801218"/>
              <a:gd name="connsiteY3" fmla="*/ 1120925 h 2025165"/>
              <a:gd name="connsiteX0" fmla="*/ 0 w 1811378"/>
              <a:gd name="connsiteY0" fmla="*/ 1049805 h 2025165"/>
              <a:gd name="connsiteX1" fmla="*/ 895529 w 1811378"/>
              <a:gd name="connsiteY1" fmla="*/ 0 h 2025165"/>
              <a:gd name="connsiteX2" fmla="*/ 1811378 w 1811378"/>
              <a:gd name="connsiteY2" fmla="*/ 2025165 h 2025165"/>
              <a:gd name="connsiteX3" fmla="*/ 0 w 1811378"/>
              <a:gd name="connsiteY3" fmla="*/ 1049805 h 2025165"/>
              <a:gd name="connsiteX0" fmla="*/ 0 w 1811378"/>
              <a:gd name="connsiteY0" fmla="*/ 1049805 h 2025165"/>
              <a:gd name="connsiteX1" fmla="*/ 895529 w 1811378"/>
              <a:gd name="connsiteY1" fmla="*/ 0 h 2025165"/>
              <a:gd name="connsiteX2" fmla="*/ 1811378 w 1811378"/>
              <a:gd name="connsiteY2" fmla="*/ 2025165 h 2025165"/>
              <a:gd name="connsiteX3" fmla="*/ 0 w 1811378"/>
              <a:gd name="connsiteY3" fmla="*/ 1049805 h 2025165"/>
              <a:gd name="connsiteX0" fmla="*/ 0 w 2474434"/>
              <a:gd name="connsiteY0" fmla="*/ 393796 h 2025165"/>
              <a:gd name="connsiteX1" fmla="*/ 1558585 w 2474434"/>
              <a:gd name="connsiteY1" fmla="*/ 0 h 2025165"/>
              <a:gd name="connsiteX2" fmla="*/ 2474434 w 2474434"/>
              <a:gd name="connsiteY2" fmla="*/ 2025165 h 2025165"/>
              <a:gd name="connsiteX3" fmla="*/ 0 w 2474434"/>
              <a:gd name="connsiteY3" fmla="*/ 393796 h 2025165"/>
              <a:gd name="connsiteX0" fmla="*/ 0 w 3127497"/>
              <a:gd name="connsiteY0" fmla="*/ 393796 h 2875321"/>
              <a:gd name="connsiteX1" fmla="*/ 1558585 w 3127497"/>
              <a:gd name="connsiteY1" fmla="*/ 0 h 2875321"/>
              <a:gd name="connsiteX2" fmla="*/ 3127497 w 3127497"/>
              <a:gd name="connsiteY2" fmla="*/ 2875321 h 2875321"/>
              <a:gd name="connsiteX3" fmla="*/ 0 w 3127497"/>
              <a:gd name="connsiteY3" fmla="*/ 393796 h 2875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7497" h="2875321">
                <a:moveTo>
                  <a:pt x="0" y="393796"/>
                </a:moveTo>
                <a:lnTo>
                  <a:pt x="1558585" y="0"/>
                </a:lnTo>
                <a:lnTo>
                  <a:pt x="3127497" y="2875321"/>
                </a:lnTo>
                <a:lnTo>
                  <a:pt x="0" y="393796"/>
                </a:lnTo>
                <a:close/>
              </a:path>
            </a:pathLst>
          </a:custGeom>
          <a:solidFill>
            <a:srgbClr val="00B050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 flipV="1">
            <a:off x="3871465" y="3208009"/>
            <a:ext cx="0" cy="266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 flipV="1">
            <a:off x="7915253" y="2828509"/>
            <a:ext cx="0" cy="26933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/>
          <p:nvPr/>
        </p:nvCxnSpPr>
        <p:spPr>
          <a:xfrm flipV="1">
            <a:off x="4746587" y="1837948"/>
            <a:ext cx="0" cy="31259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Равнобедренный треугольник 74"/>
          <p:cNvSpPr/>
          <p:nvPr/>
        </p:nvSpPr>
        <p:spPr>
          <a:xfrm rot="18952067">
            <a:off x="4159509" y="4129900"/>
            <a:ext cx="3127497" cy="2875321"/>
          </a:xfrm>
          <a:custGeom>
            <a:avLst/>
            <a:gdLst>
              <a:gd name="connsiteX0" fmla="*/ 0 w 1465938"/>
              <a:gd name="connsiteY0" fmla="*/ 1212365 h 1212365"/>
              <a:gd name="connsiteX1" fmla="*/ 732969 w 1465938"/>
              <a:gd name="connsiteY1" fmla="*/ 0 h 1212365"/>
              <a:gd name="connsiteX2" fmla="*/ 1465938 w 1465938"/>
              <a:gd name="connsiteY2" fmla="*/ 1212365 h 1212365"/>
              <a:gd name="connsiteX3" fmla="*/ 0 w 1465938"/>
              <a:gd name="connsiteY3" fmla="*/ 1212365 h 1212365"/>
              <a:gd name="connsiteX0" fmla="*/ 0 w 1679298"/>
              <a:gd name="connsiteY0" fmla="*/ 1212365 h 2055645"/>
              <a:gd name="connsiteX1" fmla="*/ 732969 w 1679298"/>
              <a:gd name="connsiteY1" fmla="*/ 0 h 2055645"/>
              <a:gd name="connsiteX2" fmla="*/ 1679298 w 1679298"/>
              <a:gd name="connsiteY2" fmla="*/ 2055645 h 2055645"/>
              <a:gd name="connsiteX3" fmla="*/ 0 w 1679298"/>
              <a:gd name="connsiteY3" fmla="*/ 1212365 h 2055645"/>
              <a:gd name="connsiteX0" fmla="*/ 0 w 1801218"/>
              <a:gd name="connsiteY0" fmla="*/ 1151405 h 2055645"/>
              <a:gd name="connsiteX1" fmla="*/ 854889 w 1801218"/>
              <a:gd name="connsiteY1" fmla="*/ 0 h 2055645"/>
              <a:gd name="connsiteX2" fmla="*/ 1801218 w 1801218"/>
              <a:gd name="connsiteY2" fmla="*/ 2055645 h 2055645"/>
              <a:gd name="connsiteX3" fmla="*/ 0 w 1801218"/>
              <a:gd name="connsiteY3" fmla="*/ 1151405 h 2055645"/>
              <a:gd name="connsiteX0" fmla="*/ 0 w 1801218"/>
              <a:gd name="connsiteY0" fmla="*/ 1120925 h 2025165"/>
              <a:gd name="connsiteX1" fmla="*/ 885369 w 1801218"/>
              <a:gd name="connsiteY1" fmla="*/ 0 h 2025165"/>
              <a:gd name="connsiteX2" fmla="*/ 1801218 w 1801218"/>
              <a:gd name="connsiteY2" fmla="*/ 2025165 h 2025165"/>
              <a:gd name="connsiteX3" fmla="*/ 0 w 1801218"/>
              <a:gd name="connsiteY3" fmla="*/ 1120925 h 2025165"/>
              <a:gd name="connsiteX0" fmla="*/ 0 w 1811378"/>
              <a:gd name="connsiteY0" fmla="*/ 1049805 h 2025165"/>
              <a:gd name="connsiteX1" fmla="*/ 895529 w 1811378"/>
              <a:gd name="connsiteY1" fmla="*/ 0 h 2025165"/>
              <a:gd name="connsiteX2" fmla="*/ 1811378 w 1811378"/>
              <a:gd name="connsiteY2" fmla="*/ 2025165 h 2025165"/>
              <a:gd name="connsiteX3" fmla="*/ 0 w 1811378"/>
              <a:gd name="connsiteY3" fmla="*/ 1049805 h 2025165"/>
              <a:gd name="connsiteX0" fmla="*/ 0 w 1811378"/>
              <a:gd name="connsiteY0" fmla="*/ 1049805 h 2025165"/>
              <a:gd name="connsiteX1" fmla="*/ 895529 w 1811378"/>
              <a:gd name="connsiteY1" fmla="*/ 0 h 2025165"/>
              <a:gd name="connsiteX2" fmla="*/ 1811378 w 1811378"/>
              <a:gd name="connsiteY2" fmla="*/ 2025165 h 2025165"/>
              <a:gd name="connsiteX3" fmla="*/ 0 w 1811378"/>
              <a:gd name="connsiteY3" fmla="*/ 1049805 h 2025165"/>
              <a:gd name="connsiteX0" fmla="*/ 0 w 2474434"/>
              <a:gd name="connsiteY0" fmla="*/ 393796 h 2025165"/>
              <a:gd name="connsiteX1" fmla="*/ 1558585 w 2474434"/>
              <a:gd name="connsiteY1" fmla="*/ 0 h 2025165"/>
              <a:gd name="connsiteX2" fmla="*/ 2474434 w 2474434"/>
              <a:gd name="connsiteY2" fmla="*/ 2025165 h 2025165"/>
              <a:gd name="connsiteX3" fmla="*/ 0 w 2474434"/>
              <a:gd name="connsiteY3" fmla="*/ 393796 h 2025165"/>
              <a:gd name="connsiteX0" fmla="*/ 0 w 3127497"/>
              <a:gd name="connsiteY0" fmla="*/ 393796 h 2875321"/>
              <a:gd name="connsiteX1" fmla="*/ 1558585 w 3127497"/>
              <a:gd name="connsiteY1" fmla="*/ 0 h 2875321"/>
              <a:gd name="connsiteX2" fmla="*/ 3127497 w 3127497"/>
              <a:gd name="connsiteY2" fmla="*/ 2875321 h 2875321"/>
              <a:gd name="connsiteX3" fmla="*/ 0 w 3127497"/>
              <a:gd name="connsiteY3" fmla="*/ 393796 h 2875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7497" h="2875321">
                <a:moveTo>
                  <a:pt x="0" y="393796"/>
                </a:moveTo>
                <a:lnTo>
                  <a:pt x="1558585" y="0"/>
                </a:lnTo>
                <a:lnTo>
                  <a:pt x="3127497" y="2875321"/>
                </a:lnTo>
                <a:lnTo>
                  <a:pt x="0" y="393796"/>
                </a:lnTo>
                <a:close/>
              </a:path>
            </a:pathLst>
          </a:custGeom>
          <a:solidFill>
            <a:srgbClr val="00B05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4" name="Прямая соединительная линия 83"/>
          <p:cNvCxnSpPr/>
          <p:nvPr/>
        </p:nvCxnSpPr>
        <p:spPr>
          <a:xfrm flipH="1" flipV="1">
            <a:off x="1764219" y="1545809"/>
            <a:ext cx="2143636" cy="17073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/>
          <p:nvPr/>
        </p:nvCxnSpPr>
        <p:spPr>
          <a:xfrm flipH="1" flipV="1">
            <a:off x="6096000" y="1555371"/>
            <a:ext cx="1874117" cy="12350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>
            <a:stCxn id="75" idx="1"/>
          </p:cNvCxnSpPr>
          <p:nvPr/>
        </p:nvCxnSpPr>
        <p:spPr>
          <a:xfrm flipH="1" flipV="1">
            <a:off x="4409466" y="1539449"/>
            <a:ext cx="347869" cy="2767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/>
          <p:nvPr/>
        </p:nvCxnSpPr>
        <p:spPr>
          <a:xfrm flipV="1">
            <a:off x="6105649" y="1595266"/>
            <a:ext cx="0" cy="266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/>
          <p:nvPr/>
        </p:nvCxnSpPr>
        <p:spPr>
          <a:xfrm flipV="1">
            <a:off x="4398718" y="1587990"/>
            <a:ext cx="0" cy="266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/>
          <p:nvPr/>
        </p:nvCxnSpPr>
        <p:spPr>
          <a:xfrm flipV="1">
            <a:off x="1764218" y="1545809"/>
            <a:ext cx="0" cy="273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/>
          <p:cNvCxnSpPr>
            <a:stCxn id="52" idx="2"/>
          </p:cNvCxnSpPr>
          <p:nvPr/>
        </p:nvCxnSpPr>
        <p:spPr>
          <a:xfrm flipH="1" flipV="1">
            <a:off x="6071956" y="4252469"/>
            <a:ext cx="1774725" cy="12580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/>
          <p:cNvCxnSpPr>
            <a:stCxn id="52" idx="1"/>
          </p:cNvCxnSpPr>
          <p:nvPr/>
        </p:nvCxnSpPr>
        <p:spPr>
          <a:xfrm flipH="1" flipV="1">
            <a:off x="4396760" y="4286829"/>
            <a:ext cx="321725" cy="2524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/>
          <p:nvPr/>
        </p:nvCxnSpPr>
        <p:spPr>
          <a:xfrm flipH="1" flipV="1">
            <a:off x="1733467" y="4219689"/>
            <a:ext cx="2128668" cy="17068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930774" y="1427526"/>
            <a:ext cx="436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rgbClr val="C00000"/>
                </a:solidFill>
                <a:latin typeface="ISOCPEUR" panose="020B0604020202020204" pitchFamily="34" charset="0"/>
                <a:cs typeface="Times New Roman" panose="02020603050405020304" pitchFamily="18" charset="0"/>
              </a:rPr>
              <a:t>B</a:t>
            </a:r>
            <a:r>
              <a:rPr lang="en-US" sz="2400" b="1" i="1" dirty="0">
                <a:latin typeface="ISOCPEUR" panose="020B0604020202020204" pitchFamily="34" charset="0"/>
                <a:cs typeface="Times New Roman" panose="02020603050405020304" pitchFamily="18" charset="0"/>
              </a:rPr>
              <a:t> </a:t>
            </a:r>
            <a:endParaRPr lang="ru-RU" sz="2400" b="1" i="1" dirty="0">
              <a:latin typeface="ISOCPEUR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577845" y="2533144"/>
            <a:ext cx="436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rgbClr val="C00000"/>
                </a:solidFill>
                <a:latin typeface="ISOCPEUR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2400" b="1" i="1" dirty="0">
                <a:latin typeface="ISOCPEUR" panose="020B0604020202020204" pitchFamily="34" charset="0"/>
                <a:cs typeface="Times New Roman" panose="02020603050405020304" pitchFamily="18" charset="0"/>
              </a:rPr>
              <a:t> </a:t>
            </a:r>
            <a:endParaRPr lang="ru-RU" sz="2400" b="1" i="1" dirty="0">
              <a:latin typeface="ISOCPEUR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832951" y="2247151"/>
            <a:ext cx="436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rgbClr val="C00000"/>
                </a:solidFill>
                <a:latin typeface="ISOCPEUR" panose="020B0604020202020204" pitchFamily="34" charset="0"/>
                <a:cs typeface="Times New Roman" panose="02020603050405020304" pitchFamily="18" charset="0"/>
              </a:rPr>
              <a:t>C</a:t>
            </a:r>
            <a:r>
              <a:rPr lang="en-US" sz="2400" b="1" i="1" dirty="0">
                <a:latin typeface="ISOCPEUR" panose="020B0604020202020204" pitchFamily="34" charset="0"/>
                <a:cs typeface="Times New Roman" panose="02020603050405020304" pitchFamily="18" charset="0"/>
              </a:rPr>
              <a:t> </a:t>
            </a:r>
            <a:endParaRPr lang="ru-RU" sz="2400" b="1" i="1" dirty="0">
              <a:latin typeface="ISOCPEUR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902711" y="5726504"/>
            <a:ext cx="545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  <a:cs typeface="Times New Roman" panose="02020603050405020304" pitchFamily="18" charset="0"/>
              </a:rPr>
              <a:t>a</a:t>
            </a:r>
            <a:endParaRPr lang="ru-RU" sz="3200" i="1" dirty="0">
              <a:latin typeface="ISOCPEUR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243821" y="4296951"/>
            <a:ext cx="560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  <a:cs typeface="Times New Roman" panose="02020603050405020304" pitchFamily="18" charset="0"/>
              </a:rPr>
              <a:t>b </a:t>
            </a:r>
            <a:endParaRPr lang="ru-RU" sz="3200" i="1" dirty="0">
              <a:latin typeface="ISOCPEUR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671271" y="5439021"/>
            <a:ext cx="760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  <a:cs typeface="Times New Roman" panose="02020603050405020304" pitchFamily="18" charset="0"/>
              </a:rPr>
              <a:t>c </a:t>
            </a:r>
            <a:endParaRPr lang="ru-RU" sz="3200" i="1" dirty="0">
              <a:latin typeface="ISOCPEUR" panose="020B060402020202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8806451" y="2858863"/>
                <a:ext cx="88460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</m:oMath>
                  </m:oMathPara>
                </a14:m>
                <a:endParaRPr lang="ru-RU" sz="3200" b="1" i="1" dirty="0">
                  <a:solidFill>
                    <a:srgbClr val="0070C0"/>
                  </a:solidFill>
                  <a:latin typeface="ISOCPEUR" panose="020B06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6451" y="2858863"/>
                <a:ext cx="884601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Прямая соединительная линия 12"/>
          <p:cNvCxnSpPr/>
          <p:nvPr/>
        </p:nvCxnSpPr>
        <p:spPr>
          <a:xfrm>
            <a:off x="1809226" y="1536950"/>
            <a:ext cx="434143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/>
          <p:cNvSpPr/>
          <p:nvPr/>
        </p:nvSpPr>
        <p:spPr>
          <a:xfrm>
            <a:off x="6035760" y="1477514"/>
            <a:ext cx="108000" cy="108000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Овал 88"/>
          <p:cNvSpPr/>
          <p:nvPr/>
        </p:nvSpPr>
        <p:spPr>
          <a:xfrm>
            <a:off x="4328818" y="1465250"/>
            <a:ext cx="108000" cy="108000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Овал 92"/>
          <p:cNvSpPr/>
          <p:nvPr/>
        </p:nvSpPr>
        <p:spPr>
          <a:xfrm>
            <a:off x="1718255" y="1465250"/>
            <a:ext cx="108000" cy="108000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Овал 93"/>
          <p:cNvSpPr/>
          <p:nvPr/>
        </p:nvSpPr>
        <p:spPr>
          <a:xfrm>
            <a:off x="3822802" y="5860501"/>
            <a:ext cx="108000" cy="108000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5" name="Овал 94"/>
          <p:cNvSpPr/>
          <p:nvPr/>
        </p:nvSpPr>
        <p:spPr>
          <a:xfrm>
            <a:off x="4689446" y="4473170"/>
            <a:ext cx="108000" cy="108000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Овал 96"/>
          <p:cNvSpPr/>
          <p:nvPr/>
        </p:nvSpPr>
        <p:spPr>
          <a:xfrm>
            <a:off x="7848113" y="5466029"/>
            <a:ext cx="108000" cy="108000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TextBox 98"/>
          <p:cNvSpPr txBox="1"/>
          <p:nvPr/>
        </p:nvSpPr>
        <p:spPr>
          <a:xfrm>
            <a:off x="5845340" y="972063"/>
            <a:ext cx="545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  <a:cs typeface="Times New Roman" panose="02020603050405020304" pitchFamily="18" charset="0"/>
              </a:rPr>
              <a:t>c’</a:t>
            </a:r>
            <a:endParaRPr lang="ru-RU" sz="3200" i="1" dirty="0">
              <a:latin typeface="ISOCPEUR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019625" y="940139"/>
            <a:ext cx="545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  <a:cs typeface="Times New Roman" panose="02020603050405020304" pitchFamily="18" charset="0"/>
              </a:rPr>
              <a:t>b’</a:t>
            </a:r>
            <a:endParaRPr lang="ru-RU" sz="3200" i="1" dirty="0">
              <a:latin typeface="ISOCPEUR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800635" y="927732"/>
            <a:ext cx="545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  <a:cs typeface="Times New Roman" panose="02020603050405020304" pitchFamily="18" charset="0"/>
              </a:rPr>
              <a:t>a’</a:t>
            </a:r>
            <a:endParaRPr lang="ru-RU" sz="3200" i="1" dirty="0">
              <a:latin typeface="ISOCPEUR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C9A20DDF-4EA2-4877-9A4A-5F388EB95A44}"/>
              </a:ext>
            </a:extLst>
          </p:cNvPr>
          <p:cNvSpPr/>
          <p:nvPr/>
        </p:nvSpPr>
        <p:spPr>
          <a:xfrm>
            <a:off x="4692466" y="1751285"/>
            <a:ext cx="108000" cy="10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5BB41C3B-6634-4A4A-AF63-71AE72C74A32}"/>
              </a:ext>
            </a:extLst>
          </p:cNvPr>
          <p:cNvSpPr/>
          <p:nvPr/>
        </p:nvSpPr>
        <p:spPr>
          <a:xfrm>
            <a:off x="3838676" y="3145181"/>
            <a:ext cx="108000" cy="10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9B07C6C1-A237-4065-97B8-993D1D04E610}"/>
              </a:ext>
            </a:extLst>
          </p:cNvPr>
          <p:cNvSpPr/>
          <p:nvPr/>
        </p:nvSpPr>
        <p:spPr>
          <a:xfrm>
            <a:off x="7855173" y="2720940"/>
            <a:ext cx="108000" cy="10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05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6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1" grpId="0"/>
      <p:bldP spid="96" grpId="0"/>
      <p:bldP spid="102" grpId="0"/>
      <p:bldP spid="103" grpId="0"/>
      <p:bldP spid="119" grpId="0"/>
      <p:bldP spid="112" grpId="0"/>
      <p:bldP spid="43" grpId="0" animBg="1"/>
      <p:bldP spid="75" grpId="0" animBg="1"/>
      <p:bldP spid="52" grpId="0" animBg="1"/>
      <p:bldP spid="45" grpId="0"/>
      <p:bldP spid="106" grpId="0"/>
      <p:bldP spid="108" grpId="0"/>
      <p:bldP spid="79" grpId="0"/>
      <p:bldP spid="81" grpId="0"/>
      <p:bldP spid="82" grpId="0"/>
      <p:bldP spid="115" grpId="0"/>
      <p:bldP spid="38" grpId="0" animBg="1"/>
      <p:bldP spid="89" grpId="0" animBg="1"/>
      <p:bldP spid="93" grpId="0" animBg="1"/>
      <p:bldP spid="94" grpId="0" animBg="1"/>
      <p:bldP spid="95" grpId="0" animBg="1"/>
      <p:bldP spid="97" grpId="0" animBg="1"/>
      <p:bldP spid="99" grpId="0"/>
      <p:bldP spid="100" grpId="0"/>
      <p:bldP spid="101" grpId="0"/>
      <p:bldP spid="2" grpId="0" animBg="1"/>
      <p:bldP spid="51" grpId="0" animBg="1"/>
      <p:bldP spid="5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Прямоугольник 35"/>
          <p:cNvSpPr/>
          <p:nvPr/>
        </p:nvSpPr>
        <p:spPr>
          <a:xfrm>
            <a:off x="7883862" y="1560514"/>
            <a:ext cx="2559871" cy="4979736"/>
          </a:xfrm>
          <a:custGeom>
            <a:avLst/>
            <a:gdLst>
              <a:gd name="connsiteX0" fmla="*/ 0 w 2099623"/>
              <a:gd name="connsiteY0" fmla="*/ 0 h 2279208"/>
              <a:gd name="connsiteX1" fmla="*/ 2099623 w 2099623"/>
              <a:gd name="connsiteY1" fmla="*/ 0 h 2279208"/>
              <a:gd name="connsiteX2" fmla="*/ 2099623 w 2099623"/>
              <a:gd name="connsiteY2" fmla="*/ 2279208 h 2279208"/>
              <a:gd name="connsiteX3" fmla="*/ 0 w 2099623"/>
              <a:gd name="connsiteY3" fmla="*/ 2279208 h 2279208"/>
              <a:gd name="connsiteX4" fmla="*/ 0 w 2099623"/>
              <a:gd name="connsiteY4" fmla="*/ 0 h 2279208"/>
              <a:gd name="connsiteX0" fmla="*/ 0 w 4083871"/>
              <a:gd name="connsiteY0" fmla="*/ 0 h 4153728"/>
              <a:gd name="connsiteX1" fmla="*/ 4083871 w 4083871"/>
              <a:gd name="connsiteY1" fmla="*/ 1874520 h 4153728"/>
              <a:gd name="connsiteX2" fmla="*/ 4083871 w 4083871"/>
              <a:gd name="connsiteY2" fmla="*/ 4153728 h 4153728"/>
              <a:gd name="connsiteX3" fmla="*/ 1984248 w 4083871"/>
              <a:gd name="connsiteY3" fmla="*/ 4153728 h 4153728"/>
              <a:gd name="connsiteX4" fmla="*/ 0 w 4083871"/>
              <a:gd name="connsiteY4" fmla="*/ 0 h 4153728"/>
              <a:gd name="connsiteX0" fmla="*/ 0 w 4083871"/>
              <a:gd name="connsiteY0" fmla="*/ 0 h 4153728"/>
              <a:gd name="connsiteX1" fmla="*/ 4083871 w 4083871"/>
              <a:gd name="connsiteY1" fmla="*/ 1874520 h 4153728"/>
              <a:gd name="connsiteX2" fmla="*/ 4083871 w 4083871"/>
              <a:gd name="connsiteY2" fmla="*/ 4153728 h 4153728"/>
              <a:gd name="connsiteX3" fmla="*/ 2084832 w 4083871"/>
              <a:gd name="connsiteY3" fmla="*/ 3111312 h 4153728"/>
              <a:gd name="connsiteX4" fmla="*/ 0 w 4083871"/>
              <a:gd name="connsiteY4" fmla="*/ 0 h 4153728"/>
              <a:gd name="connsiteX0" fmla="*/ 18288 w 4102159"/>
              <a:gd name="connsiteY0" fmla="*/ 0 h 4153728"/>
              <a:gd name="connsiteX1" fmla="*/ 4102159 w 4102159"/>
              <a:gd name="connsiteY1" fmla="*/ 1874520 h 4153728"/>
              <a:gd name="connsiteX2" fmla="*/ 4102159 w 4102159"/>
              <a:gd name="connsiteY2" fmla="*/ 4153728 h 4153728"/>
              <a:gd name="connsiteX3" fmla="*/ 0 w 4102159"/>
              <a:gd name="connsiteY3" fmla="*/ 2882712 h 4153728"/>
              <a:gd name="connsiteX4" fmla="*/ 18288 w 4102159"/>
              <a:gd name="connsiteY4" fmla="*/ 0 h 4153728"/>
              <a:gd name="connsiteX0" fmla="*/ 18288 w 4102159"/>
              <a:gd name="connsiteY0" fmla="*/ 0 h 4949256"/>
              <a:gd name="connsiteX1" fmla="*/ 4102159 w 4102159"/>
              <a:gd name="connsiteY1" fmla="*/ 1874520 h 4949256"/>
              <a:gd name="connsiteX2" fmla="*/ 2575111 w 4102159"/>
              <a:gd name="connsiteY2" fmla="*/ 4949256 h 4949256"/>
              <a:gd name="connsiteX3" fmla="*/ 0 w 4102159"/>
              <a:gd name="connsiteY3" fmla="*/ 2882712 h 4949256"/>
              <a:gd name="connsiteX4" fmla="*/ 18288 w 4102159"/>
              <a:gd name="connsiteY4" fmla="*/ 0 h 4949256"/>
              <a:gd name="connsiteX0" fmla="*/ 18288 w 2575111"/>
              <a:gd name="connsiteY0" fmla="*/ 0 h 4949256"/>
              <a:gd name="connsiteX1" fmla="*/ 2547679 w 2575111"/>
              <a:gd name="connsiteY1" fmla="*/ 1380744 h 4949256"/>
              <a:gd name="connsiteX2" fmla="*/ 2575111 w 2575111"/>
              <a:gd name="connsiteY2" fmla="*/ 4949256 h 4949256"/>
              <a:gd name="connsiteX3" fmla="*/ 0 w 2575111"/>
              <a:gd name="connsiteY3" fmla="*/ 2882712 h 4949256"/>
              <a:gd name="connsiteX4" fmla="*/ 18288 w 2575111"/>
              <a:gd name="connsiteY4" fmla="*/ 0 h 4949256"/>
              <a:gd name="connsiteX0" fmla="*/ 18288 w 2575111"/>
              <a:gd name="connsiteY0" fmla="*/ 0 h 4949256"/>
              <a:gd name="connsiteX1" fmla="*/ 2547679 w 2575111"/>
              <a:gd name="connsiteY1" fmla="*/ 1380744 h 4949256"/>
              <a:gd name="connsiteX2" fmla="*/ 2575111 w 2575111"/>
              <a:gd name="connsiteY2" fmla="*/ 4949256 h 4949256"/>
              <a:gd name="connsiteX3" fmla="*/ 0 w 2575111"/>
              <a:gd name="connsiteY3" fmla="*/ 2836992 h 4949256"/>
              <a:gd name="connsiteX4" fmla="*/ 18288 w 2575111"/>
              <a:gd name="connsiteY4" fmla="*/ 0 h 4949256"/>
              <a:gd name="connsiteX0" fmla="*/ 33528 w 2575111"/>
              <a:gd name="connsiteY0" fmla="*/ 0 h 4979736"/>
              <a:gd name="connsiteX1" fmla="*/ 2547679 w 2575111"/>
              <a:gd name="connsiteY1" fmla="*/ 1411224 h 4979736"/>
              <a:gd name="connsiteX2" fmla="*/ 2575111 w 2575111"/>
              <a:gd name="connsiteY2" fmla="*/ 4979736 h 4979736"/>
              <a:gd name="connsiteX3" fmla="*/ 0 w 2575111"/>
              <a:gd name="connsiteY3" fmla="*/ 2867472 h 4979736"/>
              <a:gd name="connsiteX4" fmla="*/ 33528 w 2575111"/>
              <a:gd name="connsiteY4" fmla="*/ 0 h 4979736"/>
              <a:gd name="connsiteX0" fmla="*/ 18288 w 2559871"/>
              <a:gd name="connsiteY0" fmla="*/ 0 h 4979736"/>
              <a:gd name="connsiteX1" fmla="*/ 2532439 w 2559871"/>
              <a:gd name="connsiteY1" fmla="*/ 1411224 h 4979736"/>
              <a:gd name="connsiteX2" fmla="*/ 2559871 w 2559871"/>
              <a:gd name="connsiteY2" fmla="*/ 4979736 h 4979736"/>
              <a:gd name="connsiteX3" fmla="*/ 0 w 2559871"/>
              <a:gd name="connsiteY3" fmla="*/ 2897952 h 4979736"/>
              <a:gd name="connsiteX4" fmla="*/ 18288 w 2559871"/>
              <a:gd name="connsiteY4" fmla="*/ 0 h 4979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9871" h="4979736">
                <a:moveTo>
                  <a:pt x="18288" y="0"/>
                </a:moveTo>
                <a:lnTo>
                  <a:pt x="2532439" y="1411224"/>
                </a:lnTo>
                <a:lnTo>
                  <a:pt x="2559871" y="4979736"/>
                </a:lnTo>
                <a:lnTo>
                  <a:pt x="0" y="2897952"/>
                </a:lnTo>
                <a:lnTo>
                  <a:pt x="182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2"/>
          <p:cNvSpPr/>
          <p:nvPr/>
        </p:nvSpPr>
        <p:spPr>
          <a:xfrm>
            <a:off x="2492181" y="1568794"/>
            <a:ext cx="5409848" cy="2904440"/>
          </a:xfrm>
          <a:custGeom>
            <a:avLst/>
            <a:gdLst>
              <a:gd name="connsiteX0" fmla="*/ 0 w 5725246"/>
              <a:gd name="connsiteY0" fmla="*/ 0 h 3363144"/>
              <a:gd name="connsiteX1" fmla="*/ 5725246 w 5725246"/>
              <a:gd name="connsiteY1" fmla="*/ 0 h 3363144"/>
              <a:gd name="connsiteX2" fmla="*/ 5725246 w 5725246"/>
              <a:gd name="connsiteY2" fmla="*/ 3363144 h 3363144"/>
              <a:gd name="connsiteX3" fmla="*/ 0 w 5725246"/>
              <a:gd name="connsiteY3" fmla="*/ 3363144 h 3363144"/>
              <a:gd name="connsiteX4" fmla="*/ 0 w 5725246"/>
              <a:gd name="connsiteY4" fmla="*/ 0 h 3363144"/>
              <a:gd name="connsiteX0" fmla="*/ 0 w 5725246"/>
              <a:gd name="connsiteY0" fmla="*/ 0 h 3383464"/>
              <a:gd name="connsiteX1" fmla="*/ 5725246 w 5725246"/>
              <a:gd name="connsiteY1" fmla="*/ 0 h 3383464"/>
              <a:gd name="connsiteX2" fmla="*/ 5699846 w 5725246"/>
              <a:gd name="connsiteY2" fmla="*/ 3383464 h 3383464"/>
              <a:gd name="connsiteX3" fmla="*/ 0 w 5725246"/>
              <a:gd name="connsiteY3" fmla="*/ 3363144 h 3383464"/>
              <a:gd name="connsiteX4" fmla="*/ 0 w 5725246"/>
              <a:gd name="connsiteY4" fmla="*/ 0 h 3383464"/>
              <a:gd name="connsiteX0" fmla="*/ 0 w 5725246"/>
              <a:gd name="connsiteY0" fmla="*/ 0 h 3372741"/>
              <a:gd name="connsiteX1" fmla="*/ 5725246 w 5725246"/>
              <a:gd name="connsiteY1" fmla="*/ 0 h 3372741"/>
              <a:gd name="connsiteX2" fmla="*/ 5651375 w 5725246"/>
              <a:gd name="connsiteY2" fmla="*/ 3372741 h 3372741"/>
              <a:gd name="connsiteX3" fmla="*/ 0 w 5725246"/>
              <a:gd name="connsiteY3" fmla="*/ 3363144 h 3372741"/>
              <a:gd name="connsiteX4" fmla="*/ 0 w 5725246"/>
              <a:gd name="connsiteY4" fmla="*/ 0 h 3372741"/>
              <a:gd name="connsiteX0" fmla="*/ 0 w 5725246"/>
              <a:gd name="connsiteY0" fmla="*/ 0 h 3363144"/>
              <a:gd name="connsiteX1" fmla="*/ 5725246 w 5725246"/>
              <a:gd name="connsiteY1" fmla="*/ 0 h 3363144"/>
              <a:gd name="connsiteX2" fmla="*/ 5690152 w 5725246"/>
              <a:gd name="connsiteY2" fmla="*/ 3362018 h 3363144"/>
              <a:gd name="connsiteX3" fmla="*/ 0 w 5725246"/>
              <a:gd name="connsiteY3" fmla="*/ 3363144 h 3363144"/>
              <a:gd name="connsiteX4" fmla="*/ 0 w 5725246"/>
              <a:gd name="connsiteY4" fmla="*/ 0 h 3363144"/>
              <a:gd name="connsiteX0" fmla="*/ 0 w 5725246"/>
              <a:gd name="connsiteY0" fmla="*/ 0 h 3363144"/>
              <a:gd name="connsiteX1" fmla="*/ 5725246 w 5725246"/>
              <a:gd name="connsiteY1" fmla="*/ 0 h 3363144"/>
              <a:gd name="connsiteX2" fmla="*/ 5690152 w 5725246"/>
              <a:gd name="connsiteY2" fmla="*/ 3351295 h 3363144"/>
              <a:gd name="connsiteX3" fmla="*/ 0 w 5725246"/>
              <a:gd name="connsiteY3" fmla="*/ 3363144 h 3363144"/>
              <a:gd name="connsiteX4" fmla="*/ 0 w 5725246"/>
              <a:gd name="connsiteY4" fmla="*/ 0 h 3363144"/>
              <a:gd name="connsiteX0" fmla="*/ 0 w 5725246"/>
              <a:gd name="connsiteY0" fmla="*/ 0 h 3383465"/>
              <a:gd name="connsiteX1" fmla="*/ 5725246 w 5725246"/>
              <a:gd name="connsiteY1" fmla="*/ 0 h 3383465"/>
              <a:gd name="connsiteX2" fmla="*/ 5690152 w 5725246"/>
              <a:gd name="connsiteY2" fmla="*/ 3383465 h 3383465"/>
              <a:gd name="connsiteX3" fmla="*/ 0 w 5725246"/>
              <a:gd name="connsiteY3" fmla="*/ 3363144 h 3383465"/>
              <a:gd name="connsiteX4" fmla="*/ 0 w 5725246"/>
              <a:gd name="connsiteY4" fmla="*/ 0 h 3383465"/>
              <a:gd name="connsiteX0" fmla="*/ 0 w 5725246"/>
              <a:gd name="connsiteY0" fmla="*/ 0 h 3406037"/>
              <a:gd name="connsiteX1" fmla="*/ 5725246 w 5725246"/>
              <a:gd name="connsiteY1" fmla="*/ 0 h 3406037"/>
              <a:gd name="connsiteX2" fmla="*/ 5690152 w 5725246"/>
              <a:gd name="connsiteY2" fmla="*/ 3383465 h 3406037"/>
              <a:gd name="connsiteX3" fmla="*/ 0 w 5725246"/>
              <a:gd name="connsiteY3" fmla="*/ 3406037 h 3406037"/>
              <a:gd name="connsiteX4" fmla="*/ 0 w 5725246"/>
              <a:gd name="connsiteY4" fmla="*/ 0 h 3406037"/>
              <a:gd name="connsiteX0" fmla="*/ 0 w 5735392"/>
              <a:gd name="connsiteY0" fmla="*/ 0 h 3406037"/>
              <a:gd name="connsiteX1" fmla="*/ 5725246 w 5735392"/>
              <a:gd name="connsiteY1" fmla="*/ 0 h 3406037"/>
              <a:gd name="connsiteX2" fmla="*/ 5735392 w 5735392"/>
              <a:gd name="connsiteY2" fmla="*/ 3390614 h 3406037"/>
              <a:gd name="connsiteX3" fmla="*/ 0 w 5735392"/>
              <a:gd name="connsiteY3" fmla="*/ 3406037 h 3406037"/>
              <a:gd name="connsiteX4" fmla="*/ 0 w 5735392"/>
              <a:gd name="connsiteY4" fmla="*/ 0 h 3406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35392" h="3406037">
                <a:moveTo>
                  <a:pt x="0" y="0"/>
                </a:moveTo>
                <a:lnTo>
                  <a:pt x="5725246" y="0"/>
                </a:lnTo>
                <a:lnTo>
                  <a:pt x="5735392" y="3390614"/>
                </a:lnTo>
                <a:lnTo>
                  <a:pt x="0" y="34060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3"/>
          <p:cNvSpPr/>
          <p:nvPr/>
        </p:nvSpPr>
        <p:spPr>
          <a:xfrm>
            <a:off x="2492181" y="4437477"/>
            <a:ext cx="7951082" cy="2159828"/>
          </a:xfrm>
          <a:custGeom>
            <a:avLst/>
            <a:gdLst>
              <a:gd name="connsiteX0" fmla="*/ 0 w 1811868"/>
              <a:gd name="connsiteY0" fmla="*/ 0 h 1583267"/>
              <a:gd name="connsiteX1" fmla="*/ 1811868 w 1811868"/>
              <a:gd name="connsiteY1" fmla="*/ 0 h 1583267"/>
              <a:gd name="connsiteX2" fmla="*/ 1811868 w 1811868"/>
              <a:gd name="connsiteY2" fmla="*/ 1583267 h 1583267"/>
              <a:gd name="connsiteX3" fmla="*/ 0 w 1811868"/>
              <a:gd name="connsiteY3" fmla="*/ 1583267 h 1583267"/>
              <a:gd name="connsiteX4" fmla="*/ 0 w 1811868"/>
              <a:gd name="connsiteY4" fmla="*/ 0 h 1583267"/>
              <a:gd name="connsiteX0" fmla="*/ 0 w 3725335"/>
              <a:gd name="connsiteY0" fmla="*/ 0 h 2607734"/>
              <a:gd name="connsiteX1" fmla="*/ 1811868 w 3725335"/>
              <a:gd name="connsiteY1" fmla="*/ 0 h 2607734"/>
              <a:gd name="connsiteX2" fmla="*/ 3725335 w 3725335"/>
              <a:gd name="connsiteY2" fmla="*/ 2607734 h 2607734"/>
              <a:gd name="connsiteX3" fmla="*/ 0 w 3725335"/>
              <a:gd name="connsiteY3" fmla="*/ 1583267 h 2607734"/>
              <a:gd name="connsiteX4" fmla="*/ 0 w 3725335"/>
              <a:gd name="connsiteY4" fmla="*/ 0 h 2607734"/>
              <a:gd name="connsiteX0" fmla="*/ 0 w 3725335"/>
              <a:gd name="connsiteY0" fmla="*/ 0 h 2607734"/>
              <a:gd name="connsiteX1" fmla="*/ 1811868 w 3725335"/>
              <a:gd name="connsiteY1" fmla="*/ 0 h 2607734"/>
              <a:gd name="connsiteX2" fmla="*/ 3725335 w 3725335"/>
              <a:gd name="connsiteY2" fmla="*/ 2607734 h 2607734"/>
              <a:gd name="connsiteX3" fmla="*/ 1185333 w 3725335"/>
              <a:gd name="connsiteY3" fmla="*/ 2607733 h 2607734"/>
              <a:gd name="connsiteX4" fmla="*/ 0 w 3725335"/>
              <a:gd name="connsiteY4" fmla="*/ 0 h 2607734"/>
              <a:gd name="connsiteX0" fmla="*/ 0 w 3725335"/>
              <a:gd name="connsiteY0" fmla="*/ 8467 h 2616201"/>
              <a:gd name="connsiteX1" fmla="*/ 2607734 w 3725335"/>
              <a:gd name="connsiteY1" fmla="*/ 0 h 2616201"/>
              <a:gd name="connsiteX2" fmla="*/ 3725335 w 3725335"/>
              <a:gd name="connsiteY2" fmla="*/ 2616201 h 2616201"/>
              <a:gd name="connsiteX3" fmla="*/ 1185333 w 3725335"/>
              <a:gd name="connsiteY3" fmla="*/ 2616200 h 2616201"/>
              <a:gd name="connsiteX4" fmla="*/ 0 w 3725335"/>
              <a:gd name="connsiteY4" fmla="*/ 8467 h 2616201"/>
              <a:gd name="connsiteX0" fmla="*/ 0 w 4207935"/>
              <a:gd name="connsiteY0" fmla="*/ 76200 h 2616201"/>
              <a:gd name="connsiteX1" fmla="*/ 3090334 w 4207935"/>
              <a:gd name="connsiteY1" fmla="*/ 0 h 2616201"/>
              <a:gd name="connsiteX2" fmla="*/ 4207935 w 4207935"/>
              <a:gd name="connsiteY2" fmla="*/ 2616201 h 2616201"/>
              <a:gd name="connsiteX3" fmla="*/ 1667933 w 4207935"/>
              <a:gd name="connsiteY3" fmla="*/ 2616200 h 2616201"/>
              <a:gd name="connsiteX4" fmla="*/ 0 w 4207935"/>
              <a:gd name="connsiteY4" fmla="*/ 76200 h 2616201"/>
              <a:gd name="connsiteX0" fmla="*/ 0 w 5113868"/>
              <a:gd name="connsiteY0" fmla="*/ 76200 h 2658535"/>
              <a:gd name="connsiteX1" fmla="*/ 3090334 w 5113868"/>
              <a:gd name="connsiteY1" fmla="*/ 0 h 2658535"/>
              <a:gd name="connsiteX2" fmla="*/ 5113868 w 5113868"/>
              <a:gd name="connsiteY2" fmla="*/ 2658535 h 2658535"/>
              <a:gd name="connsiteX3" fmla="*/ 1667933 w 5113868"/>
              <a:gd name="connsiteY3" fmla="*/ 2616200 h 2658535"/>
              <a:gd name="connsiteX4" fmla="*/ 0 w 5113868"/>
              <a:gd name="connsiteY4" fmla="*/ 76200 h 2658535"/>
              <a:gd name="connsiteX0" fmla="*/ 0 w 5108913"/>
              <a:gd name="connsiteY0" fmla="*/ 0 h 2694343"/>
              <a:gd name="connsiteX1" fmla="*/ 3085379 w 5108913"/>
              <a:gd name="connsiteY1" fmla="*/ 35808 h 2694343"/>
              <a:gd name="connsiteX2" fmla="*/ 5108913 w 5108913"/>
              <a:gd name="connsiteY2" fmla="*/ 2694343 h 2694343"/>
              <a:gd name="connsiteX3" fmla="*/ 1662978 w 5108913"/>
              <a:gd name="connsiteY3" fmla="*/ 2652008 h 2694343"/>
              <a:gd name="connsiteX4" fmla="*/ 0 w 5108913"/>
              <a:gd name="connsiteY4" fmla="*/ 0 h 2694343"/>
              <a:gd name="connsiteX0" fmla="*/ 0 w 5103958"/>
              <a:gd name="connsiteY0" fmla="*/ 15105 h 2658535"/>
              <a:gd name="connsiteX1" fmla="*/ 3080424 w 5103958"/>
              <a:gd name="connsiteY1" fmla="*/ 0 h 2658535"/>
              <a:gd name="connsiteX2" fmla="*/ 5103958 w 5103958"/>
              <a:gd name="connsiteY2" fmla="*/ 2658535 h 2658535"/>
              <a:gd name="connsiteX3" fmla="*/ 1658023 w 5103958"/>
              <a:gd name="connsiteY3" fmla="*/ 2616200 h 2658535"/>
              <a:gd name="connsiteX4" fmla="*/ 0 w 5103958"/>
              <a:gd name="connsiteY4" fmla="*/ 15105 h 2658535"/>
              <a:gd name="connsiteX0" fmla="*/ 0 w 5084137"/>
              <a:gd name="connsiteY0" fmla="*/ 0 h 2694343"/>
              <a:gd name="connsiteX1" fmla="*/ 3060603 w 5084137"/>
              <a:gd name="connsiteY1" fmla="*/ 35808 h 2694343"/>
              <a:gd name="connsiteX2" fmla="*/ 5084137 w 5084137"/>
              <a:gd name="connsiteY2" fmla="*/ 2694343 h 2694343"/>
              <a:gd name="connsiteX3" fmla="*/ 1638202 w 5084137"/>
              <a:gd name="connsiteY3" fmla="*/ 2652008 h 2694343"/>
              <a:gd name="connsiteX4" fmla="*/ 0 w 5084137"/>
              <a:gd name="connsiteY4" fmla="*/ 0 h 2694343"/>
              <a:gd name="connsiteX0" fmla="*/ 0 w 4668671"/>
              <a:gd name="connsiteY0" fmla="*/ 0 h 2652008"/>
              <a:gd name="connsiteX1" fmla="*/ 3060603 w 4668671"/>
              <a:gd name="connsiteY1" fmla="*/ 35808 h 2652008"/>
              <a:gd name="connsiteX2" fmla="*/ 4668671 w 4668671"/>
              <a:gd name="connsiteY2" fmla="*/ 2162590 h 2652008"/>
              <a:gd name="connsiteX3" fmla="*/ 1638202 w 4668671"/>
              <a:gd name="connsiteY3" fmla="*/ 2652008 h 2652008"/>
              <a:gd name="connsiteX4" fmla="*/ 0 w 4668671"/>
              <a:gd name="connsiteY4" fmla="*/ 0 h 2652008"/>
              <a:gd name="connsiteX0" fmla="*/ 0 w 4668671"/>
              <a:gd name="connsiteY0" fmla="*/ 0 h 2162590"/>
              <a:gd name="connsiteX1" fmla="*/ 3060603 w 4668671"/>
              <a:gd name="connsiteY1" fmla="*/ 35808 h 2162590"/>
              <a:gd name="connsiteX2" fmla="*/ 4668671 w 4668671"/>
              <a:gd name="connsiteY2" fmla="*/ 2162590 h 2162590"/>
              <a:gd name="connsiteX3" fmla="*/ 1326602 w 4668671"/>
              <a:gd name="connsiteY3" fmla="*/ 2142883 h 2162590"/>
              <a:gd name="connsiteX4" fmla="*/ 0 w 4668671"/>
              <a:gd name="connsiteY4" fmla="*/ 0 h 2162590"/>
              <a:gd name="connsiteX0" fmla="*/ 0 w 4668671"/>
              <a:gd name="connsiteY0" fmla="*/ 0 h 2210766"/>
              <a:gd name="connsiteX1" fmla="*/ 3060603 w 4668671"/>
              <a:gd name="connsiteY1" fmla="*/ 35808 h 2210766"/>
              <a:gd name="connsiteX2" fmla="*/ 4668671 w 4668671"/>
              <a:gd name="connsiteY2" fmla="*/ 2162590 h 2210766"/>
              <a:gd name="connsiteX3" fmla="*/ 1386735 w 4668671"/>
              <a:gd name="connsiteY3" fmla="*/ 2210766 h 2210766"/>
              <a:gd name="connsiteX4" fmla="*/ 0 w 4668671"/>
              <a:gd name="connsiteY4" fmla="*/ 0 h 2210766"/>
              <a:gd name="connsiteX0" fmla="*/ 0 w 4668671"/>
              <a:gd name="connsiteY0" fmla="*/ 0 h 2188138"/>
              <a:gd name="connsiteX1" fmla="*/ 3060603 w 4668671"/>
              <a:gd name="connsiteY1" fmla="*/ 35808 h 2188138"/>
              <a:gd name="connsiteX2" fmla="*/ 4668671 w 4668671"/>
              <a:gd name="connsiteY2" fmla="*/ 2162590 h 2188138"/>
              <a:gd name="connsiteX3" fmla="*/ 1370335 w 4668671"/>
              <a:gd name="connsiteY3" fmla="*/ 2188138 h 2188138"/>
              <a:gd name="connsiteX4" fmla="*/ 0 w 4668671"/>
              <a:gd name="connsiteY4" fmla="*/ 0 h 2188138"/>
              <a:gd name="connsiteX0" fmla="*/ 0 w 4668671"/>
              <a:gd name="connsiteY0" fmla="*/ 0 h 2162590"/>
              <a:gd name="connsiteX1" fmla="*/ 3060603 w 4668671"/>
              <a:gd name="connsiteY1" fmla="*/ 35808 h 2162590"/>
              <a:gd name="connsiteX2" fmla="*/ 4668671 w 4668671"/>
              <a:gd name="connsiteY2" fmla="*/ 2162590 h 2162590"/>
              <a:gd name="connsiteX3" fmla="*/ 1477989 w 4668671"/>
              <a:gd name="connsiteY3" fmla="*/ 1773721 h 2162590"/>
              <a:gd name="connsiteX4" fmla="*/ 0 w 4668671"/>
              <a:gd name="connsiteY4" fmla="*/ 0 h 2162590"/>
              <a:gd name="connsiteX0" fmla="*/ 0 w 4331028"/>
              <a:gd name="connsiteY0" fmla="*/ 0 h 1773721"/>
              <a:gd name="connsiteX1" fmla="*/ 3060603 w 4331028"/>
              <a:gd name="connsiteY1" fmla="*/ 35808 h 1773721"/>
              <a:gd name="connsiteX2" fmla="*/ 4331028 w 4331028"/>
              <a:gd name="connsiteY2" fmla="*/ 1748173 h 1773721"/>
              <a:gd name="connsiteX3" fmla="*/ 1477989 w 4331028"/>
              <a:gd name="connsiteY3" fmla="*/ 1773721 h 1773721"/>
              <a:gd name="connsiteX4" fmla="*/ 0 w 4331028"/>
              <a:gd name="connsiteY4" fmla="*/ 0 h 1773721"/>
              <a:gd name="connsiteX0" fmla="*/ 0 w 4331028"/>
              <a:gd name="connsiteY0" fmla="*/ 0 h 1825523"/>
              <a:gd name="connsiteX1" fmla="*/ 3060603 w 4331028"/>
              <a:gd name="connsiteY1" fmla="*/ 35808 h 1825523"/>
              <a:gd name="connsiteX2" fmla="*/ 4331028 w 4331028"/>
              <a:gd name="connsiteY2" fmla="*/ 1748173 h 1825523"/>
              <a:gd name="connsiteX3" fmla="*/ 1507349 w 4331028"/>
              <a:gd name="connsiteY3" fmla="*/ 1825523 h 1825523"/>
              <a:gd name="connsiteX4" fmla="*/ 0 w 4331028"/>
              <a:gd name="connsiteY4" fmla="*/ 0 h 1825523"/>
              <a:gd name="connsiteX0" fmla="*/ 0 w 4331028"/>
              <a:gd name="connsiteY0" fmla="*/ 0 h 2447148"/>
              <a:gd name="connsiteX1" fmla="*/ 3060603 w 4331028"/>
              <a:gd name="connsiteY1" fmla="*/ 35808 h 2447148"/>
              <a:gd name="connsiteX2" fmla="*/ 4331028 w 4331028"/>
              <a:gd name="connsiteY2" fmla="*/ 1748173 h 2447148"/>
              <a:gd name="connsiteX3" fmla="*/ 1272467 w 4331028"/>
              <a:gd name="connsiteY3" fmla="*/ 2447148 h 2447148"/>
              <a:gd name="connsiteX4" fmla="*/ 0 w 4331028"/>
              <a:gd name="connsiteY4" fmla="*/ 0 h 2447148"/>
              <a:gd name="connsiteX0" fmla="*/ 0 w 4428895"/>
              <a:gd name="connsiteY0" fmla="*/ 0 h 2447148"/>
              <a:gd name="connsiteX1" fmla="*/ 3060603 w 4428895"/>
              <a:gd name="connsiteY1" fmla="*/ 35808 h 2447148"/>
              <a:gd name="connsiteX2" fmla="*/ 4428895 w 4428895"/>
              <a:gd name="connsiteY2" fmla="*/ 2380159 h 2447148"/>
              <a:gd name="connsiteX3" fmla="*/ 1272467 w 4428895"/>
              <a:gd name="connsiteY3" fmla="*/ 2447148 h 2447148"/>
              <a:gd name="connsiteX4" fmla="*/ 0 w 4428895"/>
              <a:gd name="connsiteY4" fmla="*/ 0 h 2447148"/>
              <a:gd name="connsiteX0" fmla="*/ 0 w 4428895"/>
              <a:gd name="connsiteY0" fmla="*/ 0 h 2447148"/>
              <a:gd name="connsiteX1" fmla="*/ 2999483 w 4428895"/>
              <a:gd name="connsiteY1" fmla="*/ 35808 h 2447148"/>
              <a:gd name="connsiteX2" fmla="*/ 4428895 w 4428895"/>
              <a:gd name="connsiteY2" fmla="*/ 2380159 h 2447148"/>
              <a:gd name="connsiteX3" fmla="*/ 1272467 w 4428895"/>
              <a:gd name="connsiteY3" fmla="*/ 2447148 h 2447148"/>
              <a:gd name="connsiteX4" fmla="*/ 0 w 4428895"/>
              <a:gd name="connsiteY4" fmla="*/ 0 h 244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8895" h="2447148">
                <a:moveTo>
                  <a:pt x="0" y="0"/>
                </a:moveTo>
                <a:lnTo>
                  <a:pt x="2999483" y="35808"/>
                </a:lnTo>
                <a:lnTo>
                  <a:pt x="4428895" y="2380159"/>
                </a:lnTo>
                <a:lnTo>
                  <a:pt x="1272467" y="2447148"/>
                </a:lnTo>
                <a:lnTo>
                  <a:pt x="0" y="0"/>
                </a:lnTo>
                <a:close/>
              </a:path>
            </a:pathLst>
          </a:custGeom>
          <a:solidFill>
            <a:srgbClr val="75F1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639921" y="4145089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x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89909" y="5912420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y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H="1" flipV="1">
            <a:off x="7878379" y="4470591"/>
            <a:ext cx="2874778" cy="2329574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48903" y="1507233"/>
            <a:ext cx="81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0070C0"/>
                </a:solidFill>
                <a:latin typeface="ISOCPEUR" panose="020B0604020202020204" pitchFamily="34" charset="0"/>
              </a:rPr>
              <a:t>V</a:t>
            </a:r>
            <a:r>
              <a:rPr lang="en-US" sz="2800" i="1" dirty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71949" y="5989960"/>
            <a:ext cx="81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0070C0"/>
                </a:solidFill>
                <a:latin typeface="ISOCPEUR" panose="020B0604020202020204" pitchFamily="34" charset="0"/>
              </a:rPr>
              <a:t>H</a:t>
            </a:r>
            <a:r>
              <a:rPr lang="en-US" sz="2800" i="1" dirty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2203553" y="4424948"/>
            <a:ext cx="5684012" cy="45186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7901200" y="1261872"/>
            <a:ext cx="9933" cy="3212645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9"/>
          <p:cNvSpPr/>
          <p:nvPr/>
        </p:nvSpPr>
        <p:spPr>
          <a:xfrm rot="2554675">
            <a:off x="2346911" y="1458392"/>
            <a:ext cx="6874915" cy="5124347"/>
          </a:xfrm>
          <a:custGeom>
            <a:avLst/>
            <a:gdLst>
              <a:gd name="connsiteX0" fmla="*/ 0 w 2532232"/>
              <a:gd name="connsiteY0" fmla="*/ 0 h 3312181"/>
              <a:gd name="connsiteX1" fmla="*/ 2532232 w 2532232"/>
              <a:gd name="connsiteY1" fmla="*/ 0 h 3312181"/>
              <a:gd name="connsiteX2" fmla="*/ 2532232 w 2532232"/>
              <a:gd name="connsiteY2" fmla="*/ 3312181 h 3312181"/>
              <a:gd name="connsiteX3" fmla="*/ 0 w 2532232"/>
              <a:gd name="connsiteY3" fmla="*/ 3312181 h 3312181"/>
              <a:gd name="connsiteX4" fmla="*/ 0 w 2532232"/>
              <a:gd name="connsiteY4" fmla="*/ 0 h 3312181"/>
              <a:gd name="connsiteX0" fmla="*/ 0 w 5961232"/>
              <a:gd name="connsiteY0" fmla="*/ 0 h 4354597"/>
              <a:gd name="connsiteX1" fmla="*/ 2532232 w 5961232"/>
              <a:gd name="connsiteY1" fmla="*/ 0 h 4354597"/>
              <a:gd name="connsiteX2" fmla="*/ 5961232 w 5961232"/>
              <a:gd name="connsiteY2" fmla="*/ 4354597 h 4354597"/>
              <a:gd name="connsiteX3" fmla="*/ 0 w 5961232"/>
              <a:gd name="connsiteY3" fmla="*/ 3312181 h 4354597"/>
              <a:gd name="connsiteX4" fmla="*/ 0 w 5961232"/>
              <a:gd name="connsiteY4" fmla="*/ 0 h 4354597"/>
              <a:gd name="connsiteX0" fmla="*/ 0 w 5961232"/>
              <a:gd name="connsiteY0" fmla="*/ 0 h 4354597"/>
              <a:gd name="connsiteX1" fmla="*/ 877168 w 5961232"/>
              <a:gd name="connsiteY1" fmla="*/ 2706624 h 4354597"/>
              <a:gd name="connsiteX2" fmla="*/ 5961232 w 5961232"/>
              <a:gd name="connsiteY2" fmla="*/ 4354597 h 4354597"/>
              <a:gd name="connsiteX3" fmla="*/ 0 w 5961232"/>
              <a:gd name="connsiteY3" fmla="*/ 3312181 h 4354597"/>
              <a:gd name="connsiteX4" fmla="*/ 0 w 5961232"/>
              <a:gd name="connsiteY4" fmla="*/ 0 h 4354597"/>
              <a:gd name="connsiteX0" fmla="*/ 0 w 5961232"/>
              <a:gd name="connsiteY0" fmla="*/ 0 h 4354597"/>
              <a:gd name="connsiteX1" fmla="*/ 5942944 w 5961232"/>
              <a:gd name="connsiteY1" fmla="*/ 749808 h 4354597"/>
              <a:gd name="connsiteX2" fmla="*/ 5961232 w 5961232"/>
              <a:gd name="connsiteY2" fmla="*/ 4354597 h 4354597"/>
              <a:gd name="connsiteX3" fmla="*/ 0 w 5961232"/>
              <a:gd name="connsiteY3" fmla="*/ 3312181 h 4354597"/>
              <a:gd name="connsiteX4" fmla="*/ 0 w 5961232"/>
              <a:gd name="connsiteY4" fmla="*/ 0 h 4354597"/>
              <a:gd name="connsiteX0" fmla="*/ 0 w 5942944"/>
              <a:gd name="connsiteY0" fmla="*/ 0 h 5424445"/>
              <a:gd name="connsiteX1" fmla="*/ 5942944 w 5942944"/>
              <a:gd name="connsiteY1" fmla="*/ 749808 h 5424445"/>
              <a:gd name="connsiteX2" fmla="*/ 2504800 w 5942944"/>
              <a:gd name="connsiteY2" fmla="*/ 5424445 h 5424445"/>
              <a:gd name="connsiteX3" fmla="*/ 0 w 5942944"/>
              <a:gd name="connsiteY3" fmla="*/ 3312181 h 5424445"/>
              <a:gd name="connsiteX4" fmla="*/ 0 w 5942944"/>
              <a:gd name="connsiteY4" fmla="*/ 0 h 5424445"/>
              <a:gd name="connsiteX0" fmla="*/ 2916936 w 5942944"/>
              <a:gd name="connsiteY0" fmla="*/ 0 h 5479309"/>
              <a:gd name="connsiteX1" fmla="*/ 5942944 w 5942944"/>
              <a:gd name="connsiteY1" fmla="*/ 804672 h 5479309"/>
              <a:gd name="connsiteX2" fmla="*/ 2504800 w 5942944"/>
              <a:gd name="connsiteY2" fmla="*/ 5479309 h 5479309"/>
              <a:gd name="connsiteX3" fmla="*/ 0 w 5942944"/>
              <a:gd name="connsiteY3" fmla="*/ 3367045 h 5479309"/>
              <a:gd name="connsiteX4" fmla="*/ 2916936 w 5942944"/>
              <a:gd name="connsiteY4" fmla="*/ 0 h 5479309"/>
              <a:gd name="connsiteX0" fmla="*/ 2916936 w 5979520"/>
              <a:gd name="connsiteY0" fmla="*/ 0 h 5479309"/>
              <a:gd name="connsiteX1" fmla="*/ 5979520 w 5979520"/>
              <a:gd name="connsiteY1" fmla="*/ 2002536 h 5479309"/>
              <a:gd name="connsiteX2" fmla="*/ 2504800 w 5979520"/>
              <a:gd name="connsiteY2" fmla="*/ 5479309 h 5479309"/>
              <a:gd name="connsiteX3" fmla="*/ 0 w 5979520"/>
              <a:gd name="connsiteY3" fmla="*/ 3367045 h 5479309"/>
              <a:gd name="connsiteX4" fmla="*/ 2916936 w 5979520"/>
              <a:gd name="connsiteY4" fmla="*/ 0 h 5479309"/>
              <a:gd name="connsiteX0" fmla="*/ 2916936 w 5696056"/>
              <a:gd name="connsiteY0" fmla="*/ 0 h 5479309"/>
              <a:gd name="connsiteX1" fmla="*/ 5696056 w 5696056"/>
              <a:gd name="connsiteY1" fmla="*/ 1856232 h 5479309"/>
              <a:gd name="connsiteX2" fmla="*/ 2504800 w 5696056"/>
              <a:gd name="connsiteY2" fmla="*/ 5479309 h 5479309"/>
              <a:gd name="connsiteX3" fmla="*/ 0 w 5696056"/>
              <a:gd name="connsiteY3" fmla="*/ 3367045 h 5479309"/>
              <a:gd name="connsiteX4" fmla="*/ 2916936 w 5696056"/>
              <a:gd name="connsiteY4" fmla="*/ 0 h 5479309"/>
              <a:gd name="connsiteX0" fmla="*/ 2916936 w 5696056"/>
              <a:gd name="connsiteY0" fmla="*/ 0 h 5433589"/>
              <a:gd name="connsiteX1" fmla="*/ 5696056 w 5696056"/>
              <a:gd name="connsiteY1" fmla="*/ 1856232 h 5433589"/>
              <a:gd name="connsiteX2" fmla="*/ 2027414 w 5696056"/>
              <a:gd name="connsiteY2" fmla="*/ 5433589 h 5433589"/>
              <a:gd name="connsiteX3" fmla="*/ 0 w 5696056"/>
              <a:gd name="connsiteY3" fmla="*/ 3367045 h 5433589"/>
              <a:gd name="connsiteX4" fmla="*/ 2916936 w 5696056"/>
              <a:gd name="connsiteY4" fmla="*/ 0 h 5433589"/>
              <a:gd name="connsiteX0" fmla="*/ 2916936 w 5144593"/>
              <a:gd name="connsiteY0" fmla="*/ 0 h 5433589"/>
              <a:gd name="connsiteX1" fmla="*/ 5144593 w 5144593"/>
              <a:gd name="connsiteY1" fmla="*/ 1499616 h 5433589"/>
              <a:gd name="connsiteX2" fmla="*/ 2027414 w 5144593"/>
              <a:gd name="connsiteY2" fmla="*/ 5433589 h 5433589"/>
              <a:gd name="connsiteX3" fmla="*/ 0 w 5144593"/>
              <a:gd name="connsiteY3" fmla="*/ 3367045 h 5433589"/>
              <a:gd name="connsiteX4" fmla="*/ 2916936 w 5144593"/>
              <a:gd name="connsiteY4" fmla="*/ 0 h 5433589"/>
              <a:gd name="connsiteX0" fmla="*/ 2916936 w 5309209"/>
              <a:gd name="connsiteY0" fmla="*/ 0 h 5433589"/>
              <a:gd name="connsiteX1" fmla="*/ 5309209 w 5309209"/>
              <a:gd name="connsiteY1" fmla="*/ 1591056 h 5433589"/>
              <a:gd name="connsiteX2" fmla="*/ 2027414 w 5309209"/>
              <a:gd name="connsiteY2" fmla="*/ 5433589 h 5433589"/>
              <a:gd name="connsiteX3" fmla="*/ 0 w 5309209"/>
              <a:gd name="connsiteY3" fmla="*/ 3367045 h 5433589"/>
              <a:gd name="connsiteX4" fmla="*/ 2916936 w 5309209"/>
              <a:gd name="connsiteY4" fmla="*/ 0 h 5433589"/>
              <a:gd name="connsiteX0" fmla="*/ 3101612 w 5493885"/>
              <a:gd name="connsiteY0" fmla="*/ 0 h 5433589"/>
              <a:gd name="connsiteX1" fmla="*/ 5493885 w 5493885"/>
              <a:gd name="connsiteY1" fmla="*/ 1591056 h 5433589"/>
              <a:gd name="connsiteX2" fmla="*/ 2212090 w 5493885"/>
              <a:gd name="connsiteY2" fmla="*/ 5433589 h 5433589"/>
              <a:gd name="connsiteX3" fmla="*/ 0 w 5493885"/>
              <a:gd name="connsiteY3" fmla="*/ 3509283 h 5433589"/>
              <a:gd name="connsiteX4" fmla="*/ 3101612 w 5493885"/>
              <a:gd name="connsiteY4" fmla="*/ 0 h 5433589"/>
              <a:gd name="connsiteX0" fmla="*/ 3101612 w 5493885"/>
              <a:gd name="connsiteY0" fmla="*/ 0 h 4904193"/>
              <a:gd name="connsiteX1" fmla="*/ 5493885 w 5493885"/>
              <a:gd name="connsiteY1" fmla="*/ 1591056 h 4904193"/>
              <a:gd name="connsiteX2" fmla="*/ 2624597 w 5493885"/>
              <a:gd name="connsiteY2" fmla="*/ 4904193 h 4904193"/>
              <a:gd name="connsiteX3" fmla="*/ 0 w 5493885"/>
              <a:gd name="connsiteY3" fmla="*/ 3509283 h 4904193"/>
              <a:gd name="connsiteX4" fmla="*/ 3101612 w 5493885"/>
              <a:gd name="connsiteY4" fmla="*/ 0 h 4904193"/>
              <a:gd name="connsiteX0" fmla="*/ 3101612 w 5710893"/>
              <a:gd name="connsiteY0" fmla="*/ 0 h 4904193"/>
              <a:gd name="connsiteX1" fmla="*/ 5710893 w 5710893"/>
              <a:gd name="connsiteY1" fmla="*/ 1228673 h 4904193"/>
              <a:gd name="connsiteX2" fmla="*/ 2624597 w 5710893"/>
              <a:gd name="connsiteY2" fmla="*/ 4904193 h 4904193"/>
              <a:gd name="connsiteX3" fmla="*/ 0 w 5710893"/>
              <a:gd name="connsiteY3" fmla="*/ 3509283 h 4904193"/>
              <a:gd name="connsiteX4" fmla="*/ 3101612 w 5710893"/>
              <a:gd name="connsiteY4" fmla="*/ 0 h 4904193"/>
              <a:gd name="connsiteX0" fmla="*/ 3039074 w 5710893"/>
              <a:gd name="connsiteY0" fmla="*/ 0 h 4977282"/>
              <a:gd name="connsiteX1" fmla="*/ 5710893 w 5710893"/>
              <a:gd name="connsiteY1" fmla="*/ 1301762 h 4977282"/>
              <a:gd name="connsiteX2" fmla="*/ 2624597 w 5710893"/>
              <a:gd name="connsiteY2" fmla="*/ 4977282 h 4977282"/>
              <a:gd name="connsiteX3" fmla="*/ 0 w 5710893"/>
              <a:gd name="connsiteY3" fmla="*/ 3582372 h 4977282"/>
              <a:gd name="connsiteX4" fmla="*/ 3039074 w 5710893"/>
              <a:gd name="connsiteY4" fmla="*/ 0 h 4977282"/>
              <a:gd name="connsiteX0" fmla="*/ 3039074 w 5710893"/>
              <a:gd name="connsiteY0" fmla="*/ 0 h 5019684"/>
              <a:gd name="connsiteX1" fmla="*/ 5710893 w 5710893"/>
              <a:gd name="connsiteY1" fmla="*/ 1301762 h 5019684"/>
              <a:gd name="connsiteX2" fmla="*/ 2233328 w 5710893"/>
              <a:gd name="connsiteY2" fmla="*/ 5019684 h 5019684"/>
              <a:gd name="connsiteX3" fmla="*/ 0 w 5710893"/>
              <a:gd name="connsiteY3" fmla="*/ 3582372 h 5019684"/>
              <a:gd name="connsiteX4" fmla="*/ 3039074 w 5710893"/>
              <a:gd name="connsiteY4" fmla="*/ 0 h 5019684"/>
              <a:gd name="connsiteX0" fmla="*/ 3039074 w 5417585"/>
              <a:gd name="connsiteY0" fmla="*/ 0 h 5019684"/>
              <a:gd name="connsiteX1" fmla="*/ 5417585 w 5417585"/>
              <a:gd name="connsiteY1" fmla="*/ 1254329 h 5019684"/>
              <a:gd name="connsiteX2" fmla="*/ 2233328 w 5417585"/>
              <a:gd name="connsiteY2" fmla="*/ 5019684 h 5019684"/>
              <a:gd name="connsiteX3" fmla="*/ 0 w 5417585"/>
              <a:gd name="connsiteY3" fmla="*/ 3582372 h 5019684"/>
              <a:gd name="connsiteX4" fmla="*/ 3039074 w 5417585"/>
              <a:gd name="connsiteY4" fmla="*/ 0 h 5019684"/>
              <a:gd name="connsiteX0" fmla="*/ 3039074 w 5346048"/>
              <a:gd name="connsiteY0" fmla="*/ 0 h 5019684"/>
              <a:gd name="connsiteX1" fmla="*/ 5346048 w 5346048"/>
              <a:gd name="connsiteY1" fmla="*/ 1301205 h 5019684"/>
              <a:gd name="connsiteX2" fmla="*/ 2233328 w 5346048"/>
              <a:gd name="connsiteY2" fmla="*/ 5019684 h 5019684"/>
              <a:gd name="connsiteX3" fmla="*/ 0 w 5346048"/>
              <a:gd name="connsiteY3" fmla="*/ 3582372 h 5019684"/>
              <a:gd name="connsiteX4" fmla="*/ 3039074 w 5346048"/>
              <a:gd name="connsiteY4" fmla="*/ 0 h 5019684"/>
              <a:gd name="connsiteX0" fmla="*/ 3039074 w 5309646"/>
              <a:gd name="connsiteY0" fmla="*/ 0 h 5019684"/>
              <a:gd name="connsiteX1" fmla="*/ 5309646 w 5309646"/>
              <a:gd name="connsiteY1" fmla="*/ 1343628 h 5019684"/>
              <a:gd name="connsiteX2" fmla="*/ 2233328 w 5309646"/>
              <a:gd name="connsiteY2" fmla="*/ 5019684 h 5019684"/>
              <a:gd name="connsiteX3" fmla="*/ 0 w 5309646"/>
              <a:gd name="connsiteY3" fmla="*/ 3582372 h 5019684"/>
              <a:gd name="connsiteX4" fmla="*/ 3039074 w 5309646"/>
              <a:gd name="connsiteY4" fmla="*/ 0 h 5019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9646" h="5019684">
                <a:moveTo>
                  <a:pt x="3039074" y="0"/>
                </a:moveTo>
                <a:lnTo>
                  <a:pt x="5309646" y="1343628"/>
                </a:lnTo>
                <a:lnTo>
                  <a:pt x="2233328" y="5019684"/>
                </a:lnTo>
                <a:lnTo>
                  <a:pt x="0" y="3582372"/>
                </a:lnTo>
                <a:lnTo>
                  <a:pt x="3039074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7911133" y="4024801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0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21436" y="2438762"/>
            <a:ext cx="81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0070C0"/>
                </a:solidFill>
                <a:latin typeface="ISOCPEUR" panose="020B0604020202020204" pitchFamily="34" charset="0"/>
              </a:rPr>
              <a:t>P</a:t>
            </a:r>
            <a:r>
              <a:rPr lang="en-US" sz="2800" i="1" dirty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 flipV="1">
            <a:off x="3308728" y="4465054"/>
            <a:ext cx="457883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H="1" flipV="1">
            <a:off x="7851153" y="4443286"/>
            <a:ext cx="1297456" cy="1045984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H="1">
            <a:off x="7894045" y="2457050"/>
            <a:ext cx="0" cy="1959729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32968" y="5477689"/>
            <a:ext cx="813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0070C0"/>
                </a:solidFill>
                <a:latin typeface="ISOCPEUR" panose="020B0604020202020204" pitchFamily="34" charset="0"/>
              </a:rPr>
              <a:t>P</a:t>
            </a:r>
            <a:r>
              <a:rPr lang="en-US" sz="2000" b="1" i="1" dirty="0">
                <a:solidFill>
                  <a:srgbClr val="0070C0"/>
                </a:solidFill>
                <a:latin typeface="ISOCPEUR" panose="020B0604020202020204" pitchFamily="34" charset="0"/>
              </a:rPr>
              <a:t>H</a:t>
            </a:r>
            <a:endParaRPr lang="ru-RU" sz="20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cxnSp>
        <p:nvCxnSpPr>
          <p:cNvPr id="21" name="Прямая соединительная линия 20"/>
          <p:cNvCxnSpPr>
            <a:stCxn id="27" idx="6"/>
          </p:cNvCxnSpPr>
          <p:nvPr/>
        </p:nvCxnSpPr>
        <p:spPr>
          <a:xfrm>
            <a:off x="5720093" y="3369812"/>
            <a:ext cx="25989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015213" y="2907596"/>
            <a:ext cx="4367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>
                <a:solidFill>
                  <a:srgbClr val="C00000"/>
                </a:solidFill>
                <a:latin typeface="ISOCPEUR" panose="020B0604020202020204" pitchFamily="34" charset="0"/>
              </a:rPr>
              <a:t>A</a:t>
            </a:r>
            <a:r>
              <a:rPr lang="en-US" sz="4400" i="1" dirty="0">
                <a:latin typeface="ISOCPEUR" panose="020B0604020202020204" pitchFamily="34" charset="0"/>
              </a:rPr>
              <a:t> </a:t>
            </a:r>
            <a:endParaRPr lang="ru-RU" sz="4400" i="1" dirty="0">
              <a:latin typeface="ISOCPEUR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51390" y="1968183"/>
            <a:ext cx="813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0070C0"/>
                </a:solidFill>
                <a:latin typeface="ISOCPEUR" panose="020B0604020202020204" pitchFamily="34" charset="0"/>
              </a:rPr>
              <a:t>P</a:t>
            </a:r>
            <a:r>
              <a:rPr lang="en-US" sz="2000" b="1" i="1" dirty="0">
                <a:solidFill>
                  <a:srgbClr val="0070C0"/>
                </a:solidFill>
                <a:latin typeface="ISOCPEUR" panose="020B0604020202020204" pitchFamily="34" charset="0"/>
              </a:rPr>
              <a:t>V</a:t>
            </a:r>
            <a:endParaRPr lang="ru-RU" sz="20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594923" y="3703872"/>
            <a:ext cx="813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0070C0"/>
                </a:solidFill>
                <a:latin typeface="ISOCPEUR" panose="020B0604020202020204" pitchFamily="34" charset="0"/>
              </a:rPr>
              <a:t>P</a:t>
            </a:r>
            <a:r>
              <a:rPr lang="en-US" sz="2000" b="1" i="1" dirty="0">
                <a:solidFill>
                  <a:srgbClr val="0070C0"/>
                </a:solidFill>
                <a:latin typeface="ISOCPEUR" panose="020B0604020202020204" pitchFamily="34" charset="0"/>
              </a:rPr>
              <a:t>W</a:t>
            </a:r>
            <a:endParaRPr lang="ru-RU" sz="20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57242" y="2759728"/>
            <a:ext cx="74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a’’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26" name="Овал 25"/>
          <p:cNvSpPr/>
          <p:nvPr/>
        </p:nvSpPr>
        <p:spPr>
          <a:xfrm>
            <a:off x="8202342" y="3305451"/>
            <a:ext cx="144000" cy="14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/>
          <p:cNvSpPr/>
          <p:nvPr/>
        </p:nvSpPr>
        <p:spPr>
          <a:xfrm>
            <a:off x="5576093" y="3297812"/>
            <a:ext cx="144000" cy="14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7960031" y="1104879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z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749133" y="3637547"/>
            <a:ext cx="81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0070C0"/>
                </a:solidFill>
                <a:latin typeface="ISOCPEUR" panose="020B0604020202020204" pitchFamily="34" charset="0"/>
              </a:rPr>
              <a:t>W</a:t>
            </a:r>
            <a:r>
              <a:rPr lang="en-US" sz="2800" i="1" dirty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788540" y="6135345"/>
            <a:ext cx="19175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z-Cyrl-UZ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-chizma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96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5" grpId="0" animBg="1"/>
      <p:bldP spid="6" grpId="0" animBg="1"/>
      <p:bldP spid="7" grpId="0"/>
      <p:bldP spid="8" grpId="0"/>
      <p:bldP spid="10" grpId="0"/>
      <p:bldP spid="11" grpId="0"/>
      <p:bldP spid="14" grpId="0" animBg="1"/>
      <p:bldP spid="15" grpId="0"/>
      <p:bldP spid="16" grpId="0"/>
      <p:bldP spid="20" grpId="0"/>
      <p:bldP spid="22" grpId="0"/>
      <p:bldP spid="23" grpId="0"/>
      <p:bldP spid="24" grpId="0"/>
      <p:bldP spid="25" grpId="0"/>
      <p:bldP spid="26" grpId="0" animBg="1"/>
      <p:bldP spid="27" grpId="0" animBg="1"/>
      <p:bldP spid="31" grpId="0"/>
      <p:bldP spid="3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единительная линия 2"/>
          <p:cNvCxnSpPr/>
          <p:nvPr/>
        </p:nvCxnSpPr>
        <p:spPr>
          <a:xfrm flipV="1">
            <a:off x="1844509" y="4121928"/>
            <a:ext cx="8360195" cy="37821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10734" y="3896965"/>
            <a:ext cx="390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X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flipH="1" flipV="1">
            <a:off x="3340699" y="6553200"/>
            <a:ext cx="419898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18806" y="5968425"/>
            <a:ext cx="813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rgbClr val="0070C0"/>
                </a:solidFill>
                <a:latin typeface="ISOCPEUR" panose="020B0604020202020204" pitchFamily="34" charset="0"/>
              </a:rPr>
              <a:t>P</a:t>
            </a:r>
            <a:r>
              <a:rPr lang="en-US" sz="2000" b="1" i="1" dirty="0">
                <a:solidFill>
                  <a:srgbClr val="0070C0"/>
                </a:solidFill>
                <a:latin typeface="ISOCPEUR" panose="020B0604020202020204" pitchFamily="34" charset="0"/>
              </a:rPr>
              <a:t>H</a:t>
            </a:r>
            <a:endParaRPr lang="ru-RU" sz="20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88540" y="6135345"/>
            <a:ext cx="19175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z-Cyrl-UZ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6-chizma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flipH="1" flipV="1">
            <a:off x="3416093" y="2135203"/>
            <a:ext cx="4136851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48196" y="1565341"/>
            <a:ext cx="644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rgbClr val="0070C0"/>
                </a:solidFill>
                <a:latin typeface="ISOCPEUR" panose="020B0604020202020204" pitchFamily="34" charset="0"/>
              </a:rPr>
              <a:t>P</a:t>
            </a:r>
            <a:r>
              <a:rPr lang="en-US" sz="2000" b="1" i="1" dirty="0">
                <a:solidFill>
                  <a:srgbClr val="0070C0"/>
                </a:solidFill>
                <a:latin typeface="ISOCPEUR" panose="020B0604020202020204" pitchFamily="34" charset="0"/>
              </a:rPr>
              <a:t>V</a:t>
            </a:r>
            <a:endParaRPr lang="ru-RU" sz="20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317407" y="3836583"/>
            <a:ext cx="390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Y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30328" y="2436124"/>
            <a:ext cx="549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a’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39404" y="4736143"/>
            <a:ext cx="760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a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V="1">
            <a:off x="8437166" y="2943272"/>
            <a:ext cx="0" cy="118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H="1" flipV="1">
            <a:off x="5225283" y="2893341"/>
            <a:ext cx="320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flipV="1">
            <a:off x="7552944" y="4088637"/>
            <a:ext cx="2293288" cy="24645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V="1">
            <a:off x="7539679" y="4112855"/>
            <a:ext cx="908583" cy="9535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1003849">
            <a:off x="9261451" y="3666723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z-Cyrl-UZ" sz="2800" dirty="0">
                <a:solidFill>
                  <a:srgbClr val="C00000"/>
                </a:solidFill>
              </a:rPr>
              <a:t>(</a:t>
            </a:r>
            <a:endParaRPr lang="ru-RU" sz="28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8587723" y="3624196"/>
                <a:ext cx="35227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ru-RU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7723" y="3624196"/>
                <a:ext cx="352276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Прямая соединительная линия 46"/>
          <p:cNvCxnSpPr/>
          <p:nvPr/>
        </p:nvCxnSpPr>
        <p:spPr>
          <a:xfrm>
            <a:off x="7552944" y="1618488"/>
            <a:ext cx="0" cy="510163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04655" y="6334011"/>
            <a:ext cx="390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Y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596442" y="1469802"/>
            <a:ext cx="390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Z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cxnSp>
        <p:nvCxnSpPr>
          <p:cNvPr id="62" name="Прямая соединительная линия 61"/>
          <p:cNvCxnSpPr/>
          <p:nvPr/>
        </p:nvCxnSpPr>
        <p:spPr>
          <a:xfrm flipH="1" flipV="1">
            <a:off x="7539679" y="2134717"/>
            <a:ext cx="2299293" cy="1993231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/>
          <p:nvPr/>
        </p:nvCxnSpPr>
        <p:spPr>
          <a:xfrm flipH="1" flipV="1">
            <a:off x="5284944" y="5070787"/>
            <a:ext cx="226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8350456" y="2815475"/>
            <a:ext cx="144000" cy="14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5" name="Прямая соединительная линия 74"/>
          <p:cNvCxnSpPr/>
          <p:nvPr/>
        </p:nvCxnSpPr>
        <p:spPr>
          <a:xfrm flipV="1">
            <a:off x="5284944" y="2980380"/>
            <a:ext cx="0" cy="208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Овал 26"/>
          <p:cNvSpPr/>
          <p:nvPr/>
        </p:nvSpPr>
        <p:spPr>
          <a:xfrm>
            <a:off x="5217249" y="4974579"/>
            <a:ext cx="144000" cy="14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TextBox 77"/>
          <p:cNvSpPr txBox="1"/>
          <p:nvPr/>
        </p:nvSpPr>
        <p:spPr>
          <a:xfrm>
            <a:off x="8999260" y="2902263"/>
            <a:ext cx="644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rgbClr val="0070C0"/>
                </a:solidFill>
                <a:latin typeface="ISOCPEUR" panose="020B0604020202020204" pitchFamily="34" charset="0"/>
              </a:rPr>
              <a:t>P</a:t>
            </a:r>
            <a:r>
              <a:rPr lang="en-US" sz="2000" b="1" i="1" dirty="0">
                <a:solidFill>
                  <a:srgbClr val="0070C0"/>
                </a:solidFill>
                <a:latin typeface="ISOCPEUR" panose="020B0604020202020204" pitchFamily="34" charset="0"/>
              </a:rPr>
              <a:t>W</a:t>
            </a:r>
            <a:endParaRPr lang="ru-RU" sz="20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5210490" y="2830485"/>
            <a:ext cx="144000" cy="14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TextBox 85"/>
          <p:cNvSpPr txBox="1"/>
          <p:nvPr/>
        </p:nvSpPr>
        <p:spPr>
          <a:xfrm>
            <a:off x="7533722" y="3593689"/>
            <a:ext cx="390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latin typeface="ISOCPEUR" panose="020B0604020202020204" pitchFamily="34" charset="0"/>
              </a:rPr>
              <a:t>o</a:t>
            </a:r>
            <a:endParaRPr lang="ru-RU" sz="3600" i="1" dirty="0">
              <a:latin typeface="ISOCPEUR" panose="020B0604020202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 rot="14456864">
            <a:off x="7540405" y="2227345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z-Cyrl-UZ" sz="2800" dirty="0">
                <a:solidFill>
                  <a:srgbClr val="C00000"/>
                </a:solidFill>
              </a:rPr>
              <a:t>(</a:t>
            </a:r>
            <a:endParaRPr lang="ru-RU" sz="28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7739574" y="2926633"/>
                <a:ext cx="49532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ru-RU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574" y="2926633"/>
                <a:ext cx="49532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/>
          <p:cNvSpPr txBox="1"/>
          <p:nvPr/>
        </p:nvSpPr>
        <p:spPr>
          <a:xfrm>
            <a:off x="8440744" y="2381305"/>
            <a:ext cx="720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a’’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04661" y="223971"/>
            <a:ext cx="118398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Chizmadan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ko’rinib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turibdiki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proeksiyalovchi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tekislikka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tegishli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nuqta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to’g’ri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chiziq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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ABC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tekislikning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proeksiyalari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tekislikning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iziga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proeksiyalanadi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proeksiyalovchi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tekislikning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epyuri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56-chizmada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keltirilgan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00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  <p:bldP spid="10" grpId="0"/>
      <p:bldP spid="11" grpId="0"/>
      <p:bldP spid="12" grpId="0"/>
      <p:bldP spid="38" grpId="0"/>
      <p:bldP spid="39" grpId="0"/>
      <p:bldP spid="51" grpId="0"/>
      <p:bldP spid="52" grpId="0"/>
      <p:bldP spid="15" grpId="0" animBg="1"/>
      <p:bldP spid="27" grpId="0" animBg="1"/>
      <p:bldP spid="78" grpId="0"/>
      <p:bldP spid="14" grpId="0" animBg="1"/>
      <p:bldP spid="86" grpId="0"/>
      <p:bldP spid="88" grpId="0"/>
      <p:bldP spid="89" grpId="0"/>
      <p:bldP spid="9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39586" y="0"/>
            <a:ext cx="11512827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 smtClean="0"/>
              <a:t>Profil</a:t>
            </a:r>
            <a:r>
              <a:rPr lang="en-US" sz="2800" dirty="0" smtClean="0"/>
              <a:t> </a:t>
            </a:r>
            <a:r>
              <a:rPr lang="en-US" sz="2800" dirty="0" err="1" smtClean="0"/>
              <a:t>proeksiyalovchi</a:t>
            </a:r>
            <a:r>
              <a:rPr lang="en-US" sz="2800" dirty="0" smtClean="0"/>
              <a:t> </a:t>
            </a:r>
            <a:r>
              <a:rPr lang="en-US" sz="2800" dirty="0" err="1" smtClean="0"/>
              <a:t>tekislikning</a:t>
            </a:r>
            <a:r>
              <a:rPr lang="en-US" sz="2800" dirty="0" smtClean="0"/>
              <a:t> </a:t>
            </a:r>
            <a:r>
              <a:rPr lang="en-US" sz="2800" dirty="0" err="1" smtClean="0"/>
              <a:t>gorizontal</a:t>
            </a:r>
            <a:r>
              <a:rPr lang="en-US" sz="2800" dirty="0" smtClean="0"/>
              <a:t> </a:t>
            </a:r>
            <a:r>
              <a:rPr lang="en-US" sz="2800" dirty="0" err="1" smtClean="0"/>
              <a:t>izi</a:t>
            </a:r>
            <a:r>
              <a:rPr lang="en-US" sz="2800" dirty="0" smtClean="0"/>
              <a:t> PH </a:t>
            </a:r>
            <a:r>
              <a:rPr lang="en-US" sz="2800" dirty="0" err="1" smtClean="0"/>
              <a:t>va</a:t>
            </a:r>
            <a:r>
              <a:rPr lang="en-US" sz="2800" dirty="0" smtClean="0"/>
              <a:t> frontal </a:t>
            </a:r>
            <a:r>
              <a:rPr lang="en-US" sz="2800" dirty="0" err="1" smtClean="0"/>
              <a:t>izi</a:t>
            </a:r>
            <a:r>
              <a:rPr lang="en-US" sz="2800" dirty="0" smtClean="0"/>
              <a:t> PV </a:t>
            </a:r>
            <a:r>
              <a:rPr lang="en-US" sz="2800" dirty="0" err="1" smtClean="0"/>
              <a:t>proeksiyalar</a:t>
            </a:r>
            <a:r>
              <a:rPr lang="en-US" sz="2800" dirty="0" smtClean="0"/>
              <a:t> </a:t>
            </a:r>
            <a:r>
              <a:rPr lang="en-US" sz="2800" dirty="0" err="1" smtClean="0"/>
              <a:t>oqi</a:t>
            </a:r>
            <a:r>
              <a:rPr lang="en-US" sz="2800" dirty="0" smtClean="0"/>
              <a:t> [ox)</a:t>
            </a:r>
            <a:r>
              <a:rPr lang="en-US" sz="2800" dirty="0" err="1" smtClean="0"/>
              <a:t>ga</a:t>
            </a:r>
            <a:r>
              <a:rPr lang="en-US" sz="2800" dirty="0" smtClean="0"/>
              <a:t> parallel </a:t>
            </a:r>
            <a:r>
              <a:rPr lang="en-US" sz="2800" dirty="0" err="1" smtClean="0"/>
              <a:t>boladi</a:t>
            </a:r>
            <a:endParaRPr lang="en-US" sz="2800" dirty="0" smtClean="0"/>
          </a:p>
          <a:p>
            <a:pPr algn="just">
              <a:spcAft>
                <a:spcPts val="0"/>
              </a:spcAft>
            </a:pPr>
            <a:r>
              <a:rPr lang="ru-RU" sz="2800" dirty="0"/>
              <a:t> </a:t>
            </a:r>
            <a:r>
              <a:rPr lang="en-US" sz="2800" dirty="0" smtClean="0"/>
              <a:t>                                    </a:t>
            </a:r>
            <a:r>
              <a:rPr lang="en-US" sz="2800" b="1" dirty="0" smtClean="0"/>
              <a:t>P </a:t>
            </a:r>
            <a:r>
              <a:rPr lang="en-US" sz="2800" b="1" dirty="0">
                <a:sym typeface="Symbol" panose="05050102010706020507" pitchFamily="18" charset="2"/>
              </a:rPr>
              <a:t></a:t>
            </a:r>
            <a:r>
              <a:rPr lang="en-US" sz="2800" b="1" dirty="0"/>
              <a:t> W </a:t>
            </a:r>
            <a:r>
              <a:rPr lang="en-US" sz="2800" b="1" dirty="0">
                <a:sym typeface="Symbol" panose="05050102010706020507" pitchFamily="18" charset="2"/>
              </a:rPr>
              <a:t></a:t>
            </a:r>
            <a:r>
              <a:rPr lang="en-US" sz="2800" b="1" dirty="0"/>
              <a:t> P</a:t>
            </a:r>
            <a:r>
              <a:rPr lang="en-US" sz="2800" b="1" baseline="-25000" dirty="0"/>
              <a:t>H</a:t>
            </a:r>
            <a:r>
              <a:rPr lang="ru-RU" sz="2800" b="1" dirty="0"/>
              <a:t> || [</a:t>
            </a:r>
            <a:r>
              <a:rPr lang="en-US" sz="2800" b="1" dirty="0"/>
              <a:t>ox</a:t>
            </a:r>
            <a:r>
              <a:rPr lang="ru-RU" sz="2800" b="1" dirty="0"/>
              <a:t>) </a:t>
            </a:r>
            <a:r>
              <a:rPr lang="en-US" sz="2800" b="1" dirty="0">
                <a:sym typeface="Symbol" panose="05050102010706020507" pitchFamily="18" charset="2"/>
              </a:rPr>
              <a:t></a:t>
            </a:r>
            <a:r>
              <a:rPr lang="en-US" sz="2800" b="1" dirty="0"/>
              <a:t> P</a:t>
            </a:r>
            <a:r>
              <a:rPr lang="en-US" sz="2800" b="1" baseline="-25000" dirty="0"/>
              <a:t>V</a:t>
            </a:r>
            <a:r>
              <a:rPr lang="ru-RU" sz="2800" b="1" dirty="0"/>
              <a:t> || [</a:t>
            </a:r>
            <a:r>
              <a:rPr lang="en-US" sz="2800" b="1" dirty="0"/>
              <a:t>ox</a:t>
            </a:r>
            <a:r>
              <a:rPr lang="ru-RU" sz="2800" b="1" dirty="0"/>
              <a:t>)</a:t>
            </a:r>
            <a:endParaRPr lang="ru-RU" sz="2800" dirty="0"/>
          </a:p>
          <a:p>
            <a:r>
              <a:rPr lang="ru-RU" sz="2800" dirty="0"/>
              <a:t> </a:t>
            </a:r>
            <a:r>
              <a:rPr lang="ru-RU" sz="2800" dirty="0" smtClean="0"/>
              <a:t>  </a:t>
            </a:r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            </a:t>
            </a:r>
            <a:r>
              <a:rPr lang="ru-RU" sz="2800" dirty="0" smtClean="0"/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Profil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proeksiyalovchi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tekislikning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xossasi</a:t>
            </a:r>
            <a:r>
              <a:rPr lang="en-US" sz="2800" b="1" dirty="0" smtClean="0">
                <a:solidFill>
                  <a:srgbClr val="C00000"/>
                </a:solidFill>
              </a:rPr>
              <a:t>: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dirty="0" err="1" smtClean="0"/>
              <a:t>Istalgan</a:t>
            </a:r>
            <a:r>
              <a:rPr lang="en-US" sz="2800" dirty="0" smtClean="0"/>
              <a:t> </a:t>
            </a:r>
            <a:r>
              <a:rPr lang="en-US" sz="2800" dirty="0" err="1" smtClean="0"/>
              <a:t>nuqta</a:t>
            </a:r>
            <a:r>
              <a:rPr lang="en-US" sz="2800" dirty="0" smtClean="0"/>
              <a:t>, </a:t>
            </a:r>
            <a:r>
              <a:rPr lang="en-US" sz="2800" dirty="0" err="1" smtClean="0"/>
              <a:t>togri</a:t>
            </a:r>
            <a:r>
              <a:rPr lang="en-US" sz="2800" dirty="0" smtClean="0"/>
              <a:t> </a:t>
            </a:r>
            <a:r>
              <a:rPr lang="en-US" sz="2800" dirty="0" err="1" smtClean="0"/>
              <a:t>chiziq</a:t>
            </a:r>
            <a:r>
              <a:rPr lang="en-US" sz="2800" dirty="0" smtClean="0"/>
              <a:t>, </a:t>
            </a:r>
            <a:r>
              <a:rPr lang="en-US" sz="2800" dirty="0" err="1" smtClean="0"/>
              <a:t>tekis</a:t>
            </a:r>
            <a:r>
              <a:rPr lang="en-US" sz="2800" dirty="0" smtClean="0"/>
              <a:t> </a:t>
            </a:r>
            <a:r>
              <a:rPr lang="en-US" sz="2800" dirty="0" err="1" smtClean="0"/>
              <a:t>shakl</a:t>
            </a:r>
            <a:r>
              <a:rPr lang="en-US" sz="2800" dirty="0" smtClean="0"/>
              <a:t> </a:t>
            </a:r>
            <a:r>
              <a:rPr lang="en-US" sz="2800" dirty="0" err="1" smtClean="0"/>
              <a:t>profil</a:t>
            </a:r>
            <a:r>
              <a:rPr lang="en-US" sz="2800" dirty="0" smtClean="0"/>
              <a:t> </a:t>
            </a:r>
            <a:r>
              <a:rPr lang="en-US" sz="2800" dirty="0" err="1" smtClean="0"/>
              <a:t>proeksiyalovchi</a:t>
            </a:r>
            <a:r>
              <a:rPr lang="en-US" sz="2800" dirty="0" smtClean="0"/>
              <a:t> </a:t>
            </a:r>
            <a:r>
              <a:rPr lang="en-US" sz="2800" dirty="0" err="1" smtClean="0"/>
              <a:t>tekislikka</a:t>
            </a:r>
            <a:r>
              <a:rPr lang="en-US" sz="2800" dirty="0" smtClean="0"/>
              <a:t> </a:t>
            </a:r>
            <a:r>
              <a:rPr lang="en-US" sz="2800" dirty="0" err="1" smtClean="0"/>
              <a:t>tegishli</a:t>
            </a:r>
            <a:r>
              <a:rPr lang="en-US" sz="2800" dirty="0" smtClean="0"/>
              <a:t> </a:t>
            </a:r>
            <a:r>
              <a:rPr lang="en-US" sz="2800" dirty="0" err="1" smtClean="0"/>
              <a:t>bolsa</a:t>
            </a:r>
            <a:r>
              <a:rPr lang="en-US" sz="2800" dirty="0" smtClean="0"/>
              <a:t>, u </a:t>
            </a:r>
            <a:r>
              <a:rPr lang="en-US" sz="2800" dirty="0" err="1" smtClean="0"/>
              <a:t>holda</a:t>
            </a:r>
            <a:r>
              <a:rPr lang="en-US" sz="2800" dirty="0" smtClean="0"/>
              <a:t> </a:t>
            </a:r>
            <a:r>
              <a:rPr lang="en-US" sz="2800" dirty="0" err="1" smtClean="0"/>
              <a:t>nuqta</a:t>
            </a:r>
            <a:r>
              <a:rPr lang="en-US" sz="2800" dirty="0" smtClean="0"/>
              <a:t>, </a:t>
            </a:r>
            <a:r>
              <a:rPr lang="en-US" sz="2800" dirty="0" err="1" smtClean="0"/>
              <a:t>togri</a:t>
            </a:r>
            <a:r>
              <a:rPr lang="en-US" sz="2800" dirty="0" smtClean="0"/>
              <a:t> </a:t>
            </a:r>
            <a:r>
              <a:rPr lang="en-US" sz="2800" dirty="0" err="1" smtClean="0"/>
              <a:t>chiziq</a:t>
            </a:r>
            <a:r>
              <a:rPr lang="en-US" sz="2800" dirty="0" smtClean="0"/>
              <a:t>, </a:t>
            </a:r>
            <a:r>
              <a:rPr lang="en-US" sz="2800" dirty="0" err="1" smtClean="0"/>
              <a:t>tekis</a:t>
            </a:r>
            <a:r>
              <a:rPr lang="en-US" sz="2800" dirty="0" smtClean="0"/>
              <a:t> </a:t>
            </a:r>
            <a:r>
              <a:rPr lang="en-US" sz="2800" dirty="0" err="1" smtClean="0"/>
              <a:t>shaklning</a:t>
            </a:r>
            <a:r>
              <a:rPr lang="en-US" sz="2800" dirty="0" smtClean="0"/>
              <a:t> </a:t>
            </a:r>
            <a:r>
              <a:rPr lang="en-US" sz="2800" dirty="0" err="1" smtClean="0"/>
              <a:t>profil</a:t>
            </a:r>
            <a:r>
              <a:rPr lang="en-US" sz="2800" dirty="0" smtClean="0"/>
              <a:t> </a:t>
            </a:r>
            <a:r>
              <a:rPr lang="en-US" sz="2800" dirty="0" err="1" smtClean="0"/>
              <a:t>proeksiyalari</a:t>
            </a:r>
            <a:r>
              <a:rPr lang="en-US" sz="2800" dirty="0" smtClean="0"/>
              <a:t> </a:t>
            </a:r>
            <a:r>
              <a:rPr lang="en-US" sz="2800" dirty="0" err="1" smtClean="0"/>
              <a:t>profil</a:t>
            </a:r>
            <a:r>
              <a:rPr lang="en-US" sz="2800" dirty="0" smtClean="0"/>
              <a:t> </a:t>
            </a:r>
            <a:r>
              <a:rPr lang="en-US" sz="2800" dirty="0" err="1" smtClean="0"/>
              <a:t>proeksiyalovchi</a:t>
            </a:r>
            <a:r>
              <a:rPr lang="en-US" sz="2800" dirty="0" smtClean="0"/>
              <a:t> </a:t>
            </a:r>
            <a:r>
              <a:rPr lang="en-US" sz="2800" dirty="0" err="1" smtClean="0"/>
              <a:t>tekislikning</a:t>
            </a:r>
            <a:r>
              <a:rPr lang="en-US" sz="2800" dirty="0" smtClean="0"/>
              <a:t> </a:t>
            </a:r>
            <a:r>
              <a:rPr lang="en-US" sz="2800" dirty="0" err="1" smtClean="0"/>
              <a:t>profil</a:t>
            </a:r>
            <a:r>
              <a:rPr lang="en-US" sz="2800" dirty="0" smtClean="0"/>
              <a:t> </a:t>
            </a:r>
            <a:r>
              <a:rPr lang="en-US" sz="2800" dirty="0" err="1" smtClean="0"/>
              <a:t>izida</a:t>
            </a:r>
            <a:r>
              <a:rPr lang="en-US" sz="2800" dirty="0" smtClean="0"/>
              <a:t> </a:t>
            </a:r>
            <a:r>
              <a:rPr lang="en-US" sz="2800" dirty="0" err="1" smtClean="0"/>
              <a:t>boladi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err="1" smtClean="0"/>
              <a:t>Yani</a:t>
            </a:r>
            <a:r>
              <a:rPr lang="en-US" sz="2800" dirty="0" smtClean="0"/>
              <a:t>:                         </a:t>
            </a:r>
            <a:r>
              <a:rPr lang="ru-RU" sz="2800" b="1" dirty="0" smtClean="0"/>
              <a:t>(</a:t>
            </a:r>
            <a:r>
              <a:rPr lang="ru-RU" sz="2800" b="1" dirty="0" smtClean="0">
                <a:sym typeface="Symbol" panose="05050102010706020507" pitchFamily="18" charset="2"/>
              </a:rPr>
              <a:t></a:t>
            </a:r>
            <a:r>
              <a:rPr lang="ru-RU" sz="2800" b="1" dirty="0" smtClean="0"/>
              <a:t>) </a:t>
            </a:r>
            <a:r>
              <a:rPr lang="en-US" sz="2800" b="1" dirty="0" smtClean="0"/>
              <a:t>A </a:t>
            </a:r>
            <a:r>
              <a:rPr lang="ru-RU" sz="2800" b="1" dirty="0" smtClean="0">
                <a:sym typeface="Symbol" panose="05050102010706020507" pitchFamily="18" charset="2"/>
              </a:rPr>
              <a:t></a:t>
            </a:r>
            <a:r>
              <a:rPr lang="ru-RU" sz="2800" b="1" dirty="0" smtClean="0"/>
              <a:t> </a:t>
            </a:r>
            <a:r>
              <a:rPr lang="en-US" sz="2800" b="1" dirty="0" smtClean="0"/>
              <a:t>P </a:t>
            </a:r>
            <a:r>
              <a:rPr lang="en-US" sz="2800" b="1" dirty="0" smtClean="0">
                <a:sym typeface="Symbol" panose="05050102010706020507" pitchFamily="18" charset="2"/>
              </a:rPr>
              <a:t></a:t>
            </a:r>
            <a:r>
              <a:rPr lang="en-US" sz="2800" b="1" dirty="0" smtClean="0"/>
              <a:t> W </a:t>
            </a:r>
            <a:r>
              <a:rPr lang="ru-RU" sz="2800" b="1" dirty="0" smtClean="0">
                <a:sym typeface="Symbol" panose="05050102010706020507" pitchFamily="18" charset="2"/>
              </a:rPr>
              <a:t></a:t>
            </a:r>
            <a:r>
              <a:rPr lang="ru-RU" sz="2800" b="1" dirty="0" smtClean="0"/>
              <a:t> </a:t>
            </a:r>
            <a:r>
              <a:rPr lang="en-US" sz="2800" b="1" dirty="0" smtClean="0"/>
              <a:t>a</a:t>
            </a:r>
            <a:r>
              <a:rPr lang="en-US" sz="2800" b="1" dirty="0" smtClean="0">
                <a:sym typeface="Symbol" panose="05050102010706020507" pitchFamily="18" charset="2"/>
              </a:rPr>
              <a:t></a:t>
            </a:r>
            <a:r>
              <a:rPr lang="en-US" sz="2800" b="1" dirty="0" smtClean="0"/>
              <a:t> </a:t>
            </a:r>
            <a:r>
              <a:rPr lang="ru-RU" sz="2800" b="1" dirty="0" smtClean="0">
                <a:sym typeface="Symbol" panose="05050102010706020507" pitchFamily="18" charset="2"/>
              </a:rPr>
              <a:t></a:t>
            </a:r>
            <a:r>
              <a:rPr lang="ru-RU" sz="2800" b="1" dirty="0" smtClean="0"/>
              <a:t> </a:t>
            </a:r>
            <a:r>
              <a:rPr lang="en-US" sz="2800" b="1" dirty="0" smtClean="0"/>
              <a:t>P</a:t>
            </a:r>
            <a:r>
              <a:rPr lang="en-US" sz="2800" b="1" baseline="-25000" dirty="0" smtClean="0"/>
              <a:t>W </a:t>
            </a:r>
          </a:p>
          <a:p>
            <a:r>
              <a:rPr lang="en-US" sz="2800" b="1" baseline="-25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 err="1" smtClean="0"/>
              <a:t>Profil</a:t>
            </a:r>
            <a:r>
              <a:rPr lang="en-US" sz="2800" dirty="0" smtClean="0"/>
              <a:t> </a:t>
            </a:r>
            <a:r>
              <a:rPr lang="en-US" sz="2800" dirty="0" err="1" smtClean="0"/>
              <a:t>proeksiyalovchi</a:t>
            </a:r>
            <a:r>
              <a:rPr lang="en-US" sz="2800" dirty="0" smtClean="0"/>
              <a:t> </a:t>
            </a:r>
            <a:r>
              <a:rPr lang="en-US" sz="2800" dirty="0" err="1" smtClean="0"/>
              <a:t>tekislik</a:t>
            </a:r>
            <a:r>
              <a:rPr lang="en-US" sz="2800" dirty="0" smtClean="0"/>
              <a:t> </a:t>
            </a:r>
            <a:r>
              <a:rPr lang="en-US" sz="2800" dirty="0" err="1" smtClean="0"/>
              <a:t>gorizontal</a:t>
            </a:r>
            <a:r>
              <a:rPr lang="en-US" sz="2800" dirty="0" smtClean="0"/>
              <a:t> </a:t>
            </a:r>
            <a:r>
              <a:rPr lang="en-US" sz="2800" dirty="0" err="1" smtClean="0"/>
              <a:t>proeksiyalar</a:t>
            </a:r>
            <a:r>
              <a:rPr lang="en-US" sz="2800" dirty="0" smtClean="0"/>
              <a:t> </a:t>
            </a:r>
            <a:r>
              <a:rPr lang="en-US" sz="2800" dirty="0" err="1" smtClean="0"/>
              <a:t>tekisligi</a:t>
            </a:r>
            <a:r>
              <a:rPr lang="en-US" sz="2800" dirty="0" smtClean="0"/>
              <a:t> </a:t>
            </a:r>
            <a:r>
              <a:rPr lang="en-US" sz="2800" dirty="0" err="1" smtClean="0"/>
              <a:t>bilan</a:t>
            </a:r>
            <a:r>
              <a:rPr lang="en-US" sz="2800" dirty="0" smtClean="0"/>
              <a:t>  </a:t>
            </a:r>
            <a:r>
              <a:rPr lang="en-US" sz="2800" dirty="0" err="1" smtClean="0"/>
              <a:t>burchagini</a:t>
            </a:r>
            <a:r>
              <a:rPr lang="en-US" sz="2800" dirty="0" smtClean="0"/>
              <a:t> </a:t>
            </a:r>
            <a:r>
              <a:rPr lang="en-US" sz="2800" dirty="0" err="1" smtClean="0"/>
              <a:t>hosil</a:t>
            </a:r>
            <a:r>
              <a:rPr lang="en-US" sz="2800" dirty="0" smtClean="0"/>
              <a:t> </a:t>
            </a:r>
            <a:r>
              <a:rPr lang="en-US" sz="2800" dirty="0" err="1" smtClean="0"/>
              <a:t>qiladi</a:t>
            </a:r>
            <a:r>
              <a:rPr lang="en-US" sz="2800" dirty="0" smtClean="0"/>
              <a:t>.               </a:t>
            </a:r>
            <a:r>
              <a:rPr lang="en-US" sz="2800" b="1" dirty="0" smtClean="0">
                <a:sym typeface="Symbol" panose="05050102010706020507" pitchFamily="18" charset="2"/>
              </a:rPr>
              <a:t> </a:t>
            </a:r>
            <a:endParaRPr lang="en-US" sz="2800" b="1" dirty="0" smtClean="0">
              <a:sym typeface="Symbol" panose="05050102010706020507" pitchFamily="18" charset="2"/>
            </a:endParaRPr>
          </a:p>
          <a:p>
            <a:r>
              <a:rPr lang="en-US" sz="2800" b="1" dirty="0">
                <a:sym typeface="Symbol" panose="05050102010706020507" pitchFamily="18" charset="2"/>
              </a:rPr>
              <a:t> </a:t>
            </a:r>
            <a:r>
              <a:rPr lang="en-US" sz="2800" b="1" dirty="0" smtClean="0">
                <a:sym typeface="Symbol" panose="05050102010706020507" pitchFamily="18" charset="2"/>
              </a:rPr>
              <a:t>                                                  </a:t>
            </a:r>
            <a:r>
              <a:rPr lang="ru-RU" sz="2800" b="1" dirty="0" smtClean="0">
                <a:sym typeface="Symbol" panose="05050102010706020507" pitchFamily="18" charset="2"/>
              </a:rPr>
              <a:t></a:t>
            </a:r>
            <a:r>
              <a:rPr lang="ru-RU" sz="2800" b="1" dirty="0" smtClean="0"/>
              <a:t> </a:t>
            </a:r>
            <a:r>
              <a:rPr lang="ru-RU" sz="2800" b="1" dirty="0" smtClean="0">
                <a:sym typeface="Symbol" panose="05050102010706020507" pitchFamily="18" charset="2"/>
              </a:rPr>
              <a:t></a:t>
            </a:r>
            <a:r>
              <a:rPr lang="ru-RU" sz="2800" b="1" dirty="0" smtClean="0"/>
              <a:t> = </a:t>
            </a:r>
            <a:r>
              <a:rPr lang="en-US" sz="2800" b="1" dirty="0" smtClean="0"/>
              <a:t>P </a:t>
            </a:r>
            <a:r>
              <a:rPr lang="ru-RU" sz="2800" b="1" baseline="30000" dirty="0" smtClean="0"/>
              <a:t>^ </a:t>
            </a:r>
            <a:r>
              <a:rPr lang="en-US" sz="2800" b="1" dirty="0" smtClean="0"/>
              <a:t>H</a:t>
            </a:r>
          </a:p>
          <a:p>
            <a:r>
              <a:rPr lang="en-US" sz="28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/>
              <a:t>Profil</a:t>
            </a:r>
            <a:r>
              <a:rPr lang="en-US" sz="2800" dirty="0" smtClean="0"/>
              <a:t> </a:t>
            </a:r>
            <a:r>
              <a:rPr lang="en-US" sz="2800" dirty="0" err="1" smtClean="0"/>
              <a:t>proeksiyalovchi</a:t>
            </a:r>
            <a:r>
              <a:rPr lang="en-US" sz="2800" dirty="0" smtClean="0"/>
              <a:t> </a:t>
            </a:r>
            <a:r>
              <a:rPr lang="en-US" sz="2800" dirty="0" err="1" smtClean="0"/>
              <a:t>tekislik</a:t>
            </a:r>
            <a:r>
              <a:rPr lang="en-US" sz="2800" dirty="0" smtClean="0"/>
              <a:t> frontal </a:t>
            </a:r>
            <a:r>
              <a:rPr lang="en-US" sz="2800" dirty="0" err="1" smtClean="0"/>
              <a:t>proeksiyalar</a:t>
            </a:r>
            <a:r>
              <a:rPr lang="en-US" sz="2800" dirty="0" smtClean="0"/>
              <a:t> </a:t>
            </a:r>
            <a:r>
              <a:rPr lang="en-US" sz="2800" dirty="0" err="1" smtClean="0"/>
              <a:t>tekisligi</a:t>
            </a:r>
            <a:r>
              <a:rPr lang="en-US" sz="2800" dirty="0" smtClean="0"/>
              <a:t> </a:t>
            </a:r>
            <a:r>
              <a:rPr lang="en-US" sz="2800" dirty="0" err="1" smtClean="0"/>
              <a:t>bilan</a:t>
            </a:r>
            <a:r>
              <a:rPr lang="en-US" sz="2800" dirty="0" smtClean="0"/>
              <a:t>  </a:t>
            </a:r>
            <a:r>
              <a:rPr lang="en-US" sz="2800" dirty="0" err="1" smtClean="0"/>
              <a:t>burchagini</a:t>
            </a:r>
            <a:r>
              <a:rPr lang="en-US" sz="2800" dirty="0" smtClean="0"/>
              <a:t> </a:t>
            </a:r>
            <a:r>
              <a:rPr lang="en-US" sz="2800" dirty="0" err="1" smtClean="0"/>
              <a:t>hosil</a:t>
            </a:r>
            <a:r>
              <a:rPr lang="en-US" sz="2800" dirty="0" smtClean="0"/>
              <a:t> </a:t>
            </a:r>
            <a:r>
              <a:rPr lang="en-US" sz="2800" dirty="0" err="1" smtClean="0"/>
              <a:t>qiladi</a:t>
            </a:r>
            <a:r>
              <a:rPr lang="en-US" sz="2800" dirty="0" smtClean="0"/>
              <a:t>.                                  </a:t>
            </a:r>
            <a:r>
              <a:rPr lang="ru-RU" sz="2800" b="1" dirty="0" smtClean="0">
                <a:sym typeface="Symbol" panose="05050102010706020507" pitchFamily="18" charset="2"/>
              </a:rPr>
              <a:t></a:t>
            </a:r>
            <a:r>
              <a:rPr lang="ru-RU" sz="2800" b="1" dirty="0" smtClean="0"/>
              <a:t> </a:t>
            </a:r>
            <a:r>
              <a:rPr lang="ru-RU" sz="2800" b="1" dirty="0" smtClean="0">
                <a:sym typeface="Symbol" panose="05050102010706020507" pitchFamily="18" charset="2"/>
              </a:rPr>
              <a:t></a:t>
            </a:r>
            <a:r>
              <a:rPr lang="ru-RU" sz="2800" b="1" dirty="0" smtClean="0"/>
              <a:t> = </a:t>
            </a:r>
            <a:r>
              <a:rPr lang="en-US" sz="2800" b="1" dirty="0" smtClean="0"/>
              <a:t>P </a:t>
            </a:r>
            <a:r>
              <a:rPr lang="ru-RU" sz="2800" b="1" baseline="30000" dirty="0" smtClean="0"/>
              <a:t>^ </a:t>
            </a:r>
            <a:r>
              <a:rPr lang="en-US" sz="2800" b="1" dirty="0" smtClean="0"/>
              <a:t>V</a:t>
            </a:r>
          </a:p>
          <a:p>
            <a:endParaRPr lang="ru-RU" sz="2800" dirty="0" smtClean="0"/>
          </a:p>
          <a:p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15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43975" y="597146"/>
            <a:ext cx="11286929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Profil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proeksiyalovchi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tekislikda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nuqtani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tanlab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olamiz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Xulosa</a:t>
            </a:r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Profil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proeksiyalovchi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tekislik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fazoning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 II, IV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choraklaridan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o’tadi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Demak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proeksiyalovchi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tekisliklarda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yotuvchi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qanday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nuqta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to’g’ri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chiziq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tekis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shaklning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bitta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proeksiyasi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tekislikning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birorta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izida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yotadi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Bunday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xossaga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yig’ish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xossasi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deyiladi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OX) </a:t>
            </a:r>
            <a:r>
              <a:rPr lang="en-US" sz="32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o’qidan</a:t>
            </a:r>
            <a:r>
              <a:rPr 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o’tuvchi</a:t>
            </a:r>
            <a:r>
              <a:rPr 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proeksiyalovchi</a:t>
            </a:r>
            <a:r>
              <a:rPr 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tekislik</a:t>
            </a:r>
            <a:r>
              <a:rPr 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(57 - </a:t>
            </a:r>
            <a:r>
              <a:rPr lang="en-US" sz="32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chizma</a:t>
            </a:r>
            <a:r>
              <a:rPr 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197008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5"/>
          <p:cNvSpPr/>
          <p:nvPr/>
        </p:nvSpPr>
        <p:spPr>
          <a:xfrm>
            <a:off x="7902960" y="533969"/>
            <a:ext cx="1835543" cy="4748717"/>
          </a:xfrm>
          <a:custGeom>
            <a:avLst/>
            <a:gdLst>
              <a:gd name="connsiteX0" fmla="*/ 0 w 4069080"/>
              <a:gd name="connsiteY0" fmla="*/ 0 h 5943379"/>
              <a:gd name="connsiteX1" fmla="*/ 4069080 w 4069080"/>
              <a:gd name="connsiteY1" fmla="*/ 0 h 5943379"/>
              <a:gd name="connsiteX2" fmla="*/ 4069080 w 4069080"/>
              <a:gd name="connsiteY2" fmla="*/ 5943379 h 5943379"/>
              <a:gd name="connsiteX3" fmla="*/ 0 w 4069080"/>
              <a:gd name="connsiteY3" fmla="*/ 5943379 h 5943379"/>
              <a:gd name="connsiteX4" fmla="*/ 0 w 4069080"/>
              <a:gd name="connsiteY4" fmla="*/ 0 h 5943379"/>
              <a:gd name="connsiteX0" fmla="*/ 0 w 7242048"/>
              <a:gd name="connsiteY0" fmla="*/ 612648 h 5943379"/>
              <a:gd name="connsiteX1" fmla="*/ 7242048 w 7242048"/>
              <a:gd name="connsiteY1" fmla="*/ 0 h 5943379"/>
              <a:gd name="connsiteX2" fmla="*/ 7242048 w 7242048"/>
              <a:gd name="connsiteY2" fmla="*/ 5943379 h 5943379"/>
              <a:gd name="connsiteX3" fmla="*/ 3172968 w 7242048"/>
              <a:gd name="connsiteY3" fmla="*/ 5943379 h 5943379"/>
              <a:gd name="connsiteX4" fmla="*/ 0 w 7242048"/>
              <a:gd name="connsiteY4" fmla="*/ 612648 h 5943379"/>
              <a:gd name="connsiteX0" fmla="*/ 0 w 7242048"/>
              <a:gd name="connsiteY0" fmla="*/ 0 h 5330731"/>
              <a:gd name="connsiteX1" fmla="*/ 5577840 w 7242048"/>
              <a:gd name="connsiteY1" fmla="*/ 475488 h 5330731"/>
              <a:gd name="connsiteX2" fmla="*/ 7242048 w 7242048"/>
              <a:gd name="connsiteY2" fmla="*/ 5330731 h 5330731"/>
              <a:gd name="connsiteX3" fmla="*/ 3172968 w 7242048"/>
              <a:gd name="connsiteY3" fmla="*/ 5330731 h 5330731"/>
              <a:gd name="connsiteX4" fmla="*/ 0 w 7242048"/>
              <a:gd name="connsiteY4" fmla="*/ 0 h 5330731"/>
              <a:gd name="connsiteX0" fmla="*/ 0 w 7388352"/>
              <a:gd name="connsiteY0" fmla="*/ 9144 h 4855243"/>
              <a:gd name="connsiteX1" fmla="*/ 5724144 w 7388352"/>
              <a:gd name="connsiteY1" fmla="*/ 0 h 4855243"/>
              <a:gd name="connsiteX2" fmla="*/ 7388352 w 7388352"/>
              <a:gd name="connsiteY2" fmla="*/ 4855243 h 4855243"/>
              <a:gd name="connsiteX3" fmla="*/ 3319272 w 7388352"/>
              <a:gd name="connsiteY3" fmla="*/ 4855243 h 4855243"/>
              <a:gd name="connsiteX4" fmla="*/ 0 w 7388352"/>
              <a:gd name="connsiteY4" fmla="*/ 9144 h 4855243"/>
              <a:gd name="connsiteX0" fmla="*/ 0 w 7388352"/>
              <a:gd name="connsiteY0" fmla="*/ 9144 h 4855243"/>
              <a:gd name="connsiteX1" fmla="*/ 5724144 w 7388352"/>
              <a:gd name="connsiteY1" fmla="*/ 0 h 4855243"/>
              <a:gd name="connsiteX2" fmla="*/ 7388352 w 7388352"/>
              <a:gd name="connsiteY2" fmla="*/ 4855243 h 4855243"/>
              <a:gd name="connsiteX3" fmla="*/ 2880360 w 7388352"/>
              <a:gd name="connsiteY3" fmla="*/ 2916715 h 4855243"/>
              <a:gd name="connsiteX4" fmla="*/ 0 w 7388352"/>
              <a:gd name="connsiteY4" fmla="*/ 9144 h 4855243"/>
              <a:gd name="connsiteX0" fmla="*/ 0 w 7927848"/>
              <a:gd name="connsiteY0" fmla="*/ 9144 h 2916715"/>
              <a:gd name="connsiteX1" fmla="*/ 5724144 w 7927848"/>
              <a:gd name="connsiteY1" fmla="*/ 0 h 2916715"/>
              <a:gd name="connsiteX2" fmla="*/ 7927848 w 7927848"/>
              <a:gd name="connsiteY2" fmla="*/ 2870995 h 2916715"/>
              <a:gd name="connsiteX3" fmla="*/ 2880360 w 7927848"/>
              <a:gd name="connsiteY3" fmla="*/ 2916715 h 2916715"/>
              <a:gd name="connsiteX4" fmla="*/ 0 w 7927848"/>
              <a:gd name="connsiteY4" fmla="*/ 9144 h 2916715"/>
              <a:gd name="connsiteX0" fmla="*/ 0 w 7927848"/>
              <a:gd name="connsiteY0" fmla="*/ 9144 h 2944147"/>
              <a:gd name="connsiteX1" fmla="*/ 5724144 w 7927848"/>
              <a:gd name="connsiteY1" fmla="*/ 0 h 2944147"/>
              <a:gd name="connsiteX2" fmla="*/ 7927848 w 7927848"/>
              <a:gd name="connsiteY2" fmla="*/ 2870995 h 2944147"/>
              <a:gd name="connsiteX3" fmla="*/ 2404872 w 7927848"/>
              <a:gd name="connsiteY3" fmla="*/ 2944147 h 2944147"/>
              <a:gd name="connsiteX4" fmla="*/ 0 w 7927848"/>
              <a:gd name="connsiteY4" fmla="*/ 9144 h 2944147"/>
              <a:gd name="connsiteX0" fmla="*/ 0 w 7443216"/>
              <a:gd name="connsiteY0" fmla="*/ 36576 h 2944147"/>
              <a:gd name="connsiteX1" fmla="*/ 5239512 w 7443216"/>
              <a:gd name="connsiteY1" fmla="*/ 0 h 2944147"/>
              <a:gd name="connsiteX2" fmla="*/ 7443216 w 7443216"/>
              <a:gd name="connsiteY2" fmla="*/ 2870995 h 2944147"/>
              <a:gd name="connsiteX3" fmla="*/ 1920240 w 7443216"/>
              <a:gd name="connsiteY3" fmla="*/ 2944147 h 2944147"/>
              <a:gd name="connsiteX4" fmla="*/ 0 w 7443216"/>
              <a:gd name="connsiteY4" fmla="*/ 36576 h 2944147"/>
              <a:gd name="connsiteX0" fmla="*/ 0 w 7443216"/>
              <a:gd name="connsiteY0" fmla="*/ 18288 h 2925859"/>
              <a:gd name="connsiteX1" fmla="*/ 4965192 w 7443216"/>
              <a:gd name="connsiteY1" fmla="*/ 0 h 2925859"/>
              <a:gd name="connsiteX2" fmla="*/ 7443216 w 7443216"/>
              <a:gd name="connsiteY2" fmla="*/ 2852707 h 2925859"/>
              <a:gd name="connsiteX3" fmla="*/ 1920240 w 7443216"/>
              <a:gd name="connsiteY3" fmla="*/ 2925859 h 2925859"/>
              <a:gd name="connsiteX4" fmla="*/ 0 w 7443216"/>
              <a:gd name="connsiteY4" fmla="*/ 18288 h 2925859"/>
              <a:gd name="connsiteX0" fmla="*/ 0 w 7443216"/>
              <a:gd name="connsiteY0" fmla="*/ 18288 h 2944147"/>
              <a:gd name="connsiteX1" fmla="*/ 4965192 w 7443216"/>
              <a:gd name="connsiteY1" fmla="*/ 0 h 2944147"/>
              <a:gd name="connsiteX2" fmla="*/ 7443216 w 7443216"/>
              <a:gd name="connsiteY2" fmla="*/ 2944147 h 2944147"/>
              <a:gd name="connsiteX3" fmla="*/ 1920240 w 7443216"/>
              <a:gd name="connsiteY3" fmla="*/ 2925859 h 2944147"/>
              <a:gd name="connsiteX4" fmla="*/ 0 w 7443216"/>
              <a:gd name="connsiteY4" fmla="*/ 18288 h 2944147"/>
              <a:gd name="connsiteX0" fmla="*/ 0 w 6263194"/>
              <a:gd name="connsiteY0" fmla="*/ 0 h 6159140"/>
              <a:gd name="connsiteX1" fmla="*/ 3785170 w 6263194"/>
              <a:gd name="connsiteY1" fmla="*/ 3214993 h 6159140"/>
              <a:gd name="connsiteX2" fmla="*/ 6263194 w 6263194"/>
              <a:gd name="connsiteY2" fmla="*/ 6159140 h 6159140"/>
              <a:gd name="connsiteX3" fmla="*/ 740218 w 6263194"/>
              <a:gd name="connsiteY3" fmla="*/ 6140852 h 6159140"/>
              <a:gd name="connsiteX4" fmla="*/ 0 w 6263194"/>
              <a:gd name="connsiteY4" fmla="*/ 0 h 6159140"/>
              <a:gd name="connsiteX0" fmla="*/ 0 w 6263194"/>
              <a:gd name="connsiteY0" fmla="*/ 0 h 6159140"/>
              <a:gd name="connsiteX1" fmla="*/ 3785170 w 6263194"/>
              <a:gd name="connsiteY1" fmla="*/ 3214993 h 6159140"/>
              <a:gd name="connsiteX2" fmla="*/ 6263194 w 6263194"/>
              <a:gd name="connsiteY2" fmla="*/ 6159140 h 6159140"/>
              <a:gd name="connsiteX3" fmla="*/ 150207 w 6263194"/>
              <a:gd name="connsiteY3" fmla="*/ 4043005 h 6159140"/>
              <a:gd name="connsiteX4" fmla="*/ 0 w 6263194"/>
              <a:gd name="connsiteY4" fmla="*/ 0 h 6159140"/>
              <a:gd name="connsiteX0" fmla="*/ 99413 w 6112987"/>
              <a:gd name="connsiteY0" fmla="*/ 0 h 5921240"/>
              <a:gd name="connsiteX1" fmla="*/ 3634963 w 6112987"/>
              <a:gd name="connsiteY1" fmla="*/ 2977093 h 5921240"/>
              <a:gd name="connsiteX2" fmla="*/ 6112987 w 6112987"/>
              <a:gd name="connsiteY2" fmla="*/ 5921240 h 5921240"/>
              <a:gd name="connsiteX3" fmla="*/ 0 w 6112987"/>
              <a:gd name="connsiteY3" fmla="*/ 3805105 h 5921240"/>
              <a:gd name="connsiteX4" fmla="*/ 99413 w 6112987"/>
              <a:gd name="connsiteY4" fmla="*/ 0 h 5921240"/>
              <a:gd name="connsiteX0" fmla="*/ 0 w 6422043"/>
              <a:gd name="connsiteY0" fmla="*/ 0 h 6202395"/>
              <a:gd name="connsiteX1" fmla="*/ 3944019 w 6422043"/>
              <a:gd name="connsiteY1" fmla="*/ 3258248 h 6202395"/>
              <a:gd name="connsiteX2" fmla="*/ 6422043 w 6422043"/>
              <a:gd name="connsiteY2" fmla="*/ 6202395 h 6202395"/>
              <a:gd name="connsiteX3" fmla="*/ 309056 w 6422043"/>
              <a:gd name="connsiteY3" fmla="*/ 4086260 h 6202395"/>
              <a:gd name="connsiteX4" fmla="*/ 0 w 6422043"/>
              <a:gd name="connsiteY4" fmla="*/ 0 h 6202395"/>
              <a:gd name="connsiteX0" fmla="*/ 0 w 6422043"/>
              <a:gd name="connsiteY0" fmla="*/ 0 h 6202395"/>
              <a:gd name="connsiteX1" fmla="*/ 3944019 w 6422043"/>
              <a:gd name="connsiteY1" fmla="*/ 3258248 h 6202395"/>
              <a:gd name="connsiteX2" fmla="*/ 6422043 w 6422043"/>
              <a:gd name="connsiteY2" fmla="*/ 6202395 h 6202395"/>
              <a:gd name="connsiteX3" fmla="*/ 36743 w 6422043"/>
              <a:gd name="connsiteY3" fmla="*/ 4043006 h 6202395"/>
              <a:gd name="connsiteX4" fmla="*/ 0 w 6422043"/>
              <a:gd name="connsiteY4" fmla="*/ 0 h 6202395"/>
              <a:gd name="connsiteX0" fmla="*/ 0 w 3944019"/>
              <a:gd name="connsiteY0" fmla="*/ 0 h 7110741"/>
              <a:gd name="connsiteX1" fmla="*/ 3944019 w 3944019"/>
              <a:gd name="connsiteY1" fmla="*/ 3258248 h 7110741"/>
              <a:gd name="connsiteX2" fmla="*/ 2700435 w 3944019"/>
              <a:gd name="connsiteY2" fmla="*/ 7110741 h 7110741"/>
              <a:gd name="connsiteX3" fmla="*/ 36743 w 3944019"/>
              <a:gd name="connsiteY3" fmla="*/ 4043006 h 7110741"/>
              <a:gd name="connsiteX4" fmla="*/ 0 w 3944019"/>
              <a:gd name="connsiteY4" fmla="*/ 0 h 7110741"/>
              <a:gd name="connsiteX0" fmla="*/ 0 w 2700435"/>
              <a:gd name="connsiteY0" fmla="*/ 0 h 7110741"/>
              <a:gd name="connsiteX1" fmla="*/ 2582455 w 2700435"/>
              <a:gd name="connsiteY1" fmla="*/ 2641870 h 7110741"/>
              <a:gd name="connsiteX2" fmla="*/ 2700435 w 2700435"/>
              <a:gd name="connsiteY2" fmla="*/ 7110741 h 7110741"/>
              <a:gd name="connsiteX3" fmla="*/ 36743 w 2700435"/>
              <a:gd name="connsiteY3" fmla="*/ 4043006 h 7110741"/>
              <a:gd name="connsiteX4" fmla="*/ 0 w 2700435"/>
              <a:gd name="connsiteY4" fmla="*/ 0 h 7110741"/>
              <a:gd name="connsiteX0" fmla="*/ 0 w 2707265"/>
              <a:gd name="connsiteY0" fmla="*/ 0 h 7110741"/>
              <a:gd name="connsiteX1" fmla="*/ 2707265 w 2707265"/>
              <a:gd name="connsiteY1" fmla="*/ 2674311 h 7110741"/>
              <a:gd name="connsiteX2" fmla="*/ 2700435 w 2707265"/>
              <a:gd name="connsiteY2" fmla="*/ 7110741 h 7110741"/>
              <a:gd name="connsiteX3" fmla="*/ 36743 w 2707265"/>
              <a:gd name="connsiteY3" fmla="*/ 4043006 h 7110741"/>
              <a:gd name="connsiteX4" fmla="*/ 0 w 2707265"/>
              <a:gd name="connsiteY4" fmla="*/ 0 h 7110741"/>
              <a:gd name="connsiteX0" fmla="*/ 0 w 2752650"/>
              <a:gd name="connsiteY0" fmla="*/ 0 h 7110741"/>
              <a:gd name="connsiteX1" fmla="*/ 2752650 w 2752650"/>
              <a:gd name="connsiteY1" fmla="*/ 2750006 h 7110741"/>
              <a:gd name="connsiteX2" fmla="*/ 2700435 w 2752650"/>
              <a:gd name="connsiteY2" fmla="*/ 7110741 h 7110741"/>
              <a:gd name="connsiteX3" fmla="*/ 36743 w 2752650"/>
              <a:gd name="connsiteY3" fmla="*/ 4043006 h 7110741"/>
              <a:gd name="connsiteX4" fmla="*/ 0 w 2752650"/>
              <a:gd name="connsiteY4" fmla="*/ 0 h 7110741"/>
              <a:gd name="connsiteX0" fmla="*/ 0 w 2752650"/>
              <a:gd name="connsiteY0" fmla="*/ 0 h 7143182"/>
              <a:gd name="connsiteX1" fmla="*/ 2752650 w 2752650"/>
              <a:gd name="connsiteY1" fmla="*/ 2750006 h 7143182"/>
              <a:gd name="connsiteX2" fmla="*/ 2723128 w 2752650"/>
              <a:gd name="connsiteY2" fmla="*/ 7143182 h 7143182"/>
              <a:gd name="connsiteX3" fmla="*/ 36743 w 2752650"/>
              <a:gd name="connsiteY3" fmla="*/ 4043006 h 7143182"/>
              <a:gd name="connsiteX4" fmla="*/ 0 w 2752650"/>
              <a:gd name="connsiteY4" fmla="*/ 0 h 7143182"/>
              <a:gd name="connsiteX0" fmla="*/ 0 w 2752650"/>
              <a:gd name="connsiteY0" fmla="*/ 0 h 5748221"/>
              <a:gd name="connsiteX1" fmla="*/ 2752650 w 2752650"/>
              <a:gd name="connsiteY1" fmla="*/ 2750006 h 5748221"/>
              <a:gd name="connsiteX2" fmla="*/ 2121770 w 2752650"/>
              <a:gd name="connsiteY2" fmla="*/ 5748221 h 5748221"/>
              <a:gd name="connsiteX3" fmla="*/ 36743 w 2752650"/>
              <a:gd name="connsiteY3" fmla="*/ 4043006 h 5748221"/>
              <a:gd name="connsiteX4" fmla="*/ 0 w 2752650"/>
              <a:gd name="connsiteY4" fmla="*/ 0 h 5748221"/>
              <a:gd name="connsiteX0" fmla="*/ 0 w 2121886"/>
              <a:gd name="connsiteY0" fmla="*/ 0 h 5748221"/>
              <a:gd name="connsiteX1" fmla="*/ 2094561 w 2121886"/>
              <a:gd name="connsiteY1" fmla="*/ 1841660 h 5748221"/>
              <a:gd name="connsiteX2" fmla="*/ 2121770 w 2121886"/>
              <a:gd name="connsiteY2" fmla="*/ 5748221 h 5748221"/>
              <a:gd name="connsiteX3" fmla="*/ 36743 w 2121886"/>
              <a:gd name="connsiteY3" fmla="*/ 4043006 h 5748221"/>
              <a:gd name="connsiteX4" fmla="*/ 0 w 2121886"/>
              <a:gd name="connsiteY4" fmla="*/ 0 h 5748221"/>
              <a:gd name="connsiteX0" fmla="*/ 0 w 2272854"/>
              <a:gd name="connsiteY0" fmla="*/ 0 h 5781324"/>
              <a:gd name="connsiteX1" fmla="*/ 2245529 w 2272854"/>
              <a:gd name="connsiteY1" fmla="*/ 1874763 h 5781324"/>
              <a:gd name="connsiteX2" fmla="*/ 2272738 w 2272854"/>
              <a:gd name="connsiteY2" fmla="*/ 5781324 h 5781324"/>
              <a:gd name="connsiteX3" fmla="*/ 187711 w 2272854"/>
              <a:gd name="connsiteY3" fmla="*/ 4076109 h 5781324"/>
              <a:gd name="connsiteX4" fmla="*/ 0 w 2272854"/>
              <a:gd name="connsiteY4" fmla="*/ 0 h 5781324"/>
              <a:gd name="connsiteX0" fmla="*/ 0 w 2272854"/>
              <a:gd name="connsiteY0" fmla="*/ 0 h 5781324"/>
              <a:gd name="connsiteX1" fmla="*/ 2245529 w 2272854"/>
              <a:gd name="connsiteY1" fmla="*/ 1874763 h 5781324"/>
              <a:gd name="connsiteX2" fmla="*/ 2272738 w 2272854"/>
              <a:gd name="connsiteY2" fmla="*/ 5781324 h 5781324"/>
              <a:gd name="connsiteX3" fmla="*/ 1903 w 2272854"/>
              <a:gd name="connsiteY3" fmla="*/ 3954732 h 5781324"/>
              <a:gd name="connsiteX4" fmla="*/ 0 w 2272854"/>
              <a:gd name="connsiteY4" fmla="*/ 0 h 5781324"/>
              <a:gd name="connsiteX0" fmla="*/ 0 w 2284467"/>
              <a:gd name="connsiteY0" fmla="*/ 0 h 5615808"/>
              <a:gd name="connsiteX1" fmla="*/ 2257142 w 2284467"/>
              <a:gd name="connsiteY1" fmla="*/ 1709247 h 5615808"/>
              <a:gd name="connsiteX2" fmla="*/ 2284351 w 2284467"/>
              <a:gd name="connsiteY2" fmla="*/ 5615808 h 5615808"/>
              <a:gd name="connsiteX3" fmla="*/ 13516 w 2284467"/>
              <a:gd name="connsiteY3" fmla="*/ 3789216 h 5615808"/>
              <a:gd name="connsiteX4" fmla="*/ 0 w 2284467"/>
              <a:gd name="connsiteY4" fmla="*/ 0 h 5615808"/>
              <a:gd name="connsiteX0" fmla="*/ 0 w 2284530"/>
              <a:gd name="connsiteY0" fmla="*/ 0 h 5615808"/>
              <a:gd name="connsiteX1" fmla="*/ 2268755 w 2284530"/>
              <a:gd name="connsiteY1" fmla="*/ 1808555 h 5615808"/>
              <a:gd name="connsiteX2" fmla="*/ 2284351 w 2284530"/>
              <a:gd name="connsiteY2" fmla="*/ 5615808 h 5615808"/>
              <a:gd name="connsiteX3" fmla="*/ 13516 w 2284530"/>
              <a:gd name="connsiteY3" fmla="*/ 3789216 h 5615808"/>
              <a:gd name="connsiteX4" fmla="*/ 0 w 2284530"/>
              <a:gd name="connsiteY4" fmla="*/ 0 h 5615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530" h="5615808">
                <a:moveTo>
                  <a:pt x="0" y="0"/>
                </a:moveTo>
                <a:cubicBezTo>
                  <a:pt x="698187" y="613887"/>
                  <a:pt x="1570568" y="1194668"/>
                  <a:pt x="2268755" y="1808555"/>
                </a:cubicBezTo>
                <a:cubicBezTo>
                  <a:pt x="2266478" y="3287365"/>
                  <a:pt x="2286628" y="4136998"/>
                  <a:pt x="2284351" y="5615808"/>
                </a:cubicBezTo>
                <a:lnTo>
                  <a:pt x="13516" y="3789216"/>
                </a:lnTo>
                <a:cubicBezTo>
                  <a:pt x="12882" y="2470972"/>
                  <a:pt x="634" y="1318244"/>
                  <a:pt x="0" y="0"/>
                </a:cubicBezTo>
                <a:close/>
              </a:path>
            </a:pathLst>
          </a:custGeom>
          <a:solidFill>
            <a:srgbClr val="75F175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5"/>
          <p:cNvSpPr/>
          <p:nvPr/>
        </p:nvSpPr>
        <p:spPr>
          <a:xfrm>
            <a:off x="2164702" y="3849301"/>
            <a:ext cx="5878714" cy="1969884"/>
          </a:xfrm>
          <a:custGeom>
            <a:avLst/>
            <a:gdLst>
              <a:gd name="connsiteX0" fmla="*/ 0 w 4069080"/>
              <a:gd name="connsiteY0" fmla="*/ 0 h 5943379"/>
              <a:gd name="connsiteX1" fmla="*/ 4069080 w 4069080"/>
              <a:gd name="connsiteY1" fmla="*/ 0 h 5943379"/>
              <a:gd name="connsiteX2" fmla="*/ 4069080 w 4069080"/>
              <a:gd name="connsiteY2" fmla="*/ 5943379 h 5943379"/>
              <a:gd name="connsiteX3" fmla="*/ 0 w 4069080"/>
              <a:gd name="connsiteY3" fmla="*/ 5943379 h 5943379"/>
              <a:gd name="connsiteX4" fmla="*/ 0 w 4069080"/>
              <a:gd name="connsiteY4" fmla="*/ 0 h 5943379"/>
              <a:gd name="connsiteX0" fmla="*/ 0 w 7242048"/>
              <a:gd name="connsiteY0" fmla="*/ 612648 h 5943379"/>
              <a:gd name="connsiteX1" fmla="*/ 7242048 w 7242048"/>
              <a:gd name="connsiteY1" fmla="*/ 0 h 5943379"/>
              <a:gd name="connsiteX2" fmla="*/ 7242048 w 7242048"/>
              <a:gd name="connsiteY2" fmla="*/ 5943379 h 5943379"/>
              <a:gd name="connsiteX3" fmla="*/ 3172968 w 7242048"/>
              <a:gd name="connsiteY3" fmla="*/ 5943379 h 5943379"/>
              <a:gd name="connsiteX4" fmla="*/ 0 w 7242048"/>
              <a:gd name="connsiteY4" fmla="*/ 612648 h 5943379"/>
              <a:gd name="connsiteX0" fmla="*/ 0 w 7242048"/>
              <a:gd name="connsiteY0" fmla="*/ 0 h 5330731"/>
              <a:gd name="connsiteX1" fmla="*/ 5577840 w 7242048"/>
              <a:gd name="connsiteY1" fmla="*/ 475488 h 5330731"/>
              <a:gd name="connsiteX2" fmla="*/ 7242048 w 7242048"/>
              <a:gd name="connsiteY2" fmla="*/ 5330731 h 5330731"/>
              <a:gd name="connsiteX3" fmla="*/ 3172968 w 7242048"/>
              <a:gd name="connsiteY3" fmla="*/ 5330731 h 5330731"/>
              <a:gd name="connsiteX4" fmla="*/ 0 w 7242048"/>
              <a:gd name="connsiteY4" fmla="*/ 0 h 5330731"/>
              <a:gd name="connsiteX0" fmla="*/ 0 w 7388352"/>
              <a:gd name="connsiteY0" fmla="*/ 9144 h 4855243"/>
              <a:gd name="connsiteX1" fmla="*/ 5724144 w 7388352"/>
              <a:gd name="connsiteY1" fmla="*/ 0 h 4855243"/>
              <a:gd name="connsiteX2" fmla="*/ 7388352 w 7388352"/>
              <a:gd name="connsiteY2" fmla="*/ 4855243 h 4855243"/>
              <a:gd name="connsiteX3" fmla="*/ 3319272 w 7388352"/>
              <a:gd name="connsiteY3" fmla="*/ 4855243 h 4855243"/>
              <a:gd name="connsiteX4" fmla="*/ 0 w 7388352"/>
              <a:gd name="connsiteY4" fmla="*/ 9144 h 4855243"/>
              <a:gd name="connsiteX0" fmla="*/ 0 w 7388352"/>
              <a:gd name="connsiteY0" fmla="*/ 9144 h 4855243"/>
              <a:gd name="connsiteX1" fmla="*/ 5724144 w 7388352"/>
              <a:gd name="connsiteY1" fmla="*/ 0 h 4855243"/>
              <a:gd name="connsiteX2" fmla="*/ 7388352 w 7388352"/>
              <a:gd name="connsiteY2" fmla="*/ 4855243 h 4855243"/>
              <a:gd name="connsiteX3" fmla="*/ 2880360 w 7388352"/>
              <a:gd name="connsiteY3" fmla="*/ 2916715 h 4855243"/>
              <a:gd name="connsiteX4" fmla="*/ 0 w 7388352"/>
              <a:gd name="connsiteY4" fmla="*/ 9144 h 4855243"/>
              <a:gd name="connsiteX0" fmla="*/ 0 w 7927848"/>
              <a:gd name="connsiteY0" fmla="*/ 9144 h 2916715"/>
              <a:gd name="connsiteX1" fmla="*/ 5724144 w 7927848"/>
              <a:gd name="connsiteY1" fmla="*/ 0 h 2916715"/>
              <a:gd name="connsiteX2" fmla="*/ 7927848 w 7927848"/>
              <a:gd name="connsiteY2" fmla="*/ 2870995 h 2916715"/>
              <a:gd name="connsiteX3" fmla="*/ 2880360 w 7927848"/>
              <a:gd name="connsiteY3" fmla="*/ 2916715 h 2916715"/>
              <a:gd name="connsiteX4" fmla="*/ 0 w 7927848"/>
              <a:gd name="connsiteY4" fmla="*/ 9144 h 2916715"/>
              <a:gd name="connsiteX0" fmla="*/ 0 w 7927848"/>
              <a:gd name="connsiteY0" fmla="*/ 9144 h 2944147"/>
              <a:gd name="connsiteX1" fmla="*/ 5724144 w 7927848"/>
              <a:gd name="connsiteY1" fmla="*/ 0 h 2944147"/>
              <a:gd name="connsiteX2" fmla="*/ 7927848 w 7927848"/>
              <a:gd name="connsiteY2" fmla="*/ 2870995 h 2944147"/>
              <a:gd name="connsiteX3" fmla="*/ 2404872 w 7927848"/>
              <a:gd name="connsiteY3" fmla="*/ 2944147 h 2944147"/>
              <a:gd name="connsiteX4" fmla="*/ 0 w 7927848"/>
              <a:gd name="connsiteY4" fmla="*/ 9144 h 2944147"/>
              <a:gd name="connsiteX0" fmla="*/ 0 w 7443216"/>
              <a:gd name="connsiteY0" fmla="*/ 36576 h 2944147"/>
              <a:gd name="connsiteX1" fmla="*/ 5239512 w 7443216"/>
              <a:gd name="connsiteY1" fmla="*/ 0 h 2944147"/>
              <a:gd name="connsiteX2" fmla="*/ 7443216 w 7443216"/>
              <a:gd name="connsiteY2" fmla="*/ 2870995 h 2944147"/>
              <a:gd name="connsiteX3" fmla="*/ 1920240 w 7443216"/>
              <a:gd name="connsiteY3" fmla="*/ 2944147 h 2944147"/>
              <a:gd name="connsiteX4" fmla="*/ 0 w 7443216"/>
              <a:gd name="connsiteY4" fmla="*/ 36576 h 2944147"/>
              <a:gd name="connsiteX0" fmla="*/ 0 w 7443216"/>
              <a:gd name="connsiteY0" fmla="*/ 18288 h 2925859"/>
              <a:gd name="connsiteX1" fmla="*/ 4965192 w 7443216"/>
              <a:gd name="connsiteY1" fmla="*/ 0 h 2925859"/>
              <a:gd name="connsiteX2" fmla="*/ 7443216 w 7443216"/>
              <a:gd name="connsiteY2" fmla="*/ 2852707 h 2925859"/>
              <a:gd name="connsiteX3" fmla="*/ 1920240 w 7443216"/>
              <a:gd name="connsiteY3" fmla="*/ 2925859 h 2925859"/>
              <a:gd name="connsiteX4" fmla="*/ 0 w 7443216"/>
              <a:gd name="connsiteY4" fmla="*/ 18288 h 2925859"/>
              <a:gd name="connsiteX0" fmla="*/ 0 w 7443216"/>
              <a:gd name="connsiteY0" fmla="*/ 18288 h 2944147"/>
              <a:gd name="connsiteX1" fmla="*/ 4965192 w 7443216"/>
              <a:gd name="connsiteY1" fmla="*/ 0 h 2944147"/>
              <a:gd name="connsiteX2" fmla="*/ 7443216 w 7443216"/>
              <a:gd name="connsiteY2" fmla="*/ 2944147 h 2944147"/>
              <a:gd name="connsiteX3" fmla="*/ 1920240 w 7443216"/>
              <a:gd name="connsiteY3" fmla="*/ 2925859 h 2944147"/>
              <a:gd name="connsiteX4" fmla="*/ 0 w 7443216"/>
              <a:gd name="connsiteY4" fmla="*/ 18288 h 2944147"/>
              <a:gd name="connsiteX0" fmla="*/ 0 w 8732185"/>
              <a:gd name="connsiteY0" fmla="*/ 0 h 2925859"/>
              <a:gd name="connsiteX1" fmla="*/ 8732185 w 8732185"/>
              <a:gd name="connsiteY1" fmla="*/ 457513 h 2925859"/>
              <a:gd name="connsiteX2" fmla="*/ 7443216 w 8732185"/>
              <a:gd name="connsiteY2" fmla="*/ 2925859 h 2925859"/>
              <a:gd name="connsiteX3" fmla="*/ 1920240 w 8732185"/>
              <a:gd name="connsiteY3" fmla="*/ 2907571 h 2925859"/>
              <a:gd name="connsiteX4" fmla="*/ 0 w 8732185"/>
              <a:gd name="connsiteY4" fmla="*/ 0 h 2925859"/>
              <a:gd name="connsiteX0" fmla="*/ 1846753 w 6811945"/>
              <a:gd name="connsiteY0" fmla="*/ 29101 h 2468346"/>
              <a:gd name="connsiteX1" fmla="*/ 6811945 w 6811945"/>
              <a:gd name="connsiteY1" fmla="*/ 0 h 2468346"/>
              <a:gd name="connsiteX2" fmla="*/ 5522976 w 6811945"/>
              <a:gd name="connsiteY2" fmla="*/ 2468346 h 2468346"/>
              <a:gd name="connsiteX3" fmla="*/ 0 w 6811945"/>
              <a:gd name="connsiteY3" fmla="*/ 2450058 h 2468346"/>
              <a:gd name="connsiteX4" fmla="*/ 1846753 w 6811945"/>
              <a:gd name="connsiteY4" fmla="*/ 29101 h 2468346"/>
              <a:gd name="connsiteX0" fmla="*/ 1903484 w 6811945"/>
              <a:gd name="connsiteY0" fmla="*/ 169679 h 2468346"/>
              <a:gd name="connsiteX1" fmla="*/ 6811945 w 6811945"/>
              <a:gd name="connsiteY1" fmla="*/ 0 h 2468346"/>
              <a:gd name="connsiteX2" fmla="*/ 5522976 w 6811945"/>
              <a:gd name="connsiteY2" fmla="*/ 2468346 h 2468346"/>
              <a:gd name="connsiteX3" fmla="*/ 0 w 6811945"/>
              <a:gd name="connsiteY3" fmla="*/ 2450058 h 2468346"/>
              <a:gd name="connsiteX4" fmla="*/ 1903484 w 6811945"/>
              <a:gd name="connsiteY4" fmla="*/ 169679 h 2468346"/>
              <a:gd name="connsiteX0" fmla="*/ 1778674 w 6811945"/>
              <a:gd name="connsiteY0" fmla="*/ 61542 h 2468346"/>
              <a:gd name="connsiteX1" fmla="*/ 6811945 w 6811945"/>
              <a:gd name="connsiteY1" fmla="*/ 0 h 2468346"/>
              <a:gd name="connsiteX2" fmla="*/ 5522976 w 6811945"/>
              <a:gd name="connsiteY2" fmla="*/ 2468346 h 2468346"/>
              <a:gd name="connsiteX3" fmla="*/ 0 w 6811945"/>
              <a:gd name="connsiteY3" fmla="*/ 2450058 h 2468346"/>
              <a:gd name="connsiteX4" fmla="*/ 1778674 w 6811945"/>
              <a:gd name="connsiteY4" fmla="*/ 61542 h 2468346"/>
              <a:gd name="connsiteX0" fmla="*/ 0 w 5033271"/>
              <a:gd name="connsiteY0" fmla="*/ 2337047 h 4743851"/>
              <a:gd name="connsiteX1" fmla="*/ 5033271 w 5033271"/>
              <a:gd name="connsiteY1" fmla="*/ 2275505 h 4743851"/>
              <a:gd name="connsiteX2" fmla="*/ 3744302 w 5033271"/>
              <a:gd name="connsiteY2" fmla="*/ 4743851 h 4743851"/>
              <a:gd name="connsiteX3" fmla="*/ 2351403 w 5033271"/>
              <a:gd name="connsiteY3" fmla="*/ 0 h 4743851"/>
              <a:gd name="connsiteX4" fmla="*/ 0 w 5033271"/>
              <a:gd name="connsiteY4" fmla="*/ 2337047 h 4743851"/>
              <a:gd name="connsiteX0" fmla="*/ 0 w 6841860"/>
              <a:gd name="connsiteY0" fmla="*/ 2337047 h 2337047"/>
              <a:gd name="connsiteX1" fmla="*/ 5033271 w 6841860"/>
              <a:gd name="connsiteY1" fmla="*/ 2275505 h 2337047"/>
              <a:gd name="connsiteX2" fmla="*/ 6841860 w 6841860"/>
              <a:gd name="connsiteY2" fmla="*/ 93983 h 2337047"/>
              <a:gd name="connsiteX3" fmla="*/ 2351403 w 6841860"/>
              <a:gd name="connsiteY3" fmla="*/ 0 h 2337047"/>
              <a:gd name="connsiteX4" fmla="*/ 0 w 6841860"/>
              <a:gd name="connsiteY4" fmla="*/ 2337047 h 2337047"/>
              <a:gd name="connsiteX0" fmla="*/ 0 w 6841860"/>
              <a:gd name="connsiteY0" fmla="*/ 2261351 h 2261351"/>
              <a:gd name="connsiteX1" fmla="*/ 5033271 w 6841860"/>
              <a:gd name="connsiteY1" fmla="*/ 2199809 h 2261351"/>
              <a:gd name="connsiteX2" fmla="*/ 6841860 w 6841860"/>
              <a:gd name="connsiteY2" fmla="*/ 18287 h 2261351"/>
              <a:gd name="connsiteX3" fmla="*/ 2328710 w 6841860"/>
              <a:gd name="connsiteY3" fmla="*/ 0 h 2261351"/>
              <a:gd name="connsiteX4" fmla="*/ 0 w 6841860"/>
              <a:gd name="connsiteY4" fmla="*/ 2261351 h 2261351"/>
              <a:gd name="connsiteX0" fmla="*/ 0 w 6830514"/>
              <a:gd name="connsiteY0" fmla="*/ 2297133 h 2297133"/>
              <a:gd name="connsiteX1" fmla="*/ 5033271 w 6830514"/>
              <a:gd name="connsiteY1" fmla="*/ 2235591 h 2297133"/>
              <a:gd name="connsiteX2" fmla="*/ 6830514 w 6830514"/>
              <a:gd name="connsiteY2" fmla="*/ 0 h 2297133"/>
              <a:gd name="connsiteX3" fmla="*/ 2328710 w 6830514"/>
              <a:gd name="connsiteY3" fmla="*/ 35782 h 2297133"/>
              <a:gd name="connsiteX4" fmla="*/ 0 w 6830514"/>
              <a:gd name="connsiteY4" fmla="*/ 2297133 h 2297133"/>
              <a:gd name="connsiteX0" fmla="*/ 0 w 7375140"/>
              <a:gd name="connsiteY0" fmla="*/ 2329574 h 2329574"/>
              <a:gd name="connsiteX1" fmla="*/ 5033271 w 7375140"/>
              <a:gd name="connsiteY1" fmla="*/ 2268032 h 2329574"/>
              <a:gd name="connsiteX2" fmla="*/ 7375140 w 7375140"/>
              <a:gd name="connsiteY2" fmla="*/ 0 h 2329574"/>
              <a:gd name="connsiteX3" fmla="*/ 2328710 w 7375140"/>
              <a:gd name="connsiteY3" fmla="*/ 68223 h 2329574"/>
              <a:gd name="connsiteX4" fmla="*/ 0 w 7375140"/>
              <a:gd name="connsiteY4" fmla="*/ 2329574 h 2329574"/>
              <a:gd name="connsiteX0" fmla="*/ 0 w 7375140"/>
              <a:gd name="connsiteY0" fmla="*/ 2329574 h 2329574"/>
              <a:gd name="connsiteX1" fmla="*/ 5532512 w 7375140"/>
              <a:gd name="connsiteY1" fmla="*/ 2268032 h 2329574"/>
              <a:gd name="connsiteX2" fmla="*/ 7375140 w 7375140"/>
              <a:gd name="connsiteY2" fmla="*/ 0 h 2329574"/>
              <a:gd name="connsiteX3" fmla="*/ 2328710 w 7375140"/>
              <a:gd name="connsiteY3" fmla="*/ 68223 h 2329574"/>
              <a:gd name="connsiteX4" fmla="*/ 0 w 7375140"/>
              <a:gd name="connsiteY4" fmla="*/ 2329574 h 232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75140" h="2329574">
                <a:moveTo>
                  <a:pt x="0" y="2329574"/>
                </a:moveTo>
                <a:lnTo>
                  <a:pt x="5532512" y="2268032"/>
                </a:lnTo>
                <a:lnTo>
                  <a:pt x="7375140" y="0"/>
                </a:lnTo>
                <a:lnTo>
                  <a:pt x="2328710" y="68223"/>
                </a:lnTo>
                <a:lnTo>
                  <a:pt x="0" y="2329574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646163" y="2014800"/>
            <a:ext cx="5436667" cy="1867111"/>
          </a:xfrm>
          <a:custGeom>
            <a:avLst/>
            <a:gdLst>
              <a:gd name="connsiteX0" fmla="*/ 0 w 4069080"/>
              <a:gd name="connsiteY0" fmla="*/ 0 h 5943379"/>
              <a:gd name="connsiteX1" fmla="*/ 4069080 w 4069080"/>
              <a:gd name="connsiteY1" fmla="*/ 0 h 5943379"/>
              <a:gd name="connsiteX2" fmla="*/ 4069080 w 4069080"/>
              <a:gd name="connsiteY2" fmla="*/ 5943379 h 5943379"/>
              <a:gd name="connsiteX3" fmla="*/ 0 w 4069080"/>
              <a:gd name="connsiteY3" fmla="*/ 5943379 h 5943379"/>
              <a:gd name="connsiteX4" fmla="*/ 0 w 4069080"/>
              <a:gd name="connsiteY4" fmla="*/ 0 h 5943379"/>
              <a:gd name="connsiteX0" fmla="*/ 0 w 7242048"/>
              <a:gd name="connsiteY0" fmla="*/ 612648 h 5943379"/>
              <a:gd name="connsiteX1" fmla="*/ 7242048 w 7242048"/>
              <a:gd name="connsiteY1" fmla="*/ 0 h 5943379"/>
              <a:gd name="connsiteX2" fmla="*/ 7242048 w 7242048"/>
              <a:gd name="connsiteY2" fmla="*/ 5943379 h 5943379"/>
              <a:gd name="connsiteX3" fmla="*/ 3172968 w 7242048"/>
              <a:gd name="connsiteY3" fmla="*/ 5943379 h 5943379"/>
              <a:gd name="connsiteX4" fmla="*/ 0 w 7242048"/>
              <a:gd name="connsiteY4" fmla="*/ 612648 h 5943379"/>
              <a:gd name="connsiteX0" fmla="*/ 0 w 7242048"/>
              <a:gd name="connsiteY0" fmla="*/ 0 h 5330731"/>
              <a:gd name="connsiteX1" fmla="*/ 5577840 w 7242048"/>
              <a:gd name="connsiteY1" fmla="*/ 475488 h 5330731"/>
              <a:gd name="connsiteX2" fmla="*/ 7242048 w 7242048"/>
              <a:gd name="connsiteY2" fmla="*/ 5330731 h 5330731"/>
              <a:gd name="connsiteX3" fmla="*/ 3172968 w 7242048"/>
              <a:gd name="connsiteY3" fmla="*/ 5330731 h 5330731"/>
              <a:gd name="connsiteX4" fmla="*/ 0 w 7242048"/>
              <a:gd name="connsiteY4" fmla="*/ 0 h 5330731"/>
              <a:gd name="connsiteX0" fmla="*/ 0 w 7388352"/>
              <a:gd name="connsiteY0" fmla="*/ 9144 h 4855243"/>
              <a:gd name="connsiteX1" fmla="*/ 5724144 w 7388352"/>
              <a:gd name="connsiteY1" fmla="*/ 0 h 4855243"/>
              <a:gd name="connsiteX2" fmla="*/ 7388352 w 7388352"/>
              <a:gd name="connsiteY2" fmla="*/ 4855243 h 4855243"/>
              <a:gd name="connsiteX3" fmla="*/ 3319272 w 7388352"/>
              <a:gd name="connsiteY3" fmla="*/ 4855243 h 4855243"/>
              <a:gd name="connsiteX4" fmla="*/ 0 w 7388352"/>
              <a:gd name="connsiteY4" fmla="*/ 9144 h 4855243"/>
              <a:gd name="connsiteX0" fmla="*/ 0 w 7388352"/>
              <a:gd name="connsiteY0" fmla="*/ 9144 h 4855243"/>
              <a:gd name="connsiteX1" fmla="*/ 5724144 w 7388352"/>
              <a:gd name="connsiteY1" fmla="*/ 0 h 4855243"/>
              <a:gd name="connsiteX2" fmla="*/ 7388352 w 7388352"/>
              <a:gd name="connsiteY2" fmla="*/ 4855243 h 4855243"/>
              <a:gd name="connsiteX3" fmla="*/ 2880360 w 7388352"/>
              <a:gd name="connsiteY3" fmla="*/ 2916715 h 4855243"/>
              <a:gd name="connsiteX4" fmla="*/ 0 w 7388352"/>
              <a:gd name="connsiteY4" fmla="*/ 9144 h 4855243"/>
              <a:gd name="connsiteX0" fmla="*/ 0 w 7927848"/>
              <a:gd name="connsiteY0" fmla="*/ 9144 h 2916715"/>
              <a:gd name="connsiteX1" fmla="*/ 5724144 w 7927848"/>
              <a:gd name="connsiteY1" fmla="*/ 0 h 2916715"/>
              <a:gd name="connsiteX2" fmla="*/ 7927848 w 7927848"/>
              <a:gd name="connsiteY2" fmla="*/ 2870995 h 2916715"/>
              <a:gd name="connsiteX3" fmla="*/ 2880360 w 7927848"/>
              <a:gd name="connsiteY3" fmla="*/ 2916715 h 2916715"/>
              <a:gd name="connsiteX4" fmla="*/ 0 w 7927848"/>
              <a:gd name="connsiteY4" fmla="*/ 9144 h 2916715"/>
              <a:gd name="connsiteX0" fmla="*/ 0 w 7927848"/>
              <a:gd name="connsiteY0" fmla="*/ 9144 h 2944147"/>
              <a:gd name="connsiteX1" fmla="*/ 5724144 w 7927848"/>
              <a:gd name="connsiteY1" fmla="*/ 0 h 2944147"/>
              <a:gd name="connsiteX2" fmla="*/ 7927848 w 7927848"/>
              <a:gd name="connsiteY2" fmla="*/ 2870995 h 2944147"/>
              <a:gd name="connsiteX3" fmla="*/ 2404872 w 7927848"/>
              <a:gd name="connsiteY3" fmla="*/ 2944147 h 2944147"/>
              <a:gd name="connsiteX4" fmla="*/ 0 w 7927848"/>
              <a:gd name="connsiteY4" fmla="*/ 9144 h 2944147"/>
              <a:gd name="connsiteX0" fmla="*/ 0 w 7443216"/>
              <a:gd name="connsiteY0" fmla="*/ 36576 h 2944147"/>
              <a:gd name="connsiteX1" fmla="*/ 5239512 w 7443216"/>
              <a:gd name="connsiteY1" fmla="*/ 0 h 2944147"/>
              <a:gd name="connsiteX2" fmla="*/ 7443216 w 7443216"/>
              <a:gd name="connsiteY2" fmla="*/ 2870995 h 2944147"/>
              <a:gd name="connsiteX3" fmla="*/ 1920240 w 7443216"/>
              <a:gd name="connsiteY3" fmla="*/ 2944147 h 2944147"/>
              <a:gd name="connsiteX4" fmla="*/ 0 w 7443216"/>
              <a:gd name="connsiteY4" fmla="*/ 36576 h 2944147"/>
              <a:gd name="connsiteX0" fmla="*/ 0 w 7443216"/>
              <a:gd name="connsiteY0" fmla="*/ 18288 h 2925859"/>
              <a:gd name="connsiteX1" fmla="*/ 4965192 w 7443216"/>
              <a:gd name="connsiteY1" fmla="*/ 0 h 2925859"/>
              <a:gd name="connsiteX2" fmla="*/ 7443216 w 7443216"/>
              <a:gd name="connsiteY2" fmla="*/ 2852707 h 2925859"/>
              <a:gd name="connsiteX3" fmla="*/ 1920240 w 7443216"/>
              <a:gd name="connsiteY3" fmla="*/ 2925859 h 2925859"/>
              <a:gd name="connsiteX4" fmla="*/ 0 w 7443216"/>
              <a:gd name="connsiteY4" fmla="*/ 18288 h 2925859"/>
              <a:gd name="connsiteX0" fmla="*/ 0 w 7443216"/>
              <a:gd name="connsiteY0" fmla="*/ 18288 h 2944147"/>
              <a:gd name="connsiteX1" fmla="*/ 4965192 w 7443216"/>
              <a:gd name="connsiteY1" fmla="*/ 0 h 2944147"/>
              <a:gd name="connsiteX2" fmla="*/ 7443216 w 7443216"/>
              <a:gd name="connsiteY2" fmla="*/ 2944147 h 2944147"/>
              <a:gd name="connsiteX3" fmla="*/ 1920240 w 7443216"/>
              <a:gd name="connsiteY3" fmla="*/ 2925859 h 2944147"/>
              <a:gd name="connsiteX4" fmla="*/ 0 w 7443216"/>
              <a:gd name="connsiteY4" fmla="*/ 18288 h 2944147"/>
              <a:gd name="connsiteX0" fmla="*/ 0 w 7443216"/>
              <a:gd name="connsiteY0" fmla="*/ 18288 h 2944147"/>
              <a:gd name="connsiteX1" fmla="*/ 4965192 w 7443216"/>
              <a:gd name="connsiteY1" fmla="*/ 0 h 2944147"/>
              <a:gd name="connsiteX2" fmla="*/ 7443216 w 7443216"/>
              <a:gd name="connsiteY2" fmla="*/ 2944147 h 2944147"/>
              <a:gd name="connsiteX3" fmla="*/ 1920240 w 7443216"/>
              <a:gd name="connsiteY3" fmla="*/ 2940878 h 2944147"/>
              <a:gd name="connsiteX4" fmla="*/ 0 w 7443216"/>
              <a:gd name="connsiteY4" fmla="*/ 18288 h 2944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43216" h="2944147">
                <a:moveTo>
                  <a:pt x="0" y="18288"/>
                </a:moveTo>
                <a:lnTo>
                  <a:pt x="4965192" y="0"/>
                </a:lnTo>
                <a:lnTo>
                  <a:pt x="7443216" y="2944147"/>
                </a:lnTo>
                <a:lnTo>
                  <a:pt x="1920240" y="2940878"/>
                </a:lnTo>
                <a:lnTo>
                  <a:pt x="0" y="18288"/>
                </a:lnTo>
                <a:close/>
              </a:path>
            </a:pathLst>
          </a:custGeom>
          <a:solidFill>
            <a:srgbClr val="75F175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-428244" y="-45081"/>
            <a:ext cx="123459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[OX)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oqidan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o’tuvchi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proeksiyalovchi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tekislik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(57 -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chizma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70252" y="6053548"/>
            <a:ext cx="18902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z-Cyrl-UZ" sz="3200" dirty="0" smtClean="0"/>
              <a:t>5</a:t>
            </a:r>
            <a:r>
              <a:rPr lang="en-US" sz="3200" dirty="0" smtClean="0"/>
              <a:t>7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chizma</a:t>
            </a:r>
            <a:endParaRPr lang="ru-RU" sz="3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066318" y="674735"/>
            <a:ext cx="3977098" cy="320202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9730333" y="5116837"/>
            <a:ext cx="390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latin typeface="ISOCPEUR" panose="020B0604020202020204" pitchFamily="34" charset="0"/>
              </a:rPr>
              <a:t>Y</a:t>
            </a:r>
            <a:endParaRPr lang="ru-RU" sz="3600" i="1" dirty="0">
              <a:latin typeface="ISOCPEUR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938" y="280325"/>
            <a:ext cx="390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latin typeface="ISOCPEUR" panose="020B0604020202020204" pitchFamily="34" charset="0"/>
              </a:rPr>
              <a:t>Z</a:t>
            </a:r>
            <a:endParaRPr lang="ru-RU" sz="3600" i="1" dirty="0">
              <a:latin typeface="ISOCPEUR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80540" y="3385772"/>
            <a:ext cx="390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latin typeface="ISOCPEUR" panose="020B0604020202020204" pitchFamily="34" charset="0"/>
              </a:rPr>
              <a:t>o</a:t>
            </a:r>
            <a:endParaRPr lang="ru-RU" sz="3600" i="1" dirty="0">
              <a:latin typeface="ISOCPEUR" panose="020B0604020202020204" pitchFamily="34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4057043" y="3944524"/>
            <a:ext cx="3986373" cy="28354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5"/>
          <p:cNvSpPr/>
          <p:nvPr/>
        </p:nvSpPr>
        <p:spPr>
          <a:xfrm>
            <a:off x="4057043" y="3883060"/>
            <a:ext cx="5684901" cy="1438281"/>
          </a:xfrm>
          <a:custGeom>
            <a:avLst/>
            <a:gdLst>
              <a:gd name="connsiteX0" fmla="*/ 0 w 4069080"/>
              <a:gd name="connsiteY0" fmla="*/ 0 h 5943379"/>
              <a:gd name="connsiteX1" fmla="*/ 4069080 w 4069080"/>
              <a:gd name="connsiteY1" fmla="*/ 0 h 5943379"/>
              <a:gd name="connsiteX2" fmla="*/ 4069080 w 4069080"/>
              <a:gd name="connsiteY2" fmla="*/ 5943379 h 5943379"/>
              <a:gd name="connsiteX3" fmla="*/ 0 w 4069080"/>
              <a:gd name="connsiteY3" fmla="*/ 5943379 h 5943379"/>
              <a:gd name="connsiteX4" fmla="*/ 0 w 4069080"/>
              <a:gd name="connsiteY4" fmla="*/ 0 h 5943379"/>
              <a:gd name="connsiteX0" fmla="*/ 0 w 7242048"/>
              <a:gd name="connsiteY0" fmla="*/ 612648 h 5943379"/>
              <a:gd name="connsiteX1" fmla="*/ 7242048 w 7242048"/>
              <a:gd name="connsiteY1" fmla="*/ 0 h 5943379"/>
              <a:gd name="connsiteX2" fmla="*/ 7242048 w 7242048"/>
              <a:gd name="connsiteY2" fmla="*/ 5943379 h 5943379"/>
              <a:gd name="connsiteX3" fmla="*/ 3172968 w 7242048"/>
              <a:gd name="connsiteY3" fmla="*/ 5943379 h 5943379"/>
              <a:gd name="connsiteX4" fmla="*/ 0 w 7242048"/>
              <a:gd name="connsiteY4" fmla="*/ 612648 h 5943379"/>
              <a:gd name="connsiteX0" fmla="*/ 0 w 7242048"/>
              <a:gd name="connsiteY0" fmla="*/ 0 h 5330731"/>
              <a:gd name="connsiteX1" fmla="*/ 5577840 w 7242048"/>
              <a:gd name="connsiteY1" fmla="*/ 475488 h 5330731"/>
              <a:gd name="connsiteX2" fmla="*/ 7242048 w 7242048"/>
              <a:gd name="connsiteY2" fmla="*/ 5330731 h 5330731"/>
              <a:gd name="connsiteX3" fmla="*/ 3172968 w 7242048"/>
              <a:gd name="connsiteY3" fmla="*/ 5330731 h 5330731"/>
              <a:gd name="connsiteX4" fmla="*/ 0 w 7242048"/>
              <a:gd name="connsiteY4" fmla="*/ 0 h 5330731"/>
              <a:gd name="connsiteX0" fmla="*/ 0 w 7388352"/>
              <a:gd name="connsiteY0" fmla="*/ 9144 h 4855243"/>
              <a:gd name="connsiteX1" fmla="*/ 5724144 w 7388352"/>
              <a:gd name="connsiteY1" fmla="*/ 0 h 4855243"/>
              <a:gd name="connsiteX2" fmla="*/ 7388352 w 7388352"/>
              <a:gd name="connsiteY2" fmla="*/ 4855243 h 4855243"/>
              <a:gd name="connsiteX3" fmla="*/ 3319272 w 7388352"/>
              <a:gd name="connsiteY3" fmla="*/ 4855243 h 4855243"/>
              <a:gd name="connsiteX4" fmla="*/ 0 w 7388352"/>
              <a:gd name="connsiteY4" fmla="*/ 9144 h 4855243"/>
              <a:gd name="connsiteX0" fmla="*/ 0 w 7388352"/>
              <a:gd name="connsiteY0" fmla="*/ 9144 h 4855243"/>
              <a:gd name="connsiteX1" fmla="*/ 5724144 w 7388352"/>
              <a:gd name="connsiteY1" fmla="*/ 0 h 4855243"/>
              <a:gd name="connsiteX2" fmla="*/ 7388352 w 7388352"/>
              <a:gd name="connsiteY2" fmla="*/ 4855243 h 4855243"/>
              <a:gd name="connsiteX3" fmla="*/ 2880360 w 7388352"/>
              <a:gd name="connsiteY3" fmla="*/ 2916715 h 4855243"/>
              <a:gd name="connsiteX4" fmla="*/ 0 w 7388352"/>
              <a:gd name="connsiteY4" fmla="*/ 9144 h 4855243"/>
              <a:gd name="connsiteX0" fmla="*/ 0 w 7927848"/>
              <a:gd name="connsiteY0" fmla="*/ 9144 h 2916715"/>
              <a:gd name="connsiteX1" fmla="*/ 5724144 w 7927848"/>
              <a:gd name="connsiteY1" fmla="*/ 0 h 2916715"/>
              <a:gd name="connsiteX2" fmla="*/ 7927848 w 7927848"/>
              <a:gd name="connsiteY2" fmla="*/ 2870995 h 2916715"/>
              <a:gd name="connsiteX3" fmla="*/ 2880360 w 7927848"/>
              <a:gd name="connsiteY3" fmla="*/ 2916715 h 2916715"/>
              <a:gd name="connsiteX4" fmla="*/ 0 w 7927848"/>
              <a:gd name="connsiteY4" fmla="*/ 9144 h 2916715"/>
              <a:gd name="connsiteX0" fmla="*/ 0 w 7927848"/>
              <a:gd name="connsiteY0" fmla="*/ 9144 h 2944147"/>
              <a:gd name="connsiteX1" fmla="*/ 5724144 w 7927848"/>
              <a:gd name="connsiteY1" fmla="*/ 0 h 2944147"/>
              <a:gd name="connsiteX2" fmla="*/ 7927848 w 7927848"/>
              <a:gd name="connsiteY2" fmla="*/ 2870995 h 2944147"/>
              <a:gd name="connsiteX3" fmla="*/ 2404872 w 7927848"/>
              <a:gd name="connsiteY3" fmla="*/ 2944147 h 2944147"/>
              <a:gd name="connsiteX4" fmla="*/ 0 w 7927848"/>
              <a:gd name="connsiteY4" fmla="*/ 9144 h 2944147"/>
              <a:gd name="connsiteX0" fmla="*/ 0 w 7443216"/>
              <a:gd name="connsiteY0" fmla="*/ 36576 h 2944147"/>
              <a:gd name="connsiteX1" fmla="*/ 5239512 w 7443216"/>
              <a:gd name="connsiteY1" fmla="*/ 0 h 2944147"/>
              <a:gd name="connsiteX2" fmla="*/ 7443216 w 7443216"/>
              <a:gd name="connsiteY2" fmla="*/ 2870995 h 2944147"/>
              <a:gd name="connsiteX3" fmla="*/ 1920240 w 7443216"/>
              <a:gd name="connsiteY3" fmla="*/ 2944147 h 2944147"/>
              <a:gd name="connsiteX4" fmla="*/ 0 w 7443216"/>
              <a:gd name="connsiteY4" fmla="*/ 36576 h 2944147"/>
              <a:gd name="connsiteX0" fmla="*/ 0 w 7443216"/>
              <a:gd name="connsiteY0" fmla="*/ 18288 h 2925859"/>
              <a:gd name="connsiteX1" fmla="*/ 4965192 w 7443216"/>
              <a:gd name="connsiteY1" fmla="*/ 0 h 2925859"/>
              <a:gd name="connsiteX2" fmla="*/ 7443216 w 7443216"/>
              <a:gd name="connsiteY2" fmla="*/ 2852707 h 2925859"/>
              <a:gd name="connsiteX3" fmla="*/ 1920240 w 7443216"/>
              <a:gd name="connsiteY3" fmla="*/ 2925859 h 2925859"/>
              <a:gd name="connsiteX4" fmla="*/ 0 w 7443216"/>
              <a:gd name="connsiteY4" fmla="*/ 18288 h 2925859"/>
              <a:gd name="connsiteX0" fmla="*/ 0 w 7443216"/>
              <a:gd name="connsiteY0" fmla="*/ 18288 h 2944147"/>
              <a:gd name="connsiteX1" fmla="*/ 4965192 w 7443216"/>
              <a:gd name="connsiteY1" fmla="*/ 0 h 2944147"/>
              <a:gd name="connsiteX2" fmla="*/ 7443216 w 7443216"/>
              <a:gd name="connsiteY2" fmla="*/ 2944147 h 2944147"/>
              <a:gd name="connsiteX3" fmla="*/ 1920240 w 7443216"/>
              <a:gd name="connsiteY3" fmla="*/ 2925859 h 2944147"/>
              <a:gd name="connsiteX4" fmla="*/ 0 w 7443216"/>
              <a:gd name="connsiteY4" fmla="*/ 18288 h 2944147"/>
              <a:gd name="connsiteX0" fmla="*/ 0 w 6898590"/>
              <a:gd name="connsiteY0" fmla="*/ 18288 h 2925858"/>
              <a:gd name="connsiteX1" fmla="*/ 4965192 w 6898590"/>
              <a:gd name="connsiteY1" fmla="*/ 0 h 2925858"/>
              <a:gd name="connsiteX2" fmla="*/ 6898590 w 6898590"/>
              <a:gd name="connsiteY2" fmla="*/ 2311666 h 2925858"/>
              <a:gd name="connsiteX3" fmla="*/ 1920240 w 6898590"/>
              <a:gd name="connsiteY3" fmla="*/ 2925859 h 2925858"/>
              <a:gd name="connsiteX4" fmla="*/ 0 w 6898590"/>
              <a:gd name="connsiteY4" fmla="*/ 18288 h 2925858"/>
              <a:gd name="connsiteX0" fmla="*/ 0 w 6898590"/>
              <a:gd name="connsiteY0" fmla="*/ 18288 h 2368674"/>
              <a:gd name="connsiteX1" fmla="*/ 4965192 w 6898590"/>
              <a:gd name="connsiteY1" fmla="*/ 0 h 2368674"/>
              <a:gd name="connsiteX2" fmla="*/ 6898590 w 6898590"/>
              <a:gd name="connsiteY2" fmla="*/ 2311666 h 2368674"/>
              <a:gd name="connsiteX3" fmla="*/ 1545809 w 6898590"/>
              <a:gd name="connsiteY3" fmla="*/ 2368674 h 2368674"/>
              <a:gd name="connsiteX4" fmla="*/ 0 w 6898590"/>
              <a:gd name="connsiteY4" fmla="*/ 18288 h 2368674"/>
              <a:gd name="connsiteX0" fmla="*/ 0 w 6853205"/>
              <a:gd name="connsiteY0" fmla="*/ 18288 h 2368674"/>
              <a:gd name="connsiteX1" fmla="*/ 4965192 w 6853205"/>
              <a:gd name="connsiteY1" fmla="*/ 0 h 2368674"/>
              <a:gd name="connsiteX2" fmla="*/ 6853205 w 6853205"/>
              <a:gd name="connsiteY2" fmla="*/ 2311666 h 2368674"/>
              <a:gd name="connsiteX3" fmla="*/ 1545809 w 6853205"/>
              <a:gd name="connsiteY3" fmla="*/ 2368674 h 2368674"/>
              <a:gd name="connsiteX4" fmla="*/ 0 w 6853205"/>
              <a:gd name="connsiteY4" fmla="*/ 18288 h 2368674"/>
              <a:gd name="connsiteX0" fmla="*/ 0 w 7054130"/>
              <a:gd name="connsiteY0" fmla="*/ 18288 h 2374412"/>
              <a:gd name="connsiteX1" fmla="*/ 4965192 w 7054130"/>
              <a:gd name="connsiteY1" fmla="*/ 0 h 2374412"/>
              <a:gd name="connsiteX2" fmla="*/ 7054130 w 7054130"/>
              <a:gd name="connsiteY2" fmla="*/ 2374412 h 2374412"/>
              <a:gd name="connsiteX3" fmla="*/ 1545809 w 7054130"/>
              <a:gd name="connsiteY3" fmla="*/ 2368674 h 2374412"/>
              <a:gd name="connsiteX4" fmla="*/ 0 w 7054130"/>
              <a:gd name="connsiteY4" fmla="*/ 18288 h 2374412"/>
              <a:gd name="connsiteX0" fmla="*/ 0 w 7054130"/>
              <a:gd name="connsiteY0" fmla="*/ 18288 h 2368674"/>
              <a:gd name="connsiteX1" fmla="*/ 4965192 w 7054130"/>
              <a:gd name="connsiteY1" fmla="*/ 0 h 2368674"/>
              <a:gd name="connsiteX2" fmla="*/ 7054130 w 7054130"/>
              <a:gd name="connsiteY2" fmla="*/ 2343039 h 2368674"/>
              <a:gd name="connsiteX3" fmla="*/ 1545809 w 7054130"/>
              <a:gd name="connsiteY3" fmla="*/ 2368674 h 2368674"/>
              <a:gd name="connsiteX4" fmla="*/ 0 w 7054130"/>
              <a:gd name="connsiteY4" fmla="*/ 18288 h 2368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54130" h="2368674">
                <a:moveTo>
                  <a:pt x="0" y="18288"/>
                </a:moveTo>
                <a:lnTo>
                  <a:pt x="4965192" y="0"/>
                </a:lnTo>
                <a:lnTo>
                  <a:pt x="7054130" y="2343039"/>
                </a:lnTo>
                <a:lnTo>
                  <a:pt x="1545809" y="2368674"/>
                </a:lnTo>
                <a:lnTo>
                  <a:pt x="0" y="18288"/>
                </a:lnTo>
                <a:close/>
              </a:path>
            </a:pathLst>
          </a:custGeom>
          <a:solidFill>
            <a:srgbClr val="75F175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5"/>
          <p:cNvSpPr/>
          <p:nvPr/>
        </p:nvSpPr>
        <p:spPr>
          <a:xfrm>
            <a:off x="4031356" y="1965674"/>
            <a:ext cx="5418964" cy="1913877"/>
          </a:xfrm>
          <a:custGeom>
            <a:avLst/>
            <a:gdLst>
              <a:gd name="connsiteX0" fmla="*/ 0 w 4069080"/>
              <a:gd name="connsiteY0" fmla="*/ 0 h 5943379"/>
              <a:gd name="connsiteX1" fmla="*/ 4069080 w 4069080"/>
              <a:gd name="connsiteY1" fmla="*/ 0 h 5943379"/>
              <a:gd name="connsiteX2" fmla="*/ 4069080 w 4069080"/>
              <a:gd name="connsiteY2" fmla="*/ 5943379 h 5943379"/>
              <a:gd name="connsiteX3" fmla="*/ 0 w 4069080"/>
              <a:gd name="connsiteY3" fmla="*/ 5943379 h 5943379"/>
              <a:gd name="connsiteX4" fmla="*/ 0 w 4069080"/>
              <a:gd name="connsiteY4" fmla="*/ 0 h 5943379"/>
              <a:gd name="connsiteX0" fmla="*/ 0 w 7242048"/>
              <a:gd name="connsiteY0" fmla="*/ 612648 h 5943379"/>
              <a:gd name="connsiteX1" fmla="*/ 7242048 w 7242048"/>
              <a:gd name="connsiteY1" fmla="*/ 0 h 5943379"/>
              <a:gd name="connsiteX2" fmla="*/ 7242048 w 7242048"/>
              <a:gd name="connsiteY2" fmla="*/ 5943379 h 5943379"/>
              <a:gd name="connsiteX3" fmla="*/ 3172968 w 7242048"/>
              <a:gd name="connsiteY3" fmla="*/ 5943379 h 5943379"/>
              <a:gd name="connsiteX4" fmla="*/ 0 w 7242048"/>
              <a:gd name="connsiteY4" fmla="*/ 612648 h 5943379"/>
              <a:gd name="connsiteX0" fmla="*/ 0 w 7242048"/>
              <a:gd name="connsiteY0" fmla="*/ 0 h 5330731"/>
              <a:gd name="connsiteX1" fmla="*/ 5577840 w 7242048"/>
              <a:gd name="connsiteY1" fmla="*/ 475488 h 5330731"/>
              <a:gd name="connsiteX2" fmla="*/ 7242048 w 7242048"/>
              <a:gd name="connsiteY2" fmla="*/ 5330731 h 5330731"/>
              <a:gd name="connsiteX3" fmla="*/ 3172968 w 7242048"/>
              <a:gd name="connsiteY3" fmla="*/ 5330731 h 5330731"/>
              <a:gd name="connsiteX4" fmla="*/ 0 w 7242048"/>
              <a:gd name="connsiteY4" fmla="*/ 0 h 5330731"/>
              <a:gd name="connsiteX0" fmla="*/ 0 w 7388352"/>
              <a:gd name="connsiteY0" fmla="*/ 9144 h 4855243"/>
              <a:gd name="connsiteX1" fmla="*/ 5724144 w 7388352"/>
              <a:gd name="connsiteY1" fmla="*/ 0 h 4855243"/>
              <a:gd name="connsiteX2" fmla="*/ 7388352 w 7388352"/>
              <a:gd name="connsiteY2" fmla="*/ 4855243 h 4855243"/>
              <a:gd name="connsiteX3" fmla="*/ 3319272 w 7388352"/>
              <a:gd name="connsiteY3" fmla="*/ 4855243 h 4855243"/>
              <a:gd name="connsiteX4" fmla="*/ 0 w 7388352"/>
              <a:gd name="connsiteY4" fmla="*/ 9144 h 4855243"/>
              <a:gd name="connsiteX0" fmla="*/ 0 w 7388352"/>
              <a:gd name="connsiteY0" fmla="*/ 9144 h 4855243"/>
              <a:gd name="connsiteX1" fmla="*/ 5724144 w 7388352"/>
              <a:gd name="connsiteY1" fmla="*/ 0 h 4855243"/>
              <a:gd name="connsiteX2" fmla="*/ 7388352 w 7388352"/>
              <a:gd name="connsiteY2" fmla="*/ 4855243 h 4855243"/>
              <a:gd name="connsiteX3" fmla="*/ 2880360 w 7388352"/>
              <a:gd name="connsiteY3" fmla="*/ 2916715 h 4855243"/>
              <a:gd name="connsiteX4" fmla="*/ 0 w 7388352"/>
              <a:gd name="connsiteY4" fmla="*/ 9144 h 4855243"/>
              <a:gd name="connsiteX0" fmla="*/ 0 w 7927848"/>
              <a:gd name="connsiteY0" fmla="*/ 9144 h 2916715"/>
              <a:gd name="connsiteX1" fmla="*/ 5724144 w 7927848"/>
              <a:gd name="connsiteY1" fmla="*/ 0 h 2916715"/>
              <a:gd name="connsiteX2" fmla="*/ 7927848 w 7927848"/>
              <a:gd name="connsiteY2" fmla="*/ 2870995 h 2916715"/>
              <a:gd name="connsiteX3" fmla="*/ 2880360 w 7927848"/>
              <a:gd name="connsiteY3" fmla="*/ 2916715 h 2916715"/>
              <a:gd name="connsiteX4" fmla="*/ 0 w 7927848"/>
              <a:gd name="connsiteY4" fmla="*/ 9144 h 2916715"/>
              <a:gd name="connsiteX0" fmla="*/ 0 w 7927848"/>
              <a:gd name="connsiteY0" fmla="*/ 9144 h 2944147"/>
              <a:gd name="connsiteX1" fmla="*/ 5724144 w 7927848"/>
              <a:gd name="connsiteY1" fmla="*/ 0 h 2944147"/>
              <a:gd name="connsiteX2" fmla="*/ 7927848 w 7927848"/>
              <a:gd name="connsiteY2" fmla="*/ 2870995 h 2944147"/>
              <a:gd name="connsiteX3" fmla="*/ 2404872 w 7927848"/>
              <a:gd name="connsiteY3" fmla="*/ 2944147 h 2944147"/>
              <a:gd name="connsiteX4" fmla="*/ 0 w 7927848"/>
              <a:gd name="connsiteY4" fmla="*/ 9144 h 2944147"/>
              <a:gd name="connsiteX0" fmla="*/ 0 w 7443216"/>
              <a:gd name="connsiteY0" fmla="*/ 36576 h 2944147"/>
              <a:gd name="connsiteX1" fmla="*/ 5239512 w 7443216"/>
              <a:gd name="connsiteY1" fmla="*/ 0 h 2944147"/>
              <a:gd name="connsiteX2" fmla="*/ 7443216 w 7443216"/>
              <a:gd name="connsiteY2" fmla="*/ 2870995 h 2944147"/>
              <a:gd name="connsiteX3" fmla="*/ 1920240 w 7443216"/>
              <a:gd name="connsiteY3" fmla="*/ 2944147 h 2944147"/>
              <a:gd name="connsiteX4" fmla="*/ 0 w 7443216"/>
              <a:gd name="connsiteY4" fmla="*/ 36576 h 2944147"/>
              <a:gd name="connsiteX0" fmla="*/ 0 w 7443216"/>
              <a:gd name="connsiteY0" fmla="*/ 18288 h 2925859"/>
              <a:gd name="connsiteX1" fmla="*/ 4965192 w 7443216"/>
              <a:gd name="connsiteY1" fmla="*/ 0 h 2925859"/>
              <a:gd name="connsiteX2" fmla="*/ 7443216 w 7443216"/>
              <a:gd name="connsiteY2" fmla="*/ 2852707 h 2925859"/>
              <a:gd name="connsiteX3" fmla="*/ 1920240 w 7443216"/>
              <a:gd name="connsiteY3" fmla="*/ 2925859 h 2925859"/>
              <a:gd name="connsiteX4" fmla="*/ 0 w 7443216"/>
              <a:gd name="connsiteY4" fmla="*/ 18288 h 2925859"/>
              <a:gd name="connsiteX0" fmla="*/ 0 w 7443216"/>
              <a:gd name="connsiteY0" fmla="*/ 18288 h 2944147"/>
              <a:gd name="connsiteX1" fmla="*/ 4965192 w 7443216"/>
              <a:gd name="connsiteY1" fmla="*/ 0 h 2944147"/>
              <a:gd name="connsiteX2" fmla="*/ 7443216 w 7443216"/>
              <a:gd name="connsiteY2" fmla="*/ 2944147 h 2944147"/>
              <a:gd name="connsiteX3" fmla="*/ 1920240 w 7443216"/>
              <a:gd name="connsiteY3" fmla="*/ 2925859 h 2944147"/>
              <a:gd name="connsiteX4" fmla="*/ 0 w 7443216"/>
              <a:gd name="connsiteY4" fmla="*/ 18288 h 2944147"/>
              <a:gd name="connsiteX0" fmla="*/ 0 w 8732185"/>
              <a:gd name="connsiteY0" fmla="*/ 0 h 2925859"/>
              <a:gd name="connsiteX1" fmla="*/ 8732185 w 8732185"/>
              <a:gd name="connsiteY1" fmla="*/ 457513 h 2925859"/>
              <a:gd name="connsiteX2" fmla="*/ 7443216 w 8732185"/>
              <a:gd name="connsiteY2" fmla="*/ 2925859 h 2925859"/>
              <a:gd name="connsiteX3" fmla="*/ 1920240 w 8732185"/>
              <a:gd name="connsiteY3" fmla="*/ 2907571 h 2925859"/>
              <a:gd name="connsiteX4" fmla="*/ 0 w 8732185"/>
              <a:gd name="connsiteY4" fmla="*/ 0 h 2925859"/>
              <a:gd name="connsiteX0" fmla="*/ 1846753 w 6811945"/>
              <a:gd name="connsiteY0" fmla="*/ 29101 h 2468346"/>
              <a:gd name="connsiteX1" fmla="*/ 6811945 w 6811945"/>
              <a:gd name="connsiteY1" fmla="*/ 0 h 2468346"/>
              <a:gd name="connsiteX2" fmla="*/ 5522976 w 6811945"/>
              <a:gd name="connsiteY2" fmla="*/ 2468346 h 2468346"/>
              <a:gd name="connsiteX3" fmla="*/ 0 w 6811945"/>
              <a:gd name="connsiteY3" fmla="*/ 2450058 h 2468346"/>
              <a:gd name="connsiteX4" fmla="*/ 1846753 w 6811945"/>
              <a:gd name="connsiteY4" fmla="*/ 29101 h 2468346"/>
              <a:gd name="connsiteX0" fmla="*/ 1903484 w 6811945"/>
              <a:gd name="connsiteY0" fmla="*/ 169679 h 2468346"/>
              <a:gd name="connsiteX1" fmla="*/ 6811945 w 6811945"/>
              <a:gd name="connsiteY1" fmla="*/ 0 h 2468346"/>
              <a:gd name="connsiteX2" fmla="*/ 5522976 w 6811945"/>
              <a:gd name="connsiteY2" fmla="*/ 2468346 h 2468346"/>
              <a:gd name="connsiteX3" fmla="*/ 0 w 6811945"/>
              <a:gd name="connsiteY3" fmla="*/ 2450058 h 2468346"/>
              <a:gd name="connsiteX4" fmla="*/ 1903484 w 6811945"/>
              <a:gd name="connsiteY4" fmla="*/ 169679 h 2468346"/>
              <a:gd name="connsiteX0" fmla="*/ 1778674 w 6811945"/>
              <a:gd name="connsiteY0" fmla="*/ 61542 h 2468346"/>
              <a:gd name="connsiteX1" fmla="*/ 6811945 w 6811945"/>
              <a:gd name="connsiteY1" fmla="*/ 0 h 2468346"/>
              <a:gd name="connsiteX2" fmla="*/ 5522976 w 6811945"/>
              <a:gd name="connsiteY2" fmla="*/ 2468346 h 2468346"/>
              <a:gd name="connsiteX3" fmla="*/ 0 w 6811945"/>
              <a:gd name="connsiteY3" fmla="*/ 2450058 h 2468346"/>
              <a:gd name="connsiteX4" fmla="*/ 1778674 w 6811945"/>
              <a:gd name="connsiteY4" fmla="*/ 61542 h 2468346"/>
              <a:gd name="connsiteX0" fmla="*/ 0 w 5033271"/>
              <a:gd name="connsiteY0" fmla="*/ 2337047 h 4743851"/>
              <a:gd name="connsiteX1" fmla="*/ 5033271 w 5033271"/>
              <a:gd name="connsiteY1" fmla="*/ 2275505 h 4743851"/>
              <a:gd name="connsiteX2" fmla="*/ 3744302 w 5033271"/>
              <a:gd name="connsiteY2" fmla="*/ 4743851 h 4743851"/>
              <a:gd name="connsiteX3" fmla="*/ 2351403 w 5033271"/>
              <a:gd name="connsiteY3" fmla="*/ 0 h 4743851"/>
              <a:gd name="connsiteX4" fmla="*/ 0 w 5033271"/>
              <a:gd name="connsiteY4" fmla="*/ 2337047 h 4743851"/>
              <a:gd name="connsiteX0" fmla="*/ 0 w 6841860"/>
              <a:gd name="connsiteY0" fmla="*/ 2337047 h 2337047"/>
              <a:gd name="connsiteX1" fmla="*/ 5033271 w 6841860"/>
              <a:gd name="connsiteY1" fmla="*/ 2275505 h 2337047"/>
              <a:gd name="connsiteX2" fmla="*/ 6841860 w 6841860"/>
              <a:gd name="connsiteY2" fmla="*/ 93983 h 2337047"/>
              <a:gd name="connsiteX3" fmla="*/ 2351403 w 6841860"/>
              <a:gd name="connsiteY3" fmla="*/ 0 h 2337047"/>
              <a:gd name="connsiteX4" fmla="*/ 0 w 6841860"/>
              <a:gd name="connsiteY4" fmla="*/ 2337047 h 2337047"/>
              <a:gd name="connsiteX0" fmla="*/ 0 w 6841860"/>
              <a:gd name="connsiteY0" fmla="*/ 2261351 h 2261351"/>
              <a:gd name="connsiteX1" fmla="*/ 5033271 w 6841860"/>
              <a:gd name="connsiteY1" fmla="*/ 2199809 h 2261351"/>
              <a:gd name="connsiteX2" fmla="*/ 6841860 w 6841860"/>
              <a:gd name="connsiteY2" fmla="*/ 18287 h 2261351"/>
              <a:gd name="connsiteX3" fmla="*/ 2328710 w 6841860"/>
              <a:gd name="connsiteY3" fmla="*/ 0 h 2261351"/>
              <a:gd name="connsiteX4" fmla="*/ 0 w 6841860"/>
              <a:gd name="connsiteY4" fmla="*/ 2261351 h 2261351"/>
              <a:gd name="connsiteX0" fmla="*/ 0 w 6830514"/>
              <a:gd name="connsiteY0" fmla="*/ 2297133 h 2297133"/>
              <a:gd name="connsiteX1" fmla="*/ 5033271 w 6830514"/>
              <a:gd name="connsiteY1" fmla="*/ 2235591 h 2297133"/>
              <a:gd name="connsiteX2" fmla="*/ 6830514 w 6830514"/>
              <a:gd name="connsiteY2" fmla="*/ 0 h 2297133"/>
              <a:gd name="connsiteX3" fmla="*/ 2328710 w 6830514"/>
              <a:gd name="connsiteY3" fmla="*/ 35782 h 2297133"/>
              <a:gd name="connsiteX4" fmla="*/ 0 w 6830514"/>
              <a:gd name="connsiteY4" fmla="*/ 2297133 h 2297133"/>
              <a:gd name="connsiteX0" fmla="*/ 0 w 6724142"/>
              <a:gd name="connsiteY0" fmla="*/ 2263340 h 2263340"/>
              <a:gd name="connsiteX1" fmla="*/ 4926899 w 6724142"/>
              <a:gd name="connsiteY1" fmla="*/ 2235591 h 2263340"/>
              <a:gd name="connsiteX2" fmla="*/ 6724142 w 6724142"/>
              <a:gd name="connsiteY2" fmla="*/ 0 h 2263340"/>
              <a:gd name="connsiteX3" fmla="*/ 2222338 w 6724142"/>
              <a:gd name="connsiteY3" fmla="*/ 35782 h 2263340"/>
              <a:gd name="connsiteX4" fmla="*/ 0 w 6724142"/>
              <a:gd name="connsiteY4" fmla="*/ 2263340 h 226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24142" h="2263340">
                <a:moveTo>
                  <a:pt x="0" y="2263340"/>
                </a:moveTo>
                <a:lnTo>
                  <a:pt x="4926899" y="2235591"/>
                </a:lnTo>
                <a:lnTo>
                  <a:pt x="6724142" y="0"/>
                </a:lnTo>
                <a:lnTo>
                  <a:pt x="2222338" y="35782"/>
                </a:lnTo>
                <a:lnTo>
                  <a:pt x="0" y="226334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4080142" y="657255"/>
            <a:ext cx="81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0070C0"/>
                </a:solidFill>
                <a:latin typeface="ISOCPEUR" panose="020B0604020202020204" pitchFamily="34" charset="0"/>
              </a:rPr>
              <a:t>V</a:t>
            </a:r>
            <a:r>
              <a:rPr lang="en-US" sz="2800" i="1" dirty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70719" y="4695635"/>
            <a:ext cx="81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0070C0"/>
                </a:solidFill>
                <a:latin typeface="ISOCPEUR" panose="020B0604020202020204" pitchFamily="34" charset="0"/>
              </a:rPr>
              <a:t>H</a:t>
            </a:r>
            <a:r>
              <a:rPr lang="en-US" sz="2800" i="1" dirty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640099" y="1952580"/>
            <a:ext cx="63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0070C0"/>
                </a:solidFill>
                <a:latin typeface="ISOCPEUR" panose="020B0604020202020204" pitchFamily="34" charset="0"/>
              </a:rPr>
              <a:t>Q</a:t>
            </a:r>
            <a:r>
              <a:rPr lang="en-US" sz="2800" i="1" dirty="0" smtClean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679031" y="1340124"/>
            <a:ext cx="81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0070C0"/>
                </a:solidFill>
                <a:latin typeface="ISOCPEUR" panose="020B0604020202020204" pitchFamily="34" charset="0"/>
              </a:rPr>
              <a:t>W</a:t>
            </a:r>
            <a:r>
              <a:rPr lang="en-US" sz="2800" i="1" dirty="0" smtClean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cxnSp>
        <p:nvCxnSpPr>
          <p:cNvPr id="32" name="Прямая соединительная линия 31"/>
          <p:cNvCxnSpPr/>
          <p:nvPr/>
        </p:nvCxnSpPr>
        <p:spPr>
          <a:xfrm flipV="1">
            <a:off x="3501847" y="3878571"/>
            <a:ext cx="4541569" cy="4489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611210" y="3911398"/>
                <a:ext cx="31313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ru-RU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1210" y="3911398"/>
                <a:ext cx="313138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 rot="7484116">
            <a:off x="4186585" y="2878880"/>
            <a:ext cx="2904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sz="4400" dirty="0">
                <a:solidFill>
                  <a:srgbClr val="C00000"/>
                </a:solidFill>
              </a:rPr>
              <a:t>(</a:t>
            </a:r>
            <a:endParaRPr lang="ru-RU" sz="4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123740" y="2699782"/>
                <a:ext cx="4953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ru-RU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3740" y="2699782"/>
                <a:ext cx="49532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Прямая соединительная линия 36"/>
          <p:cNvCxnSpPr/>
          <p:nvPr/>
        </p:nvCxnSpPr>
        <p:spPr>
          <a:xfrm>
            <a:off x="6711385" y="2401425"/>
            <a:ext cx="5798" cy="14615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327911" y="2430506"/>
            <a:ext cx="4367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>
                <a:solidFill>
                  <a:srgbClr val="C00000"/>
                </a:solidFill>
                <a:latin typeface="ISOCPEUR" panose="020B0604020202020204" pitchFamily="34" charset="0"/>
              </a:rPr>
              <a:t>A</a:t>
            </a:r>
            <a:r>
              <a:rPr lang="en-US" sz="4400" i="1" dirty="0">
                <a:latin typeface="ISOCPEUR" panose="020B0604020202020204" pitchFamily="34" charset="0"/>
              </a:rPr>
              <a:t> </a:t>
            </a:r>
            <a:endParaRPr lang="ru-RU" sz="4400" i="1" dirty="0">
              <a:latin typeface="ISOCPEUR" panose="020B0604020202020204" pitchFamily="34" charset="0"/>
            </a:endParaRP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6726452" y="3856368"/>
            <a:ext cx="798320" cy="8638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 flipH="1">
            <a:off x="7535979" y="3161606"/>
            <a:ext cx="3757" cy="15659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endCxn id="41" idx="5"/>
          </p:cNvCxnSpPr>
          <p:nvPr/>
        </p:nvCxnSpPr>
        <p:spPr>
          <a:xfrm>
            <a:off x="6743210" y="2444673"/>
            <a:ext cx="855674" cy="8253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Овал 39"/>
          <p:cNvSpPr/>
          <p:nvPr/>
        </p:nvSpPr>
        <p:spPr>
          <a:xfrm>
            <a:off x="6654452" y="2346135"/>
            <a:ext cx="144000" cy="14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/>
          <p:cNvSpPr/>
          <p:nvPr/>
        </p:nvSpPr>
        <p:spPr>
          <a:xfrm>
            <a:off x="6674531" y="3831546"/>
            <a:ext cx="144000" cy="14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Овал 51"/>
          <p:cNvSpPr/>
          <p:nvPr/>
        </p:nvSpPr>
        <p:spPr>
          <a:xfrm>
            <a:off x="7482950" y="4631901"/>
            <a:ext cx="144000" cy="14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7475972" y="3147096"/>
            <a:ext cx="144000" cy="144000"/>
          </a:xfrm>
          <a:prstGeom prst="ellipse">
            <a:avLst/>
          </a:prstGeom>
          <a:solidFill>
            <a:srgbClr val="7030A0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TextBox 52"/>
          <p:cNvSpPr txBox="1"/>
          <p:nvPr/>
        </p:nvSpPr>
        <p:spPr>
          <a:xfrm>
            <a:off x="2500597" y="5202832"/>
            <a:ext cx="63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Q</a:t>
            </a:r>
            <a:r>
              <a:rPr lang="en-US" sz="2800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1</a:t>
            </a:r>
            <a:r>
              <a:rPr lang="en-US" sz="2800" i="1" dirty="0" smtClean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186126" y="1964561"/>
            <a:ext cx="63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0070C0"/>
                </a:solidFill>
                <a:latin typeface="ISOCPEUR" panose="020B0604020202020204" pitchFamily="34" charset="0"/>
              </a:rPr>
              <a:t>H</a:t>
            </a:r>
            <a:r>
              <a:rPr lang="en-US" sz="2800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1</a:t>
            </a:r>
            <a:r>
              <a:rPr lang="en-US" sz="2800" i="1" dirty="0" smtClean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171594" y="6101436"/>
            <a:ext cx="63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0070C0"/>
                </a:solidFill>
                <a:latin typeface="ISOCPEUR" panose="020B0604020202020204" pitchFamily="34" charset="0"/>
              </a:rPr>
              <a:t>V</a:t>
            </a:r>
            <a:r>
              <a:rPr lang="en-US" sz="2800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1</a:t>
            </a:r>
            <a:r>
              <a:rPr lang="en-US" sz="2800" i="1" dirty="0" smtClean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51858" y="1861520"/>
            <a:ext cx="549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a’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10239" y="4564076"/>
            <a:ext cx="760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a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cxnSp>
        <p:nvCxnSpPr>
          <p:cNvPr id="59" name="Прямая соединительная линия 58"/>
          <p:cNvCxnSpPr/>
          <p:nvPr/>
        </p:nvCxnSpPr>
        <p:spPr>
          <a:xfrm>
            <a:off x="8043416" y="3856368"/>
            <a:ext cx="0" cy="141321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/>
          <p:cNvCxnSpPr/>
          <p:nvPr/>
        </p:nvCxnSpPr>
        <p:spPr>
          <a:xfrm flipH="1">
            <a:off x="8024917" y="2014800"/>
            <a:ext cx="0" cy="186175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099829" y="3354327"/>
            <a:ext cx="63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ax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90521" y="3526135"/>
            <a:ext cx="390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latin typeface="ISOCPEUR" panose="020B0604020202020204" pitchFamily="34" charset="0"/>
              </a:rPr>
              <a:t>x</a:t>
            </a:r>
            <a:endParaRPr lang="ru-RU" sz="3600" i="1" dirty="0">
              <a:latin typeface="ISOCPEUR" panose="020B0604020202020204" pitchFamily="34" charset="0"/>
            </a:endParaRPr>
          </a:p>
        </p:txBody>
      </p:sp>
      <p:sp>
        <p:nvSpPr>
          <p:cNvPr id="65" name="Дуга 64"/>
          <p:cNvSpPr/>
          <p:nvPr/>
        </p:nvSpPr>
        <p:spPr>
          <a:xfrm rot="2911531">
            <a:off x="3482547" y="3292774"/>
            <a:ext cx="1128553" cy="977494"/>
          </a:xfrm>
          <a:prstGeom prst="arc">
            <a:avLst>
              <a:gd name="adj1" fmla="val 16200000"/>
              <a:gd name="adj2" fmla="val 459551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7" name="Прямая соединительная линия 66"/>
          <p:cNvCxnSpPr/>
          <p:nvPr/>
        </p:nvCxnSpPr>
        <p:spPr>
          <a:xfrm flipH="1">
            <a:off x="6562113" y="3027184"/>
            <a:ext cx="262430" cy="1092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/>
          <p:nvPr/>
        </p:nvCxnSpPr>
        <p:spPr>
          <a:xfrm flipH="1">
            <a:off x="7082234" y="4294584"/>
            <a:ext cx="262430" cy="1092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90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2" grpId="0" animBg="1"/>
      <p:bldP spid="6" grpId="0" animBg="1"/>
      <p:bldP spid="5" grpId="0" animBg="1"/>
      <p:bldP spid="9" grpId="0"/>
      <p:bldP spid="12" grpId="0"/>
      <p:bldP spid="16" grpId="0"/>
      <p:bldP spid="19" grpId="0" animBg="1"/>
      <p:bldP spid="20" grpId="0" animBg="1"/>
      <p:bldP spid="21" grpId="0" animBg="1"/>
      <p:bldP spid="23" grpId="0"/>
      <p:bldP spid="24" grpId="0"/>
      <p:bldP spid="28" grpId="0"/>
      <p:bldP spid="31" grpId="0"/>
      <p:bldP spid="34" grpId="0"/>
      <p:bldP spid="35" grpId="0"/>
      <p:bldP spid="36" grpId="0"/>
      <p:bldP spid="38" grpId="0"/>
      <p:bldP spid="40" grpId="0" animBg="1"/>
      <p:bldP spid="50" grpId="0" animBg="1"/>
      <p:bldP spid="52" grpId="0" animBg="1"/>
      <p:bldP spid="41" grpId="0" animBg="1"/>
      <p:bldP spid="53" grpId="0"/>
      <p:bldP spid="55" grpId="0"/>
      <p:bldP spid="57" grpId="0"/>
      <p:bldP spid="10" grpId="0"/>
      <p:bldP spid="11" grpId="0"/>
      <p:bldP spid="64" grpId="0"/>
      <p:bldP spid="8" grpId="0"/>
      <p:bldP spid="6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/>
          <p:cNvCxnSpPr/>
          <p:nvPr/>
        </p:nvCxnSpPr>
        <p:spPr>
          <a:xfrm flipH="1" flipV="1">
            <a:off x="5265722" y="5845228"/>
            <a:ext cx="226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flipH="1">
            <a:off x="7500399" y="1642188"/>
            <a:ext cx="2482242" cy="2513367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Прямоугольник 1"/>
              <p:cNvSpPr/>
              <p:nvPr/>
            </p:nvSpPr>
            <p:spPr>
              <a:xfrm>
                <a:off x="173736" y="155448"/>
                <a:ext cx="11832336" cy="9909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Bu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tekislik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profil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proeksiyalovchi</a:t>
                </a:r>
                <a:r>
                  <a:rPr lang="en-US" sz="280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tekislikning</a:t>
                </a:r>
                <a:r>
                  <a:rPr lang="en-US" sz="280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xususiy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holidir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Agar </a:t>
                </a:r>
                <a14:m>
                  <m:oMath xmlns:m="http://schemas.openxmlformats.org/officeDocument/2006/math">
                    <m:r>
                      <a:rPr lang="ru-RU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45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teng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bo’lsa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bissektor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tekisligi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deyiladi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.(58 -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chizma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</a:t>
                </a:r>
                <a:endPara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36" y="155448"/>
                <a:ext cx="11832336" cy="990977"/>
              </a:xfrm>
              <a:prstGeom prst="rect">
                <a:avLst/>
              </a:prstGeom>
              <a:blipFill>
                <a:blip r:embed="rId2"/>
                <a:stretch>
                  <a:fillRect l="-1082" t="-6790" b="-123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Прямая соединительная линия 6"/>
          <p:cNvCxnSpPr/>
          <p:nvPr/>
        </p:nvCxnSpPr>
        <p:spPr>
          <a:xfrm>
            <a:off x="3063240" y="4155555"/>
            <a:ext cx="6281928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26341" y="4044805"/>
            <a:ext cx="390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X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656566" y="6197569"/>
            <a:ext cx="20778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z-Cyrl-UZ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3200" dirty="0" smtClean="0"/>
              <a:t> - </a:t>
            </a:r>
            <a:r>
              <a:rPr lang="en-US" sz="3200" dirty="0" err="1" smtClean="0"/>
              <a:t>chizma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45168" y="4114014"/>
            <a:ext cx="390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Y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7488936" y="1755599"/>
            <a:ext cx="0" cy="510163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704655" y="6334011"/>
            <a:ext cx="390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Y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96442" y="1469802"/>
            <a:ext cx="390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Z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 flipV="1">
            <a:off x="9117332" y="2545151"/>
            <a:ext cx="0" cy="1584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 flipV="1">
            <a:off x="5210490" y="2538778"/>
            <a:ext cx="388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V="1">
            <a:off x="5210490" y="2545151"/>
            <a:ext cx="0" cy="327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5193722" y="5769216"/>
            <a:ext cx="144000" cy="14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5176222" y="2488555"/>
            <a:ext cx="144000" cy="14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7521375" y="4021414"/>
            <a:ext cx="390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latin typeface="ISOCPEUR" panose="020B0604020202020204" pitchFamily="34" charset="0"/>
              </a:rPr>
              <a:t>o</a:t>
            </a:r>
            <a:endParaRPr lang="ru-RU" sz="3600" i="1" dirty="0">
              <a:latin typeface="ISOCPEUR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540566" y="2463138"/>
            <a:ext cx="720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a’’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V="1">
            <a:off x="7488019" y="4171477"/>
            <a:ext cx="1629313" cy="17016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Овал 22"/>
          <p:cNvSpPr/>
          <p:nvPr/>
        </p:nvSpPr>
        <p:spPr>
          <a:xfrm>
            <a:off x="9037951" y="2473151"/>
            <a:ext cx="144000" cy="14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 flipH="1">
            <a:off x="3703320" y="4155555"/>
            <a:ext cx="3849624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8587723" y="3624196"/>
                <a:ext cx="35227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ru-RU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7723" y="3624196"/>
                <a:ext cx="352276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7870780" y="2809709"/>
                <a:ext cx="49532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ru-RU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0780" y="2809709"/>
                <a:ext cx="49532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Дуга 41"/>
          <p:cNvSpPr/>
          <p:nvPr/>
        </p:nvSpPr>
        <p:spPr>
          <a:xfrm rot="21312757">
            <a:off x="7017706" y="3499925"/>
            <a:ext cx="914400" cy="914400"/>
          </a:xfrm>
          <a:prstGeom prst="arc">
            <a:avLst>
              <a:gd name="adj1" fmla="val 16756481"/>
              <a:gd name="adj2" fmla="val 20223078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Дуга 42"/>
          <p:cNvSpPr/>
          <p:nvPr/>
        </p:nvSpPr>
        <p:spPr>
          <a:xfrm rot="21312757">
            <a:off x="7069438" y="3383044"/>
            <a:ext cx="914400" cy="914400"/>
          </a:xfrm>
          <a:prstGeom prst="arc">
            <a:avLst>
              <a:gd name="adj1" fmla="val 16331704"/>
              <a:gd name="adj2" fmla="val 20715316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Дуга 43"/>
          <p:cNvSpPr/>
          <p:nvPr/>
        </p:nvSpPr>
        <p:spPr>
          <a:xfrm rot="1698330">
            <a:off x="7301982" y="3575177"/>
            <a:ext cx="914400" cy="914400"/>
          </a:xfrm>
          <a:prstGeom prst="arc">
            <a:avLst>
              <a:gd name="adj1" fmla="val 16331704"/>
              <a:gd name="adj2" fmla="val 20715316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4844528" y="1903416"/>
            <a:ext cx="549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a’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722157" y="5705260"/>
            <a:ext cx="760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a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810706" y="1642187"/>
            <a:ext cx="1079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T</a:t>
            </a:r>
            <a:r>
              <a:rPr lang="en-US" sz="2800" b="1" i="1" dirty="0">
                <a:solidFill>
                  <a:srgbClr val="0070C0"/>
                </a:solidFill>
                <a:latin typeface="ISOCPEUR" panose="020B0604020202020204" pitchFamily="34" charset="0"/>
              </a:rPr>
              <a:t>W</a:t>
            </a:r>
            <a:endParaRPr lang="ru-RU" sz="28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74209" y="3467683"/>
            <a:ext cx="709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T</a:t>
            </a:r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H    </a:t>
            </a:r>
            <a:endParaRPr lang="ru-RU" sz="28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768845" y="3558046"/>
                <a:ext cx="534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ru-RU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845" y="3558046"/>
                <a:ext cx="53412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053605" y="3442153"/>
            <a:ext cx="742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err="1" smtClean="0">
                <a:solidFill>
                  <a:srgbClr val="0070C0"/>
                </a:solidFill>
                <a:latin typeface="ISOCPEUR" panose="020B0604020202020204" pitchFamily="34" charset="0"/>
              </a:rPr>
              <a:t>Tv</a:t>
            </a:r>
            <a:endParaRPr lang="ru-RU" sz="36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50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3" grpId="0"/>
      <p:bldP spid="17" grpId="0" animBg="1"/>
      <p:bldP spid="18" grpId="0" animBg="1"/>
      <p:bldP spid="19" grpId="0"/>
      <p:bldP spid="20" grpId="0"/>
      <p:bldP spid="23" grpId="0" animBg="1"/>
      <p:bldP spid="38" grpId="0"/>
      <p:bldP spid="40" grpId="0"/>
      <p:bldP spid="42" grpId="0" animBg="1"/>
      <p:bldP spid="43" grpId="0" animBg="1"/>
      <p:bldP spid="44" grpId="0" animBg="1"/>
      <p:bldP spid="45" grpId="0"/>
      <p:bldP spid="46" grpId="0"/>
      <p:bldP spid="49" grpId="0"/>
      <p:bldP spid="34" grpId="0"/>
      <p:bldP spid="3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11150" y="407500"/>
            <a:ext cx="115697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sz="32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32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3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birinchi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bissektor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tekisligi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fazoning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birinchi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uchinchi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choraklaridan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o’tuvchi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tekislikdir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spcAft>
                <a:spcPts val="0"/>
              </a:spcAft>
            </a:pP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32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sz="32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ikkinchi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bissektor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tekisligi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fazoning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ikkinchi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to’rtinchi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choraklaridan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o’tuvchi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tekislikdir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spcAft>
                <a:spcPts val="0"/>
              </a:spcAft>
            </a:pP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b="1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Xossasi</a:t>
            </a:r>
            <a:r>
              <a:rPr 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Agar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qanday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nuqta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bissektor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tekisligiga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tegishli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bo’lsa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u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holda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nuqta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gorizontal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frontal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proeksiyalar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tekisliklaridan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masofada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yotadi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48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E’tiboriz</a:t>
            </a:r>
            <a:r>
              <a:rPr lang="en-US" sz="6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6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rahmat</a:t>
            </a:r>
            <a:r>
              <a:rPr lang="en-US" sz="6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ru-RU" sz="6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40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/>
          <p:nvPr/>
        </p:nvCxnSpPr>
        <p:spPr>
          <a:xfrm flipV="1">
            <a:off x="2240280" y="4165754"/>
            <a:ext cx="6345936" cy="3365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90590" y="3768968"/>
            <a:ext cx="3907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>
                <a:latin typeface="ISOPEUR"/>
              </a:rPr>
              <a:t>x</a:t>
            </a:r>
            <a:endParaRPr lang="ru-RU" sz="4400" i="1" dirty="0">
              <a:latin typeface="ISOPEU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27717" y="3711575"/>
            <a:ext cx="4285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>
                <a:latin typeface="ISOPEUR"/>
              </a:rPr>
              <a:t>o</a:t>
            </a:r>
            <a:endParaRPr lang="ru-RU" sz="4400" i="1" dirty="0">
              <a:latin typeface="ISOPEU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49072" y="2045782"/>
            <a:ext cx="625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PEUR"/>
              </a:rPr>
              <a:t>a’ </a:t>
            </a:r>
            <a:endParaRPr lang="ru-RU" sz="3200" i="1" dirty="0">
              <a:latin typeface="ISOPEU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99175" y="2045782"/>
            <a:ext cx="538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PEUR"/>
              </a:rPr>
              <a:t>c’ </a:t>
            </a:r>
            <a:endParaRPr lang="ru-RU" sz="3200" i="1" dirty="0">
              <a:latin typeface="ISOPEUR"/>
            </a:endParaRPr>
          </a:p>
        </p:txBody>
      </p:sp>
      <p:sp>
        <p:nvSpPr>
          <p:cNvPr id="9" name="Равнобедренный треугольник 12"/>
          <p:cNvSpPr/>
          <p:nvPr/>
        </p:nvSpPr>
        <p:spPr>
          <a:xfrm>
            <a:off x="4181746" y="4647451"/>
            <a:ext cx="3274906" cy="1883664"/>
          </a:xfrm>
          <a:custGeom>
            <a:avLst/>
            <a:gdLst>
              <a:gd name="connsiteX0" fmla="*/ 0 w 2086186"/>
              <a:gd name="connsiteY0" fmla="*/ 1335024 h 1335024"/>
              <a:gd name="connsiteX1" fmla="*/ 1043093 w 2086186"/>
              <a:gd name="connsiteY1" fmla="*/ 0 h 1335024"/>
              <a:gd name="connsiteX2" fmla="*/ 2086186 w 2086186"/>
              <a:gd name="connsiteY2" fmla="*/ 1335024 h 1335024"/>
              <a:gd name="connsiteX3" fmla="*/ 0 w 2086186"/>
              <a:gd name="connsiteY3" fmla="*/ 1335024 h 1335024"/>
              <a:gd name="connsiteX0" fmla="*/ 0 w 2259245"/>
              <a:gd name="connsiteY0" fmla="*/ 1014984 h 1014984"/>
              <a:gd name="connsiteX1" fmla="*/ 2259245 w 2259245"/>
              <a:gd name="connsiteY1" fmla="*/ 0 h 1014984"/>
              <a:gd name="connsiteX2" fmla="*/ 2086186 w 2259245"/>
              <a:gd name="connsiteY2" fmla="*/ 1014984 h 1014984"/>
              <a:gd name="connsiteX3" fmla="*/ 0 w 2259245"/>
              <a:gd name="connsiteY3" fmla="*/ 1014984 h 1014984"/>
              <a:gd name="connsiteX0" fmla="*/ 0 w 3247474"/>
              <a:gd name="connsiteY0" fmla="*/ 1014984 h 1389888"/>
              <a:gd name="connsiteX1" fmla="*/ 2259245 w 3247474"/>
              <a:gd name="connsiteY1" fmla="*/ 0 h 1389888"/>
              <a:gd name="connsiteX2" fmla="*/ 3247474 w 3247474"/>
              <a:gd name="connsiteY2" fmla="*/ 1389888 h 1389888"/>
              <a:gd name="connsiteX3" fmla="*/ 0 w 3247474"/>
              <a:gd name="connsiteY3" fmla="*/ 1014984 h 1389888"/>
              <a:gd name="connsiteX0" fmla="*/ 0 w 2232490"/>
              <a:gd name="connsiteY0" fmla="*/ 566928 h 1389888"/>
              <a:gd name="connsiteX1" fmla="*/ 1244261 w 2232490"/>
              <a:gd name="connsiteY1" fmla="*/ 0 h 1389888"/>
              <a:gd name="connsiteX2" fmla="*/ 2232490 w 2232490"/>
              <a:gd name="connsiteY2" fmla="*/ 1389888 h 1389888"/>
              <a:gd name="connsiteX3" fmla="*/ 0 w 2232490"/>
              <a:gd name="connsiteY3" fmla="*/ 566928 h 1389888"/>
              <a:gd name="connsiteX0" fmla="*/ 0 w 3009730"/>
              <a:gd name="connsiteY0" fmla="*/ 566928 h 1536192"/>
              <a:gd name="connsiteX1" fmla="*/ 1244261 w 3009730"/>
              <a:gd name="connsiteY1" fmla="*/ 0 h 1536192"/>
              <a:gd name="connsiteX2" fmla="*/ 3009730 w 3009730"/>
              <a:gd name="connsiteY2" fmla="*/ 1536192 h 1536192"/>
              <a:gd name="connsiteX3" fmla="*/ 0 w 3009730"/>
              <a:gd name="connsiteY3" fmla="*/ 566928 h 1536192"/>
              <a:gd name="connsiteX0" fmla="*/ 0 w 3064594"/>
              <a:gd name="connsiteY0" fmla="*/ 585216 h 1536192"/>
              <a:gd name="connsiteX1" fmla="*/ 1299125 w 3064594"/>
              <a:gd name="connsiteY1" fmla="*/ 0 h 1536192"/>
              <a:gd name="connsiteX2" fmla="*/ 3064594 w 3064594"/>
              <a:gd name="connsiteY2" fmla="*/ 1536192 h 1536192"/>
              <a:gd name="connsiteX3" fmla="*/ 0 w 3064594"/>
              <a:gd name="connsiteY3" fmla="*/ 585216 h 1536192"/>
              <a:gd name="connsiteX0" fmla="*/ 0 w 3110314"/>
              <a:gd name="connsiteY0" fmla="*/ 585216 h 1810512"/>
              <a:gd name="connsiteX1" fmla="*/ 1299125 w 3110314"/>
              <a:gd name="connsiteY1" fmla="*/ 0 h 1810512"/>
              <a:gd name="connsiteX2" fmla="*/ 3110314 w 3110314"/>
              <a:gd name="connsiteY2" fmla="*/ 1810512 h 1810512"/>
              <a:gd name="connsiteX3" fmla="*/ 0 w 3110314"/>
              <a:gd name="connsiteY3" fmla="*/ 585216 h 1810512"/>
              <a:gd name="connsiteX0" fmla="*/ 0 w 3055450"/>
              <a:gd name="connsiteY0" fmla="*/ 585216 h 1764792"/>
              <a:gd name="connsiteX1" fmla="*/ 1299125 w 3055450"/>
              <a:gd name="connsiteY1" fmla="*/ 0 h 1764792"/>
              <a:gd name="connsiteX2" fmla="*/ 3055450 w 3055450"/>
              <a:gd name="connsiteY2" fmla="*/ 1764792 h 1764792"/>
              <a:gd name="connsiteX3" fmla="*/ 0 w 3055450"/>
              <a:gd name="connsiteY3" fmla="*/ 585216 h 1764792"/>
              <a:gd name="connsiteX0" fmla="*/ 0 w 3247474"/>
              <a:gd name="connsiteY0" fmla="*/ 1883664 h 1883664"/>
              <a:gd name="connsiteX1" fmla="*/ 1491149 w 3247474"/>
              <a:gd name="connsiteY1" fmla="*/ 0 h 1883664"/>
              <a:gd name="connsiteX2" fmla="*/ 3247474 w 3247474"/>
              <a:gd name="connsiteY2" fmla="*/ 1764792 h 1883664"/>
              <a:gd name="connsiteX3" fmla="*/ 0 w 3247474"/>
              <a:gd name="connsiteY3" fmla="*/ 1883664 h 1883664"/>
              <a:gd name="connsiteX0" fmla="*/ 0 w 3256618"/>
              <a:gd name="connsiteY0" fmla="*/ 1883664 h 1883664"/>
              <a:gd name="connsiteX1" fmla="*/ 1491149 w 3256618"/>
              <a:gd name="connsiteY1" fmla="*/ 0 h 1883664"/>
              <a:gd name="connsiteX2" fmla="*/ 3256618 w 3256618"/>
              <a:gd name="connsiteY2" fmla="*/ 1517904 h 1883664"/>
              <a:gd name="connsiteX3" fmla="*/ 0 w 3256618"/>
              <a:gd name="connsiteY3" fmla="*/ 1883664 h 1883664"/>
              <a:gd name="connsiteX0" fmla="*/ 0 w 3274906"/>
              <a:gd name="connsiteY0" fmla="*/ 1883664 h 1883664"/>
              <a:gd name="connsiteX1" fmla="*/ 1491149 w 3274906"/>
              <a:gd name="connsiteY1" fmla="*/ 0 h 1883664"/>
              <a:gd name="connsiteX2" fmla="*/ 3274906 w 3274906"/>
              <a:gd name="connsiteY2" fmla="*/ 1536192 h 1883664"/>
              <a:gd name="connsiteX3" fmla="*/ 0 w 3274906"/>
              <a:gd name="connsiteY3" fmla="*/ 1883664 h 1883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74906" h="1883664">
                <a:moveTo>
                  <a:pt x="0" y="1883664"/>
                </a:moveTo>
                <a:lnTo>
                  <a:pt x="1491149" y="0"/>
                </a:lnTo>
                <a:lnTo>
                  <a:pt x="3274906" y="1536192"/>
                </a:lnTo>
                <a:lnTo>
                  <a:pt x="0" y="1883664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5535122" y="2079203"/>
            <a:ext cx="613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PEUR"/>
              </a:rPr>
              <a:t>b’ </a:t>
            </a:r>
            <a:endParaRPr lang="ru-RU" sz="3200" i="1" dirty="0">
              <a:latin typeface="ISOPEUR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65997" y="6093567"/>
            <a:ext cx="760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PEUR"/>
              </a:rPr>
              <a:t>a </a:t>
            </a:r>
            <a:endParaRPr lang="ru-RU" sz="3200" i="1" dirty="0">
              <a:latin typeface="ISOPEU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90621" y="4256649"/>
            <a:ext cx="760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PEUR"/>
              </a:rPr>
              <a:t>b </a:t>
            </a:r>
            <a:endParaRPr lang="ru-RU" sz="3200" i="1" dirty="0">
              <a:latin typeface="ISOPEU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83111" y="5734604"/>
            <a:ext cx="548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PEUR"/>
              </a:rPr>
              <a:t>c </a:t>
            </a:r>
            <a:endParaRPr lang="ru-RU" sz="3200" i="1" dirty="0">
              <a:latin typeface="ISOPEUR"/>
            </a:endParaRPr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 flipV="1">
            <a:off x="4118953" y="2721451"/>
            <a:ext cx="0" cy="3852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V="1">
            <a:off x="5664289" y="2734056"/>
            <a:ext cx="0" cy="1944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H="1" flipV="1">
            <a:off x="7465796" y="2715768"/>
            <a:ext cx="10249" cy="345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flipH="1">
            <a:off x="4145199" y="2734056"/>
            <a:ext cx="3348000" cy="0"/>
          </a:xfrm>
          <a:prstGeom prst="line">
            <a:avLst/>
          </a:prstGeom>
          <a:ln w="7620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Овал 22"/>
          <p:cNvSpPr/>
          <p:nvPr/>
        </p:nvSpPr>
        <p:spPr>
          <a:xfrm>
            <a:off x="4093079" y="2673873"/>
            <a:ext cx="108000" cy="108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5610420" y="2641010"/>
            <a:ext cx="108000" cy="108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/>
          <p:cNvSpPr/>
          <p:nvPr/>
        </p:nvSpPr>
        <p:spPr>
          <a:xfrm>
            <a:off x="7406408" y="2653010"/>
            <a:ext cx="108000" cy="108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8322613" y="6119255"/>
            <a:ext cx="211949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 </a:t>
            </a:r>
            <a:r>
              <a:rPr lang="en-US" sz="3200" dirty="0"/>
              <a:t>4</a:t>
            </a:r>
            <a:r>
              <a:rPr lang="uz-Cyrl-UZ" sz="3200" dirty="0" smtClean="0"/>
              <a:t>6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chizma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3200" dirty="0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5B6417E0-6769-451B-89B8-F3E929544725}"/>
              </a:ext>
            </a:extLst>
          </p:cNvPr>
          <p:cNvSpPr/>
          <p:nvPr/>
        </p:nvSpPr>
        <p:spPr>
          <a:xfrm>
            <a:off x="4059565" y="6507441"/>
            <a:ext cx="108000" cy="108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A94F46B5-4BA3-4B9D-9F4E-DF27D4EF370A}"/>
              </a:ext>
            </a:extLst>
          </p:cNvPr>
          <p:cNvSpPr/>
          <p:nvPr/>
        </p:nvSpPr>
        <p:spPr>
          <a:xfrm>
            <a:off x="5610420" y="4609557"/>
            <a:ext cx="108000" cy="108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36615FE4-0F63-4513-B3F6-7097C71979F2}"/>
              </a:ext>
            </a:extLst>
          </p:cNvPr>
          <p:cNvSpPr/>
          <p:nvPr/>
        </p:nvSpPr>
        <p:spPr>
          <a:xfrm>
            <a:off x="7415821" y="6117887"/>
            <a:ext cx="108000" cy="108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/>
              <p:cNvSpPr/>
              <p:nvPr/>
            </p:nvSpPr>
            <p:spPr>
              <a:xfrm>
                <a:off x="178557" y="62676"/>
                <a:ext cx="11544300" cy="25545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Chizmadan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ko’rinib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turibdiki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P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gorizontal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tekislikka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tegishli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nuqta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to’g’ri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chiziq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ABC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tekislikning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frontal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proeksiyalari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tekislikning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frontal </a:t>
                </a:r>
                <a:r>
                  <a:rPr lang="en-US" sz="32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iziga</a:t>
                </a:r>
                <a:r>
                  <a:rPr lang="en-US" sz="3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proeksiyalanadi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Gorizontal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tekislikning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epyuri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46–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chizmada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keltirilgan</a:t>
                </a:r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ru-RU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Прямоугольник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557" y="62676"/>
                <a:ext cx="11544300" cy="2554545"/>
              </a:xfrm>
              <a:prstGeom prst="rect">
                <a:avLst/>
              </a:prstGeom>
              <a:blipFill>
                <a:blip r:embed="rId2"/>
                <a:stretch>
                  <a:fillRect l="-1320" t="-3341" r="-1373" b="-66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494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 animBg="1"/>
      <p:bldP spid="10" grpId="0"/>
      <p:bldP spid="11" grpId="0"/>
      <p:bldP spid="12" grpId="0"/>
      <p:bldP spid="13" grpId="0"/>
      <p:bldP spid="23" grpId="0" animBg="1"/>
      <p:bldP spid="24" grpId="0" animBg="1"/>
      <p:bldP spid="25" grpId="0" animBg="1"/>
      <p:bldP spid="33" grpId="0" animBg="1"/>
      <p:bldP spid="34" grpId="0" animBg="1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B53C032-790C-47D7-A0D5-AD63C2A66E11}"/>
              </a:ext>
            </a:extLst>
          </p:cNvPr>
          <p:cNvSpPr/>
          <p:nvPr/>
        </p:nvSpPr>
        <p:spPr>
          <a:xfrm>
            <a:off x="208280" y="243512"/>
            <a:ext cx="1177544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en-US" sz="2400" dirty="0" err="1" smtClean="0"/>
              <a:t>Gorizontal</a:t>
            </a:r>
            <a:r>
              <a:rPr lang="en-US" sz="2400" dirty="0" smtClean="0"/>
              <a:t> </a:t>
            </a:r>
            <a:r>
              <a:rPr lang="en-US" sz="2400" dirty="0" err="1" smtClean="0"/>
              <a:t>tekislikning</a:t>
            </a:r>
            <a:r>
              <a:rPr lang="en-US" sz="2400" dirty="0" smtClean="0"/>
              <a:t> frontal </a:t>
            </a:r>
            <a:r>
              <a:rPr lang="en-US" sz="2400" b="1" dirty="0" smtClean="0">
                <a:solidFill>
                  <a:srgbClr val="0070C0"/>
                </a:solidFill>
              </a:rPr>
              <a:t>PV</a:t>
            </a:r>
            <a:r>
              <a:rPr lang="en-US" sz="2400" dirty="0" smtClean="0"/>
              <a:t> </a:t>
            </a:r>
            <a:r>
              <a:rPr lang="en-US" sz="2400" dirty="0" err="1" smtClean="0"/>
              <a:t>izi</a:t>
            </a:r>
            <a:r>
              <a:rPr lang="en-US" sz="2400" dirty="0" smtClean="0"/>
              <a:t> [ox) </a:t>
            </a:r>
            <a:r>
              <a:rPr lang="en-US" sz="2400" dirty="0" err="1" smtClean="0"/>
              <a:t>proeksiyalar</a:t>
            </a:r>
            <a:r>
              <a:rPr lang="en-US" sz="2400" dirty="0" smtClean="0"/>
              <a:t> </a:t>
            </a:r>
            <a:r>
              <a:rPr lang="en-US" sz="2400" dirty="0" err="1" smtClean="0"/>
              <a:t>o’qiga</a:t>
            </a:r>
            <a:r>
              <a:rPr lang="en-US" sz="2400" dirty="0" smtClean="0"/>
              <a:t> parallel.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||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H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|| [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ox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en-US" sz="2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               </a:t>
            </a:r>
            <a:r>
              <a:rPr lang="en-US" sz="2400" b="1" dirty="0" err="1" smtClean="0">
                <a:solidFill>
                  <a:srgbClr val="C00000"/>
                </a:solidFill>
              </a:rPr>
              <a:t>Gorizontal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</a:rPr>
              <a:t>tekislikning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</a:rPr>
              <a:t>xossasi</a:t>
            </a:r>
            <a:r>
              <a:rPr lang="en-US" sz="2400" b="1" dirty="0" smtClean="0">
                <a:solidFill>
                  <a:srgbClr val="C00000"/>
                </a:solidFill>
              </a:rPr>
              <a:t>:</a:t>
            </a:r>
          </a:p>
          <a:p>
            <a:pPr algn="just">
              <a:spcAft>
                <a:spcPts val="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smtClean="0">
                <a:latin typeface="PANDA Times UZ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/>
              <a:t>Istalgan</a:t>
            </a:r>
            <a:r>
              <a:rPr lang="en-US" sz="2400" dirty="0" smtClean="0"/>
              <a:t> </a:t>
            </a:r>
            <a:r>
              <a:rPr lang="en-US" sz="2400" dirty="0" err="1" smtClean="0"/>
              <a:t>nuqta</a:t>
            </a:r>
            <a:r>
              <a:rPr lang="en-US" sz="2400" dirty="0" smtClean="0"/>
              <a:t>, </a:t>
            </a:r>
            <a:r>
              <a:rPr lang="en-US" sz="2400" dirty="0" err="1" smtClean="0"/>
              <a:t>to’g’ri</a:t>
            </a:r>
            <a:r>
              <a:rPr lang="en-US" sz="2400" dirty="0" smtClean="0"/>
              <a:t> </a:t>
            </a:r>
            <a:r>
              <a:rPr lang="en-US" sz="2400" dirty="0" err="1" smtClean="0"/>
              <a:t>chiziq</a:t>
            </a:r>
            <a:r>
              <a:rPr lang="en-US" sz="2400" dirty="0" smtClean="0"/>
              <a:t>, </a:t>
            </a:r>
            <a:r>
              <a:rPr lang="en-US" sz="2400" dirty="0" err="1" smtClean="0"/>
              <a:t>tekislik</a:t>
            </a:r>
            <a:r>
              <a:rPr lang="en-US" sz="2400" dirty="0" smtClean="0"/>
              <a:t> </a:t>
            </a:r>
            <a:r>
              <a:rPr lang="en-US" sz="2400" dirty="0" err="1" smtClean="0"/>
              <a:t>gorizontal</a:t>
            </a:r>
            <a:r>
              <a:rPr lang="en-US" sz="2400" dirty="0" smtClean="0"/>
              <a:t> </a:t>
            </a:r>
            <a:r>
              <a:rPr lang="en-US" sz="2400" dirty="0" err="1" smtClean="0"/>
              <a:t>tekislikka</a:t>
            </a:r>
            <a:r>
              <a:rPr lang="en-US" sz="2400" dirty="0" smtClean="0"/>
              <a:t> </a:t>
            </a:r>
            <a:r>
              <a:rPr lang="en-US" sz="2400" dirty="0" err="1" smtClean="0"/>
              <a:t>tegishli</a:t>
            </a:r>
            <a:r>
              <a:rPr lang="en-US" sz="2400" dirty="0" smtClean="0"/>
              <a:t> </a:t>
            </a:r>
            <a:r>
              <a:rPr lang="en-US" sz="2400" dirty="0" err="1" smtClean="0"/>
              <a:t>bo’lsa</a:t>
            </a:r>
            <a:r>
              <a:rPr lang="en-US" sz="2400" dirty="0" smtClean="0"/>
              <a:t>, u </a:t>
            </a:r>
            <a:r>
              <a:rPr lang="en-US" sz="2400" dirty="0" err="1" smtClean="0"/>
              <a:t>holda</a:t>
            </a:r>
            <a:r>
              <a:rPr lang="en-US" sz="2400" dirty="0" smtClean="0"/>
              <a:t> </a:t>
            </a:r>
            <a:r>
              <a:rPr lang="en-US" sz="2400" dirty="0" err="1" smtClean="0"/>
              <a:t>nuqta</a:t>
            </a:r>
            <a:r>
              <a:rPr lang="en-US" sz="2400" dirty="0" smtClean="0"/>
              <a:t>, </a:t>
            </a:r>
            <a:r>
              <a:rPr lang="en-US" sz="2400" dirty="0" err="1" smtClean="0"/>
              <a:t>to’g’ri</a:t>
            </a:r>
            <a:r>
              <a:rPr lang="en-US" sz="2400" dirty="0" smtClean="0"/>
              <a:t> </a:t>
            </a:r>
            <a:r>
              <a:rPr lang="en-US" sz="2400" dirty="0" err="1" smtClean="0"/>
              <a:t>chiziq</a:t>
            </a:r>
            <a:r>
              <a:rPr lang="en-US" sz="2400" dirty="0" smtClean="0"/>
              <a:t>, </a:t>
            </a:r>
            <a:r>
              <a:rPr lang="en-US" sz="2400" dirty="0" err="1" smtClean="0"/>
              <a:t>tekislikning</a:t>
            </a:r>
            <a:r>
              <a:rPr lang="en-US" sz="2400" dirty="0" smtClean="0"/>
              <a:t> frontal </a:t>
            </a:r>
            <a:r>
              <a:rPr lang="en-US" sz="2400" dirty="0" err="1" smtClean="0"/>
              <a:t>proeksiyalari</a:t>
            </a:r>
            <a:r>
              <a:rPr lang="en-US" sz="2400" dirty="0" smtClean="0"/>
              <a:t> </a:t>
            </a:r>
            <a:r>
              <a:rPr lang="en-US" sz="2400" dirty="0" err="1" smtClean="0"/>
              <a:t>gorizontal</a:t>
            </a:r>
            <a:r>
              <a:rPr lang="en-US" sz="2400" dirty="0" smtClean="0"/>
              <a:t> </a:t>
            </a:r>
            <a:r>
              <a:rPr lang="en-US" sz="2400" dirty="0" err="1" smtClean="0"/>
              <a:t>tekislikning</a:t>
            </a:r>
            <a:r>
              <a:rPr lang="en-US" sz="2400" dirty="0" smtClean="0"/>
              <a:t> frontal </a:t>
            </a:r>
            <a:r>
              <a:rPr lang="en-US" sz="2400" dirty="0" err="1" smtClean="0"/>
              <a:t>izida</a:t>
            </a:r>
            <a:r>
              <a:rPr lang="en-US" sz="2400" dirty="0" smtClean="0"/>
              <a:t> </a:t>
            </a:r>
            <a:r>
              <a:rPr lang="en-US" sz="2400" dirty="0" err="1" smtClean="0"/>
              <a:t>bo’ladi</a:t>
            </a:r>
            <a:r>
              <a:rPr lang="en-US" sz="2400" dirty="0" smtClean="0"/>
              <a:t>. </a:t>
            </a:r>
            <a:r>
              <a:rPr lang="en-US" sz="2400" dirty="0" err="1" smtClean="0"/>
              <a:t>Ya’ni</a:t>
            </a:r>
            <a:r>
              <a:rPr lang="en-US" sz="2400" dirty="0" smtClean="0"/>
              <a:t>: </a:t>
            </a:r>
          </a:p>
          <a:p>
            <a:pPr algn="just">
              <a:spcAft>
                <a:spcPts val="0"/>
              </a:spcAf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                                                </a:t>
            </a:r>
            <a:r>
              <a:rPr lang="ru-RU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ru-RU" sz="2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||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H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ru-RU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2400" dirty="0" smtClean="0"/>
              <a:t>U </a:t>
            </a:r>
            <a:r>
              <a:rPr lang="en-US" sz="2400" dirty="0" err="1" smtClean="0"/>
              <a:t>holda</a:t>
            </a:r>
            <a:r>
              <a:rPr lang="en-US" sz="2400" dirty="0" smtClean="0"/>
              <a:t> </a:t>
            </a:r>
            <a:r>
              <a:rPr lang="ru-RU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 </a:t>
            </a:r>
            <a:r>
              <a:rPr lang="en-US" sz="2400" b="1" dirty="0" smtClean="0"/>
              <a:t>ABC </a:t>
            </a:r>
            <a:r>
              <a:rPr lang="en-US" sz="2400" dirty="0" err="1" smtClean="0"/>
              <a:t>tekislik</a:t>
            </a:r>
            <a:r>
              <a:rPr lang="en-US" sz="2400" dirty="0" smtClean="0"/>
              <a:t> </a:t>
            </a:r>
            <a:r>
              <a:rPr lang="en-US" sz="2400" dirty="0" err="1" smtClean="0"/>
              <a:t>gorizontal</a:t>
            </a:r>
            <a:r>
              <a:rPr lang="en-US" sz="2400" dirty="0" smtClean="0"/>
              <a:t> </a:t>
            </a:r>
            <a:r>
              <a:rPr lang="en-US" sz="2400" dirty="0" err="1" smtClean="0"/>
              <a:t>proeksiyalar</a:t>
            </a:r>
            <a:r>
              <a:rPr lang="en-US" sz="2400" dirty="0" smtClean="0"/>
              <a:t> </a:t>
            </a:r>
            <a:r>
              <a:rPr lang="en-US" sz="2400" dirty="0" err="1" smtClean="0"/>
              <a:t>tekisligiga</a:t>
            </a:r>
            <a:r>
              <a:rPr lang="en-US" sz="2400" dirty="0" smtClean="0"/>
              <a:t> </a:t>
            </a:r>
            <a:r>
              <a:rPr lang="en-US" sz="2400" dirty="0" err="1" smtClean="0"/>
              <a:t>haqiqiy</a:t>
            </a:r>
            <a:r>
              <a:rPr lang="en-US" sz="2400" dirty="0" smtClean="0"/>
              <a:t> </a:t>
            </a:r>
            <a:r>
              <a:rPr lang="en-US" sz="2400" dirty="0" err="1" smtClean="0"/>
              <a:t>kattalikda</a:t>
            </a:r>
            <a:r>
              <a:rPr lang="en-US" sz="2400" dirty="0" smtClean="0"/>
              <a:t> </a:t>
            </a:r>
            <a:r>
              <a:rPr lang="en-US" sz="2400" dirty="0" err="1" smtClean="0"/>
              <a:t>proeksiyalanadi</a:t>
            </a:r>
            <a:r>
              <a:rPr lang="en-US" sz="2400" dirty="0" smtClean="0"/>
              <a:t>.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endParaRPr lang="en-US" sz="2400" b="1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sz="2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ABC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||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H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abc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= |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ABC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|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2400" dirty="0" smtClean="0"/>
              <a:t>2. </a:t>
            </a:r>
            <a:r>
              <a:rPr lang="en-US" sz="2400" dirty="0" err="1" smtClean="0"/>
              <a:t>Agarda</a:t>
            </a:r>
            <a:r>
              <a:rPr lang="en-US" sz="2400" dirty="0" smtClean="0"/>
              <a:t> </a:t>
            </a:r>
            <a:r>
              <a:rPr lang="en-US" sz="2400" dirty="0" err="1" smtClean="0"/>
              <a:t>tekislik</a:t>
            </a:r>
            <a:r>
              <a:rPr lang="en-US" sz="2400" dirty="0" smtClean="0"/>
              <a:t> frontal </a:t>
            </a:r>
            <a:r>
              <a:rPr lang="en-US" sz="2400" dirty="0" err="1" smtClean="0"/>
              <a:t>proeksiyalar</a:t>
            </a:r>
            <a:r>
              <a:rPr lang="en-US" sz="2400" dirty="0" smtClean="0"/>
              <a:t> </a:t>
            </a:r>
            <a:r>
              <a:rPr lang="en-US" sz="2400" dirty="0" err="1" smtClean="0"/>
              <a:t>tekisligiga</a:t>
            </a:r>
            <a:r>
              <a:rPr lang="en-US" sz="2400" dirty="0" smtClean="0"/>
              <a:t> parallel </a:t>
            </a:r>
            <a:r>
              <a:rPr lang="en-US" sz="2400" dirty="0" err="1" smtClean="0"/>
              <a:t>bo’lsa</a:t>
            </a:r>
            <a:r>
              <a:rPr lang="en-US" sz="2400" dirty="0" smtClean="0"/>
              <a:t>, u </a:t>
            </a:r>
            <a:r>
              <a:rPr lang="en-US" sz="2400" dirty="0" err="1" smtClean="0"/>
              <a:t>holda</a:t>
            </a:r>
            <a:r>
              <a:rPr lang="en-US" sz="2400" dirty="0" smtClean="0"/>
              <a:t> </a:t>
            </a:r>
            <a:r>
              <a:rPr lang="en-US" sz="2400" dirty="0" err="1" smtClean="0"/>
              <a:t>bu</a:t>
            </a:r>
            <a:r>
              <a:rPr lang="en-US" sz="2400" dirty="0" smtClean="0"/>
              <a:t> </a:t>
            </a:r>
            <a:r>
              <a:rPr lang="en-US" sz="2400" dirty="0" err="1" smtClean="0"/>
              <a:t>tekislik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frontal </a:t>
            </a:r>
            <a:r>
              <a:rPr lang="en-US" sz="2400" dirty="0" err="1" smtClean="0">
                <a:solidFill>
                  <a:srgbClr val="0070C0"/>
                </a:solidFill>
              </a:rPr>
              <a:t>tekislik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err="1" smtClean="0"/>
              <a:t>deyiladi</a:t>
            </a:r>
            <a:r>
              <a:rPr lang="en-US" sz="2400" dirty="0" smtClean="0"/>
              <a:t>. P || V.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</a:p>
          <a:p>
            <a:pPr algn="just">
              <a:spcAft>
                <a:spcPts val="0"/>
              </a:spcAft>
            </a:pPr>
            <a:r>
              <a:rPr lang="en-US" sz="2400" dirty="0" smtClean="0"/>
              <a:t>   Frontal </a:t>
            </a:r>
            <a:r>
              <a:rPr lang="en-US" sz="2400" dirty="0" err="1" smtClean="0"/>
              <a:t>tekislikning</a:t>
            </a:r>
            <a:r>
              <a:rPr lang="en-US" sz="2400" dirty="0" smtClean="0"/>
              <a:t> </a:t>
            </a:r>
            <a:r>
              <a:rPr lang="en-US" sz="2400" dirty="0" err="1" smtClean="0"/>
              <a:t>fazoviy</a:t>
            </a:r>
            <a:r>
              <a:rPr lang="en-US" sz="2400" dirty="0" smtClean="0"/>
              <a:t> </a:t>
            </a:r>
            <a:r>
              <a:rPr lang="en-US" sz="2400" dirty="0" err="1" smtClean="0"/>
              <a:t>chizmasi</a:t>
            </a:r>
            <a:r>
              <a:rPr lang="en-US" sz="2400" dirty="0" smtClean="0"/>
              <a:t> (47- </a:t>
            </a:r>
            <a:r>
              <a:rPr lang="en-US" sz="2400" dirty="0" err="1" smtClean="0"/>
              <a:t>chizma</a:t>
            </a:r>
            <a:r>
              <a:rPr lang="en-US" sz="2400" dirty="0" smtClean="0"/>
              <a:t>)da </a:t>
            </a:r>
            <a:r>
              <a:rPr lang="en-US" sz="2400" dirty="0" err="1" smtClean="0"/>
              <a:t>keltirilgan</a:t>
            </a:r>
            <a:r>
              <a:rPr lang="en-US" sz="2400" dirty="0" smtClean="0"/>
              <a:t>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20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149440" y="941832"/>
            <a:ext cx="5094099" cy="33236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3"/>
          <p:cNvSpPr/>
          <p:nvPr/>
        </p:nvSpPr>
        <p:spPr>
          <a:xfrm>
            <a:off x="3131152" y="4236970"/>
            <a:ext cx="7540712" cy="1983260"/>
          </a:xfrm>
          <a:custGeom>
            <a:avLst/>
            <a:gdLst>
              <a:gd name="connsiteX0" fmla="*/ 0 w 1811868"/>
              <a:gd name="connsiteY0" fmla="*/ 0 h 1583267"/>
              <a:gd name="connsiteX1" fmla="*/ 1811868 w 1811868"/>
              <a:gd name="connsiteY1" fmla="*/ 0 h 1583267"/>
              <a:gd name="connsiteX2" fmla="*/ 1811868 w 1811868"/>
              <a:gd name="connsiteY2" fmla="*/ 1583267 h 1583267"/>
              <a:gd name="connsiteX3" fmla="*/ 0 w 1811868"/>
              <a:gd name="connsiteY3" fmla="*/ 1583267 h 1583267"/>
              <a:gd name="connsiteX4" fmla="*/ 0 w 1811868"/>
              <a:gd name="connsiteY4" fmla="*/ 0 h 1583267"/>
              <a:gd name="connsiteX0" fmla="*/ 0 w 3725335"/>
              <a:gd name="connsiteY0" fmla="*/ 0 h 2607734"/>
              <a:gd name="connsiteX1" fmla="*/ 1811868 w 3725335"/>
              <a:gd name="connsiteY1" fmla="*/ 0 h 2607734"/>
              <a:gd name="connsiteX2" fmla="*/ 3725335 w 3725335"/>
              <a:gd name="connsiteY2" fmla="*/ 2607734 h 2607734"/>
              <a:gd name="connsiteX3" fmla="*/ 0 w 3725335"/>
              <a:gd name="connsiteY3" fmla="*/ 1583267 h 2607734"/>
              <a:gd name="connsiteX4" fmla="*/ 0 w 3725335"/>
              <a:gd name="connsiteY4" fmla="*/ 0 h 2607734"/>
              <a:gd name="connsiteX0" fmla="*/ 0 w 3725335"/>
              <a:gd name="connsiteY0" fmla="*/ 0 h 2607734"/>
              <a:gd name="connsiteX1" fmla="*/ 1811868 w 3725335"/>
              <a:gd name="connsiteY1" fmla="*/ 0 h 2607734"/>
              <a:gd name="connsiteX2" fmla="*/ 3725335 w 3725335"/>
              <a:gd name="connsiteY2" fmla="*/ 2607734 h 2607734"/>
              <a:gd name="connsiteX3" fmla="*/ 1185333 w 3725335"/>
              <a:gd name="connsiteY3" fmla="*/ 2607733 h 2607734"/>
              <a:gd name="connsiteX4" fmla="*/ 0 w 3725335"/>
              <a:gd name="connsiteY4" fmla="*/ 0 h 2607734"/>
              <a:gd name="connsiteX0" fmla="*/ 0 w 3725335"/>
              <a:gd name="connsiteY0" fmla="*/ 8467 h 2616201"/>
              <a:gd name="connsiteX1" fmla="*/ 2607734 w 3725335"/>
              <a:gd name="connsiteY1" fmla="*/ 0 h 2616201"/>
              <a:gd name="connsiteX2" fmla="*/ 3725335 w 3725335"/>
              <a:gd name="connsiteY2" fmla="*/ 2616201 h 2616201"/>
              <a:gd name="connsiteX3" fmla="*/ 1185333 w 3725335"/>
              <a:gd name="connsiteY3" fmla="*/ 2616200 h 2616201"/>
              <a:gd name="connsiteX4" fmla="*/ 0 w 3725335"/>
              <a:gd name="connsiteY4" fmla="*/ 8467 h 2616201"/>
              <a:gd name="connsiteX0" fmla="*/ 0 w 4207935"/>
              <a:gd name="connsiteY0" fmla="*/ 76200 h 2616201"/>
              <a:gd name="connsiteX1" fmla="*/ 3090334 w 4207935"/>
              <a:gd name="connsiteY1" fmla="*/ 0 h 2616201"/>
              <a:gd name="connsiteX2" fmla="*/ 4207935 w 4207935"/>
              <a:gd name="connsiteY2" fmla="*/ 2616201 h 2616201"/>
              <a:gd name="connsiteX3" fmla="*/ 1667933 w 4207935"/>
              <a:gd name="connsiteY3" fmla="*/ 2616200 h 2616201"/>
              <a:gd name="connsiteX4" fmla="*/ 0 w 4207935"/>
              <a:gd name="connsiteY4" fmla="*/ 76200 h 2616201"/>
              <a:gd name="connsiteX0" fmla="*/ 0 w 5113868"/>
              <a:gd name="connsiteY0" fmla="*/ 76200 h 2658535"/>
              <a:gd name="connsiteX1" fmla="*/ 3090334 w 5113868"/>
              <a:gd name="connsiteY1" fmla="*/ 0 h 2658535"/>
              <a:gd name="connsiteX2" fmla="*/ 5113868 w 5113868"/>
              <a:gd name="connsiteY2" fmla="*/ 2658535 h 2658535"/>
              <a:gd name="connsiteX3" fmla="*/ 1667933 w 5113868"/>
              <a:gd name="connsiteY3" fmla="*/ 2616200 h 2658535"/>
              <a:gd name="connsiteX4" fmla="*/ 0 w 5113868"/>
              <a:gd name="connsiteY4" fmla="*/ 76200 h 2658535"/>
              <a:gd name="connsiteX0" fmla="*/ 0 w 5108913"/>
              <a:gd name="connsiteY0" fmla="*/ 0 h 2694343"/>
              <a:gd name="connsiteX1" fmla="*/ 3085379 w 5108913"/>
              <a:gd name="connsiteY1" fmla="*/ 35808 h 2694343"/>
              <a:gd name="connsiteX2" fmla="*/ 5108913 w 5108913"/>
              <a:gd name="connsiteY2" fmla="*/ 2694343 h 2694343"/>
              <a:gd name="connsiteX3" fmla="*/ 1662978 w 5108913"/>
              <a:gd name="connsiteY3" fmla="*/ 2652008 h 2694343"/>
              <a:gd name="connsiteX4" fmla="*/ 0 w 5108913"/>
              <a:gd name="connsiteY4" fmla="*/ 0 h 2694343"/>
              <a:gd name="connsiteX0" fmla="*/ 0 w 5103958"/>
              <a:gd name="connsiteY0" fmla="*/ 15105 h 2658535"/>
              <a:gd name="connsiteX1" fmla="*/ 3080424 w 5103958"/>
              <a:gd name="connsiteY1" fmla="*/ 0 h 2658535"/>
              <a:gd name="connsiteX2" fmla="*/ 5103958 w 5103958"/>
              <a:gd name="connsiteY2" fmla="*/ 2658535 h 2658535"/>
              <a:gd name="connsiteX3" fmla="*/ 1658023 w 5103958"/>
              <a:gd name="connsiteY3" fmla="*/ 2616200 h 2658535"/>
              <a:gd name="connsiteX4" fmla="*/ 0 w 5103958"/>
              <a:gd name="connsiteY4" fmla="*/ 15105 h 2658535"/>
              <a:gd name="connsiteX0" fmla="*/ 0 w 5084137"/>
              <a:gd name="connsiteY0" fmla="*/ 0 h 2694343"/>
              <a:gd name="connsiteX1" fmla="*/ 3060603 w 5084137"/>
              <a:gd name="connsiteY1" fmla="*/ 35808 h 2694343"/>
              <a:gd name="connsiteX2" fmla="*/ 5084137 w 5084137"/>
              <a:gd name="connsiteY2" fmla="*/ 2694343 h 2694343"/>
              <a:gd name="connsiteX3" fmla="*/ 1638202 w 5084137"/>
              <a:gd name="connsiteY3" fmla="*/ 2652008 h 2694343"/>
              <a:gd name="connsiteX4" fmla="*/ 0 w 5084137"/>
              <a:gd name="connsiteY4" fmla="*/ 0 h 2694343"/>
              <a:gd name="connsiteX0" fmla="*/ 0 w 4668671"/>
              <a:gd name="connsiteY0" fmla="*/ 0 h 2652008"/>
              <a:gd name="connsiteX1" fmla="*/ 3060603 w 4668671"/>
              <a:gd name="connsiteY1" fmla="*/ 35808 h 2652008"/>
              <a:gd name="connsiteX2" fmla="*/ 4668671 w 4668671"/>
              <a:gd name="connsiteY2" fmla="*/ 2162590 h 2652008"/>
              <a:gd name="connsiteX3" fmla="*/ 1638202 w 4668671"/>
              <a:gd name="connsiteY3" fmla="*/ 2652008 h 2652008"/>
              <a:gd name="connsiteX4" fmla="*/ 0 w 4668671"/>
              <a:gd name="connsiteY4" fmla="*/ 0 h 2652008"/>
              <a:gd name="connsiteX0" fmla="*/ 0 w 4668671"/>
              <a:gd name="connsiteY0" fmla="*/ 0 h 2162590"/>
              <a:gd name="connsiteX1" fmla="*/ 3060603 w 4668671"/>
              <a:gd name="connsiteY1" fmla="*/ 35808 h 2162590"/>
              <a:gd name="connsiteX2" fmla="*/ 4668671 w 4668671"/>
              <a:gd name="connsiteY2" fmla="*/ 2162590 h 2162590"/>
              <a:gd name="connsiteX3" fmla="*/ 1326602 w 4668671"/>
              <a:gd name="connsiteY3" fmla="*/ 2142883 h 2162590"/>
              <a:gd name="connsiteX4" fmla="*/ 0 w 4668671"/>
              <a:gd name="connsiteY4" fmla="*/ 0 h 2162590"/>
              <a:gd name="connsiteX0" fmla="*/ 0 w 4668671"/>
              <a:gd name="connsiteY0" fmla="*/ 0 h 2210766"/>
              <a:gd name="connsiteX1" fmla="*/ 3060603 w 4668671"/>
              <a:gd name="connsiteY1" fmla="*/ 35808 h 2210766"/>
              <a:gd name="connsiteX2" fmla="*/ 4668671 w 4668671"/>
              <a:gd name="connsiteY2" fmla="*/ 2162590 h 2210766"/>
              <a:gd name="connsiteX3" fmla="*/ 1386735 w 4668671"/>
              <a:gd name="connsiteY3" fmla="*/ 2210766 h 2210766"/>
              <a:gd name="connsiteX4" fmla="*/ 0 w 4668671"/>
              <a:gd name="connsiteY4" fmla="*/ 0 h 2210766"/>
              <a:gd name="connsiteX0" fmla="*/ 0 w 4668671"/>
              <a:gd name="connsiteY0" fmla="*/ 0 h 2188138"/>
              <a:gd name="connsiteX1" fmla="*/ 3060603 w 4668671"/>
              <a:gd name="connsiteY1" fmla="*/ 35808 h 2188138"/>
              <a:gd name="connsiteX2" fmla="*/ 4668671 w 4668671"/>
              <a:gd name="connsiteY2" fmla="*/ 2162590 h 2188138"/>
              <a:gd name="connsiteX3" fmla="*/ 1370335 w 4668671"/>
              <a:gd name="connsiteY3" fmla="*/ 2188138 h 2188138"/>
              <a:gd name="connsiteX4" fmla="*/ 0 w 4668671"/>
              <a:gd name="connsiteY4" fmla="*/ 0 h 2188138"/>
              <a:gd name="connsiteX0" fmla="*/ 0 w 4668671"/>
              <a:gd name="connsiteY0" fmla="*/ 0 h 2208503"/>
              <a:gd name="connsiteX1" fmla="*/ 3060603 w 4668671"/>
              <a:gd name="connsiteY1" fmla="*/ 35808 h 2208503"/>
              <a:gd name="connsiteX2" fmla="*/ 4668671 w 4668671"/>
              <a:gd name="connsiteY2" fmla="*/ 2162590 h 2208503"/>
              <a:gd name="connsiteX3" fmla="*/ 1267574 w 4668671"/>
              <a:gd name="connsiteY3" fmla="*/ 2208503 h 2208503"/>
              <a:gd name="connsiteX4" fmla="*/ 0 w 4668671"/>
              <a:gd name="connsiteY4" fmla="*/ 0 h 2208503"/>
              <a:gd name="connsiteX0" fmla="*/ 0 w 4507190"/>
              <a:gd name="connsiteY0" fmla="*/ 0 h 2208503"/>
              <a:gd name="connsiteX1" fmla="*/ 3060603 w 4507190"/>
              <a:gd name="connsiteY1" fmla="*/ 35808 h 2208503"/>
              <a:gd name="connsiteX2" fmla="*/ 4507190 w 4507190"/>
              <a:gd name="connsiteY2" fmla="*/ 2142225 h 2208503"/>
              <a:gd name="connsiteX3" fmla="*/ 1267574 w 4507190"/>
              <a:gd name="connsiteY3" fmla="*/ 2208503 h 2208503"/>
              <a:gd name="connsiteX4" fmla="*/ 0 w 4507190"/>
              <a:gd name="connsiteY4" fmla="*/ 0 h 2208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07190" h="2208503">
                <a:moveTo>
                  <a:pt x="0" y="0"/>
                </a:moveTo>
                <a:lnTo>
                  <a:pt x="3060603" y="35808"/>
                </a:lnTo>
                <a:lnTo>
                  <a:pt x="4507190" y="2142225"/>
                </a:lnTo>
                <a:lnTo>
                  <a:pt x="1267574" y="2208503"/>
                </a:lnTo>
                <a:lnTo>
                  <a:pt x="0" y="0"/>
                </a:lnTo>
                <a:close/>
              </a:path>
            </a:pathLst>
          </a:custGeom>
          <a:solidFill>
            <a:srgbClr val="75F1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272169" y="917347"/>
            <a:ext cx="81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0070C0"/>
                </a:solidFill>
                <a:latin typeface="ISOPEUR"/>
              </a:rPr>
              <a:t>V</a:t>
            </a:r>
            <a:r>
              <a:rPr lang="en-US" sz="2800" i="1" dirty="0">
                <a:latin typeface="ISOPEUR"/>
              </a:rPr>
              <a:t> </a:t>
            </a:r>
            <a:endParaRPr lang="ru-RU" sz="2800" i="1" dirty="0">
              <a:latin typeface="ISOPEU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33209" y="5653355"/>
            <a:ext cx="81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0070C0"/>
                </a:solidFill>
                <a:latin typeface="ISOPEUR"/>
              </a:rPr>
              <a:t>H</a:t>
            </a:r>
            <a:r>
              <a:rPr lang="en-US" sz="2800" i="1" dirty="0">
                <a:latin typeface="ISOPEUR"/>
              </a:rPr>
              <a:t> </a:t>
            </a:r>
            <a:endParaRPr lang="ru-RU" sz="2800" i="1" dirty="0">
              <a:latin typeface="ISOPEUR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26217" y="3973078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ISOPEUR"/>
              </a:rPr>
              <a:t>x</a:t>
            </a:r>
            <a:endParaRPr lang="ru-RU" sz="3200" i="1" dirty="0">
              <a:latin typeface="ISOPEUR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4308049" y="2015628"/>
            <a:ext cx="5281373" cy="33236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4434252" y="1982353"/>
            <a:ext cx="552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0070C0"/>
                </a:solidFill>
                <a:latin typeface="ISOPEUR"/>
              </a:rPr>
              <a:t>P</a:t>
            </a:r>
            <a:endParaRPr lang="ru-RU" sz="3200" i="1" dirty="0">
              <a:solidFill>
                <a:srgbClr val="0070C0"/>
              </a:solidFill>
              <a:latin typeface="ISOPEUR"/>
            </a:endParaRP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 flipV="1">
            <a:off x="8243539" y="2028409"/>
            <a:ext cx="18288" cy="2215623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 flipH="1" flipV="1">
            <a:off x="8242170" y="4244032"/>
            <a:ext cx="1374170" cy="1128506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296573" y="3857840"/>
            <a:ext cx="496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PEUR"/>
              </a:rPr>
              <a:t>0 </a:t>
            </a:r>
            <a:endParaRPr lang="ru-RU" sz="2800" i="1" dirty="0">
              <a:latin typeface="ISOPEUR"/>
            </a:endParaRP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V="1">
            <a:off x="5669781" y="2893430"/>
            <a:ext cx="0" cy="244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851907" y="2480506"/>
            <a:ext cx="4367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>
                <a:solidFill>
                  <a:srgbClr val="C00000"/>
                </a:solidFill>
                <a:latin typeface="ISOPEUR"/>
              </a:rPr>
              <a:t>A</a:t>
            </a:r>
            <a:r>
              <a:rPr lang="en-US" sz="4400" i="1" dirty="0">
                <a:latin typeface="ISOPEUR"/>
              </a:rPr>
              <a:t> </a:t>
            </a:r>
            <a:endParaRPr lang="ru-RU" sz="4400" i="1" dirty="0">
              <a:latin typeface="ISOPEUR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87459" y="4732782"/>
            <a:ext cx="545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PEUR"/>
              </a:rPr>
              <a:t>a</a:t>
            </a:r>
            <a:endParaRPr lang="ru-RU" sz="3200" i="1" dirty="0">
              <a:latin typeface="ISOPEUR"/>
            </a:endParaRPr>
          </a:p>
        </p:txBody>
      </p:sp>
      <p:cxnSp>
        <p:nvCxnSpPr>
          <p:cNvPr id="41" name="Прямая соединительная линия 40"/>
          <p:cNvCxnSpPr/>
          <p:nvPr/>
        </p:nvCxnSpPr>
        <p:spPr>
          <a:xfrm>
            <a:off x="4289761" y="5339262"/>
            <a:ext cx="5299661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Овал 41"/>
          <p:cNvSpPr/>
          <p:nvPr/>
        </p:nvSpPr>
        <p:spPr>
          <a:xfrm>
            <a:off x="10305788" y="9230241"/>
            <a:ext cx="180000" cy="180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/>
          <p:cNvSpPr/>
          <p:nvPr/>
        </p:nvSpPr>
        <p:spPr>
          <a:xfrm>
            <a:off x="5599873" y="5258882"/>
            <a:ext cx="144000" cy="144000"/>
          </a:xfrm>
          <a:prstGeom prst="ellipse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/>
          <p:cNvSpPr/>
          <p:nvPr/>
        </p:nvSpPr>
        <p:spPr>
          <a:xfrm>
            <a:off x="5600525" y="2809911"/>
            <a:ext cx="144000" cy="1440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TextBox 49"/>
          <p:cNvSpPr txBox="1"/>
          <p:nvPr/>
        </p:nvSpPr>
        <p:spPr>
          <a:xfrm>
            <a:off x="8152171" y="5274996"/>
            <a:ext cx="813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0070C0"/>
                </a:solidFill>
                <a:latin typeface="ISOPEUR"/>
              </a:rPr>
              <a:t>P</a:t>
            </a:r>
            <a:r>
              <a:rPr lang="en-US" sz="2000" i="1" dirty="0">
                <a:solidFill>
                  <a:srgbClr val="0070C0"/>
                </a:solidFill>
                <a:latin typeface="ISOPEUR"/>
              </a:rPr>
              <a:t>H</a:t>
            </a:r>
            <a:endParaRPr lang="ru-RU" sz="2000" i="1" dirty="0">
              <a:solidFill>
                <a:srgbClr val="0070C0"/>
              </a:solidFill>
              <a:latin typeface="ISOPEUR"/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2885209" y="6074790"/>
            <a:ext cx="211949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 47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chizma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3200" dirty="0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V="1">
            <a:off x="4334967" y="4265466"/>
            <a:ext cx="392686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995DB3D6-2C83-4758-BEE1-CB4B524E5135}"/>
              </a:ext>
            </a:extLst>
          </p:cNvPr>
          <p:cNvCxnSpPr>
            <a:cxnSpLocks/>
          </p:cNvCxnSpPr>
          <p:nvPr/>
        </p:nvCxnSpPr>
        <p:spPr>
          <a:xfrm>
            <a:off x="2968982" y="4265466"/>
            <a:ext cx="1339067" cy="0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3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22" grpId="0"/>
      <p:bldP spid="23" grpId="0" animBg="1"/>
      <p:bldP spid="24" grpId="0"/>
      <p:bldP spid="21" grpId="0"/>
      <p:bldP spid="17" grpId="0"/>
      <p:bldP spid="18" grpId="0"/>
      <p:bldP spid="45" grpId="0" animBg="1"/>
      <p:bldP spid="46" grpId="0" animBg="1"/>
      <p:bldP spid="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19969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ru-RU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 flipV="1">
            <a:off x="2240280" y="4165754"/>
            <a:ext cx="6345936" cy="33653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90590" y="3768968"/>
            <a:ext cx="3907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>
                <a:latin typeface="ISOPEUR"/>
              </a:rPr>
              <a:t>x</a:t>
            </a:r>
            <a:endParaRPr lang="ru-RU" sz="4400" i="1" dirty="0">
              <a:latin typeface="ISOPEU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27717" y="3711575"/>
            <a:ext cx="4285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>
                <a:latin typeface="ISOPEUR"/>
              </a:rPr>
              <a:t>o</a:t>
            </a:r>
            <a:endParaRPr lang="ru-RU" sz="4400" i="1" dirty="0">
              <a:latin typeface="ISOPEU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41240" y="1903400"/>
            <a:ext cx="789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PEUR"/>
              </a:rPr>
              <a:t>a’ </a:t>
            </a:r>
            <a:endParaRPr lang="ru-RU" sz="3200" i="1" dirty="0">
              <a:latin typeface="ISOPEU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69296" y="5967567"/>
            <a:ext cx="760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PEUR"/>
              </a:rPr>
              <a:t>a </a:t>
            </a:r>
            <a:endParaRPr lang="ru-RU" sz="3200" i="1" dirty="0">
              <a:latin typeface="ISOPEUR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5111496" y="2703163"/>
            <a:ext cx="13297" cy="32678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5042696" y="2626494"/>
            <a:ext cx="144000" cy="144000"/>
          </a:xfrm>
          <a:prstGeom prst="ellipse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1828800" y="5955926"/>
            <a:ext cx="7059561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92177" y="5955926"/>
            <a:ext cx="813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rgbClr val="0070C0"/>
                </a:solidFill>
                <a:latin typeface="ISOPEUR"/>
              </a:rPr>
              <a:t>P</a:t>
            </a:r>
            <a:r>
              <a:rPr lang="en-US" sz="2000" b="1" i="1" dirty="0">
                <a:solidFill>
                  <a:srgbClr val="0070C0"/>
                </a:solidFill>
                <a:latin typeface="ISOPEUR"/>
              </a:rPr>
              <a:t>H</a:t>
            </a:r>
            <a:endParaRPr lang="ru-RU" sz="2000" b="1" i="1" dirty="0">
              <a:solidFill>
                <a:srgbClr val="0070C0"/>
              </a:solidFill>
              <a:latin typeface="ISOPEUR"/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5024193" y="5892367"/>
            <a:ext cx="144000" cy="144000"/>
          </a:xfrm>
          <a:prstGeom prst="ellipse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8322613" y="6119255"/>
            <a:ext cx="24545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 48 – </a:t>
            </a:r>
            <a:r>
              <a:rPr lang="en-US" sz="3200" dirty="0" err="1" smtClean="0"/>
              <a:t>chizma</a:t>
            </a:r>
            <a:r>
              <a:rPr lang="en-US" sz="3200" dirty="0" smtClean="0"/>
              <a:t>. 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319278" y="281939"/>
                <a:ext cx="11677650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Chizmadan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ko’rinib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turibdiki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P frontal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tekislikka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tegishli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nuqta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to’g’ri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chiziq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</m:oMath>
                </a14:m>
                <a:r>
                  <a:rPr lang="en-US" sz="28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ABC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tekislikning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gorizontal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proeksiyalari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tekislikning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gorizontal</a:t>
                </a:r>
                <a:r>
                  <a:rPr lang="en-US" sz="28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iziga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proeksiyalanadi</a:t>
                </a:r>
                <a:endPara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78" y="281939"/>
                <a:ext cx="11677650" cy="1384995"/>
              </a:xfrm>
              <a:prstGeom prst="rect">
                <a:avLst/>
              </a:prstGeom>
              <a:blipFill>
                <a:blip r:embed="rId2"/>
                <a:stretch>
                  <a:fillRect l="-1044" t="-4405" b="-114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749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2" grpId="0" animBg="1"/>
      <p:bldP spid="15" grpId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E6666BB-B026-4C74-8662-1F1185308EC8}"/>
              </a:ext>
            </a:extLst>
          </p:cNvPr>
          <p:cNvSpPr/>
          <p:nvPr/>
        </p:nvSpPr>
        <p:spPr>
          <a:xfrm>
            <a:off x="338328" y="478131"/>
            <a:ext cx="1170432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Frontal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tekislikning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gorizontal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izi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[ox)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proeksiyalar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o’qiga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parallel.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||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|| [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ox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Frontal </a:t>
            </a:r>
            <a:r>
              <a:rPr lang="en-US" sz="24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tekislikning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xossasi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spcAft>
                <a:spcPts val="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Istalgan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nuqta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to’g’ri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chiziq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tekislik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frontal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tekislikka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tegishli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bo’lsa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u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holda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nuqta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to’g’ri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chiziq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tekislikning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gorizontal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proeksiyalari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frontal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tekislikning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gorizontal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izida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bo’ladi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spcAft>
                <a:spcPts val="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algn="just">
              <a:spcAft>
                <a:spcPts val="0"/>
              </a:spcAft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Ya’ni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ru-RU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||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holda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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ABC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tekislik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frontal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proeksiyalar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tekisligiga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haqiqiy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kattalikda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proeksiyalanadi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endParaRPr lang="en-US" sz="2400" b="1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US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ABC)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 || V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 |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ABC|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Agarda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tekislik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proeksiyalar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tekisligiga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parallel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bo’lsa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u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holda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tekislik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profil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tekislik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deyiladi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|| W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tekislikning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fazoviy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chizmasi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(49 -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chizma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)da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keltirilgan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9394" y="-29918"/>
            <a:ext cx="117591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69"/>
          <p:cNvSpPr/>
          <p:nvPr/>
        </p:nvSpPr>
        <p:spPr>
          <a:xfrm>
            <a:off x="7210483" y="1186551"/>
            <a:ext cx="2354044" cy="4859103"/>
          </a:xfrm>
          <a:custGeom>
            <a:avLst/>
            <a:gdLst>
              <a:gd name="connsiteX0" fmla="*/ 0 w 847783"/>
              <a:gd name="connsiteY0" fmla="*/ 0 h 1467561"/>
              <a:gd name="connsiteX1" fmla="*/ 847783 w 847783"/>
              <a:gd name="connsiteY1" fmla="*/ 0 h 1467561"/>
              <a:gd name="connsiteX2" fmla="*/ 847783 w 847783"/>
              <a:gd name="connsiteY2" fmla="*/ 1467561 h 1467561"/>
              <a:gd name="connsiteX3" fmla="*/ 0 w 847783"/>
              <a:gd name="connsiteY3" fmla="*/ 1467561 h 1467561"/>
              <a:gd name="connsiteX4" fmla="*/ 0 w 847783"/>
              <a:gd name="connsiteY4" fmla="*/ 0 h 1467561"/>
              <a:gd name="connsiteX0" fmla="*/ 0 w 1071303"/>
              <a:gd name="connsiteY0" fmla="*/ 0 h 5663641"/>
              <a:gd name="connsiteX1" fmla="*/ 847783 w 1071303"/>
              <a:gd name="connsiteY1" fmla="*/ 0 h 5663641"/>
              <a:gd name="connsiteX2" fmla="*/ 1071303 w 1071303"/>
              <a:gd name="connsiteY2" fmla="*/ 5663641 h 5663641"/>
              <a:gd name="connsiteX3" fmla="*/ 0 w 1071303"/>
              <a:gd name="connsiteY3" fmla="*/ 1467561 h 5663641"/>
              <a:gd name="connsiteX4" fmla="*/ 0 w 1071303"/>
              <a:gd name="connsiteY4" fmla="*/ 0 h 5663641"/>
              <a:gd name="connsiteX0" fmla="*/ 2722880 w 3794183"/>
              <a:gd name="connsiteY0" fmla="*/ 0 h 5663641"/>
              <a:gd name="connsiteX1" fmla="*/ 3570663 w 3794183"/>
              <a:gd name="connsiteY1" fmla="*/ 0 h 5663641"/>
              <a:gd name="connsiteX2" fmla="*/ 3794183 w 3794183"/>
              <a:gd name="connsiteY2" fmla="*/ 5663641 h 5663641"/>
              <a:gd name="connsiteX3" fmla="*/ 0 w 3794183"/>
              <a:gd name="connsiteY3" fmla="*/ 3245561 h 5663641"/>
              <a:gd name="connsiteX4" fmla="*/ 2722880 w 3794183"/>
              <a:gd name="connsiteY4" fmla="*/ 0 h 5663641"/>
              <a:gd name="connsiteX0" fmla="*/ 10160 w 3794183"/>
              <a:gd name="connsiteY0" fmla="*/ 0 h 6080201"/>
              <a:gd name="connsiteX1" fmla="*/ 3570663 w 3794183"/>
              <a:gd name="connsiteY1" fmla="*/ 416560 h 6080201"/>
              <a:gd name="connsiteX2" fmla="*/ 3794183 w 3794183"/>
              <a:gd name="connsiteY2" fmla="*/ 6080201 h 6080201"/>
              <a:gd name="connsiteX3" fmla="*/ 0 w 3794183"/>
              <a:gd name="connsiteY3" fmla="*/ 3662121 h 6080201"/>
              <a:gd name="connsiteX4" fmla="*/ 10160 w 3794183"/>
              <a:gd name="connsiteY4" fmla="*/ 0 h 6080201"/>
              <a:gd name="connsiteX0" fmla="*/ 10160 w 3804343"/>
              <a:gd name="connsiteY0" fmla="*/ 0 h 6080201"/>
              <a:gd name="connsiteX1" fmla="*/ 3804343 w 3804343"/>
              <a:gd name="connsiteY1" fmla="*/ 2235200 h 6080201"/>
              <a:gd name="connsiteX2" fmla="*/ 3794183 w 3804343"/>
              <a:gd name="connsiteY2" fmla="*/ 6080201 h 6080201"/>
              <a:gd name="connsiteX3" fmla="*/ 0 w 3804343"/>
              <a:gd name="connsiteY3" fmla="*/ 3662121 h 6080201"/>
              <a:gd name="connsiteX4" fmla="*/ 10160 w 3804343"/>
              <a:gd name="connsiteY4" fmla="*/ 0 h 6080201"/>
              <a:gd name="connsiteX0" fmla="*/ 10160 w 3804343"/>
              <a:gd name="connsiteY0" fmla="*/ 0 h 5592521"/>
              <a:gd name="connsiteX1" fmla="*/ 3804343 w 3804343"/>
              <a:gd name="connsiteY1" fmla="*/ 2235200 h 5592521"/>
              <a:gd name="connsiteX2" fmla="*/ 3117595 w 3804343"/>
              <a:gd name="connsiteY2" fmla="*/ 5592521 h 5592521"/>
              <a:gd name="connsiteX3" fmla="*/ 0 w 3804343"/>
              <a:gd name="connsiteY3" fmla="*/ 3662121 h 5592521"/>
              <a:gd name="connsiteX4" fmla="*/ 10160 w 3804343"/>
              <a:gd name="connsiteY4" fmla="*/ 0 h 5592521"/>
              <a:gd name="connsiteX0" fmla="*/ 10160 w 3127755"/>
              <a:gd name="connsiteY0" fmla="*/ 0 h 5592521"/>
              <a:gd name="connsiteX1" fmla="*/ 3127755 w 3127755"/>
              <a:gd name="connsiteY1" fmla="*/ 1778000 h 5592521"/>
              <a:gd name="connsiteX2" fmla="*/ 3117595 w 3127755"/>
              <a:gd name="connsiteY2" fmla="*/ 5592521 h 5592521"/>
              <a:gd name="connsiteX3" fmla="*/ 0 w 3127755"/>
              <a:gd name="connsiteY3" fmla="*/ 3662121 h 5592521"/>
              <a:gd name="connsiteX4" fmla="*/ 10160 w 3127755"/>
              <a:gd name="connsiteY4" fmla="*/ 0 h 5592521"/>
              <a:gd name="connsiteX0" fmla="*/ 10160 w 3130512"/>
              <a:gd name="connsiteY0" fmla="*/ 0 h 5155907"/>
              <a:gd name="connsiteX1" fmla="*/ 3127755 w 3130512"/>
              <a:gd name="connsiteY1" fmla="*/ 1778000 h 5155907"/>
              <a:gd name="connsiteX2" fmla="*/ 3129717 w 3130512"/>
              <a:gd name="connsiteY2" fmla="*/ 5155907 h 5155907"/>
              <a:gd name="connsiteX3" fmla="*/ 0 w 3130512"/>
              <a:gd name="connsiteY3" fmla="*/ 3662121 h 5155907"/>
              <a:gd name="connsiteX4" fmla="*/ 10160 w 3130512"/>
              <a:gd name="connsiteY4" fmla="*/ 0 h 5155907"/>
              <a:gd name="connsiteX0" fmla="*/ 796 w 3121148"/>
              <a:gd name="connsiteY0" fmla="*/ 0 h 5155907"/>
              <a:gd name="connsiteX1" fmla="*/ 3118391 w 3121148"/>
              <a:gd name="connsiteY1" fmla="*/ 1778000 h 5155907"/>
              <a:gd name="connsiteX2" fmla="*/ 3120353 w 3121148"/>
              <a:gd name="connsiteY2" fmla="*/ 5155907 h 5155907"/>
              <a:gd name="connsiteX3" fmla="*/ 2757 w 3121148"/>
              <a:gd name="connsiteY3" fmla="*/ 3516583 h 5155907"/>
              <a:gd name="connsiteX4" fmla="*/ 796 w 3121148"/>
              <a:gd name="connsiteY4" fmla="*/ 0 h 5155907"/>
              <a:gd name="connsiteX0" fmla="*/ 796 w 3120534"/>
              <a:gd name="connsiteY0" fmla="*/ 0 h 5155907"/>
              <a:gd name="connsiteX1" fmla="*/ 3082027 w 3120534"/>
              <a:gd name="connsiteY1" fmla="*/ 1486924 h 5155907"/>
              <a:gd name="connsiteX2" fmla="*/ 3120353 w 3120534"/>
              <a:gd name="connsiteY2" fmla="*/ 5155907 h 5155907"/>
              <a:gd name="connsiteX3" fmla="*/ 2757 w 3120534"/>
              <a:gd name="connsiteY3" fmla="*/ 3516583 h 5155907"/>
              <a:gd name="connsiteX4" fmla="*/ 796 w 3120534"/>
              <a:gd name="connsiteY4" fmla="*/ 0 h 515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20534" h="5155907">
                <a:moveTo>
                  <a:pt x="796" y="0"/>
                </a:moveTo>
                <a:lnTo>
                  <a:pt x="3082027" y="1486924"/>
                </a:lnTo>
                <a:cubicBezTo>
                  <a:pt x="3078640" y="2768591"/>
                  <a:pt x="3123740" y="3874240"/>
                  <a:pt x="3120353" y="5155907"/>
                </a:cubicBezTo>
                <a:cubicBezTo>
                  <a:pt x="2081155" y="4512440"/>
                  <a:pt x="1041955" y="4160050"/>
                  <a:pt x="2757" y="3516583"/>
                </a:cubicBezTo>
                <a:cubicBezTo>
                  <a:pt x="6144" y="2295876"/>
                  <a:pt x="-2591" y="1220707"/>
                  <a:pt x="796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499700" y="1182744"/>
            <a:ext cx="5694321" cy="33440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3"/>
          <p:cNvSpPr/>
          <p:nvPr/>
        </p:nvSpPr>
        <p:spPr>
          <a:xfrm>
            <a:off x="1499700" y="4502146"/>
            <a:ext cx="8093172" cy="1611188"/>
          </a:xfrm>
          <a:custGeom>
            <a:avLst/>
            <a:gdLst>
              <a:gd name="connsiteX0" fmla="*/ 0 w 1811868"/>
              <a:gd name="connsiteY0" fmla="*/ 0 h 1583267"/>
              <a:gd name="connsiteX1" fmla="*/ 1811868 w 1811868"/>
              <a:gd name="connsiteY1" fmla="*/ 0 h 1583267"/>
              <a:gd name="connsiteX2" fmla="*/ 1811868 w 1811868"/>
              <a:gd name="connsiteY2" fmla="*/ 1583267 h 1583267"/>
              <a:gd name="connsiteX3" fmla="*/ 0 w 1811868"/>
              <a:gd name="connsiteY3" fmla="*/ 1583267 h 1583267"/>
              <a:gd name="connsiteX4" fmla="*/ 0 w 1811868"/>
              <a:gd name="connsiteY4" fmla="*/ 0 h 1583267"/>
              <a:gd name="connsiteX0" fmla="*/ 0 w 3725335"/>
              <a:gd name="connsiteY0" fmla="*/ 0 h 2607734"/>
              <a:gd name="connsiteX1" fmla="*/ 1811868 w 3725335"/>
              <a:gd name="connsiteY1" fmla="*/ 0 h 2607734"/>
              <a:gd name="connsiteX2" fmla="*/ 3725335 w 3725335"/>
              <a:gd name="connsiteY2" fmla="*/ 2607734 h 2607734"/>
              <a:gd name="connsiteX3" fmla="*/ 0 w 3725335"/>
              <a:gd name="connsiteY3" fmla="*/ 1583267 h 2607734"/>
              <a:gd name="connsiteX4" fmla="*/ 0 w 3725335"/>
              <a:gd name="connsiteY4" fmla="*/ 0 h 2607734"/>
              <a:gd name="connsiteX0" fmla="*/ 0 w 3725335"/>
              <a:gd name="connsiteY0" fmla="*/ 0 h 2607734"/>
              <a:gd name="connsiteX1" fmla="*/ 1811868 w 3725335"/>
              <a:gd name="connsiteY1" fmla="*/ 0 h 2607734"/>
              <a:gd name="connsiteX2" fmla="*/ 3725335 w 3725335"/>
              <a:gd name="connsiteY2" fmla="*/ 2607734 h 2607734"/>
              <a:gd name="connsiteX3" fmla="*/ 1185333 w 3725335"/>
              <a:gd name="connsiteY3" fmla="*/ 2607733 h 2607734"/>
              <a:gd name="connsiteX4" fmla="*/ 0 w 3725335"/>
              <a:gd name="connsiteY4" fmla="*/ 0 h 2607734"/>
              <a:gd name="connsiteX0" fmla="*/ 0 w 3725335"/>
              <a:gd name="connsiteY0" fmla="*/ 8467 h 2616201"/>
              <a:gd name="connsiteX1" fmla="*/ 2607734 w 3725335"/>
              <a:gd name="connsiteY1" fmla="*/ 0 h 2616201"/>
              <a:gd name="connsiteX2" fmla="*/ 3725335 w 3725335"/>
              <a:gd name="connsiteY2" fmla="*/ 2616201 h 2616201"/>
              <a:gd name="connsiteX3" fmla="*/ 1185333 w 3725335"/>
              <a:gd name="connsiteY3" fmla="*/ 2616200 h 2616201"/>
              <a:gd name="connsiteX4" fmla="*/ 0 w 3725335"/>
              <a:gd name="connsiteY4" fmla="*/ 8467 h 2616201"/>
              <a:gd name="connsiteX0" fmla="*/ 0 w 4207935"/>
              <a:gd name="connsiteY0" fmla="*/ 76200 h 2616201"/>
              <a:gd name="connsiteX1" fmla="*/ 3090334 w 4207935"/>
              <a:gd name="connsiteY1" fmla="*/ 0 h 2616201"/>
              <a:gd name="connsiteX2" fmla="*/ 4207935 w 4207935"/>
              <a:gd name="connsiteY2" fmla="*/ 2616201 h 2616201"/>
              <a:gd name="connsiteX3" fmla="*/ 1667933 w 4207935"/>
              <a:gd name="connsiteY3" fmla="*/ 2616200 h 2616201"/>
              <a:gd name="connsiteX4" fmla="*/ 0 w 4207935"/>
              <a:gd name="connsiteY4" fmla="*/ 76200 h 2616201"/>
              <a:gd name="connsiteX0" fmla="*/ 0 w 5113868"/>
              <a:gd name="connsiteY0" fmla="*/ 76200 h 2658535"/>
              <a:gd name="connsiteX1" fmla="*/ 3090334 w 5113868"/>
              <a:gd name="connsiteY1" fmla="*/ 0 h 2658535"/>
              <a:gd name="connsiteX2" fmla="*/ 5113868 w 5113868"/>
              <a:gd name="connsiteY2" fmla="*/ 2658535 h 2658535"/>
              <a:gd name="connsiteX3" fmla="*/ 1667933 w 5113868"/>
              <a:gd name="connsiteY3" fmla="*/ 2616200 h 2658535"/>
              <a:gd name="connsiteX4" fmla="*/ 0 w 5113868"/>
              <a:gd name="connsiteY4" fmla="*/ 76200 h 2658535"/>
              <a:gd name="connsiteX0" fmla="*/ 0 w 5108913"/>
              <a:gd name="connsiteY0" fmla="*/ 0 h 2694343"/>
              <a:gd name="connsiteX1" fmla="*/ 3085379 w 5108913"/>
              <a:gd name="connsiteY1" fmla="*/ 35808 h 2694343"/>
              <a:gd name="connsiteX2" fmla="*/ 5108913 w 5108913"/>
              <a:gd name="connsiteY2" fmla="*/ 2694343 h 2694343"/>
              <a:gd name="connsiteX3" fmla="*/ 1662978 w 5108913"/>
              <a:gd name="connsiteY3" fmla="*/ 2652008 h 2694343"/>
              <a:gd name="connsiteX4" fmla="*/ 0 w 5108913"/>
              <a:gd name="connsiteY4" fmla="*/ 0 h 2694343"/>
              <a:gd name="connsiteX0" fmla="*/ 0 w 5103958"/>
              <a:gd name="connsiteY0" fmla="*/ 15105 h 2658535"/>
              <a:gd name="connsiteX1" fmla="*/ 3080424 w 5103958"/>
              <a:gd name="connsiteY1" fmla="*/ 0 h 2658535"/>
              <a:gd name="connsiteX2" fmla="*/ 5103958 w 5103958"/>
              <a:gd name="connsiteY2" fmla="*/ 2658535 h 2658535"/>
              <a:gd name="connsiteX3" fmla="*/ 1658023 w 5103958"/>
              <a:gd name="connsiteY3" fmla="*/ 2616200 h 2658535"/>
              <a:gd name="connsiteX4" fmla="*/ 0 w 5103958"/>
              <a:gd name="connsiteY4" fmla="*/ 15105 h 2658535"/>
              <a:gd name="connsiteX0" fmla="*/ 0 w 5084137"/>
              <a:gd name="connsiteY0" fmla="*/ 0 h 2694343"/>
              <a:gd name="connsiteX1" fmla="*/ 3060603 w 5084137"/>
              <a:gd name="connsiteY1" fmla="*/ 35808 h 2694343"/>
              <a:gd name="connsiteX2" fmla="*/ 5084137 w 5084137"/>
              <a:gd name="connsiteY2" fmla="*/ 2694343 h 2694343"/>
              <a:gd name="connsiteX3" fmla="*/ 1638202 w 5084137"/>
              <a:gd name="connsiteY3" fmla="*/ 2652008 h 2694343"/>
              <a:gd name="connsiteX4" fmla="*/ 0 w 5084137"/>
              <a:gd name="connsiteY4" fmla="*/ 0 h 2694343"/>
              <a:gd name="connsiteX0" fmla="*/ 0 w 4668671"/>
              <a:gd name="connsiteY0" fmla="*/ 0 h 2652008"/>
              <a:gd name="connsiteX1" fmla="*/ 3060603 w 4668671"/>
              <a:gd name="connsiteY1" fmla="*/ 35808 h 2652008"/>
              <a:gd name="connsiteX2" fmla="*/ 4668671 w 4668671"/>
              <a:gd name="connsiteY2" fmla="*/ 2162590 h 2652008"/>
              <a:gd name="connsiteX3" fmla="*/ 1638202 w 4668671"/>
              <a:gd name="connsiteY3" fmla="*/ 2652008 h 2652008"/>
              <a:gd name="connsiteX4" fmla="*/ 0 w 4668671"/>
              <a:gd name="connsiteY4" fmla="*/ 0 h 2652008"/>
              <a:gd name="connsiteX0" fmla="*/ 0 w 4668671"/>
              <a:gd name="connsiteY0" fmla="*/ 0 h 2162590"/>
              <a:gd name="connsiteX1" fmla="*/ 3060603 w 4668671"/>
              <a:gd name="connsiteY1" fmla="*/ 35808 h 2162590"/>
              <a:gd name="connsiteX2" fmla="*/ 4668671 w 4668671"/>
              <a:gd name="connsiteY2" fmla="*/ 2162590 h 2162590"/>
              <a:gd name="connsiteX3" fmla="*/ 1326602 w 4668671"/>
              <a:gd name="connsiteY3" fmla="*/ 2142883 h 2162590"/>
              <a:gd name="connsiteX4" fmla="*/ 0 w 4668671"/>
              <a:gd name="connsiteY4" fmla="*/ 0 h 2162590"/>
              <a:gd name="connsiteX0" fmla="*/ 0 w 4668671"/>
              <a:gd name="connsiteY0" fmla="*/ 0 h 2210766"/>
              <a:gd name="connsiteX1" fmla="*/ 3060603 w 4668671"/>
              <a:gd name="connsiteY1" fmla="*/ 35808 h 2210766"/>
              <a:gd name="connsiteX2" fmla="*/ 4668671 w 4668671"/>
              <a:gd name="connsiteY2" fmla="*/ 2162590 h 2210766"/>
              <a:gd name="connsiteX3" fmla="*/ 1386735 w 4668671"/>
              <a:gd name="connsiteY3" fmla="*/ 2210766 h 2210766"/>
              <a:gd name="connsiteX4" fmla="*/ 0 w 4668671"/>
              <a:gd name="connsiteY4" fmla="*/ 0 h 2210766"/>
              <a:gd name="connsiteX0" fmla="*/ 0 w 4668671"/>
              <a:gd name="connsiteY0" fmla="*/ 0 h 2188138"/>
              <a:gd name="connsiteX1" fmla="*/ 3060603 w 4668671"/>
              <a:gd name="connsiteY1" fmla="*/ 35808 h 2188138"/>
              <a:gd name="connsiteX2" fmla="*/ 4668671 w 4668671"/>
              <a:gd name="connsiteY2" fmla="*/ 2162590 h 2188138"/>
              <a:gd name="connsiteX3" fmla="*/ 1370335 w 4668671"/>
              <a:gd name="connsiteY3" fmla="*/ 2188138 h 2188138"/>
              <a:gd name="connsiteX4" fmla="*/ 0 w 4668671"/>
              <a:gd name="connsiteY4" fmla="*/ 0 h 2188138"/>
              <a:gd name="connsiteX0" fmla="*/ 0 w 4668671"/>
              <a:gd name="connsiteY0" fmla="*/ 0 h 2162590"/>
              <a:gd name="connsiteX1" fmla="*/ 3060603 w 4668671"/>
              <a:gd name="connsiteY1" fmla="*/ 35808 h 2162590"/>
              <a:gd name="connsiteX2" fmla="*/ 4668671 w 4668671"/>
              <a:gd name="connsiteY2" fmla="*/ 2162590 h 2162590"/>
              <a:gd name="connsiteX3" fmla="*/ 1477989 w 4668671"/>
              <a:gd name="connsiteY3" fmla="*/ 1773721 h 2162590"/>
              <a:gd name="connsiteX4" fmla="*/ 0 w 4668671"/>
              <a:gd name="connsiteY4" fmla="*/ 0 h 2162590"/>
              <a:gd name="connsiteX0" fmla="*/ 0 w 4331028"/>
              <a:gd name="connsiteY0" fmla="*/ 0 h 1773721"/>
              <a:gd name="connsiteX1" fmla="*/ 3060603 w 4331028"/>
              <a:gd name="connsiteY1" fmla="*/ 35808 h 1773721"/>
              <a:gd name="connsiteX2" fmla="*/ 4331028 w 4331028"/>
              <a:gd name="connsiteY2" fmla="*/ 1748173 h 1773721"/>
              <a:gd name="connsiteX3" fmla="*/ 1477989 w 4331028"/>
              <a:gd name="connsiteY3" fmla="*/ 1773721 h 1773721"/>
              <a:gd name="connsiteX4" fmla="*/ 0 w 4331028"/>
              <a:gd name="connsiteY4" fmla="*/ 0 h 1773721"/>
              <a:gd name="connsiteX0" fmla="*/ 0 w 4331028"/>
              <a:gd name="connsiteY0" fmla="*/ 0 h 1825523"/>
              <a:gd name="connsiteX1" fmla="*/ 3060603 w 4331028"/>
              <a:gd name="connsiteY1" fmla="*/ 35808 h 1825523"/>
              <a:gd name="connsiteX2" fmla="*/ 4331028 w 4331028"/>
              <a:gd name="connsiteY2" fmla="*/ 1748173 h 1825523"/>
              <a:gd name="connsiteX3" fmla="*/ 1507349 w 4331028"/>
              <a:gd name="connsiteY3" fmla="*/ 1825523 h 1825523"/>
              <a:gd name="connsiteX4" fmla="*/ 0 w 4331028"/>
              <a:gd name="connsiteY4" fmla="*/ 0 h 1825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1028" h="1825523">
                <a:moveTo>
                  <a:pt x="0" y="0"/>
                </a:moveTo>
                <a:lnTo>
                  <a:pt x="3060603" y="35808"/>
                </a:lnTo>
                <a:lnTo>
                  <a:pt x="4331028" y="1748173"/>
                </a:lnTo>
                <a:lnTo>
                  <a:pt x="1507349" y="1825523"/>
                </a:lnTo>
                <a:lnTo>
                  <a:pt x="0" y="0"/>
                </a:lnTo>
                <a:close/>
              </a:path>
            </a:pathLst>
          </a:custGeom>
          <a:solidFill>
            <a:srgbClr val="75F1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единительная линия 6"/>
          <p:cNvCxnSpPr>
            <a:cxnSpLocks/>
            <a:endCxn id="6" idx="1"/>
          </p:cNvCxnSpPr>
          <p:nvPr/>
        </p:nvCxnSpPr>
        <p:spPr>
          <a:xfrm>
            <a:off x="904240" y="4502146"/>
            <a:ext cx="6314653" cy="31604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243621" y="4089470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PEUR"/>
              </a:rPr>
              <a:t>0 </a:t>
            </a:r>
            <a:endParaRPr lang="ru-RU" sz="2800" i="1" dirty="0">
              <a:latin typeface="ISOPEUR"/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508000" y="4266171"/>
            <a:ext cx="558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PEUR"/>
              </a:rPr>
              <a:t>x</a:t>
            </a:r>
            <a:endParaRPr lang="ru-RU" sz="3200" i="1" dirty="0">
              <a:latin typeface="ISOPEU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21225" y="5882342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ISOPEUR"/>
              </a:rPr>
              <a:t>y</a:t>
            </a:r>
            <a:endParaRPr lang="ru-RU" sz="3200" i="1" dirty="0">
              <a:latin typeface="ISOPEUR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49563" y="674522"/>
            <a:ext cx="346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ISOPEUR"/>
              </a:rPr>
              <a:t>z</a:t>
            </a:r>
            <a:endParaRPr lang="ru-RU" sz="3200" i="1" dirty="0">
              <a:latin typeface="ISOPEUR"/>
            </a:endParaRPr>
          </a:p>
        </p:txBody>
      </p:sp>
      <p:cxnSp>
        <p:nvCxnSpPr>
          <p:cNvPr id="12" name="Прямая соединительная линия 11"/>
          <p:cNvCxnSpPr>
            <a:cxnSpLocks/>
          </p:cNvCxnSpPr>
          <p:nvPr/>
        </p:nvCxnSpPr>
        <p:spPr>
          <a:xfrm>
            <a:off x="7191501" y="904240"/>
            <a:ext cx="0" cy="3641519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cxnSpLocks/>
          </p:cNvCxnSpPr>
          <p:nvPr/>
        </p:nvCxnSpPr>
        <p:spPr>
          <a:xfrm flipH="1" flipV="1">
            <a:off x="7208616" y="4524678"/>
            <a:ext cx="2822393" cy="1824631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384135" y="5741180"/>
            <a:ext cx="25400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49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chizma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3200" dirty="0" smtClean="0"/>
          </a:p>
          <a:p>
            <a:endParaRPr lang="ru-RU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1619303" y="1186554"/>
            <a:ext cx="81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0070C0"/>
                </a:solidFill>
                <a:latin typeface="ISOPEUR"/>
              </a:rPr>
              <a:t>V</a:t>
            </a:r>
            <a:r>
              <a:rPr lang="en-US" sz="2800" i="1" dirty="0">
                <a:latin typeface="ISOPEUR"/>
              </a:rPr>
              <a:t> </a:t>
            </a:r>
            <a:endParaRPr lang="ru-RU" sz="2800" i="1" dirty="0">
              <a:latin typeface="ISOPEUR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30274" y="2778248"/>
            <a:ext cx="81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0070C0"/>
                </a:solidFill>
                <a:latin typeface="ISOPEUR"/>
              </a:rPr>
              <a:t>W</a:t>
            </a:r>
            <a:r>
              <a:rPr lang="en-US" sz="2800" i="1" dirty="0">
                <a:latin typeface="ISOPEUR"/>
              </a:rPr>
              <a:t> </a:t>
            </a:r>
            <a:endParaRPr lang="ru-RU" sz="2800" i="1" dirty="0">
              <a:latin typeface="ISOPEUR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13496" y="5528399"/>
            <a:ext cx="81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0070C0"/>
                </a:solidFill>
                <a:latin typeface="ISOPEUR"/>
              </a:rPr>
              <a:t>H</a:t>
            </a:r>
            <a:r>
              <a:rPr lang="en-US" sz="2800" i="1" dirty="0">
                <a:latin typeface="ISOPEUR"/>
              </a:rPr>
              <a:t> </a:t>
            </a:r>
            <a:endParaRPr lang="ru-RU" sz="2800" i="1" dirty="0">
              <a:latin typeface="ISOPEUR"/>
            </a:endParaRPr>
          </a:p>
        </p:txBody>
      </p:sp>
      <p:sp>
        <p:nvSpPr>
          <p:cNvPr id="18" name="Прямоугольник 69"/>
          <p:cNvSpPr/>
          <p:nvPr/>
        </p:nvSpPr>
        <p:spPr>
          <a:xfrm>
            <a:off x="4270263" y="1186552"/>
            <a:ext cx="2354189" cy="4859103"/>
          </a:xfrm>
          <a:custGeom>
            <a:avLst/>
            <a:gdLst>
              <a:gd name="connsiteX0" fmla="*/ 0 w 847783"/>
              <a:gd name="connsiteY0" fmla="*/ 0 h 1467561"/>
              <a:gd name="connsiteX1" fmla="*/ 847783 w 847783"/>
              <a:gd name="connsiteY1" fmla="*/ 0 h 1467561"/>
              <a:gd name="connsiteX2" fmla="*/ 847783 w 847783"/>
              <a:gd name="connsiteY2" fmla="*/ 1467561 h 1467561"/>
              <a:gd name="connsiteX3" fmla="*/ 0 w 847783"/>
              <a:gd name="connsiteY3" fmla="*/ 1467561 h 1467561"/>
              <a:gd name="connsiteX4" fmla="*/ 0 w 847783"/>
              <a:gd name="connsiteY4" fmla="*/ 0 h 1467561"/>
              <a:gd name="connsiteX0" fmla="*/ 0 w 1071303"/>
              <a:gd name="connsiteY0" fmla="*/ 0 h 5663641"/>
              <a:gd name="connsiteX1" fmla="*/ 847783 w 1071303"/>
              <a:gd name="connsiteY1" fmla="*/ 0 h 5663641"/>
              <a:gd name="connsiteX2" fmla="*/ 1071303 w 1071303"/>
              <a:gd name="connsiteY2" fmla="*/ 5663641 h 5663641"/>
              <a:gd name="connsiteX3" fmla="*/ 0 w 1071303"/>
              <a:gd name="connsiteY3" fmla="*/ 1467561 h 5663641"/>
              <a:gd name="connsiteX4" fmla="*/ 0 w 1071303"/>
              <a:gd name="connsiteY4" fmla="*/ 0 h 5663641"/>
              <a:gd name="connsiteX0" fmla="*/ 2722880 w 3794183"/>
              <a:gd name="connsiteY0" fmla="*/ 0 h 5663641"/>
              <a:gd name="connsiteX1" fmla="*/ 3570663 w 3794183"/>
              <a:gd name="connsiteY1" fmla="*/ 0 h 5663641"/>
              <a:gd name="connsiteX2" fmla="*/ 3794183 w 3794183"/>
              <a:gd name="connsiteY2" fmla="*/ 5663641 h 5663641"/>
              <a:gd name="connsiteX3" fmla="*/ 0 w 3794183"/>
              <a:gd name="connsiteY3" fmla="*/ 3245561 h 5663641"/>
              <a:gd name="connsiteX4" fmla="*/ 2722880 w 3794183"/>
              <a:gd name="connsiteY4" fmla="*/ 0 h 5663641"/>
              <a:gd name="connsiteX0" fmla="*/ 10160 w 3794183"/>
              <a:gd name="connsiteY0" fmla="*/ 0 h 6080201"/>
              <a:gd name="connsiteX1" fmla="*/ 3570663 w 3794183"/>
              <a:gd name="connsiteY1" fmla="*/ 416560 h 6080201"/>
              <a:gd name="connsiteX2" fmla="*/ 3794183 w 3794183"/>
              <a:gd name="connsiteY2" fmla="*/ 6080201 h 6080201"/>
              <a:gd name="connsiteX3" fmla="*/ 0 w 3794183"/>
              <a:gd name="connsiteY3" fmla="*/ 3662121 h 6080201"/>
              <a:gd name="connsiteX4" fmla="*/ 10160 w 3794183"/>
              <a:gd name="connsiteY4" fmla="*/ 0 h 6080201"/>
              <a:gd name="connsiteX0" fmla="*/ 10160 w 3804343"/>
              <a:gd name="connsiteY0" fmla="*/ 0 h 6080201"/>
              <a:gd name="connsiteX1" fmla="*/ 3804343 w 3804343"/>
              <a:gd name="connsiteY1" fmla="*/ 2235200 h 6080201"/>
              <a:gd name="connsiteX2" fmla="*/ 3794183 w 3804343"/>
              <a:gd name="connsiteY2" fmla="*/ 6080201 h 6080201"/>
              <a:gd name="connsiteX3" fmla="*/ 0 w 3804343"/>
              <a:gd name="connsiteY3" fmla="*/ 3662121 h 6080201"/>
              <a:gd name="connsiteX4" fmla="*/ 10160 w 3804343"/>
              <a:gd name="connsiteY4" fmla="*/ 0 h 6080201"/>
              <a:gd name="connsiteX0" fmla="*/ 10160 w 3804343"/>
              <a:gd name="connsiteY0" fmla="*/ 0 h 5592521"/>
              <a:gd name="connsiteX1" fmla="*/ 3804343 w 3804343"/>
              <a:gd name="connsiteY1" fmla="*/ 2235200 h 5592521"/>
              <a:gd name="connsiteX2" fmla="*/ 3117595 w 3804343"/>
              <a:gd name="connsiteY2" fmla="*/ 5592521 h 5592521"/>
              <a:gd name="connsiteX3" fmla="*/ 0 w 3804343"/>
              <a:gd name="connsiteY3" fmla="*/ 3662121 h 5592521"/>
              <a:gd name="connsiteX4" fmla="*/ 10160 w 3804343"/>
              <a:gd name="connsiteY4" fmla="*/ 0 h 5592521"/>
              <a:gd name="connsiteX0" fmla="*/ 10160 w 3127755"/>
              <a:gd name="connsiteY0" fmla="*/ 0 h 5592521"/>
              <a:gd name="connsiteX1" fmla="*/ 3127755 w 3127755"/>
              <a:gd name="connsiteY1" fmla="*/ 1778000 h 5592521"/>
              <a:gd name="connsiteX2" fmla="*/ 3117595 w 3127755"/>
              <a:gd name="connsiteY2" fmla="*/ 5592521 h 5592521"/>
              <a:gd name="connsiteX3" fmla="*/ 0 w 3127755"/>
              <a:gd name="connsiteY3" fmla="*/ 3662121 h 5592521"/>
              <a:gd name="connsiteX4" fmla="*/ 10160 w 3127755"/>
              <a:gd name="connsiteY4" fmla="*/ 0 h 5592521"/>
              <a:gd name="connsiteX0" fmla="*/ 10160 w 3130512"/>
              <a:gd name="connsiteY0" fmla="*/ 0 h 5155907"/>
              <a:gd name="connsiteX1" fmla="*/ 3127755 w 3130512"/>
              <a:gd name="connsiteY1" fmla="*/ 1778000 h 5155907"/>
              <a:gd name="connsiteX2" fmla="*/ 3129717 w 3130512"/>
              <a:gd name="connsiteY2" fmla="*/ 5155907 h 5155907"/>
              <a:gd name="connsiteX3" fmla="*/ 0 w 3130512"/>
              <a:gd name="connsiteY3" fmla="*/ 3662121 h 5155907"/>
              <a:gd name="connsiteX4" fmla="*/ 10160 w 3130512"/>
              <a:gd name="connsiteY4" fmla="*/ 0 h 5155907"/>
              <a:gd name="connsiteX0" fmla="*/ 796 w 3121148"/>
              <a:gd name="connsiteY0" fmla="*/ 0 h 5155907"/>
              <a:gd name="connsiteX1" fmla="*/ 3118391 w 3121148"/>
              <a:gd name="connsiteY1" fmla="*/ 1778000 h 5155907"/>
              <a:gd name="connsiteX2" fmla="*/ 3120353 w 3121148"/>
              <a:gd name="connsiteY2" fmla="*/ 5155907 h 5155907"/>
              <a:gd name="connsiteX3" fmla="*/ 2757 w 3121148"/>
              <a:gd name="connsiteY3" fmla="*/ 3516583 h 5155907"/>
              <a:gd name="connsiteX4" fmla="*/ 796 w 3121148"/>
              <a:gd name="connsiteY4" fmla="*/ 0 h 5155907"/>
              <a:gd name="connsiteX0" fmla="*/ 796 w 3120726"/>
              <a:gd name="connsiteY0" fmla="*/ 0 h 5155907"/>
              <a:gd name="connsiteX1" fmla="*/ 3106269 w 3120726"/>
              <a:gd name="connsiteY1" fmla="*/ 1564544 h 5155907"/>
              <a:gd name="connsiteX2" fmla="*/ 3120353 w 3120726"/>
              <a:gd name="connsiteY2" fmla="*/ 5155907 h 5155907"/>
              <a:gd name="connsiteX3" fmla="*/ 2757 w 3120726"/>
              <a:gd name="connsiteY3" fmla="*/ 3516583 h 5155907"/>
              <a:gd name="connsiteX4" fmla="*/ 796 w 3120726"/>
              <a:gd name="connsiteY4" fmla="*/ 0 h 515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20726" h="5155907">
                <a:moveTo>
                  <a:pt x="796" y="0"/>
                </a:moveTo>
                <a:lnTo>
                  <a:pt x="3106269" y="1564544"/>
                </a:lnTo>
                <a:cubicBezTo>
                  <a:pt x="3102882" y="2846211"/>
                  <a:pt x="3123740" y="3874240"/>
                  <a:pt x="3120353" y="5155907"/>
                </a:cubicBezTo>
                <a:cubicBezTo>
                  <a:pt x="2081155" y="4512440"/>
                  <a:pt x="1041955" y="4160050"/>
                  <a:pt x="2757" y="3516583"/>
                </a:cubicBezTo>
                <a:cubicBezTo>
                  <a:pt x="6144" y="2295876"/>
                  <a:pt x="-2591" y="1220707"/>
                  <a:pt x="796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6158986" y="2528303"/>
            <a:ext cx="552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0070C0"/>
                </a:solidFill>
                <a:latin typeface="ISOPEUR"/>
              </a:rPr>
              <a:t>P</a:t>
            </a:r>
            <a:endParaRPr lang="ru-RU" sz="3200" i="1" dirty="0">
              <a:solidFill>
                <a:srgbClr val="0070C0"/>
              </a:solidFill>
              <a:latin typeface="ISOPEUR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54210" y="5546297"/>
            <a:ext cx="813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0070C0"/>
                </a:solidFill>
                <a:latin typeface="ISOPEUR"/>
              </a:rPr>
              <a:t>P</a:t>
            </a:r>
            <a:r>
              <a:rPr lang="en-US" sz="2000" b="1" i="1" dirty="0">
                <a:solidFill>
                  <a:srgbClr val="0070C0"/>
                </a:solidFill>
                <a:latin typeface="ISOPEUR"/>
              </a:rPr>
              <a:t>H</a:t>
            </a:r>
            <a:endParaRPr lang="ru-RU" sz="2000" b="1" i="1" dirty="0">
              <a:solidFill>
                <a:srgbClr val="0070C0"/>
              </a:solidFill>
              <a:latin typeface="ISOPEUR"/>
            </a:endParaRPr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 flipH="1">
            <a:off x="4245466" y="4523288"/>
            <a:ext cx="2396100" cy="2781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V="1">
            <a:off x="5269060" y="3047542"/>
            <a:ext cx="0" cy="21371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278906" y="2361126"/>
            <a:ext cx="4367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>
                <a:solidFill>
                  <a:srgbClr val="C00000"/>
                </a:solidFill>
                <a:latin typeface="ISOPEUR"/>
              </a:rPr>
              <a:t>A</a:t>
            </a:r>
            <a:r>
              <a:rPr lang="en-US" sz="4400" i="1" dirty="0">
                <a:latin typeface="ISOPEUR"/>
              </a:rPr>
              <a:t> </a:t>
            </a:r>
            <a:endParaRPr lang="ru-RU" sz="4400" i="1" dirty="0">
              <a:latin typeface="ISOPEUR"/>
            </a:endParaRPr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4270263" y="4517166"/>
            <a:ext cx="2371303" cy="1538759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579816" y="1328096"/>
            <a:ext cx="813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0070C0"/>
                </a:solidFill>
                <a:latin typeface="ISOPEUR"/>
              </a:rPr>
              <a:t>P</a:t>
            </a:r>
            <a:r>
              <a:rPr lang="en-US" sz="2000" b="1" i="1" dirty="0">
                <a:solidFill>
                  <a:srgbClr val="0070C0"/>
                </a:solidFill>
                <a:latin typeface="ISOPEUR"/>
              </a:rPr>
              <a:t>V</a:t>
            </a:r>
            <a:endParaRPr lang="ru-RU" sz="2000" b="1" i="1" dirty="0">
              <a:solidFill>
                <a:srgbClr val="0070C0"/>
              </a:solidFill>
              <a:latin typeface="ISOPEUR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00951" y="3909108"/>
            <a:ext cx="813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0070C0"/>
                </a:solidFill>
                <a:latin typeface="ISOPEUR"/>
              </a:rPr>
              <a:t>P</a:t>
            </a:r>
            <a:r>
              <a:rPr lang="en-US" sz="2000" b="1" i="1" dirty="0">
                <a:solidFill>
                  <a:srgbClr val="0070C0"/>
                </a:solidFill>
                <a:latin typeface="ISOPEUR"/>
              </a:rPr>
              <a:t>X</a:t>
            </a:r>
            <a:endParaRPr lang="ru-RU" sz="2000" b="1" i="1" dirty="0">
              <a:solidFill>
                <a:srgbClr val="0070C0"/>
              </a:solidFill>
              <a:latin typeface="ISOPEUR"/>
            </a:endParaRPr>
          </a:p>
        </p:txBody>
      </p:sp>
      <p:sp>
        <p:nvSpPr>
          <p:cNvPr id="27" name="Овал 26"/>
          <p:cNvSpPr/>
          <p:nvPr/>
        </p:nvSpPr>
        <p:spPr>
          <a:xfrm>
            <a:off x="5212517" y="5097884"/>
            <a:ext cx="144000" cy="144000"/>
          </a:xfrm>
          <a:prstGeom prst="ellipse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 flipH="1" flipV="1">
            <a:off x="4275128" y="2419009"/>
            <a:ext cx="997154" cy="6381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818477" y="4965910"/>
            <a:ext cx="545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  <a:cs typeface="Times New Roman" panose="02020603050405020304" pitchFamily="18" charset="0"/>
              </a:rPr>
              <a:t>a</a:t>
            </a:r>
            <a:endParaRPr lang="ru-RU" sz="3200" i="1" dirty="0">
              <a:latin typeface="ISOCPEUR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634344" y="2072126"/>
            <a:ext cx="545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a’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47" name="Овал 46"/>
          <p:cNvSpPr/>
          <p:nvPr/>
        </p:nvSpPr>
        <p:spPr>
          <a:xfrm>
            <a:off x="4183542" y="2361542"/>
            <a:ext cx="144000" cy="144000"/>
          </a:xfrm>
          <a:prstGeom prst="ellipse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5193098" y="2958411"/>
            <a:ext cx="144000" cy="1440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24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/>
      <p:bldP spid="9" grpId="0"/>
      <p:bldP spid="10" grpId="0"/>
      <p:bldP spid="11" grpId="0"/>
      <p:bldP spid="15" grpId="0"/>
      <p:bldP spid="16" grpId="0"/>
      <p:bldP spid="17" grpId="0"/>
      <p:bldP spid="18" grpId="0" animBg="1"/>
      <p:bldP spid="19" grpId="0"/>
      <p:bldP spid="20" grpId="0"/>
      <p:bldP spid="26" grpId="0"/>
      <p:bldP spid="37" grpId="0"/>
      <p:bldP spid="38" grpId="0"/>
      <p:bldP spid="27" grpId="0" animBg="1"/>
      <p:bldP spid="45" grpId="0"/>
      <p:bldP spid="46" grpId="0"/>
      <p:bldP spid="47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Прямая соединительная линия 56"/>
          <p:cNvCxnSpPr>
            <a:cxnSpLocks/>
          </p:cNvCxnSpPr>
          <p:nvPr/>
        </p:nvCxnSpPr>
        <p:spPr>
          <a:xfrm flipV="1">
            <a:off x="3782510" y="2518141"/>
            <a:ext cx="0" cy="309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 flipV="1">
            <a:off x="2240280" y="4165754"/>
            <a:ext cx="6345936" cy="3365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59503" y="3651155"/>
            <a:ext cx="428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</a:t>
            </a:r>
            <a:endParaRPr lang="ru-RU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3847780" y="1845902"/>
            <a:ext cx="789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PEUR"/>
              </a:rPr>
              <a:t>a’ </a:t>
            </a:r>
            <a:endParaRPr lang="ru-RU" sz="3200" i="1" dirty="0">
              <a:latin typeface="ISOPEU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6695" y="5710565"/>
            <a:ext cx="760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PEUR"/>
              </a:rPr>
              <a:t>a </a:t>
            </a:r>
            <a:endParaRPr lang="ru-RU" sz="3200" i="1" dirty="0">
              <a:latin typeface="ISOPEUR"/>
            </a:endParaRP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V="1">
            <a:off x="3840480" y="5632539"/>
            <a:ext cx="22555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122589" y="5942818"/>
            <a:ext cx="813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0070C0"/>
                </a:solidFill>
                <a:latin typeface="ISOPEUR"/>
              </a:rPr>
              <a:t>P</a:t>
            </a:r>
            <a:r>
              <a:rPr lang="en-US" sz="2000" b="1" i="1" dirty="0">
                <a:solidFill>
                  <a:srgbClr val="0070C0"/>
                </a:solidFill>
                <a:latin typeface="ISOPEUR"/>
              </a:rPr>
              <a:t>H</a:t>
            </a:r>
            <a:endParaRPr lang="ru-RU" sz="2000" b="1" i="1" dirty="0">
              <a:solidFill>
                <a:srgbClr val="0070C0"/>
              </a:solidFill>
              <a:latin typeface="ISOPEUR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282362" y="5963098"/>
            <a:ext cx="21916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50–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chizma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Прямая соединительная линия 20"/>
          <p:cNvCxnSpPr>
            <a:cxnSpLocks/>
          </p:cNvCxnSpPr>
          <p:nvPr/>
        </p:nvCxnSpPr>
        <p:spPr>
          <a:xfrm flipH="1">
            <a:off x="6089407" y="2022170"/>
            <a:ext cx="0" cy="4396677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857847" y="3803907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</a:t>
            </a:r>
            <a:endParaRPr lang="ru-RU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6106736" y="5850497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ISOPEUR"/>
              </a:rPr>
              <a:t>y</a:t>
            </a:r>
            <a:endParaRPr lang="ru-RU" sz="3200" i="1" dirty="0">
              <a:latin typeface="ISOPEUR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04997" y="1680423"/>
            <a:ext cx="346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ISOPEUR"/>
              </a:rPr>
              <a:t>z</a:t>
            </a:r>
            <a:endParaRPr lang="ru-RU" sz="3200" i="1" dirty="0">
              <a:latin typeface="ISOPEUR"/>
            </a:endParaRPr>
          </a:p>
        </p:txBody>
      </p:sp>
      <p:cxnSp>
        <p:nvCxnSpPr>
          <p:cNvPr id="37" name="Прямая соединительная линия 36"/>
          <p:cNvCxnSpPr>
            <a:cxnSpLocks/>
          </p:cNvCxnSpPr>
          <p:nvPr/>
        </p:nvCxnSpPr>
        <p:spPr>
          <a:xfrm flipH="1" flipV="1">
            <a:off x="7533951" y="2505384"/>
            <a:ext cx="0" cy="16599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3832873" y="2468528"/>
            <a:ext cx="37461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 flipV="1">
            <a:off x="6096000" y="4174638"/>
            <a:ext cx="1447800" cy="14579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3710510" y="5566565"/>
            <a:ext cx="144000" cy="144000"/>
          </a:xfrm>
          <a:prstGeom prst="ellipse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TextBox 50"/>
          <p:cNvSpPr txBox="1"/>
          <p:nvPr/>
        </p:nvSpPr>
        <p:spPr>
          <a:xfrm>
            <a:off x="7633207" y="2009986"/>
            <a:ext cx="789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PEUR"/>
              </a:rPr>
              <a:t>a’’ </a:t>
            </a:r>
            <a:endParaRPr lang="ru-RU" sz="3200" i="1" dirty="0">
              <a:latin typeface="ISOPEUR"/>
            </a:endParaRPr>
          </a:p>
        </p:txBody>
      </p:sp>
      <p:sp>
        <p:nvSpPr>
          <p:cNvPr id="52" name="Овал 51"/>
          <p:cNvSpPr/>
          <p:nvPr/>
        </p:nvSpPr>
        <p:spPr>
          <a:xfrm>
            <a:off x="7472111" y="2402024"/>
            <a:ext cx="144000" cy="144000"/>
          </a:xfrm>
          <a:prstGeom prst="ellipse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/>
          <p:cNvSpPr txBox="1"/>
          <p:nvPr/>
        </p:nvSpPr>
        <p:spPr>
          <a:xfrm>
            <a:off x="3084818" y="1601639"/>
            <a:ext cx="636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0070C0"/>
                </a:solidFill>
                <a:latin typeface="ISOPEUR"/>
              </a:rPr>
              <a:t>P</a:t>
            </a:r>
            <a:r>
              <a:rPr lang="en-US" sz="2000" b="1" i="1" dirty="0">
                <a:solidFill>
                  <a:srgbClr val="0070C0"/>
                </a:solidFill>
                <a:latin typeface="ISOPEUR"/>
              </a:rPr>
              <a:t>V</a:t>
            </a:r>
            <a:endParaRPr lang="ru-RU" sz="2000" b="1" i="1" dirty="0">
              <a:solidFill>
                <a:srgbClr val="0070C0"/>
              </a:solidFill>
              <a:latin typeface="ISOPEUR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70706" y="3619923"/>
            <a:ext cx="636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0070C0"/>
                </a:solidFill>
                <a:latin typeface="ISOPEUR"/>
              </a:rPr>
              <a:t>P</a:t>
            </a:r>
            <a:r>
              <a:rPr lang="en-US" sz="2000" b="1" i="1" dirty="0">
                <a:solidFill>
                  <a:srgbClr val="0070C0"/>
                </a:solidFill>
                <a:latin typeface="ISOPEUR"/>
              </a:rPr>
              <a:t>X</a:t>
            </a:r>
            <a:endParaRPr lang="ru-RU" sz="2000" b="1" i="1" dirty="0">
              <a:solidFill>
                <a:srgbClr val="0070C0"/>
              </a:solidFill>
              <a:latin typeface="ISOPEUR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712216" y="3873886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ISOPEUR"/>
              </a:rPr>
              <a:t>y</a:t>
            </a:r>
            <a:endParaRPr lang="ru-RU" sz="3200" i="1" dirty="0">
              <a:latin typeface="ISOPEUR"/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3710510" y="2412975"/>
            <a:ext cx="144000" cy="144000"/>
          </a:xfrm>
          <a:prstGeom prst="ellipse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3771234" y="1839181"/>
            <a:ext cx="15822" cy="473122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02D1AFC-0068-43A7-990A-155FA4814569}"/>
              </a:ext>
            </a:extLst>
          </p:cNvPr>
          <p:cNvSpPr/>
          <p:nvPr/>
        </p:nvSpPr>
        <p:spPr>
          <a:xfrm>
            <a:off x="173884" y="-99811"/>
            <a:ext cx="118262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Chizmadan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ko’rinib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turibdiki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tekislikka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tegishli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nuqta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to’g’ri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chiziq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ABC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tekislikning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nomli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proeksiyalari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tekislikning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nomli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izlariga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proeksiyalanadi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spcAft>
                <a:spcPts val="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tekislikning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epyuri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50 –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chizmada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keltirilgan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574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3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6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4" grpId="0"/>
      <p:bldP spid="22" grpId="0"/>
      <p:bldP spid="23" grpId="0"/>
      <p:bldP spid="24" grpId="0"/>
      <p:bldP spid="15" grpId="0" animBg="1"/>
      <p:bldP spid="51" grpId="0"/>
      <p:bldP spid="52" grpId="0" animBg="1"/>
      <p:bldP spid="54" grpId="0"/>
      <p:bldP spid="55" grpId="0"/>
      <p:bldP spid="56" grpId="0"/>
      <p:bldP spid="12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1276</Words>
  <Application>Microsoft Office PowerPoint</Application>
  <PresentationFormat>Широкоэкранный</PresentationFormat>
  <Paragraphs>340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ISOCPEUR</vt:lpstr>
      <vt:lpstr>ISOPEUR</vt:lpstr>
      <vt:lpstr>PANDA Times UZ</vt:lpstr>
      <vt:lpstr>Symbol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E’tiboriz uchun rahmat!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13</cp:revision>
  <dcterms:created xsi:type="dcterms:W3CDTF">2022-10-07T00:54:39Z</dcterms:created>
  <dcterms:modified xsi:type="dcterms:W3CDTF">2022-10-17T23:51:39Z</dcterms:modified>
</cp:coreProperties>
</file>