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4" r:id="rId6"/>
    <p:sldId id="265" r:id="rId7"/>
    <p:sldId id="271" r:id="rId8"/>
    <p:sldId id="266" r:id="rId9"/>
    <p:sldId id="267" r:id="rId10"/>
    <p:sldId id="268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70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F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4388-28A8-4978-835D-272267B497B1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D8FD-4AD1-4878-A4E8-735DBAF7A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79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4388-28A8-4978-835D-272267B497B1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D8FD-4AD1-4878-A4E8-735DBAF7A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03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4388-28A8-4978-835D-272267B497B1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D8FD-4AD1-4878-A4E8-735DBAF7A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82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4388-28A8-4978-835D-272267B497B1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D8FD-4AD1-4878-A4E8-735DBAF7A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92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4388-28A8-4978-835D-272267B497B1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D8FD-4AD1-4878-A4E8-735DBAF7A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1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4388-28A8-4978-835D-272267B497B1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D8FD-4AD1-4878-A4E8-735DBAF7A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39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4388-28A8-4978-835D-272267B497B1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D8FD-4AD1-4878-A4E8-735DBAF7A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94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4388-28A8-4978-835D-272267B497B1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D8FD-4AD1-4878-A4E8-735DBAF7A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32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4388-28A8-4978-835D-272267B497B1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D8FD-4AD1-4878-A4E8-735DBAF7A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6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4388-28A8-4978-835D-272267B497B1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D8FD-4AD1-4878-A4E8-735DBAF7A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19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4388-28A8-4978-835D-272267B497B1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CD8FD-4AD1-4878-A4E8-735DBAF7A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4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54388-28A8-4978-835D-272267B497B1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D8FD-4AD1-4878-A4E8-735DBAF7A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98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3415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" y="-93789"/>
            <a:ext cx="11786616" cy="2387600"/>
          </a:xfrm>
        </p:spPr>
        <p:txBody>
          <a:bodyPr>
            <a:noAutofit/>
          </a:bodyPr>
          <a:lstStyle/>
          <a:p>
            <a:pPr algn="just"/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4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ЛЕКЦИЯ. </a:t>
            </a:r>
            <a:r>
              <a:rPr lang="ru-RU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Взаимное положение прямой и плоскости. Пересечение прямой с плоскостью частного положения. Пересечение плоскостей, одна из которых – частного положения.</a:t>
            </a:r>
            <a:endParaRPr lang="ru-RU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3464" y="2293811"/>
            <a:ext cx="11594592" cy="1655762"/>
          </a:xfrm>
        </p:spPr>
        <p:txBody>
          <a:bodyPr>
            <a:normAutofit/>
          </a:bodyPr>
          <a:lstStyle/>
          <a:p>
            <a:pPr algn="just"/>
            <a:r>
              <a:rPr lang="ru-RU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Взаимное положение прямой и плоскости</a:t>
            </a:r>
          </a:p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В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 прямая и плоскость могут быть в следующих положениях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793395"/>
              </p:ext>
            </p:extLst>
          </p:nvPr>
        </p:nvGraphicFramePr>
        <p:xfrm>
          <a:off x="429208" y="4406773"/>
          <a:ext cx="152400" cy="10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Уравнение" r:id="rId3" imgW="152268" imgH="101512" progId="Equation.3">
                  <p:embed/>
                </p:oleObj>
              </mc:Choice>
              <mc:Fallback>
                <p:oleObj name="Уравнение" r:id="rId3" imgW="152268" imgH="1015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08" y="4406773"/>
                        <a:ext cx="152400" cy="106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246888" y="3835902"/>
                <a:ext cx="11777161" cy="3724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89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89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89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89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89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89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89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89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89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>
                    <a:tab pos="588963" algn="l"/>
                  </a:tabLst>
                </a:pPr>
                <a:r>
                  <a:rPr kumimoji="0" lang="ru-RU" altLang="ru-RU" sz="3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1.Пересекаться в собственной точке.</a:t>
                </a:r>
                <a:endParaRPr kumimoji="0" lang="ru-RU" altLang="ru-RU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588963" algn="l"/>
                  </a:tabLst>
                </a:pPr>
                <a:r>
                  <a:rPr kumimoji="0" lang="ru-RU" altLang="ru-RU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(АВ) </a:t>
                </a:r>
                <a:r>
                  <a:rPr kumimoji="0" lang="en-US" altLang="ru-RU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</a:t>
                </a:r>
                <a:r>
                  <a:rPr kumimoji="0" lang="en-US" altLang="ru-RU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ru-RU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kumimoji="0" lang="ru-RU" altLang="ru-RU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(</a:t>
                </a:r>
                <a:r>
                  <a:rPr kumimoji="0" lang="ru-RU" altLang="ru-RU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kumimoji="0" lang="en-US" altLang="ru-RU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kumimoji="0" lang="ru-RU" altLang="ru-RU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ru-RU" altLang="ru-RU"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588963" algn="l"/>
                  </a:tabLst>
                </a:pPr>
                <a:r>
                  <a:rPr kumimoji="0" lang="ru-RU" altLang="ru-RU" sz="280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2.</a:t>
                </a:r>
                <a:r>
                  <a:rPr kumimoji="0" lang="ru-RU" altLang="ru-RU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Пересекаться в несобственной точке.</a:t>
                </a:r>
                <a:endParaRPr kumimoji="0" lang="ru-RU" altLang="ru-RU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588963" algn="l"/>
                  </a:tabLst>
                </a:pPr>
                <a:r>
                  <a:rPr kumimoji="0" lang="en-US" altLang="ru-RU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(АВ) </a:t>
                </a:r>
                <a:r>
                  <a:rPr kumimoji="0" lang="en-US" altLang="ru-RU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 = (</a:t>
                </a:r>
                <a:r>
                  <a:rPr kumimoji="0" lang="ru-RU" altLang="ru-RU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kumimoji="0" lang="en-US" altLang="ru-RU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K</a:t>
                </a:r>
                <a:r>
                  <a:rPr kumimoji="0" lang="ru-RU" altLang="ru-RU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28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‬</a:t>
                </a:r>
                <a14:m>
                  <m:oMath xmlns:m="http://schemas.openxmlformats.org/officeDocument/2006/math">
                    <m:r>
                      <a:rPr lang="ru-RU" altLang="ru-R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kumimoji="0" lang="uz-Cyrl-UZ" altLang="ru-RU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этом случае прямая параллельна плоскости.</a:t>
                </a:r>
              </a:p>
              <a:p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588963" algn="l"/>
                  </a:tabLst>
                </a:pPr>
                <a:endParaRPr kumimoji="0" lang="uz-Cyrl-UZ" altLang="ru-RU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588963" algn="l"/>
                  </a:tabLst>
                </a:pPr>
                <a:r>
                  <a:rPr kumimoji="0" lang="en-US" altLang="ru-RU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ru-RU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0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888" y="3835902"/>
                <a:ext cx="11777161" cy="3724096"/>
              </a:xfrm>
              <a:prstGeom prst="rect">
                <a:avLst/>
              </a:prstGeom>
              <a:blipFill>
                <a:blip r:embed="rId6"/>
                <a:stretch>
                  <a:fillRect t="-9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53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813816"/>
            <a:ext cx="12192000" cy="38953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50164" y="1256068"/>
            <a:ext cx="113471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4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ru-RU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Когда одна из пересекающихся плоскостей общего положения, а другая - горизонтальная плоскость, следовательно, характер линии пересечения этих плоскостей - горизонтальная </a:t>
            </a:r>
            <a:r>
              <a:rPr lang="ru-RU" sz="4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прямая</a:t>
            </a:r>
            <a:r>
              <a:rPr lang="en-US" sz="4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365760" y="1463040"/>
            <a:ext cx="484632" cy="26564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4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60" y="3981704"/>
            <a:ext cx="11841480" cy="2387600"/>
          </a:xfrm>
        </p:spPr>
        <p:txBody>
          <a:bodyPr>
            <a:noAutofit/>
          </a:bodyPr>
          <a:lstStyle/>
          <a:p>
            <a:pPr algn="just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 двух плоскостей общего положения. Пересечение прямой линии общего положения с плоскостью общего положения.</a:t>
            </a:r>
            <a:br>
              <a:rPr lang="ru-RU" sz="4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ru-RU" sz="4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 двух плоскостей общего положения</a:t>
            </a:r>
            <a:br>
              <a:rPr lang="ru-RU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Пространственный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чертеж пересечения двух плоскостей общего положения Q(QH , QV) и P(PH , PV) приведен на рис.71.</a:t>
            </a:r>
            <a:endParaRPr lang="ru-RU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6976" y="950976"/>
            <a:ext cx="5010912" cy="31967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36976" y="4147757"/>
            <a:ext cx="7196328" cy="2200085"/>
          </a:xfrm>
          <a:custGeom>
            <a:avLst/>
            <a:gdLst>
              <a:gd name="connsiteX0" fmla="*/ 0 w 5010912"/>
              <a:gd name="connsiteY0" fmla="*/ 0 h 3196781"/>
              <a:gd name="connsiteX1" fmla="*/ 5010912 w 5010912"/>
              <a:gd name="connsiteY1" fmla="*/ 0 h 3196781"/>
              <a:gd name="connsiteX2" fmla="*/ 5010912 w 5010912"/>
              <a:gd name="connsiteY2" fmla="*/ 3196781 h 3196781"/>
              <a:gd name="connsiteX3" fmla="*/ 0 w 5010912"/>
              <a:gd name="connsiteY3" fmla="*/ 3196781 h 3196781"/>
              <a:gd name="connsiteX4" fmla="*/ 0 w 5010912"/>
              <a:gd name="connsiteY4" fmla="*/ 0 h 3196781"/>
              <a:gd name="connsiteX0" fmla="*/ 0 w 5010912"/>
              <a:gd name="connsiteY0" fmla="*/ 0 h 3196781"/>
              <a:gd name="connsiteX1" fmla="*/ 5010912 w 5010912"/>
              <a:gd name="connsiteY1" fmla="*/ 0 h 3196781"/>
              <a:gd name="connsiteX2" fmla="*/ 5010912 w 5010912"/>
              <a:gd name="connsiteY2" fmla="*/ 3196781 h 3196781"/>
              <a:gd name="connsiteX3" fmla="*/ 2916936 w 5010912"/>
              <a:gd name="connsiteY3" fmla="*/ 2913317 h 3196781"/>
              <a:gd name="connsiteX4" fmla="*/ 0 w 5010912"/>
              <a:gd name="connsiteY4" fmla="*/ 0 h 3196781"/>
              <a:gd name="connsiteX0" fmla="*/ 0 w 7946136"/>
              <a:gd name="connsiteY0" fmla="*/ 0 h 2922461"/>
              <a:gd name="connsiteX1" fmla="*/ 5010912 w 7946136"/>
              <a:gd name="connsiteY1" fmla="*/ 0 h 2922461"/>
              <a:gd name="connsiteX2" fmla="*/ 7946136 w 7946136"/>
              <a:gd name="connsiteY2" fmla="*/ 2922461 h 2922461"/>
              <a:gd name="connsiteX3" fmla="*/ 2916936 w 7946136"/>
              <a:gd name="connsiteY3" fmla="*/ 2913317 h 2922461"/>
              <a:gd name="connsiteX4" fmla="*/ 0 w 7946136"/>
              <a:gd name="connsiteY4" fmla="*/ 0 h 2922461"/>
              <a:gd name="connsiteX0" fmla="*/ 0 w 7946136"/>
              <a:gd name="connsiteY0" fmla="*/ 0 h 2922461"/>
              <a:gd name="connsiteX1" fmla="*/ 5010912 w 7946136"/>
              <a:gd name="connsiteY1" fmla="*/ 0 h 2922461"/>
              <a:gd name="connsiteX2" fmla="*/ 7946136 w 7946136"/>
              <a:gd name="connsiteY2" fmla="*/ 2922461 h 2922461"/>
              <a:gd name="connsiteX3" fmla="*/ 2148840 w 7946136"/>
              <a:gd name="connsiteY3" fmla="*/ 2136077 h 2922461"/>
              <a:gd name="connsiteX4" fmla="*/ 0 w 7946136"/>
              <a:gd name="connsiteY4" fmla="*/ 0 h 2922461"/>
              <a:gd name="connsiteX0" fmla="*/ 0 w 7223760"/>
              <a:gd name="connsiteY0" fmla="*/ 0 h 2218373"/>
              <a:gd name="connsiteX1" fmla="*/ 5010912 w 7223760"/>
              <a:gd name="connsiteY1" fmla="*/ 0 h 2218373"/>
              <a:gd name="connsiteX2" fmla="*/ 7223760 w 7223760"/>
              <a:gd name="connsiteY2" fmla="*/ 2218373 h 2218373"/>
              <a:gd name="connsiteX3" fmla="*/ 2148840 w 7223760"/>
              <a:gd name="connsiteY3" fmla="*/ 2136077 h 2218373"/>
              <a:gd name="connsiteX4" fmla="*/ 0 w 7223760"/>
              <a:gd name="connsiteY4" fmla="*/ 0 h 2218373"/>
              <a:gd name="connsiteX0" fmla="*/ 0 w 7223760"/>
              <a:gd name="connsiteY0" fmla="*/ 0 h 2218373"/>
              <a:gd name="connsiteX1" fmla="*/ 5010912 w 7223760"/>
              <a:gd name="connsiteY1" fmla="*/ 0 h 2218373"/>
              <a:gd name="connsiteX2" fmla="*/ 7223760 w 7223760"/>
              <a:gd name="connsiteY2" fmla="*/ 2218373 h 2218373"/>
              <a:gd name="connsiteX3" fmla="*/ 2176272 w 7223760"/>
              <a:gd name="connsiteY3" fmla="*/ 2163509 h 2218373"/>
              <a:gd name="connsiteX4" fmla="*/ 0 w 7223760"/>
              <a:gd name="connsiteY4" fmla="*/ 0 h 2218373"/>
              <a:gd name="connsiteX0" fmla="*/ 0 w 7196328"/>
              <a:gd name="connsiteY0" fmla="*/ 0 h 2200085"/>
              <a:gd name="connsiteX1" fmla="*/ 5010912 w 7196328"/>
              <a:gd name="connsiteY1" fmla="*/ 0 h 2200085"/>
              <a:gd name="connsiteX2" fmla="*/ 7196328 w 7196328"/>
              <a:gd name="connsiteY2" fmla="*/ 2200085 h 2200085"/>
              <a:gd name="connsiteX3" fmla="*/ 2176272 w 7196328"/>
              <a:gd name="connsiteY3" fmla="*/ 2163509 h 2200085"/>
              <a:gd name="connsiteX4" fmla="*/ 0 w 7196328"/>
              <a:gd name="connsiteY4" fmla="*/ 0 h 220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6328" h="2200085">
                <a:moveTo>
                  <a:pt x="0" y="0"/>
                </a:moveTo>
                <a:lnTo>
                  <a:pt x="5010912" y="0"/>
                </a:lnTo>
                <a:lnTo>
                  <a:pt x="7196328" y="2200085"/>
                </a:lnTo>
                <a:lnTo>
                  <a:pt x="2176272" y="2163509"/>
                </a:lnTo>
                <a:lnTo>
                  <a:pt x="0" y="0"/>
                </a:lnTo>
                <a:close/>
              </a:path>
            </a:pathLst>
          </a:custGeom>
          <a:solidFill>
            <a:srgbClr val="8CF86E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i="1"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4273" y="3822393"/>
            <a:ext cx="3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7880" y="379750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47267" y="5496567"/>
            <a:ext cx="730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51998" y="958305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15610" y="1027110"/>
            <a:ext cx="448055" cy="53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156873" y="6093972"/>
            <a:ext cx="1576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Рис.71.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 rot="20582971">
            <a:off x="6174655" y="971107"/>
            <a:ext cx="1738843" cy="4985333"/>
          </a:xfrm>
          <a:custGeom>
            <a:avLst/>
            <a:gdLst>
              <a:gd name="connsiteX0" fmla="*/ 0 w 914400"/>
              <a:gd name="connsiteY0" fmla="*/ 0 h 3339558"/>
              <a:gd name="connsiteX1" fmla="*/ 914400 w 914400"/>
              <a:gd name="connsiteY1" fmla="*/ 0 h 3339558"/>
              <a:gd name="connsiteX2" fmla="*/ 914400 w 914400"/>
              <a:gd name="connsiteY2" fmla="*/ 3339558 h 3339558"/>
              <a:gd name="connsiteX3" fmla="*/ 0 w 914400"/>
              <a:gd name="connsiteY3" fmla="*/ 3339558 h 3339558"/>
              <a:gd name="connsiteX4" fmla="*/ 0 w 914400"/>
              <a:gd name="connsiteY4" fmla="*/ 0 h 3339558"/>
              <a:gd name="connsiteX0" fmla="*/ 0 w 1275329"/>
              <a:gd name="connsiteY0" fmla="*/ 0 h 4324137"/>
              <a:gd name="connsiteX1" fmla="*/ 914400 w 1275329"/>
              <a:gd name="connsiteY1" fmla="*/ 0 h 4324137"/>
              <a:gd name="connsiteX2" fmla="*/ 1275329 w 1275329"/>
              <a:gd name="connsiteY2" fmla="*/ 4324137 h 4324137"/>
              <a:gd name="connsiteX3" fmla="*/ 0 w 1275329"/>
              <a:gd name="connsiteY3" fmla="*/ 3339558 h 4324137"/>
              <a:gd name="connsiteX4" fmla="*/ 0 w 1275329"/>
              <a:gd name="connsiteY4" fmla="*/ 0 h 4324137"/>
              <a:gd name="connsiteX0" fmla="*/ 0 w 1275329"/>
              <a:gd name="connsiteY0" fmla="*/ 634431 h 4958568"/>
              <a:gd name="connsiteX1" fmla="*/ 934886 w 1275329"/>
              <a:gd name="connsiteY1" fmla="*/ 0 h 4958568"/>
              <a:gd name="connsiteX2" fmla="*/ 1275329 w 1275329"/>
              <a:gd name="connsiteY2" fmla="*/ 4958568 h 4958568"/>
              <a:gd name="connsiteX3" fmla="*/ 0 w 1275329"/>
              <a:gd name="connsiteY3" fmla="*/ 3973989 h 4958568"/>
              <a:gd name="connsiteX4" fmla="*/ 0 w 1275329"/>
              <a:gd name="connsiteY4" fmla="*/ 634431 h 4958568"/>
              <a:gd name="connsiteX0" fmla="*/ 0 w 1275329"/>
              <a:gd name="connsiteY0" fmla="*/ 634431 h 4958568"/>
              <a:gd name="connsiteX1" fmla="*/ 934886 w 1275329"/>
              <a:gd name="connsiteY1" fmla="*/ 0 h 4958568"/>
              <a:gd name="connsiteX2" fmla="*/ 1242407 w 1275329"/>
              <a:gd name="connsiteY2" fmla="*/ 762948 h 4958568"/>
              <a:gd name="connsiteX3" fmla="*/ 1275329 w 1275329"/>
              <a:gd name="connsiteY3" fmla="*/ 4958568 h 4958568"/>
              <a:gd name="connsiteX4" fmla="*/ 0 w 1275329"/>
              <a:gd name="connsiteY4" fmla="*/ 3973989 h 4958568"/>
              <a:gd name="connsiteX5" fmla="*/ 0 w 1275329"/>
              <a:gd name="connsiteY5" fmla="*/ 634431 h 4958568"/>
              <a:gd name="connsiteX0" fmla="*/ 0 w 1275329"/>
              <a:gd name="connsiteY0" fmla="*/ 644313 h 4968450"/>
              <a:gd name="connsiteX1" fmla="*/ 934886 w 1275329"/>
              <a:gd name="connsiteY1" fmla="*/ 9882 h 4968450"/>
              <a:gd name="connsiteX2" fmla="*/ 1202538 w 1275329"/>
              <a:gd name="connsiteY2" fmla="*/ 303053 h 4968450"/>
              <a:gd name="connsiteX3" fmla="*/ 1242407 w 1275329"/>
              <a:gd name="connsiteY3" fmla="*/ 772830 h 4968450"/>
              <a:gd name="connsiteX4" fmla="*/ 1275329 w 1275329"/>
              <a:gd name="connsiteY4" fmla="*/ 4968450 h 4968450"/>
              <a:gd name="connsiteX5" fmla="*/ 0 w 1275329"/>
              <a:gd name="connsiteY5" fmla="*/ 3983871 h 4968450"/>
              <a:gd name="connsiteX6" fmla="*/ 0 w 1275329"/>
              <a:gd name="connsiteY6" fmla="*/ 644313 h 4968450"/>
              <a:gd name="connsiteX0" fmla="*/ 0 w 1359679"/>
              <a:gd name="connsiteY0" fmla="*/ 644313 h 4968450"/>
              <a:gd name="connsiteX1" fmla="*/ 934886 w 1359679"/>
              <a:gd name="connsiteY1" fmla="*/ 9882 h 4968450"/>
              <a:gd name="connsiteX2" fmla="*/ 1202538 w 1359679"/>
              <a:gd name="connsiteY2" fmla="*/ 303053 h 4968450"/>
              <a:gd name="connsiteX3" fmla="*/ 1242407 w 1359679"/>
              <a:gd name="connsiteY3" fmla="*/ 772830 h 4968450"/>
              <a:gd name="connsiteX4" fmla="*/ 1275329 w 1359679"/>
              <a:gd name="connsiteY4" fmla="*/ 4968450 h 4968450"/>
              <a:gd name="connsiteX5" fmla="*/ 0 w 1359679"/>
              <a:gd name="connsiteY5" fmla="*/ 3983871 h 4968450"/>
              <a:gd name="connsiteX6" fmla="*/ 0 w 1359679"/>
              <a:gd name="connsiteY6" fmla="*/ 644313 h 4968450"/>
              <a:gd name="connsiteX0" fmla="*/ 0 w 1371931"/>
              <a:gd name="connsiteY0" fmla="*/ 644313 h 4968450"/>
              <a:gd name="connsiteX1" fmla="*/ 934886 w 1371931"/>
              <a:gd name="connsiteY1" fmla="*/ 9882 h 4968450"/>
              <a:gd name="connsiteX2" fmla="*/ 1202538 w 1371931"/>
              <a:gd name="connsiteY2" fmla="*/ 303053 h 4968450"/>
              <a:gd name="connsiteX3" fmla="*/ 1259423 w 1371931"/>
              <a:gd name="connsiteY3" fmla="*/ 717000 h 4968450"/>
              <a:gd name="connsiteX4" fmla="*/ 1275329 w 1371931"/>
              <a:gd name="connsiteY4" fmla="*/ 4968450 h 4968450"/>
              <a:gd name="connsiteX5" fmla="*/ 0 w 1371931"/>
              <a:gd name="connsiteY5" fmla="*/ 3983871 h 4968450"/>
              <a:gd name="connsiteX6" fmla="*/ 0 w 1371931"/>
              <a:gd name="connsiteY6" fmla="*/ 644313 h 4968450"/>
              <a:gd name="connsiteX0" fmla="*/ 0 w 1371930"/>
              <a:gd name="connsiteY0" fmla="*/ 644313 h 4968450"/>
              <a:gd name="connsiteX1" fmla="*/ 934886 w 1371930"/>
              <a:gd name="connsiteY1" fmla="*/ 9882 h 4968450"/>
              <a:gd name="connsiteX2" fmla="*/ 1202538 w 1371930"/>
              <a:gd name="connsiteY2" fmla="*/ 303053 h 4968450"/>
              <a:gd name="connsiteX3" fmla="*/ 1259422 w 1371930"/>
              <a:gd name="connsiteY3" fmla="*/ 717000 h 4968450"/>
              <a:gd name="connsiteX4" fmla="*/ 1275329 w 1371930"/>
              <a:gd name="connsiteY4" fmla="*/ 4968450 h 4968450"/>
              <a:gd name="connsiteX5" fmla="*/ 0 w 1371930"/>
              <a:gd name="connsiteY5" fmla="*/ 3983871 h 4968450"/>
              <a:gd name="connsiteX6" fmla="*/ 0 w 1371930"/>
              <a:gd name="connsiteY6" fmla="*/ 644313 h 4968450"/>
              <a:gd name="connsiteX0" fmla="*/ 0 w 1457739"/>
              <a:gd name="connsiteY0" fmla="*/ 644313 h 4968450"/>
              <a:gd name="connsiteX1" fmla="*/ 934886 w 1457739"/>
              <a:gd name="connsiteY1" fmla="*/ 9882 h 4968450"/>
              <a:gd name="connsiteX2" fmla="*/ 1202538 w 1457739"/>
              <a:gd name="connsiteY2" fmla="*/ 303053 h 4968450"/>
              <a:gd name="connsiteX3" fmla="*/ 1259422 w 1457739"/>
              <a:gd name="connsiteY3" fmla="*/ 717000 h 4968450"/>
              <a:gd name="connsiteX4" fmla="*/ 1452156 w 1457739"/>
              <a:gd name="connsiteY4" fmla="*/ 1385909 h 4968450"/>
              <a:gd name="connsiteX5" fmla="*/ 1275329 w 1457739"/>
              <a:gd name="connsiteY5" fmla="*/ 4968450 h 4968450"/>
              <a:gd name="connsiteX6" fmla="*/ 0 w 1457739"/>
              <a:gd name="connsiteY6" fmla="*/ 3983871 h 4968450"/>
              <a:gd name="connsiteX7" fmla="*/ 0 w 1457739"/>
              <a:gd name="connsiteY7" fmla="*/ 644313 h 4968450"/>
              <a:gd name="connsiteX0" fmla="*/ 0 w 1561361"/>
              <a:gd name="connsiteY0" fmla="*/ 644313 h 4968450"/>
              <a:gd name="connsiteX1" fmla="*/ 934886 w 1561361"/>
              <a:gd name="connsiteY1" fmla="*/ 9882 h 4968450"/>
              <a:gd name="connsiteX2" fmla="*/ 1202538 w 1561361"/>
              <a:gd name="connsiteY2" fmla="*/ 303053 h 4968450"/>
              <a:gd name="connsiteX3" fmla="*/ 1259422 w 1561361"/>
              <a:gd name="connsiteY3" fmla="*/ 717000 h 4968450"/>
              <a:gd name="connsiteX4" fmla="*/ 1452156 w 1561361"/>
              <a:gd name="connsiteY4" fmla="*/ 1385909 h 4968450"/>
              <a:gd name="connsiteX5" fmla="*/ 1275329 w 1561361"/>
              <a:gd name="connsiteY5" fmla="*/ 4968450 h 4968450"/>
              <a:gd name="connsiteX6" fmla="*/ 0 w 1561361"/>
              <a:gd name="connsiteY6" fmla="*/ 3983871 h 4968450"/>
              <a:gd name="connsiteX7" fmla="*/ 0 w 1561361"/>
              <a:gd name="connsiteY7" fmla="*/ 644313 h 4968450"/>
              <a:gd name="connsiteX0" fmla="*/ 0 w 1458380"/>
              <a:gd name="connsiteY0" fmla="*/ 644313 h 4968522"/>
              <a:gd name="connsiteX1" fmla="*/ 934886 w 1458380"/>
              <a:gd name="connsiteY1" fmla="*/ 9882 h 4968522"/>
              <a:gd name="connsiteX2" fmla="*/ 1202538 w 1458380"/>
              <a:gd name="connsiteY2" fmla="*/ 303053 h 4968522"/>
              <a:gd name="connsiteX3" fmla="*/ 1259422 w 1458380"/>
              <a:gd name="connsiteY3" fmla="*/ 717000 h 4968522"/>
              <a:gd name="connsiteX4" fmla="*/ 1452156 w 1458380"/>
              <a:gd name="connsiteY4" fmla="*/ 1385909 h 4968522"/>
              <a:gd name="connsiteX5" fmla="*/ 1306674 w 1458380"/>
              <a:gd name="connsiteY5" fmla="*/ 3965287 h 4968522"/>
              <a:gd name="connsiteX6" fmla="*/ 1275329 w 1458380"/>
              <a:gd name="connsiteY6" fmla="*/ 4968450 h 4968522"/>
              <a:gd name="connsiteX7" fmla="*/ 0 w 1458380"/>
              <a:gd name="connsiteY7" fmla="*/ 3983871 h 4968522"/>
              <a:gd name="connsiteX8" fmla="*/ 0 w 1458380"/>
              <a:gd name="connsiteY8" fmla="*/ 644313 h 4968522"/>
              <a:gd name="connsiteX0" fmla="*/ 0 w 1457807"/>
              <a:gd name="connsiteY0" fmla="*/ 644313 h 5030791"/>
              <a:gd name="connsiteX1" fmla="*/ 934886 w 1457807"/>
              <a:gd name="connsiteY1" fmla="*/ 9882 h 5030791"/>
              <a:gd name="connsiteX2" fmla="*/ 1202538 w 1457807"/>
              <a:gd name="connsiteY2" fmla="*/ 303053 h 5030791"/>
              <a:gd name="connsiteX3" fmla="*/ 1259422 w 1457807"/>
              <a:gd name="connsiteY3" fmla="*/ 717000 h 5030791"/>
              <a:gd name="connsiteX4" fmla="*/ 1452156 w 1457807"/>
              <a:gd name="connsiteY4" fmla="*/ 1385909 h 5030791"/>
              <a:gd name="connsiteX5" fmla="*/ 1306674 w 1457807"/>
              <a:gd name="connsiteY5" fmla="*/ 3965287 h 5030791"/>
              <a:gd name="connsiteX6" fmla="*/ 1322518 w 1457807"/>
              <a:gd name="connsiteY6" fmla="*/ 4814180 h 5030791"/>
              <a:gd name="connsiteX7" fmla="*/ 1275329 w 1457807"/>
              <a:gd name="connsiteY7" fmla="*/ 4968450 h 5030791"/>
              <a:gd name="connsiteX8" fmla="*/ 0 w 1457807"/>
              <a:gd name="connsiteY8" fmla="*/ 3983871 h 5030791"/>
              <a:gd name="connsiteX9" fmla="*/ 0 w 1457807"/>
              <a:gd name="connsiteY9" fmla="*/ 644313 h 5030791"/>
              <a:gd name="connsiteX0" fmla="*/ 0 w 1457807"/>
              <a:gd name="connsiteY0" fmla="*/ 644313 h 5030791"/>
              <a:gd name="connsiteX1" fmla="*/ 934886 w 1457807"/>
              <a:gd name="connsiteY1" fmla="*/ 9882 h 5030791"/>
              <a:gd name="connsiteX2" fmla="*/ 1202538 w 1457807"/>
              <a:gd name="connsiteY2" fmla="*/ 303053 h 5030791"/>
              <a:gd name="connsiteX3" fmla="*/ 1414773 w 1457807"/>
              <a:gd name="connsiteY3" fmla="*/ 774518 h 5030791"/>
              <a:gd name="connsiteX4" fmla="*/ 1452156 w 1457807"/>
              <a:gd name="connsiteY4" fmla="*/ 1385909 h 5030791"/>
              <a:gd name="connsiteX5" fmla="*/ 1306674 w 1457807"/>
              <a:gd name="connsiteY5" fmla="*/ 3965287 h 5030791"/>
              <a:gd name="connsiteX6" fmla="*/ 1322518 w 1457807"/>
              <a:gd name="connsiteY6" fmla="*/ 4814180 h 5030791"/>
              <a:gd name="connsiteX7" fmla="*/ 1275329 w 1457807"/>
              <a:gd name="connsiteY7" fmla="*/ 4968450 h 5030791"/>
              <a:gd name="connsiteX8" fmla="*/ 0 w 1457807"/>
              <a:gd name="connsiteY8" fmla="*/ 3983871 h 5030791"/>
              <a:gd name="connsiteX9" fmla="*/ 0 w 1457807"/>
              <a:gd name="connsiteY9" fmla="*/ 644313 h 5030791"/>
              <a:gd name="connsiteX0" fmla="*/ 0 w 1705353"/>
              <a:gd name="connsiteY0" fmla="*/ 644313 h 5030791"/>
              <a:gd name="connsiteX1" fmla="*/ 934886 w 1705353"/>
              <a:gd name="connsiteY1" fmla="*/ 9882 h 5030791"/>
              <a:gd name="connsiteX2" fmla="*/ 1202538 w 1705353"/>
              <a:gd name="connsiteY2" fmla="*/ 303053 h 5030791"/>
              <a:gd name="connsiteX3" fmla="*/ 1414773 w 1705353"/>
              <a:gd name="connsiteY3" fmla="*/ 774518 h 5030791"/>
              <a:gd name="connsiteX4" fmla="*/ 1452156 w 1705353"/>
              <a:gd name="connsiteY4" fmla="*/ 1385909 h 5030791"/>
              <a:gd name="connsiteX5" fmla="*/ 1703815 w 1705353"/>
              <a:gd name="connsiteY5" fmla="*/ 2428710 h 5030791"/>
              <a:gd name="connsiteX6" fmla="*/ 1306674 w 1705353"/>
              <a:gd name="connsiteY6" fmla="*/ 3965287 h 5030791"/>
              <a:gd name="connsiteX7" fmla="*/ 1322518 w 1705353"/>
              <a:gd name="connsiteY7" fmla="*/ 4814180 h 5030791"/>
              <a:gd name="connsiteX8" fmla="*/ 1275329 w 1705353"/>
              <a:gd name="connsiteY8" fmla="*/ 4968450 h 5030791"/>
              <a:gd name="connsiteX9" fmla="*/ 0 w 1705353"/>
              <a:gd name="connsiteY9" fmla="*/ 3983871 h 5030791"/>
              <a:gd name="connsiteX10" fmla="*/ 0 w 1705353"/>
              <a:gd name="connsiteY10" fmla="*/ 644313 h 5030791"/>
              <a:gd name="connsiteX0" fmla="*/ 0 w 1704063"/>
              <a:gd name="connsiteY0" fmla="*/ 644313 h 5030791"/>
              <a:gd name="connsiteX1" fmla="*/ 934886 w 1704063"/>
              <a:gd name="connsiteY1" fmla="*/ 9882 h 5030791"/>
              <a:gd name="connsiteX2" fmla="*/ 1202538 w 1704063"/>
              <a:gd name="connsiteY2" fmla="*/ 303053 h 5030791"/>
              <a:gd name="connsiteX3" fmla="*/ 1414773 w 1704063"/>
              <a:gd name="connsiteY3" fmla="*/ 774518 h 5030791"/>
              <a:gd name="connsiteX4" fmla="*/ 1452156 w 1704063"/>
              <a:gd name="connsiteY4" fmla="*/ 1385909 h 5030791"/>
              <a:gd name="connsiteX5" fmla="*/ 1703815 w 1704063"/>
              <a:gd name="connsiteY5" fmla="*/ 2428710 h 5030791"/>
              <a:gd name="connsiteX6" fmla="*/ 1547996 w 1704063"/>
              <a:gd name="connsiteY6" fmla="*/ 3540536 h 5030791"/>
              <a:gd name="connsiteX7" fmla="*/ 1306674 w 1704063"/>
              <a:gd name="connsiteY7" fmla="*/ 3965287 h 5030791"/>
              <a:gd name="connsiteX8" fmla="*/ 1322518 w 1704063"/>
              <a:gd name="connsiteY8" fmla="*/ 4814180 h 5030791"/>
              <a:gd name="connsiteX9" fmla="*/ 1275329 w 1704063"/>
              <a:gd name="connsiteY9" fmla="*/ 4968450 h 5030791"/>
              <a:gd name="connsiteX10" fmla="*/ 0 w 1704063"/>
              <a:gd name="connsiteY10" fmla="*/ 3983871 h 5030791"/>
              <a:gd name="connsiteX11" fmla="*/ 0 w 1704063"/>
              <a:gd name="connsiteY11" fmla="*/ 644313 h 5030791"/>
              <a:gd name="connsiteX0" fmla="*/ 0 w 1704063"/>
              <a:gd name="connsiteY0" fmla="*/ 644313 h 5030791"/>
              <a:gd name="connsiteX1" fmla="*/ 934886 w 1704063"/>
              <a:gd name="connsiteY1" fmla="*/ 9882 h 5030791"/>
              <a:gd name="connsiteX2" fmla="*/ 1202538 w 1704063"/>
              <a:gd name="connsiteY2" fmla="*/ 303053 h 5030791"/>
              <a:gd name="connsiteX3" fmla="*/ 1414773 w 1704063"/>
              <a:gd name="connsiteY3" fmla="*/ 774518 h 5030791"/>
              <a:gd name="connsiteX4" fmla="*/ 1452156 w 1704063"/>
              <a:gd name="connsiteY4" fmla="*/ 1385909 h 5030791"/>
              <a:gd name="connsiteX5" fmla="*/ 1703815 w 1704063"/>
              <a:gd name="connsiteY5" fmla="*/ 2428710 h 5030791"/>
              <a:gd name="connsiteX6" fmla="*/ 1547996 w 1704063"/>
              <a:gd name="connsiteY6" fmla="*/ 3540536 h 5030791"/>
              <a:gd name="connsiteX7" fmla="*/ 1438890 w 1704063"/>
              <a:gd name="connsiteY7" fmla="*/ 4198805 h 5030791"/>
              <a:gd name="connsiteX8" fmla="*/ 1322518 w 1704063"/>
              <a:gd name="connsiteY8" fmla="*/ 4814180 h 5030791"/>
              <a:gd name="connsiteX9" fmla="*/ 1275329 w 1704063"/>
              <a:gd name="connsiteY9" fmla="*/ 4968450 h 5030791"/>
              <a:gd name="connsiteX10" fmla="*/ 0 w 1704063"/>
              <a:gd name="connsiteY10" fmla="*/ 3983871 h 5030791"/>
              <a:gd name="connsiteX11" fmla="*/ 0 w 1704063"/>
              <a:gd name="connsiteY11" fmla="*/ 644313 h 5030791"/>
              <a:gd name="connsiteX0" fmla="*/ 0 w 1704063"/>
              <a:gd name="connsiteY0" fmla="*/ 644313 h 5015015"/>
              <a:gd name="connsiteX1" fmla="*/ 934886 w 1704063"/>
              <a:gd name="connsiteY1" fmla="*/ 9882 h 5015015"/>
              <a:gd name="connsiteX2" fmla="*/ 1202538 w 1704063"/>
              <a:gd name="connsiteY2" fmla="*/ 303053 h 5015015"/>
              <a:gd name="connsiteX3" fmla="*/ 1414773 w 1704063"/>
              <a:gd name="connsiteY3" fmla="*/ 774518 h 5015015"/>
              <a:gd name="connsiteX4" fmla="*/ 1452156 w 1704063"/>
              <a:gd name="connsiteY4" fmla="*/ 1385909 h 5015015"/>
              <a:gd name="connsiteX5" fmla="*/ 1703815 w 1704063"/>
              <a:gd name="connsiteY5" fmla="*/ 2428710 h 5015015"/>
              <a:gd name="connsiteX6" fmla="*/ 1547996 w 1704063"/>
              <a:gd name="connsiteY6" fmla="*/ 3540536 h 5015015"/>
              <a:gd name="connsiteX7" fmla="*/ 1438890 w 1704063"/>
              <a:gd name="connsiteY7" fmla="*/ 4198805 h 5015015"/>
              <a:gd name="connsiteX8" fmla="*/ 1362669 w 1704063"/>
              <a:gd name="connsiteY8" fmla="*/ 4582351 h 5015015"/>
              <a:gd name="connsiteX9" fmla="*/ 1322518 w 1704063"/>
              <a:gd name="connsiteY9" fmla="*/ 4814180 h 5015015"/>
              <a:gd name="connsiteX10" fmla="*/ 1275329 w 1704063"/>
              <a:gd name="connsiteY10" fmla="*/ 4968450 h 5015015"/>
              <a:gd name="connsiteX11" fmla="*/ 0 w 1704063"/>
              <a:gd name="connsiteY11" fmla="*/ 3983871 h 5015015"/>
              <a:gd name="connsiteX12" fmla="*/ 0 w 1704063"/>
              <a:gd name="connsiteY12" fmla="*/ 644313 h 5015015"/>
              <a:gd name="connsiteX0" fmla="*/ 0 w 1704063"/>
              <a:gd name="connsiteY0" fmla="*/ 644313 h 5015015"/>
              <a:gd name="connsiteX1" fmla="*/ 934886 w 1704063"/>
              <a:gd name="connsiteY1" fmla="*/ 9882 h 5015015"/>
              <a:gd name="connsiteX2" fmla="*/ 1202538 w 1704063"/>
              <a:gd name="connsiteY2" fmla="*/ 303053 h 5015015"/>
              <a:gd name="connsiteX3" fmla="*/ 1414773 w 1704063"/>
              <a:gd name="connsiteY3" fmla="*/ 774518 h 5015015"/>
              <a:gd name="connsiteX4" fmla="*/ 1452156 w 1704063"/>
              <a:gd name="connsiteY4" fmla="*/ 1385909 h 5015015"/>
              <a:gd name="connsiteX5" fmla="*/ 1703815 w 1704063"/>
              <a:gd name="connsiteY5" fmla="*/ 2428710 h 5015015"/>
              <a:gd name="connsiteX6" fmla="*/ 1547996 w 1704063"/>
              <a:gd name="connsiteY6" fmla="*/ 3540536 h 5015015"/>
              <a:gd name="connsiteX7" fmla="*/ 1438890 w 1704063"/>
              <a:gd name="connsiteY7" fmla="*/ 4198805 h 5015015"/>
              <a:gd name="connsiteX8" fmla="*/ 1427008 w 1704063"/>
              <a:gd name="connsiteY8" fmla="*/ 4571452 h 5015015"/>
              <a:gd name="connsiteX9" fmla="*/ 1322518 w 1704063"/>
              <a:gd name="connsiteY9" fmla="*/ 4814180 h 5015015"/>
              <a:gd name="connsiteX10" fmla="*/ 1275329 w 1704063"/>
              <a:gd name="connsiteY10" fmla="*/ 4968450 h 5015015"/>
              <a:gd name="connsiteX11" fmla="*/ 0 w 1704063"/>
              <a:gd name="connsiteY11" fmla="*/ 3983871 h 5015015"/>
              <a:gd name="connsiteX12" fmla="*/ 0 w 1704063"/>
              <a:gd name="connsiteY12" fmla="*/ 644313 h 5015015"/>
              <a:gd name="connsiteX0" fmla="*/ 0 w 1704063"/>
              <a:gd name="connsiteY0" fmla="*/ 644313 h 5014698"/>
              <a:gd name="connsiteX1" fmla="*/ 934886 w 1704063"/>
              <a:gd name="connsiteY1" fmla="*/ 9882 h 5014698"/>
              <a:gd name="connsiteX2" fmla="*/ 1202538 w 1704063"/>
              <a:gd name="connsiteY2" fmla="*/ 303053 h 5014698"/>
              <a:gd name="connsiteX3" fmla="*/ 1414773 w 1704063"/>
              <a:gd name="connsiteY3" fmla="*/ 774518 h 5014698"/>
              <a:gd name="connsiteX4" fmla="*/ 1452156 w 1704063"/>
              <a:gd name="connsiteY4" fmla="*/ 1385909 h 5014698"/>
              <a:gd name="connsiteX5" fmla="*/ 1703815 w 1704063"/>
              <a:gd name="connsiteY5" fmla="*/ 2428710 h 5014698"/>
              <a:gd name="connsiteX6" fmla="*/ 1547996 w 1704063"/>
              <a:gd name="connsiteY6" fmla="*/ 3540536 h 5014698"/>
              <a:gd name="connsiteX7" fmla="*/ 1438890 w 1704063"/>
              <a:gd name="connsiteY7" fmla="*/ 4198805 h 5014698"/>
              <a:gd name="connsiteX8" fmla="*/ 1427008 w 1704063"/>
              <a:gd name="connsiteY8" fmla="*/ 4571452 h 5014698"/>
              <a:gd name="connsiteX9" fmla="*/ 1414771 w 1704063"/>
              <a:gd name="connsiteY9" fmla="*/ 4811789 h 5014698"/>
              <a:gd name="connsiteX10" fmla="*/ 1275329 w 1704063"/>
              <a:gd name="connsiteY10" fmla="*/ 4968450 h 5014698"/>
              <a:gd name="connsiteX11" fmla="*/ 0 w 1704063"/>
              <a:gd name="connsiteY11" fmla="*/ 3983871 h 5014698"/>
              <a:gd name="connsiteX12" fmla="*/ 0 w 1704063"/>
              <a:gd name="connsiteY12" fmla="*/ 644313 h 5014698"/>
              <a:gd name="connsiteX0" fmla="*/ 0 w 1704063"/>
              <a:gd name="connsiteY0" fmla="*/ 658390 h 5028775"/>
              <a:gd name="connsiteX1" fmla="*/ 934886 w 1704063"/>
              <a:gd name="connsiteY1" fmla="*/ 23959 h 5028775"/>
              <a:gd name="connsiteX2" fmla="*/ 1079181 w 1704063"/>
              <a:gd name="connsiteY2" fmla="*/ 188008 h 5028775"/>
              <a:gd name="connsiteX3" fmla="*/ 1202538 w 1704063"/>
              <a:gd name="connsiteY3" fmla="*/ 317130 h 5028775"/>
              <a:gd name="connsiteX4" fmla="*/ 1414773 w 1704063"/>
              <a:gd name="connsiteY4" fmla="*/ 788595 h 5028775"/>
              <a:gd name="connsiteX5" fmla="*/ 1452156 w 1704063"/>
              <a:gd name="connsiteY5" fmla="*/ 1399986 h 5028775"/>
              <a:gd name="connsiteX6" fmla="*/ 1703815 w 1704063"/>
              <a:gd name="connsiteY6" fmla="*/ 2442787 h 5028775"/>
              <a:gd name="connsiteX7" fmla="*/ 1547996 w 1704063"/>
              <a:gd name="connsiteY7" fmla="*/ 3554613 h 5028775"/>
              <a:gd name="connsiteX8" fmla="*/ 1438890 w 1704063"/>
              <a:gd name="connsiteY8" fmla="*/ 4212882 h 5028775"/>
              <a:gd name="connsiteX9" fmla="*/ 1427008 w 1704063"/>
              <a:gd name="connsiteY9" fmla="*/ 4585529 h 5028775"/>
              <a:gd name="connsiteX10" fmla="*/ 1414771 w 1704063"/>
              <a:gd name="connsiteY10" fmla="*/ 4825866 h 5028775"/>
              <a:gd name="connsiteX11" fmla="*/ 1275329 w 1704063"/>
              <a:gd name="connsiteY11" fmla="*/ 4982527 h 5028775"/>
              <a:gd name="connsiteX12" fmla="*/ 0 w 1704063"/>
              <a:gd name="connsiteY12" fmla="*/ 3997948 h 5028775"/>
              <a:gd name="connsiteX13" fmla="*/ 0 w 1704063"/>
              <a:gd name="connsiteY13" fmla="*/ 658390 h 5028775"/>
              <a:gd name="connsiteX0" fmla="*/ 0 w 1704063"/>
              <a:gd name="connsiteY0" fmla="*/ 676635 h 5047020"/>
              <a:gd name="connsiteX1" fmla="*/ 934886 w 1704063"/>
              <a:gd name="connsiteY1" fmla="*/ 42204 h 5047020"/>
              <a:gd name="connsiteX2" fmla="*/ 1014491 w 1704063"/>
              <a:gd name="connsiteY2" fmla="*/ 84843 h 5047020"/>
              <a:gd name="connsiteX3" fmla="*/ 1079181 w 1704063"/>
              <a:gd name="connsiteY3" fmla="*/ 206253 h 5047020"/>
              <a:gd name="connsiteX4" fmla="*/ 1202538 w 1704063"/>
              <a:gd name="connsiteY4" fmla="*/ 335375 h 5047020"/>
              <a:gd name="connsiteX5" fmla="*/ 1414773 w 1704063"/>
              <a:gd name="connsiteY5" fmla="*/ 806840 h 5047020"/>
              <a:gd name="connsiteX6" fmla="*/ 1452156 w 1704063"/>
              <a:gd name="connsiteY6" fmla="*/ 1418231 h 5047020"/>
              <a:gd name="connsiteX7" fmla="*/ 1703815 w 1704063"/>
              <a:gd name="connsiteY7" fmla="*/ 2461032 h 5047020"/>
              <a:gd name="connsiteX8" fmla="*/ 1547996 w 1704063"/>
              <a:gd name="connsiteY8" fmla="*/ 3572858 h 5047020"/>
              <a:gd name="connsiteX9" fmla="*/ 1438890 w 1704063"/>
              <a:gd name="connsiteY9" fmla="*/ 4231127 h 5047020"/>
              <a:gd name="connsiteX10" fmla="*/ 1427008 w 1704063"/>
              <a:gd name="connsiteY10" fmla="*/ 4603774 h 5047020"/>
              <a:gd name="connsiteX11" fmla="*/ 1414771 w 1704063"/>
              <a:gd name="connsiteY11" fmla="*/ 4844111 h 5047020"/>
              <a:gd name="connsiteX12" fmla="*/ 1275329 w 1704063"/>
              <a:gd name="connsiteY12" fmla="*/ 5000772 h 5047020"/>
              <a:gd name="connsiteX13" fmla="*/ 0 w 1704063"/>
              <a:gd name="connsiteY13" fmla="*/ 4016193 h 5047020"/>
              <a:gd name="connsiteX14" fmla="*/ 0 w 1704063"/>
              <a:gd name="connsiteY14" fmla="*/ 676635 h 504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4063" h="5047020">
                <a:moveTo>
                  <a:pt x="0" y="676635"/>
                </a:moveTo>
                <a:lnTo>
                  <a:pt x="934886" y="42204"/>
                </a:lnTo>
                <a:cubicBezTo>
                  <a:pt x="1105859" y="-62632"/>
                  <a:pt x="990442" y="57501"/>
                  <a:pt x="1014491" y="84843"/>
                </a:cubicBezTo>
                <a:cubicBezTo>
                  <a:pt x="1038540" y="112185"/>
                  <a:pt x="1049731" y="158294"/>
                  <a:pt x="1079181" y="206253"/>
                </a:cubicBezTo>
                <a:cubicBezTo>
                  <a:pt x="1108632" y="254212"/>
                  <a:pt x="1151333" y="219769"/>
                  <a:pt x="1202538" y="335375"/>
                </a:cubicBezTo>
                <a:cubicBezTo>
                  <a:pt x="1253743" y="450981"/>
                  <a:pt x="1389757" y="633114"/>
                  <a:pt x="1414773" y="806840"/>
                </a:cubicBezTo>
                <a:cubicBezTo>
                  <a:pt x="1439789" y="980566"/>
                  <a:pt x="1446594" y="1163994"/>
                  <a:pt x="1452156" y="1418231"/>
                </a:cubicBezTo>
                <a:cubicBezTo>
                  <a:pt x="1457718" y="1672468"/>
                  <a:pt x="1713128" y="2107940"/>
                  <a:pt x="1703815" y="2461032"/>
                </a:cubicBezTo>
                <a:cubicBezTo>
                  <a:pt x="1694502" y="2814124"/>
                  <a:pt x="1614186" y="3316762"/>
                  <a:pt x="1547996" y="3572858"/>
                </a:cubicBezTo>
                <a:cubicBezTo>
                  <a:pt x="1481806" y="3828954"/>
                  <a:pt x="1469778" y="4057491"/>
                  <a:pt x="1438890" y="4231127"/>
                </a:cubicBezTo>
                <a:cubicBezTo>
                  <a:pt x="1408002" y="4404763"/>
                  <a:pt x="1446403" y="4501212"/>
                  <a:pt x="1427008" y="4603774"/>
                </a:cubicBezTo>
                <a:cubicBezTo>
                  <a:pt x="1407613" y="4706336"/>
                  <a:pt x="1429328" y="4779761"/>
                  <a:pt x="1414771" y="4844111"/>
                </a:cubicBezTo>
                <a:cubicBezTo>
                  <a:pt x="1400214" y="4908461"/>
                  <a:pt x="1507210" y="5146040"/>
                  <a:pt x="1275329" y="5000772"/>
                </a:cubicBezTo>
                <a:lnTo>
                  <a:pt x="0" y="4016193"/>
                </a:lnTo>
                <a:lnTo>
                  <a:pt x="0" y="67663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 rot="20605922" flipH="1">
            <a:off x="3693020" y="1010047"/>
            <a:ext cx="3661055" cy="5125471"/>
          </a:xfrm>
          <a:custGeom>
            <a:avLst/>
            <a:gdLst>
              <a:gd name="connsiteX0" fmla="*/ 0 w 1208664"/>
              <a:gd name="connsiteY0" fmla="*/ 0 h 3395803"/>
              <a:gd name="connsiteX1" fmla="*/ 1208664 w 1208664"/>
              <a:gd name="connsiteY1" fmla="*/ 0 h 3395803"/>
              <a:gd name="connsiteX2" fmla="*/ 1208664 w 1208664"/>
              <a:gd name="connsiteY2" fmla="*/ 3395803 h 3395803"/>
              <a:gd name="connsiteX3" fmla="*/ 0 w 1208664"/>
              <a:gd name="connsiteY3" fmla="*/ 3395803 h 3395803"/>
              <a:gd name="connsiteX4" fmla="*/ 0 w 1208664"/>
              <a:gd name="connsiteY4" fmla="*/ 0 h 3395803"/>
              <a:gd name="connsiteX0" fmla="*/ 0 w 1208664"/>
              <a:gd name="connsiteY0" fmla="*/ 1081721 h 4477524"/>
              <a:gd name="connsiteX1" fmla="*/ 409843 w 1208664"/>
              <a:gd name="connsiteY1" fmla="*/ 0 h 4477524"/>
              <a:gd name="connsiteX2" fmla="*/ 1208664 w 1208664"/>
              <a:gd name="connsiteY2" fmla="*/ 4477524 h 4477524"/>
              <a:gd name="connsiteX3" fmla="*/ 0 w 1208664"/>
              <a:gd name="connsiteY3" fmla="*/ 4477524 h 4477524"/>
              <a:gd name="connsiteX4" fmla="*/ 0 w 1208664"/>
              <a:gd name="connsiteY4" fmla="*/ 1081721 h 4477524"/>
              <a:gd name="connsiteX0" fmla="*/ 0 w 1218758"/>
              <a:gd name="connsiteY0" fmla="*/ 1013680 h 4477524"/>
              <a:gd name="connsiteX1" fmla="*/ 419937 w 1218758"/>
              <a:gd name="connsiteY1" fmla="*/ 0 h 4477524"/>
              <a:gd name="connsiteX2" fmla="*/ 1218758 w 1218758"/>
              <a:gd name="connsiteY2" fmla="*/ 4477524 h 4477524"/>
              <a:gd name="connsiteX3" fmla="*/ 10094 w 1218758"/>
              <a:gd name="connsiteY3" fmla="*/ 4477524 h 4477524"/>
              <a:gd name="connsiteX4" fmla="*/ 0 w 1218758"/>
              <a:gd name="connsiteY4" fmla="*/ 1013680 h 4477524"/>
              <a:gd name="connsiteX0" fmla="*/ 0 w 1125592"/>
              <a:gd name="connsiteY0" fmla="*/ 1013680 h 4880756"/>
              <a:gd name="connsiteX1" fmla="*/ 419937 w 1125592"/>
              <a:gd name="connsiteY1" fmla="*/ 0 h 4880756"/>
              <a:gd name="connsiteX2" fmla="*/ 1125592 w 1125592"/>
              <a:gd name="connsiteY2" fmla="*/ 4880756 h 4880756"/>
              <a:gd name="connsiteX3" fmla="*/ 10094 w 1125592"/>
              <a:gd name="connsiteY3" fmla="*/ 4477524 h 4880756"/>
              <a:gd name="connsiteX4" fmla="*/ 0 w 1125592"/>
              <a:gd name="connsiteY4" fmla="*/ 1013680 h 4880756"/>
              <a:gd name="connsiteX0" fmla="*/ 21700 w 1147292"/>
              <a:gd name="connsiteY0" fmla="*/ 1013680 h 4880756"/>
              <a:gd name="connsiteX1" fmla="*/ 441637 w 1147292"/>
              <a:gd name="connsiteY1" fmla="*/ 0 h 4880756"/>
              <a:gd name="connsiteX2" fmla="*/ 1147292 w 1147292"/>
              <a:gd name="connsiteY2" fmla="*/ 4880756 h 4880756"/>
              <a:gd name="connsiteX3" fmla="*/ 279 w 1147292"/>
              <a:gd name="connsiteY3" fmla="*/ 4405707 h 4880756"/>
              <a:gd name="connsiteX4" fmla="*/ 21700 w 1147292"/>
              <a:gd name="connsiteY4" fmla="*/ 1013680 h 4880756"/>
              <a:gd name="connsiteX0" fmla="*/ 21700 w 1455514"/>
              <a:gd name="connsiteY0" fmla="*/ 1013680 h 4961593"/>
              <a:gd name="connsiteX1" fmla="*/ 441637 w 1455514"/>
              <a:gd name="connsiteY1" fmla="*/ 0 h 4961593"/>
              <a:gd name="connsiteX2" fmla="*/ 1455514 w 1455514"/>
              <a:gd name="connsiteY2" fmla="*/ 4961593 h 4961593"/>
              <a:gd name="connsiteX3" fmla="*/ 279 w 1455514"/>
              <a:gd name="connsiteY3" fmla="*/ 4405707 h 4961593"/>
              <a:gd name="connsiteX4" fmla="*/ 21700 w 1455514"/>
              <a:gd name="connsiteY4" fmla="*/ 1013680 h 4961593"/>
              <a:gd name="connsiteX0" fmla="*/ 21700 w 1455514"/>
              <a:gd name="connsiteY0" fmla="*/ 1013680 h 4961593"/>
              <a:gd name="connsiteX1" fmla="*/ 441637 w 1455514"/>
              <a:gd name="connsiteY1" fmla="*/ 0 h 4961593"/>
              <a:gd name="connsiteX2" fmla="*/ 838883 w 1455514"/>
              <a:gd name="connsiteY2" fmla="*/ 842014 h 4961593"/>
              <a:gd name="connsiteX3" fmla="*/ 1455514 w 1455514"/>
              <a:gd name="connsiteY3" fmla="*/ 4961593 h 4961593"/>
              <a:gd name="connsiteX4" fmla="*/ 279 w 1455514"/>
              <a:gd name="connsiteY4" fmla="*/ 4405707 h 4961593"/>
              <a:gd name="connsiteX5" fmla="*/ 21700 w 1455514"/>
              <a:gd name="connsiteY5" fmla="*/ 1013680 h 4961593"/>
              <a:gd name="connsiteX0" fmla="*/ 21700 w 1455514"/>
              <a:gd name="connsiteY0" fmla="*/ 1013680 h 4961593"/>
              <a:gd name="connsiteX1" fmla="*/ 441637 w 1455514"/>
              <a:gd name="connsiteY1" fmla="*/ 0 h 4961593"/>
              <a:gd name="connsiteX2" fmla="*/ 838883 w 1455514"/>
              <a:gd name="connsiteY2" fmla="*/ 842014 h 4961593"/>
              <a:gd name="connsiteX3" fmla="*/ 1455514 w 1455514"/>
              <a:gd name="connsiteY3" fmla="*/ 4961593 h 4961593"/>
              <a:gd name="connsiteX4" fmla="*/ 279 w 1455514"/>
              <a:gd name="connsiteY4" fmla="*/ 4405707 h 4961593"/>
              <a:gd name="connsiteX5" fmla="*/ 21700 w 1455514"/>
              <a:gd name="connsiteY5" fmla="*/ 1013680 h 4961593"/>
              <a:gd name="connsiteX0" fmla="*/ 21700 w 1455514"/>
              <a:gd name="connsiteY0" fmla="*/ 1013680 h 4961593"/>
              <a:gd name="connsiteX1" fmla="*/ 441637 w 1455514"/>
              <a:gd name="connsiteY1" fmla="*/ 0 h 4961593"/>
              <a:gd name="connsiteX2" fmla="*/ 838883 w 1455514"/>
              <a:gd name="connsiteY2" fmla="*/ 842014 h 4961593"/>
              <a:gd name="connsiteX3" fmla="*/ 966552 w 1455514"/>
              <a:gd name="connsiteY3" fmla="*/ 1646401 h 4961593"/>
              <a:gd name="connsiteX4" fmla="*/ 1455514 w 1455514"/>
              <a:gd name="connsiteY4" fmla="*/ 4961593 h 4961593"/>
              <a:gd name="connsiteX5" fmla="*/ 279 w 1455514"/>
              <a:gd name="connsiteY5" fmla="*/ 4405707 h 4961593"/>
              <a:gd name="connsiteX6" fmla="*/ 21700 w 1455514"/>
              <a:gd name="connsiteY6" fmla="*/ 1013680 h 4961593"/>
              <a:gd name="connsiteX0" fmla="*/ 21700 w 1455514"/>
              <a:gd name="connsiteY0" fmla="*/ 1013680 h 4961593"/>
              <a:gd name="connsiteX1" fmla="*/ 441637 w 1455514"/>
              <a:gd name="connsiteY1" fmla="*/ 0 h 4961593"/>
              <a:gd name="connsiteX2" fmla="*/ 838883 w 1455514"/>
              <a:gd name="connsiteY2" fmla="*/ 842014 h 4961593"/>
              <a:gd name="connsiteX3" fmla="*/ 966552 w 1455514"/>
              <a:gd name="connsiteY3" fmla="*/ 1646401 h 4961593"/>
              <a:gd name="connsiteX4" fmla="*/ 1048837 w 1455514"/>
              <a:gd name="connsiteY4" fmla="*/ 2332352 h 4961593"/>
              <a:gd name="connsiteX5" fmla="*/ 1455514 w 1455514"/>
              <a:gd name="connsiteY5" fmla="*/ 4961593 h 4961593"/>
              <a:gd name="connsiteX6" fmla="*/ 279 w 1455514"/>
              <a:gd name="connsiteY6" fmla="*/ 4405707 h 4961593"/>
              <a:gd name="connsiteX7" fmla="*/ 21700 w 1455514"/>
              <a:gd name="connsiteY7" fmla="*/ 1013680 h 4961593"/>
              <a:gd name="connsiteX0" fmla="*/ 21700 w 1455514"/>
              <a:gd name="connsiteY0" fmla="*/ 1013680 h 4961593"/>
              <a:gd name="connsiteX1" fmla="*/ 441637 w 1455514"/>
              <a:gd name="connsiteY1" fmla="*/ 0 h 4961593"/>
              <a:gd name="connsiteX2" fmla="*/ 838883 w 1455514"/>
              <a:gd name="connsiteY2" fmla="*/ 842014 h 4961593"/>
              <a:gd name="connsiteX3" fmla="*/ 1232163 w 1455514"/>
              <a:gd name="connsiteY3" fmla="*/ 1618125 h 4961593"/>
              <a:gd name="connsiteX4" fmla="*/ 1048837 w 1455514"/>
              <a:gd name="connsiteY4" fmla="*/ 2332352 h 4961593"/>
              <a:gd name="connsiteX5" fmla="*/ 1455514 w 1455514"/>
              <a:gd name="connsiteY5" fmla="*/ 4961593 h 4961593"/>
              <a:gd name="connsiteX6" fmla="*/ 279 w 1455514"/>
              <a:gd name="connsiteY6" fmla="*/ 4405707 h 4961593"/>
              <a:gd name="connsiteX7" fmla="*/ 21700 w 1455514"/>
              <a:gd name="connsiteY7" fmla="*/ 1013680 h 4961593"/>
              <a:gd name="connsiteX0" fmla="*/ 21700 w 1607172"/>
              <a:gd name="connsiteY0" fmla="*/ 1013680 h 4961593"/>
              <a:gd name="connsiteX1" fmla="*/ 441637 w 1607172"/>
              <a:gd name="connsiteY1" fmla="*/ 0 h 4961593"/>
              <a:gd name="connsiteX2" fmla="*/ 838883 w 1607172"/>
              <a:gd name="connsiteY2" fmla="*/ 842014 h 4961593"/>
              <a:gd name="connsiteX3" fmla="*/ 1232163 w 1607172"/>
              <a:gd name="connsiteY3" fmla="*/ 1618125 h 4961593"/>
              <a:gd name="connsiteX4" fmla="*/ 1048837 w 1607172"/>
              <a:gd name="connsiteY4" fmla="*/ 2332352 h 4961593"/>
              <a:gd name="connsiteX5" fmla="*/ 1607172 w 1607172"/>
              <a:gd name="connsiteY5" fmla="*/ 3049211 h 4961593"/>
              <a:gd name="connsiteX6" fmla="*/ 1455514 w 1607172"/>
              <a:gd name="connsiteY6" fmla="*/ 4961593 h 4961593"/>
              <a:gd name="connsiteX7" fmla="*/ 279 w 1607172"/>
              <a:gd name="connsiteY7" fmla="*/ 4405707 h 4961593"/>
              <a:gd name="connsiteX8" fmla="*/ 21700 w 1607172"/>
              <a:gd name="connsiteY8" fmla="*/ 1013680 h 4961593"/>
              <a:gd name="connsiteX0" fmla="*/ 21700 w 1620074"/>
              <a:gd name="connsiteY0" fmla="*/ 1013680 h 4961593"/>
              <a:gd name="connsiteX1" fmla="*/ 441637 w 1620074"/>
              <a:gd name="connsiteY1" fmla="*/ 0 h 4961593"/>
              <a:gd name="connsiteX2" fmla="*/ 838883 w 1620074"/>
              <a:gd name="connsiteY2" fmla="*/ 842014 h 4961593"/>
              <a:gd name="connsiteX3" fmla="*/ 1232163 w 1620074"/>
              <a:gd name="connsiteY3" fmla="*/ 1618125 h 4961593"/>
              <a:gd name="connsiteX4" fmla="*/ 1613578 w 1620074"/>
              <a:gd name="connsiteY4" fmla="*/ 2286128 h 4961593"/>
              <a:gd name="connsiteX5" fmla="*/ 1607172 w 1620074"/>
              <a:gd name="connsiteY5" fmla="*/ 3049211 h 4961593"/>
              <a:gd name="connsiteX6" fmla="*/ 1455514 w 1620074"/>
              <a:gd name="connsiteY6" fmla="*/ 4961593 h 4961593"/>
              <a:gd name="connsiteX7" fmla="*/ 279 w 1620074"/>
              <a:gd name="connsiteY7" fmla="*/ 4405707 h 4961593"/>
              <a:gd name="connsiteX8" fmla="*/ 21700 w 1620074"/>
              <a:gd name="connsiteY8" fmla="*/ 1013680 h 4961593"/>
              <a:gd name="connsiteX0" fmla="*/ 21700 w 1767319"/>
              <a:gd name="connsiteY0" fmla="*/ 1013680 h 4961593"/>
              <a:gd name="connsiteX1" fmla="*/ 441637 w 1767319"/>
              <a:gd name="connsiteY1" fmla="*/ 0 h 4961593"/>
              <a:gd name="connsiteX2" fmla="*/ 838883 w 1767319"/>
              <a:gd name="connsiteY2" fmla="*/ 842014 h 4961593"/>
              <a:gd name="connsiteX3" fmla="*/ 1766392 w 1767319"/>
              <a:gd name="connsiteY3" fmla="*/ 1469338 h 4961593"/>
              <a:gd name="connsiteX4" fmla="*/ 1613578 w 1767319"/>
              <a:gd name="connsiteY4" fmla="*/ 2286128 h 4961593"/>
              <a:gd name="connsiteX5" fmla="*/ 1607172 w 1767319"/>
              <a:gd name="connsiteY5" fmla="*/ 3049211 h 4961593"/>
              <a:gd name="connsiteX6" fmla="*/ 1455514 w 1767319"/>
              <a:gd name="connsiteY6" fmla="*/ 4961593 h 4961593"/>
              <a:gd name="connsiteX7" fmla="*/ 279 w 1767319"/>
              <a:gd name="connsiteY7" fmla="*/ 4405707 h 4961593"/>
              <a:gd name="connsiteX8" fmla="*/ 21700 w 1767319"/>
              <a:gd name="connsiteY8" fmla="*/ 1013680 h 4961593"/>
              <a:gd name="connsiteX0" fmla="*/ 21700 w 1767319"/>
              <a:gd name="connsiteY0" fmla="*/ 1013680 h 4961593"/>
              <a:gd name="connsiteX1" fmla="*/ 441637 w 1767319"/>
              <a:gd name="connsiteY1" fmla="*/ 0 h 4961593"/>
              <a:gd name="connsiteX2" fmla="*/ 1289199 w 1767319"/>
              <a:gd name="connsiteY2" fmla="*/ 718193 h 4961593"/>
              <a:gd name="connsiteX3" fmla="*/ 1766392 w 1767319"/>
              <a:gd name="connsiteY3" fmla="*/ 1469338 h 4961593"/>
              <a:gd name="connsiteX4" fmla="*/ 1613578 w 1767319"/>
              <a:gd name="connsiteY4" fmla="*/ 2286128 h 4961593"/>
              <a:gd name="connsiteX5" fmla="*/ 1607172 w 1767319"/>
              <a:gd name="connsiteY5" fmla="*/ 3049211 h 4961593"/>
              <a:gd name="connsiteX6" fmla="*/ 1455514 w 1767319"/>
              <a:gd name="connsiteY6" fmla="*/ 4961593 h 4961593"/>
              <a:gd name="connsiteX7" fmla="*/ 279 w 1767319"/>
              <a:gd name="connsiteY7" fmla="*/ 4405707 h 4961593"/>
              <a:gd name="connsiteX8" fmla="*/ 21700 w 1767319"/>
              <a:gd name="connsiteY8" fmla="*/ 1013680 h 4961593"/>
              <a:gd name="connsiteX0" fmla="*/ 21700 w 1767319"/>
              <a:gd name="connsiteY0" fmla="*/ 1065066 h 5012979"/>
              <a:gd name="connsiteX1" fmla="*/ 441637 w 1767319"/>
              <a:gd name="connsiteY1" fmla="*/ 51386 h 5012979"/>
              <a:gd name="connsiteX2" fmla="*/ 713753 w 1767319"/>
              <a:gd name="connsiteY2" fmla="*/ 199896 h 5012979"/>
              <a:gd name="connsiteX3" fmla="*/ 1289199 w 1767319"/>
              <a:gd name="connsiteY3" fmla="*/ 769579 h 5012979"/>
              <a:gd name="connsiteX4" fmla="*/ 1766392 w 1767319"/>
              <a:gd name="connsiteY4" fmla="*/ 1520724 h 5012979"/>
              <a:gd name="connsiteX5" fmla="*/ 1613578 w 1767319"/>
              <a:gd name="connsiteY5" fmla="*/ 2337514 h 5012979"/>
              <a:gd name="connsiteX6" fmla="*/ 1607172 w 1767319"/>
              <a:gd name="connsiteY6" fmla="*/ 3100597 h 5012979"/>
              <a:gd name="connsiteX7" fmla="*/ 1455514 w 1767319"/>
              <a:gd name="connsiteY7" fmla="*/ 5012979 h 5012979"/>
              <a:gd name="connsiteX8" fmla="*/ 279 w 1767319"/>
              <a:gd name="connsiteY8" fmla="*/ 4457093 h 5012979"/>
              <a:gd name="connsiteX9" fmla="*/ 21700 w 1767319"/>
              <a:gd name="connsiteY9" fmla="*/ 1065066 h 5012979"/>
              <a:gd name="connsiteX0" fmla="*/ 21700 w 1767319"/>
              <a:gd name="connsiteY0" fmla="*/ 1065066 h 5012979"/>
              <a:gd name="connsiteX1" fmla="*/ 441637 w 1767319"/>
              <a:gd name="connsiteY1" fmla="*/ 51386 h 5012979"/>
              <a:gd name="connsiteX2" fmla="*/ 713753 w 1767319"/>
              <a:gd name="connsiteY2" fmla="*/ 199896 h 5012979"/>
              <a:gd name="connsiteX3" fmla="*/ 1390758 w 1767319"/>
              <a:gd name="connsiteY3" fmla="*/ 769813 h 5012979"/>
              <a:gd name="connsiteX4" fmla="*/ 1766392 w 1767319"/>
              <a:gd name="connsiteY4" fmla="*/ 1520724 h 5012979"/>
              <a:gd name="connsiteX5" fmla="*/ 1613578 w 1767319"/>
              <a:gd name="connsiteY5" fmla="*/ 2337514 h 5012979"/>
              <a:gd name="connsiteX6" fmla="*/ 1607172 w 1767319"/>
              <a:gd name="connsiteY6" fmla="*/ 3100597 h 5012979"/>
              <a:gd name="connsiteX7" fmla="*/ 1455514 w 1767319"/>
              <a:gd name="connsiteY7" fmla="*/ 5012979 h 5012979"/>
              <a:gd name="connsiteX8" fmla="*/ 279 w 1767319"/>
              <a:gd name="connsiteY8" fmla="*/ 4457093 h 5012979"/>
              <a:gd name="connsiteX9" fmla="*/ 21700 w 1767319"/>
              <a:gd name="connsiteY9" fmla="*/ 1065066 h 5012979"/>
              <a:gd name="connsiteX0" fmla="*/ 21700 w 1767319"/>
              <a:gd name="connsiteY0" fmla="*/ 1065066 h 5012979"/>
              <a:gd name="connsiteX1" fmla="*/ 441637 w 1767319"/>
              <a:gd name="connsiteY1" fmla="*/ 51386 h 5012979"/>
              <a:gd name="connsiteX2" fmla="*/ 713753 w 1767319"/>
              <a:gd name="connsiteY2" fmla="*/ 199896 h 5012979"/>
              <a:gd name="connsiteX3" fmla="*/ 1390758 w 1767319"/>
              <a:gd name="connsiteY3" fmla="*/ 769813 h 5012979"/>
              <a:gd name="connsiteX4" fmla="*/ 1766392 w 1767319"/>
              <a:gd name="connsiteY4" fmla="*/ 1520724 h 5012979"/>
              <a:gd name="connsiteX5" fmla="*/ 1613578 w 1767319"/>
              <a:gd name="connsiteY5" fmla="*/ 2337514 h 5012979"/>
              <a:gd name="connsiteX6" fmla="*/ 1607172 w 1767319"/>
              <a:gd name="connsiteY6" fmla="*/ 3100597 h 5012979"/>
              <a:gd name="connsiteX7" fmla="*/ 1455514 w 1767319"/>
              <a:gd name="connsiteY7" fmla="*/ 5012979 h 5012979"/>
              <a:gd name="connsiteX8" fmla="*/ 279 w 1767319"/>
              <a:gd name="connsiteY8" fmla="*/ 4457093 h 5012979"/>
              <a:gd name="connsiteX9" fmla="*/ 21700 w 1767319"/>
              <a:gd name="connsiteY9" fmla="*/ 1065066 h 5012979"/>
              <a:gd name="connsiteX0" fmla="*/ 21700 w 1853011"/>
              <a:gd name="connsiteY0" fmla="*/ 1065066 h 5012979"/>
              <a:gd name="connsiteX1" fmla="*/ 441637 w 1853011"/>
              <a:gd name="connsiteY1" fmla="*/ 51386 h 5012979"/>
              <a:gd name="connsiteX2" fmla="*/ 713753 w 1853011"/>
              <a:gd name="connsiteY2" fmla="*/ 199896 h 5012979"/>
              <a:gd name="connsiteX3" fmla="*/ 1390758 w 1853011"/>
              <a:gd name="connsiteY3" fmla="*/ 769813 h 5012979"/>
              <a:gd name="connsiteX4" fmla="*/ 1766392 w 1853011"/>
              <a:gd name="connsiteY4" fmla="*/ 1520724 h 5012979"/>
              <a:gd name="connsiteX5" fmla="*/ 1851523 w 1853011"/>
              <a:gd name="connsiteY5" fmla="*/ 2591494 h 5012979"/>
              <a:gd name="connsiteX6" fmla="*/ 1607172 w 1853011"/>
              <a:gd name="connsiteY6" fmla="*/ 3100597 h 5012979"/>
              <a:gd name="connsiteX7" fmla="*/ 1455514 w 1853011"/>
              <a:gd name="connsiteY7" fmla="*/ 5012979 h 5012979"/>
              <a:gd name="connsiteX8" fmla="*/ 279 w 1853011"/>
              <a:gd name="connsiteY8" fmla="*/ 4457093 h 5012979"/>
              <a:gd name="connsiteX9" fmla="*/ 21700 w 1853011"/>
              <a:gd name="connsiteY9" fmla="*/ 1065066 h 5012979"/>
              <a:gd name="connsiteX0" fmla="*/ 21700 w 2175664"/>
              <a:gd name="connsiteY0" fmla="*/ 1065066 h 5012979"/>
              <a:gd name="connsiteX1" fmla="*/ 441637 w 2175664"/>
              <a:gd name="connsiteY1" fmla="*/ 51386 h 5012979"/>
              <a:gd name="connsiteX2" fmla="*/ 713753 w 2175664"/>
              <a:gd name="connsiteY2" fmla="*/ 199896 h 5012979"/>
              <a:gd name="connsiteX3" fmla="*/ 1390758 w 2175664"/>
              <a:gd name="connsiteY3" fmla="*/ 769813 h 5012979"/>
              <a:gd name="connsiteX4" fmla="*/ 2175172 w 2175664"/>
              <a:gd name="connsiteY4" fmla="*/ 1632538 h 5012979"/>
              <a:gd name="connsiteX5" fmla="*/ 1851523 w 2175664"/>
              <a:gd name="connsiteY5" fmla="*/ 2591494 h 5012979"/>
              <a:gd name="connsiteX6" fmla="*/ 1607172 w 2175664"/>
              <a:gd name="connsiteY6" fmla="*/ 3100597 h 5012979"/>
              <a:gd name="connsiteX7" fmla="*/ 1455514 w 2175664"/>
              <a:gd name="connsiteY7" fmla="*/ 5012979 h 5012979"/>
              <a:gd name="connsiteX8" fmla="*/ 279 w 2175664"/>
              <a:gd name="connsiteY8" fmla="*/ 4457093 h 5012979"/>
              <a:gd name="connsiteX9" fmla="*/ 21700 w 2175664"/>
              <a:gd name="connsiteY9" fmla="*/ 1065066 h 5012979"/>
              <a:gd name="connsiteX0" fmla="*/ 21700 w 2424805"/>
              <a:gd name="connsiteY0" fmla="*/ 1065066 h 5012979"/>
              <a:gd name="connsiteX1" fmla="*/ 441637 w 2424805"/>
              <a:gd name="connsiteY1" fmla="*/ 51386 h 5012979"/>
              <a:gd name="connsiteX2" fmla="*/ 713753 w 2424805"/>
              <a:gd name="connsiteY2" fmla="*/ 199896 h 5012979"/>
              <a:gd name="connsiteX3" fmla="*/ 1390758 w 2424805"/>
              <a:gd name="connsiteY3" fmla="*/ 769813 h 5012979"/>
              <a:gd name="connsiteX4" fmla="*/ 2175172 w 2424805"/>
              <a:gd name="connsiteY4" fmla="*/ 1632538 h 5012979"/>
              <a:gd name="connsiteX5" fmla="*/ 2424283 w 2424805"/>
              <a:gd name="connsiteY5" fmla="*/ 2299309 h 5012979"/>
              <a:gd name="connsiteX6" fmla="*/ 1607172 w 2424805"/>
              <a:gd name="connsiteY6" fmla="*/ 3100597 h 5012979"/>
              <a:gd name="connsiteX7" fmla="*/ 1455514 w 2424805"/>
              <a:gd name="connsiteY7" fmla="*/ 5012979 h 5012979"/>
              <a:gd name="connsiteX8" fmla="*/ 279 w 2424805"/>
              <a:gd name="connsiteY8" fmla="*/ 4457093 h 5012979"/>
              <a:gd name="connsiteX9" fmla="*/ 21700 w 2424805"/>
              <a:gd name="connsiteY9" fmla="*/ 1065066 h 5012979"/>
              <a:gd name="connsiteX0" fmla="*/ 21700 w 2425391"/>
              <a:gd name="connsiteY0" fmla="*/ 1065066 h 5012979"/>
              <a:gd name="connsiteX1" fmla="*/ 441637 w 2425391"/>
              <a:gd name="connsiteY1" fmla="*/ 51386 h 5012979"/>
              <a:gd name="connsiteX2" fmla="*/ 713753 w 2425391"/>
              <a:gd name="connsiteY2" fmla="*/ 199896 h 5012979"/>
              <a:gd name="connsiteX3" fmla="*/ 1390758 w 2425391"/>
              <a:gd name="connsiteY3" fmla="*/ 769813 h 5012979"/>
              <a:gd name="connsiteX4" fmla="*/ 2175172 w 2425391"/>
              <a:gd name="connsiteY4" fmla="*/ 1632538 h 5012979"/>
              <a:gd name="connsiteX5" fmla="*/ 2424283 w 2425391"/>
              <a:gd name="connsiteY5" fmla="*/ 2299309 h 5012979"/>
              <a:gd name="connsiteX6" fmla="*/ 2073737 w 2425391"/>
              <a:gd name="connsiteY6" fmla="*/ 3611329 h 5012979"/>
              <a:gd name="connsiteX7" fmla="*/ 1455514 w 2425391"/>
              <a:gd name="connsiteY7" fmla="*/ 5012979 h 5012979"/>
              <a:gd name="connsiteX8" fmla="*/ 279 w 2425391"/>
              <a:gd name="connsiteY8" fmla="*/ 4457093 h 5012979"/>
              <a:gd name="connsiteX9" fmla="*/ 21700 w 2425391"/>
              <a:gd name="connsiteY9" fmla="*/ 1065066 h 5012979"/>
              <a:gd name="connsiteX0" fmla="*/ 21700 w 2498869"/>
              <a:gd name="connsiteY0" fmla="*/ 1065066 h 5012979"/>
              <a:gd name="connsiteX1" fmla="*/ 441637 w 2498869"/>
              <a:gd name="connsiteY1" fmla="*/ 51386 h 5012979"/>
              <a:gd name="connsiteX2" fmla="*/ 713753 w 2498869"/>
              <a:gd name="connsiteY2" fmla="*/ 199896 h 5012979"/>
              <a:gd name="connsiteX3" fmla="*/ 1390758 w 2498869"/>
              <a:gd name="connsiteY3" fmla="*/ 769813 h 5012979"/>
              <a:gd name="connsiteX4" fmla="*/ 2175172 w 2498869"/>
              <a:gd name="connsiteY4" fmla="*/ 1632538 h 5012979"/>
              <a:gd name="connsiteX5" fmla="*/ 2424283 w 2498869"/>
              <a:gd name="connsiteY5" fmla="*/ 2299309 h 5012979"/>
              <a:gd name="connsiteX6" fmla="*/ 2479598 w 2498869"/>
              <a:gd name="connsiteY6" fmla="*/ 2962831 h 5012979"/>
              <a:gd name="connsiteX7" fmla="*/ 2073737 w 2498869"/>
              <a:gd name="connsiteY7" fmla="*/ 3611329 h 5012979"/>
              <a:gd name="connsiteX8" fmla="*/ 1455514 w 2498869"/>
              <a:gd name="connsiteY8" fmla="*/ 5012979 h 5012979"/>
              <a:gd name="connsiteX9" fmla="*/ 279 w 2498869"/>
              <a:gd name="connsiteY9" fmla="*/ 4457093 h 5012979"/>
              <a:gd name="connsiteX10" fmla="*/ 21700 w 2498869"/>
              <a:gd name="connsiteY10" fmla="*/ 1065066 h 5012979"/>
              <a:gd name="connsiteX0" fmla="*/ 21700 w 2498869"/>
              <a:gd name="connsiteY0" fmla="*/ 1065066 h 5012979"/>
              <a:gd name="connsiteX1" fmla="*/ 441637 w 2498869"/>
              <a:gd name="connsiteY1" fmla="*/ 51386 h 5012979"/>
              <a:gd name="connsiteX2" fmla="*/ 713753 w 2498869"/>
              <a:gd name="connsiteY2" fmla="*/ 199896 h 5012979"/>
              <a:gd name="connsiteX3" fmla="*/ 1390758 w 2498869"/>
              <a:gd name="connsiteY3" fmla="*/ 769813 h 5012979"/>
              <a:gd name="connsiteX4" fmla="*/ 2175172 w 2498869"/>
              <a:gd name="connsiteY4" fmla="*/ 1632538 h 5012979"/>
              <a:gd name="connsiteX5" fmla="*/ 2424283 w 2498869"/>
              <a:gd name="connsiteY5" fmla="*/ 2299309 h 5012979"/>
              <a:gd name="connsiteX6" fmla="*/ 2479598 w 2498869"/>
              <a:gd name="connsiteY6" fmla="*/ 2962831 h 5012979"/>
              <a:gd name="connsiteX7" fmla="*/ 2037980 w 2498869"/>
              <a:gd name="connsiteY7" fmla="*/ 3764053 h 5012979"/>
              <a:gd name="connsiteX8" fmla="*/ 1455514 w 2498869"/>
              <a:gd name="connsiteY8" fmla="*/ 5012979 h 5012979"/>
              <a:gd name="connsiteX9" fmla="*/ 279 w 2498869"/>
              <a:gd name="connsiteY9" fmla="*/ 4457093 h 5012979"/>
              <a:gd name="connsiteX10" fmla="*/ 21700 w 2498869"/>
              <a:gd name="connsiteY10" fmla="*/ 1065066 h 5012979"/>
              <a:gd name="connsiteX0" fmla="*/ 21700 w 2498869"/>
              <a:gd name="connsiteY0" fmla="*/ 1065066 h 5012979"/>
              <a:gd name="connsiteX1" fmla="*/ 441637 w 2498869"/>
              <a:gd name="connsiteY1" fmla="*/ 51386 h 5012979"/>
              <a:gd name="connsiteX2" fmla="*/ 713753 w 2498869"/>
              <a:gd name="connsiteY2" fmla="*/ 199896 h 5012979"/>
              <a:gd name="connsiteX3" fmla="*/ 1390758 w 2498869"/>
              <a:gd name="connsiteY3" fmla="*/ 769813 h 5012979"/>
              <a:gd name="connsiteX4" fmla="*/ 2175172 w 2498869"/>
              <a:gd name="connsiteY4" fmla="*/ 1632538 h 5012979"/>
              <a:gd name="connsiteX5" fmla="*/ 2424283 w 2498869"/>
              <a:gd name="connsiteY5" fmla="*/ 2299309 h 5012979"/>
              <a:gd name="connsiteX6" fmla="*/ 2479598 w 2498869"/>
              <a:gd name="connsiteY6" fmla="*/ 2962831 h 5012979"/>
              <a:gd name="connsiteX7" fmla="*/ 2037980 w 2498869"/>
              <a:gd name="connsiteY7" fmla="*/ 3764053 h 5012979"/>
              <a:gd name="connsiteX8" fmla="*/ 1455514 w 2498869"/>
              <a:gd name="connsiteY8" fmla="*/ 5012979 h 5012979"/>
              <a:gd name="connsiteX9" fmla="*/ 279 w 2498869"/>
              <a:gd name="connsiteY9" fmla="*/ 4457093 h 5012979"/>
              <a:gd name="connsiteX10" fmla="*/ 21700 w 2498869"/>
              <a:gd name="connsiteY10" fmla="*/ 1065066 h 5012979"/>
              <a:gd name="connsiteX0" fmla="*/ 21700 w 2498869"/>
              <a:gd name="connsiteY0" fmla="*/ 1065066 h 5125471"/>
              <a:gd name="connsiteX1" fmla="*/ 441637 w 2498869"/>
              <a:gd name="connsiteY1" fmla="*/ 51386 h 5125471"/>
              <a:gd name="connsiteX2" fmla="*/ 713753 w 2498869"/>
              <a:gd name="connsiteY2" fmla="*/ 199896 h 5125471"/>
              <a:gd name="connsiteX3" fmla="*/ 1390758 w 2498869"/>
              <a:gd name="connsiteY3" fmla="*/ 769813 h 5125471"/>
              <a:gd name="connsiteX4" fmla="*/ 2175172 w 2498869"/>
              <a:gd name="connsiteY4" fmla="*/ 1632538 h 5125471"/>
              <a:gd name="connsiteX5" fmla="*/ 2424283 w 2498869"/>
              <a:gd name="connsiteY5" fmla="*/ 2299309 h 5125471"/>
              <a:gd name="connsiteX6" fmla="*/ 2479598 w 2498869"/>
              <a:gd name="connsiteY6" fmla="*/ 2962831 h 5125471"/>
              <a:gd name="connsiteX7" fmla="*/ 2037980 w 2498869"/>
              <a:gd name="connsiteY7" fmla="*/ 3764053 h 5125471"/>
              <a:gd name="connsiteX8" fmla="*/ 940933 w 2498869"/>
              <a:gd name="connsiteY8" fmla="*/ 5125471 h 5125471"/>
              <a:gd name="connsiteX9" fmla="*/ 279 w 2498869"/>
              <a:gd name="connsiteY9" fmla="*/ 4457093 h 5125471"/>
              <a:gd name="connsiteX10" fmla="*/ 21700 w 2498869"/>
              <a:gd name="connsiteY10" fmla="*/ 1065066 h 5125471"/>
              <a:gd name="connsiteX0" fmla="*/ 0 w 3559771"/>
              <a:gd name="connsiteY0" fmla="*/ 3705916 h 5125471"/>
              <a:gd name="connsiteX1" fmla="*/ 1502539 w 3559771"/>
              <a:gd name="connsiteY1" fmla="*/ 51386 h 5125471"/>
              <a:gd name="connsiteX2" fmla="*/ 1774655 w 3559771"/>
              <a:gd name="connsiteY2" fmla="*/ 199896 h 5125471"/>
              <a:gd name="connsiteX3" fmla="*/ 2451660 w 3559771"/>
              <a:gd name="connsiteY3" fmla="*/ 769813 h 5125471"/>
              <a:gd name="connsiteX4" fmla="*/ 3236074 w 3559771"/>
              <a:gd name="connsiteY4" fmla="*/ 1632538 h 5125471"/>
              <a:gd name="connsiteX5" fmla="*/ 3485185 w 3559771"/>
              <a:gd name="connsiteY5" fmla="*/ 2299309 h 5125471"/>
              <a:gd name="connsiteX6" fmla="*/ 3540500 w 3559771"/>
              <a:gd name="connsiteY6" fmla="*/ 2962831 h 5125471"/>
              <a:gd name="connsiteX7" fmla="*/ 3098882 w 3559771"/>
              <a:gd name="connsiteY7" fmla="*/ 3764053 h 5125471"/>
              <a:gd name="connsiteX8" fmla="*/ 2001835 w 3559771"/>
              <a:gd name="connsiteY8" fmla="*/ 5125471 h 5125471"/>
              <a:gd name="connsiteX9" fmla="*/ 1061181 w 3559771"/>
              <a:gd name="connsiteY9" fmla="*/ 4457093 h 5125471"/>
              <a:gd name="connsiteX10" fmla="*/ 0 w 3559771"/>
              <a:gd name="connsiteY10" fmla="*/ 3705916 h 5125471"/>
              <a:gd name="connsiteX0" fmla="*/ 0 w 3559771"/>
              <a:gd name="connsiteY0" fmla="*/ 3705916 h 5125471"/>
              <a:gd name="connsiteX1" fmla="*/ 1502539 w 3559771"/>
              <a:gd name="connsiteY1" fmla="*/ 51386 h 5125471"/>
              <a:gd name="connsiteX2" fmla="*/ 1774655 w 3559771"/>
              <a:gd name="connsiteY2" fmla="*/ 199896 h 5125471"/>
              <a:gd name="connsiteX3" fmla="*/ 2451660 w 3559771"/>
              <a:gd name="connsiteY3" fmla="*/ 769813 h 5125471"/>
              <a:gd name="connsiteX4" fmla="*/ 3236074 w 3559771"/>
              <a:gd name="connsiteY4" fmla="*/ 1632538 h 5125471"/>
              <a:gd name="connsiteX5" fmla="*/ 3485185 w 3559771"/>
              <a:gd name="connsiteY5" fmla="*/ 2299309 h 5125471"/>
              <a:gd name="connsiteX6" fmla="*/ 3540500 w 3559771"/>
              <a:gd name="connsiteY6" fmla="*/ 2962831 h 5125471"/>
              <a:gd name="connsiteX7" fmla="*/ 3098882 w 3559771"/>
              <a:gd name="connsiteY7" fmla="*/ 3764053 h 5125471"/>
              <a:gd name="connsiteX8" fmla="*/ 2001835 w 3559771"/>
              <a:gd name="connsiteY8" fmla="*/ 5125471 h 5125471"/>
              <a:gd name="connsiteX9" fmla="*/ 56897 w 3559771"/>
              <a:gd name="connsiteY9" fmla="*/ 3709113 h 5125471"/>
              <a:gd name="connsiteX10" fmla="*/ 0 w 3559771"/>
              <a:gd name="connsiteY10" fmla="*/ 3705916 h 5125471"/>
              <a:gd name="connsiteX0" fmla="*/ 0 w 3563392"/>
              <a:gd name="connsiteY0" fmla="*/ 3693743 h 5125471"/>
              <a:gd name="connsiteX1" fmla="*/ 1506160 w 3563392"/>
              <a:gd name="connsiteY1" fmla="*/ 51386 h 5125471"/>
              <a:gd name="connsiteX2" fmla="*/ 1778276 w 3563392"/>
              <a:gd name="connsiteY2" fmla="*/ 199896 h 5125471"/>
              <a:gd name="connsiteX3" fmla="*/ 2455281 w 3563392"/>
              <a:gd name="connsiteY3" fmla="*/ 769813 h 5125471"/>
              <a:gd name="connsiteX4" fmla="*/ 3239695 w 3563392"/>
              <a:gd name="connsiteY4" fmla="*/ 1632538 h 5125471"/>
              <a:gd name="connsiteX5" fmla="*/ 3488806 w 3563392"/>
              <a:gd name="connsiteY5" fmla="*/ 2299309 h 5125471"/>
              <a:gd name="connsiteX6" fmla="*/ 3544121 w 3563392"/>
              <a:gd name="connsiteY6" fmla="*/ 2962831 h 5125471"/>
              <a:gd name="connsiteX7" fmla="*/ 3102503 w 3563392"/>
              <a:gd name="connsiteY7" fmla="*/ 3764053 h 5125471"/>
              <a:gd name="connsiteX8" fmla="*/ 2005456 w 3563392"/>
              <a:gd name="connsiteY8" fmla="*/ 5125471 h 5125471"/>
              <a:gd name="connsiteX9" fmla="*/ 60518 w 3563392"/>
              <a:gd name="connsiteY9" fmla="*/ 3709113 h 5125471"/>
              <a:gd name="connsiteX10" fmla="*/ 0 w 3563392"/>
              <a:gd name="connsiteY10" fmla="*/ 3693743 h 5125471"/>
              <a:gd name="connsiteX0" fmla="*/ 0 w 3567014"/>
              <a:gd name="connsiteY0" fmla="*/ 3681571 h 5125471"/>
              <a:gd name="connsiteX1" fmla="*/ 1509782 w 3567014"/>
              <a:gd name="connsiteY1" fmla="*/ 51386 h 5125471"/>
              <a:gd name="connsiteX2" fmla="*/ 1781898 w 3567014"/>
              <a:gd name="connsiteY2" fmla="*/ 199896 h 5125471"/>
              <a:gd name="connsiteX3" fmla="*/ 2458903 w 3567014"/>
              <a:gd name="connsiteY3" fmla="*/ 769813 h 5125471"/>
              <a:gd name="connsiteX4" fmla="*/ 3243317 w 3567014"/>
              <a:gd name="connsiteY4" fmla="*/ 1632538 h 5125471"/>
              <a:gd name="connsiteX5" fmla="*/ 3492428 w 3567014"/>
              <a:gd name="connsiteY5" fmla="*/ 2299309 h 5125471"/>
              <a:gd name="connsiteX6" fmla="*/ 3547743 w 3567014"/>
              <a:gd name="connsiteY6" fmla="*/ 2962831 h 5125471"/>
              <a:gd name="connsiteX7" fmla="*/ 3106125 w 3567014"/>
              <a:gd name="connsiteY7" fmla="*/ 3764053 h 5125471"/>
              <a:gd name="connsiteX8" fmla="*/ 2009078 w 3567014"/>
              <a:gd name="connsiteY8" fmla="*/ 5125471 h 5125471"/>
              <a:gd name="connsiteX9" fmla="*/ 64140 w 3567014"/>
              <a:gd name="connsiteY9" fmla="*/ 3709113 h 5125471"/>
              <a:gd name="connsiteX10" fmla="*/ 0 w 3567014"/>
              <a:gd name="connsiteY10" fmla="*/ 3681571 h 5125471"/>
              <a:gd name="connsiteX0" fmla="*/ 102015 w 3669029"/>
              <a:gd name="connsiteY0" fmla="*/ 3681571 h 5125471"/>
              <a:gd name="connsiteX1" fmla="*/ 1611797 w 3669029"/>
              <a:gd name="connsiteY1" fmla="*/ 51386 h 5125471"/>
              <a:gd name="connsiteX2" fmla="*/ 1883913 w 3669029"/>
              <a:gd name="connsiteY2" fmla="*/ 199896 h 5125471"/>
              <a:gd name="connsiteX3" fmla="*/ 2560918 w 3669029"/>
              <a:gd name="connsiteY3" fmla="*/ 769813 h 5125471"/>
              <a:gd name="connsiteX4" fmla="*/ 3345332 w 3669029"/>
              <a:gd name="connsiteY4" fmla="*/ 1632538 h 5125471"/>
              <a:gd name="connsiteX5" fmla="*/ 3594443 w 3669029"/>
              <a:gd name="connsiteY5" fmla="*/ 2299309 h 5125471"/>
              <a:gd name="connsiteX6" fmla="*/ 3649758 w 3669029"/>
              <a:gd name="connsiteY6" fmla="*/ 2962831 h 5125471"/>
              <a:gd name="connsiteX7" fmla="*/ 3208140 w 3669029"/>
              <a:gd name="connsiteY7" fmla="*/ 3764053 h 5125471"/>
              <a:gd name="connsiteX8" fmla="*/ 2111093 w 3669029"/>
              <a:gd name="connsiteY8" fmla="*/ 5125471 h 5125471"/>
              <a:gd name="connsiteX9" fmla="*/ 166155 w 3669029"/>
              <a:gd name="connsiteY9" fmla="*/ 3709113 h 5125471"/>
              <a:gd name="connsiteX10" fmla="*/ 138178 w 3669029"/>
              <a:gd name="connsiteY10" fmla="*/ 3693881 h 5125471"/>
              <a:gd name="connsiteX11" fmla="*/ 102015 w 3669029"/>
              <a:gd name="connsiteY11" fmla="*/ 3681571 h 5125471"/>
              <a:gd name="connsiteX0" fmla="*/ 122779 w 3689793"/>
              <a:gd name="connsiteY0" fmla="*/ 3681571 h 5125471"/>
              <a:gd name="connsiteX1" fmla="*/ 1632561 w 3689793"/>
              <a:gd name="connsiteY1" fmla="*/ 51386 h 5125471"/>
              <a:gd name="connsiteX2" fmla="*/ 1904677 w 3689793"/>
              <a:gd name="connsiteY2" fmla="*/ 199896 h 5125471"/>
              <a:gd name="connsiteX3" fmla="*/ 2581682 w 3689793"/>
              <a:gd name="connsiteY3" fmla="*/ 769813 h 5125471"/>
              <a:gd name="connsiteX4" fmla="*/ 3366096 w 3689793"/>
              <a:gd name="connsiteY4" fmla="*/ 1632538 h 5125471"/>
              <a:gd name="connsiteX5" fmla="*/ 3615207 w 3689793"/>
              <a:gd name="connsiteY5" fmla="*/ 2299309 h 5125471"/>
              <a:gd name="connsiteX6" fmla="*/ 3670522 w 3689793"/>
              <a:gd name="connsiteY6" fmla="*/ 2962831 h 5125471"/>
              <a:gd name="connsiteX7" fmla="*/ 3228904 w 3689793"/>
              <a:gd name="connsiteY7" fmla="*/ 3764053 h 5125471"/>
              <a:gd name="connsiteX8" fmla="*/ 2131857 w 3689793"/>
              <a:gd name="connsiteY8" fmla="*/ 5125471 h 5125471"/>
              <a:gd name="connsiteX9" fmla="*/ 186919 w 3689793"/>
              <a:gd name="connsiteY9" fmla="*/ 3709113 h 5125471"/>
              <a:gd name="connsiteX10" fmla="*/ 158942 w 3689793"/>
              <a:gd name="connsiteY10" fmla="*/ 3693881 h 5125471"/>
              <a:gd name="connsiteX11" fmla="*/ 110251 w 3689793"/>
              <a:gd name="connsiteY11" fmla="*/ 3708367 h 5125471"/>
              <a:gd name="connsiteX12" fmla="*/ 122779 w 3689793"/>
              <a:gd name="connsiteY12" fmla="*/ 3681571 h 5125471"/>
              <a:gd name="connsiteX0" fmla="*/ 119260 w 3686274"/>
              <a:gd name="connsiteY0" fmla="*/ 3681571 h 5125471"/>
              <a:gd name="connsiteX1" fmla="*/ 1629042 w 3686274"/>
              <a:gd name="connsiteY1" fmla="*/ 51386 h 5125471"/>
              <a:gd name="connsiteX2" fmla="*/ 1901158 w 3686274"/>
              <a:gd name="connsiteY2" fmla="*/ 199896 h 5125471"/>
              <a:gd name="connsiteX3" fmla="*/ 2578163 w 3686274"/>
              <a:gd name="connsiteY3" fmla="*/ 769813 h 5125471"/>
              <a:gd name="connsiteX4" fmla="*/ 3362577 w 3686274"/>
              <a:gd name="connsiteY4" fmla="*/ 1632538 h 5125471"/>
              <a:gd name="connsiteX5" fmla="*/ 3611688 w 3686274"/>
              <a:gd name="connsiteY5" fmla="*/ 2299309 h 5125471"/>
              <a:gd name="connsiteX6" fmla="*/ 3667003 w 3686274"/>
              <a:gd name="connsiteY6" fmla="*/ 2962831 h 5125471"/>
              <a:gd name="connsiteX7" fmla="*/ 3225385 w 3686274"/>
              <a:gd name="connsiteY7" fmla="*/ 3764053 h 5125471"/>
              <a:gd name="connsiteX8" fmla="*/ 2128338 w 3686274"/>
              <a:gd name="connsiteY8" fmla="*/ 5125471 h 5125471"/>
              <a:gd name="connsiteX9" fmla="*/ 183400 w 3686274"/>
              <a:gd name="connsiteY9" fmla="*/ 3709113 h 5125471"/>
              <a:gd name="connsiteX10" fmla="*/ 155423 w 3686274"/>
              <a:gd name="connsiteY10" fmla="*/ 3693881 h 5125471"/>
              <a:gd name="connsiteX11" fmla="*/ 106732 w 3686274"/>
              <a:gd name="connsiteY11" fmla="*/ 3708367 h 5125471"/>
              <a:gd name="connsiteX12" fmla="*/ 117596 w 3686274"/>
              <a:gd name="connsiteY12" fmla="*/ 3744885 h 5125471"/>
              <a:gd name="connsiteX13" fmla="*/ 119260 w 3686274"/>
              <a:gd name="connsiteY13" fmla="*/ 3681571 h 5125471"/>
              <a:gd name="connsiteX0" fmla="*/ 125715 w 3692729"/>
              <a:gd name="connsiteY0" fmla="*/ 3681571 h 5125471"/>
              <a:gd name="connsiteX1" fmla="*/ 1635497 w 3692729"/>
              <a:gd name="connsiteY1" fmla="*/ 51386 h 5125471"/>
              <a:gd name="connsiteX2" fmla="*/ 1907613 w 3692729"/>
              <a:gd name="connsiteY2" fmla="*/ 199896 h 5125471"/>
              <a:gd name="connsiteX3" fmla="*/ 2584618 w 3692729"/>
              <a:gd name="connsiteY3" fmla="*/ 769813 h 5125471"/>
              <a:gd name="connsiteX4" fmla="*/ 3369032 w 3692729"/>
              <a:gd name="connsiteY4" fmla="*/ 1632538 h 5125471"/>
              <a:gd name="connsiteX5" fmla="*/ 3618143 w 3692729"/>
              <a:gd name="connsiteY5" fmla="*/ 2299309 h 5125471"/>
              <a:gd name="connsiteX6" fmla="*/ 3673458 w 3692729"/>
              <a:gd name="connsiteY6" fmla="*/ 2962831 h 5125471"/>
              <a:gd name="connsiteX7" fmla="*/ 3231840 w 3692729"/>
              <a:gd name="connsiteY7" fmla="*/ 3764053 h 5125471"/>
              <a:gd name="connsiteX8" fmla="*/ 2134793 w 3692729"/>
              <a:gd name="connsiteY8" fmla="*/ 5125471 h 5125471"/>
              <a:gd name="connsiteX9" fmla="*/ 189855 w 3692729"/>
              <a:gd name="connsiteY9" fmla="*/ 3709113 h 5125471"/>
              <a:gd name="connsiteX10" fmla="*/ 161878 w 3692729"/>
              <a:gd name="connsiteY10" fmla="*/ 3693881 h 5125471"/>
              <a:gd name="connsiteX11" fmla="*/ 113187 w 3692729"/>
              <a:gd name="connsiteY11" fmla="*/ 3708367 h 5125471"/>
              <a:gd name="connsiteX12" fmla="*/ 124051 w 3692729"/>
              <a:gd name="connsiteY12" fmla="*/ 3744885 h 5125471"/>
              <a:gd name="connsiteX13" fmla="*/ 101015 w 3692729"/>
              <a:gd name="connsiteY13" fmla="*/ 3711988 h 5125471"/>
              <a:gd name="connsiteX14" fmla="*/ 125715 w 3692729"/>
              <a:gd name="connsiteY14" fmla="*/ 3681571 h 5125471"/>
              <a:gd name="connsiteX0" fmla="*/ 118579 w 3685593"/>
              <a:gd name="connsiteY0" fmla="*/ 3681571 h 5125471"/>
              <a:gd name="connsiteX1" fmla="*/ 1628361 w 3685593"/>
              <a:gd name="connsiteY1" fmla="*/ 51386 h 5125471"/>
              <a:gd name="connsiteX2" fmla="*/ 1900477 w 3685593"/>
              <a:gd name="connsiteY2" fmla="*/ 199896 h 5125471"/>
              <a:gd name="connsiteX3" fmla="*/ 2577482 w 3685593"/>
              <a:gd name="connsiteY3" fmla="*/ 769813 h 5125471"/>
              <a:gd name="connsiteX4" fmla="*/ 3361896 w 3685593"/>
              <a:gd name="connsiteY4" fmla="*/ 1632538 h 5125471"/>
              <a:gd name="connsiteX5" fmla="*/ 3611007 w 3685593"/>
              <a:gd name="connsiteY5" fmla="*/ 2299309 h 5125471"/>
              <a:gd name="connsiteX6" fmla="*/ 3666322 w 3685593"/>
              <a:gd name="connsiteY6" fmla="*/ 2962831 h 5125471"/>
              <a:gd name="connsiteX7" fmla="*/ 3224704 w 3685593"/>
              <a:gd name="connsiteY7" fmla="*/ 3764053 h 5125471"/>
              <a:gd name="connsiteX8" fmla="*/ 2127657 w 3685593"/>
              <a:gd name="connsiteY8" fmla="*/ 5125471 h 5125471"/>
              <a:gd name="connsiteX9" fmla="*/ 182719 w 3685593"/>
              <a:gd name="connsiteY9" fmla="*/ 3709113 h 5125471"/>
              <a:gd name="connsiteX10" fmla="*/ 154742 w 3685593"/>
              <a:gd name="connsiteY10" fmla="*/ 3693881 h 5125471"/>
              <a:gd name="connsiteX11" fmla="*/ 106051 w 3685593"/>
              <a:gd name="connsiteY11" fmla="*/ 3708367 h 5125471"/>
              <a:gd name="connsiteX12" fmla="*/ 116915 w 3685593"/>
              <a:gd name="connsiteY12" fmla="*/ 3744885 h 5125471"/>
              <a:gd name="connsiteX13" fmla="*/ 93879 w 3685593"/>
              <a:gd name="connsiteY13" fmla="*/ 3711988 h 5125471"/>
              <a:gd name="connsiteX14" fmla="*/ 120019 w 3685593"/>
              <a:gd name="connsiteY14" fmla="*/ 3728591 h 5125471"/>
              <a:gd name="connsiteX15" fmla="*/ 118579 w 3685593"/>
              <a:gd name="connsiteY15" fmla="*/ 3681571 h 5125471"/>
              <a:gd name="connsiteX0" fmla="*/ 118808 w 3685822"/>
              <a:gd name="connsiteY0" fmla="*/ 3681571 h 5125471"/>
              <a:gd name="connsiteX1" fmla="*/ 1628590 w 3685822"/>
              <a:gd name="connsiteY1" fmla="*/ 51386 h 5125471"/>
              <a:gd name="connsiteX2" fmla="*/ 1900706 w 3685822"/>
              <a:gd name="connsiteY2" fmla="*/ 199896 h 5125471"/>
              <a:gd name="connsiteX3" fmla="*/ 2577711 w 3685822"/>
              <a:gd name="connsiteY3" fmla="*/ 769813 h 5125471"/>
              <a:gd name="connsiteX4" fmla="*/ 3362125 w 3685822"/>
              <a:gd name="connsiteY4" fmla="*/ 1632538 h 5125471"/>
              <a:gd name="connsiteX5" fmla="*/ 3611236 w 3685822"/>
              <a:gd name="connsiteY5" fmla="*/ 2299309 h 5125471"/>
              <a:gd name="connsiteX6" fmla="*/ 3666551 w 3685822"/>
              <a:gd name="connsiteY6" fmla="*/ 2962831 h 5125471"/>
              <a:gd name="connsiteX7" fmla="*/ 3224933 w 3685822"/>
              <a:gd name="connsiteY7" fmla="*/ 3764053 h 5125471"/>
              <a:gd name="connsiteX8" fmla="*/ 2127886 w 3685822"/>
              <a:gd name="connsiteY8" fmla="*/ 5125471 h 5125471"/>
              <a:gd name="connsiteX9" fmla="*/ 182948 w 3685822"/>
              <a:gd name="connsiteY9" fmla="*/ 3709113 h 5125471"/>
              <a:gd name="connsiteX10" fmla="*/ 154971 w 3685822"/>
              <a:gd name="connsiteY10" fmla="*/ 3693881 h 5125471"/>
              <a:gd name="connsiteX11" fmla="*/ 106280 w 3685822"/>
              <a:gd name="connsiteY11" fmla="*/ 3708367 h 5125471"/>
              <a:gd name="connsiteX12" fmla="*/ 117144 w 3685822"/>
              <a:gd name="connsiteY12" fmla="*/ 3744885 h 5125471"/>
              <a:gd name="connsiteX13" fmla="*/ 94108 w 3685822"/>
              <a:gd name="connsiteY13" fmla="*/ 3711988 h 5125471"/>
              <a:gd name="connsiteX14" fmla="*/ 120248 w 3685822"/>
              <a:gd name="connsiteY14" fmla="*/ 3728591 h 5125471"/>
              <a:gd name="connsiteX15" fmla="*/ 124980 w 3685822"/>
              <a:gd name="connsiteY15" fmla="*/ 3701743 h 5125471"/>
              <a:gd name="connsiteX16" fmla="*/ 118808 w 3685822"/>
              <a:gd name="connsiteY16" fmla="*/ 3681571 h 5125471"/>
              <a:gd name="connsiteX0" fmla="*/ 100461 w 3667475"/>
              <a:gd name="connsiteY0" fmla="*/ 3681571 h 5125471"/>
              <a:gd name="connsiteX1" fmla="*/ 1610243 w 3667475"/>
              <a:gd name="connsiteY1" fmla="*/ 51386 h 5125471"/>
              <a:gd name="connsiteX2" fmla="*/ 1882359 w 3667475"/>
              <a:gd name="connsiteY2" fmla="*/ 199896 h 5125471"/>
              <a:gd name="connsiteX3" fmla="*/ 2559364 w 3667475"/>
              <a:gd name="connsiteY3" fmla="*/ 769813 h 5125471"/>
              <a:gd name="connsiteX4" fmla="*/ 3343778 w 3667475"/>
              <a:gd name="connsiteY4" fmla="*/ 1632538 h 5125471"/>
              <a:gd name="connsiteX5" fmla="*/ 3592889 w 3667475"/>
              <a:gd name="connsiteY5" fmla="*/ 2299309 h 5125471"/>
              <a:gd name="connsiteX6" fmla="*/ 3648204 w 3667475"/>
              <a:gd name="connsiteY6" fmla="*/ 2962831 h 5125471"/>
              <a:gd name="connsiteX7" fmla="*/ 3206586 w 3667475"/>
              <a:gd name="connsiteY7" fmla="*/ 3764053 h 5125471"/>
              <a:gd name="connsiteX8" fmla="*/ 2109539 w 3667475"/>
              <a:gd name="connsiteY8" fmla="*/ 5125471 h 5125471"/>
              <a:gd name="connsiteX9" fmla="*/ 164601 w 3667475"/>
              <a:gd name="connsiteY9" fmla="*/ 3709113 h 5125471"/>
              <a:gd name="connsiteX10" fmla="*/ 136624 w 3667475"/>
              <a:gd name="connsiteY10" fmla="*/ 3693881 h 5125471"/>
              <a:gd name="connsiteX11" fmla="*/ 87933 w 3667475"/>
              <a:gd name="connsiteY11" fmla="*/ 3708367 h 5125471"/>
              <a:gd name="connsiteX12" fmla="*/ 98797 w 3667475"/>
              <a:gd name="connsiteY12" fmla="*/ 3744885 h 5125471"/>
              <a:gd name="connsiteX13" fmla="*/ 75761 w 3667475"/>
              <a:gd name="connsiteY13" fmla="*/ 3711988 h 5125471"/>
              <a:gd name="connsiteX14" fmla="*/ 101901 w 3667475"/>
              <a:gd name="connsiteY14" fmla="*/ 3728591 h 5125471"/>
              <a:gd name="connsiteX15" fmla="*/ 106633 w 3667475"/>
              <a:gd name="connsiteY15" fmla="*/ 3701743 h 5125471"/>
              <a:gd name="connsiteX16" fmla="*/ 186450 w 3667475"/>
              <a:gd name="connsiteY16" fmla="*/ 4034161 h 5125471"/>
              <a:gd name="connsiteX17" fmla="*/ 100461 w 3667475"/>
              <a:gd name="connsiteY17" fmla="*/ 3681571 h 5125471"/>
              <a:gd name="connsiteX0" fmla="*/ 119099 w 3686113"/>
              <a:gd name="connsiteY0" fmla="*/ 3681571 h 5125471"/>
              <a:gd name="connsiteX1" fmla="*/ 1628881 w 3686113"/>
              <a:gd name="connsiteY1" fmla="*/ 51386 h 5125471"/>
              <a:gd name="connsiteX2" fmla="*/ 1900997 w 3686113"/>
              <a:gd name="connsiteY2" fmla="*/ 199896 h 5125471"/>
              <a:gd name="connsiteX3" fmla="*/ 2578002 w 3686113"/>
              <a:gd name="connsiteY3" fmla="*/ 769813 h 5125471"/>
              <a:gd name="connsiteX4" fmla="*/ 3362416 w 3686113"/>
              <a:gd name="connsiteY4" fmla="*/ 1632538 h 5125471"/>
              <a:gd name="connsiteX5" fmla="*/ 3611527 w 3686113"/>
              <a:gd name="connsiteY5" fmla="*/ 2299309 h 5125471"/>
              <a:gd name="connsiteX6" fmla="*/ 3666842 w 3686113"/>
              <a:gd name="connsiteY6" fmla="*/ 2962831 h 5125471"/>
              <a:gd name="connsiteX7" fmla="*/ 3225224 w 3686113"/>
              <a:gd name="connsiteY7" fmla="*/ 3764053 h 5125471"/>
              <a:gd name="connsiteX8" fmla="*/ 2128177 w 3686113"/>
              <a:gd name="connsiteY8" fmla="*/ 5125471 h 5125471"/>
              <a:gd name="connsiteX9" fmla="*/ 183239 w 3686113"/>
              <a:gd name="connsiteY9" fmla="*/ 3709113 h 5125471"/>
              <a:gd name="connsiteX10" fmla="*/ 155262 w 3686113"/>
              <a:gd name="connsiteY10" fmla="*/ 3693881 h 5125471"/>
              <a:gd name="connsiteX11" fmla="*/ 106571 w 3686113"/>
              <a:gd name="connsiteY11" fmla="*/ 3708367 h 5125471"/>
              <a:gd name="connsiteX12" fmla="*/ 117435 w 3686113"/>
              <a:gd name="connsiteY12" fmla="*/ 3744885 h 5125471"/>
              <a:gd name="connsiteX13" fmla="*/ 94399 w 3686113"/>
              <a:gd name="connsiteY13" fmla="*/ 3711988 h 5125471"/>
              <a:gd name="connsiteX14" fmla="*/ 120539 w 3686113"/>
              <a:gd name="connsiteY14" fmla="*/ 3728591 h 5125471"/>
              <a:gd name="connsiteX15" fmla="*/ 125271 w 3686113"/>
              <a:gd name="connsiteY15" fmla="*/ 3701743 h 5125471"/>
              <a:gd name="connsiteX16" fmla="*/ 120057 w 3686113"/>
              <a:gd name="connsiteY16" fmla="*/ 3684216 h 5125471"/>
              <a:gd name="connsiteX17" fmla="*/ 119099 w 3686113"/>
              <a:gd name="connsiteY17" fmla="*/ 3681571 h 5125471"/>
              <a:gd name="connsiteX0" fmla="*/ 112590 w 3679604"/>
              <a:gd name="connsiteY0" fmla="*/ 3681571 h 5125471"/>
              <a:gd name="connsiteX1" fmla="*/ 1622372 w 3679604"/>
              <a:gd name="connsiteY1" fmla="*/ 51386 h 5125471"/>
              <a:gd name="connsiteX2" fmla="*/ 1894488 w 3679604"/>
              <a:gd name="connsiteY2" fmla="*/ 199896 h 5125471"/>
              <a:gd name="connsiteX3" fmla="*/ 2571493 w 3679604"/>
              <a:gd name="connsiteY3" fmla="*/ 769813 h 5125471"/>
              <a:gd name="connsiteX4" fmla="*/ 3355907 w 3679604"/>
              <a:gd name="connsiteY4" fmla="*/ 1632538 h 5125471"/>
              <a:gd name="connsiteX5" fmla="*/ 3605018 w 3679604"/>
              <a:gd name="connsiteY5" fmla="*/ 2299309 h 5125471"/>
              <a:gd name="connsiteX6" fmla="*/ 3660333 w 3679604"/>
              <a:gd name="connsiteY6" fmla="*/ 2962831 h 5125471"/>
              <a:gd name="connsiteX7" fmla="*/ 3218715 w 3679604"/>
              <a:gd name="connsiteY7" fmla="*/ 3764053 h 5125471"/>
              <a:gd name="connsiteX8" fmla="*/ 2121668 w 3679604"/>
              <a:gd name="connsiteY8" fmla="*/ 5125471 h 5125471"/>
              <a:gd name="connsiteX9" fmla="*/ 176730 w 3679604"/>
              <a:gd name="connsiteY9" fmla="*/ 3709113 h 5125471"/>
              <a:gd name="connsiteX10" fmla="*/ 148753 w 3679604"/>
              <a:gd name="connsiteY10" fmla="*/ 3693881 h 5125471"/>
              <a:gd name="connsiteX11" fmla="*/ 100062 w 3679604"/>
              <a:gd name="connsiteY11" fmla="*/ 3708367 h 5125471"/>
              <a:gd name="connsiteX12" fmla="*/ 110926 w 3679604"/>
              <a:gd name="connsiteY12" fmla="*/ 3744885 h 5125471"/>
              <a:gd name="connsiteX13" fmla="*/ 87890 w 3679604"/>
              <a:gd name="connsiteY13" fmla="*/ 3711988 h 5125471"/>
              <a:gd name="connsiteX14" fmla="*/ 114030 w 3679604"/>
              <a:gd name="connsiteY14" fmla="*/ 3728591 h 5125471"/>
              <a:gd name="connsiteX15" fmla="*/ 118762 w 3679604"/>
              <a:gd name="connsiteY15" fmla="*/ 3701743 h 5125471"/>
              <a:gd name="connsiteX16" fmla="*/ 113548 w 3679604"/>
              <a:gd name="connsiteY16" fmla="*/ 3684216 h 5125471"/>
              <a:gd name="connsiteX17" fmla="*/ 143244 w 3679604"/>
              <a:gd name="connsiteY17" fmla="*/ 3719900 h 5125471"/>
              <a:gd name="connsiteX18" fmla="*/ 112590 w 3679604"/>
              <a:gd name="connsiteY18" fmla="*/ 3681571 h 5125471"/>
              <a:gd name="connsiteX0" fmla="*/ 92770 w 3764665"/>
              <a:gd name="connsiteY0" fmla="*/ 3585572 h 5125471"/>
              <a:gd name="connsiteX1" fmla="*/ 1707433 w 3764665"/>
              <a:gd name="connsiteY1" fmla="*/ 51386 h 5125471"/>
              <a:gd name="connsiteX2" fmla="*/ 1979549 w 3764665"/>
              <a:gd name="connsiteY2" fmla="*/ 199896 h 5125471"/>
              <a:gd name="connsiteX3" fmla="*/ 2656554 w 3764665"/>
              <a:gd name="connsiteY3" fmla="*/ 769813 h 5125471"/>
              <a:gd name="connsiteX4" fmla="*/ 3440968 w 3764665"/>
              <a:gd name="connsiteY4" fmla="*/ 1632538 h 5125471"/>
              <a:gd name="connsiteX5" fmla="*/ 3690079 w 3764665"/>
              <a:gd name="connsiteY5" fmla="*/ 2299309 h 5125471"/>
              <a:gd name="connsiteX6" fmla="*/ 3745394 w 3764665"/>
              <a:gd name="connsiteY6" fmla="*/ 2962831 h 5125471"/>
              <a:gd name="connsiteX7" fmla="*/ 3303776 w 3764665"/>
              <a:gd name="connsiteY7" fmla="*/ 3764053 h 5125471"/>
              <a:gd name="connsiteX8" fmla="*/ 2206729 w 3764665"/>
              <a:gd name="connsiteY8" fmla="*/ 5125471 h 5125471"/>
              <a:gd name="connsiteX9" fmla="*/ 261791 w 3764665"/>
              <a:gd name="connsiteY9" fmla="*/ 3709113 h 5125471"/>
              <a:gd name="connsiteX10" fmla="*/ 233814 w 3764665"/>
              <a:gd name="connsiteY10" fmla="*/ 3693881 h 5125471"/>
              <a:gd name="connsiteX11" fmla="*/ 185123 w 3764665"/>
              <a:gd name="connsiteY11" fmla="*/ 3708367 h 5125471"/>
              <a:gd name="connsiteX12" fmla="*/ 195987 w 3764665"/>
              <a:gd name="connsiteY12" fmla="*/ 3744885 h 5125471"/>
              <a:gd name="connsiteX13" fmla="*/ 172951 w 3764665"/>
              <a:gd name="connsiteY13" fmla="*/ 3711988 h 5125471"/>
              <a:gd name="connsiteX14" fmla="*/ 199091 w 3764665"/>
              <a:gd name="connsiteY14" fmla="*/ 3728591 h 5125471"/>
              <a:gd name="connsiteX15" fmla="*/ 203823 w 3764665"/>
              <a:gd name="connsiteY15" fmla="*/ 3701743 h 5125471"/>
              <a:gd name="connsiteX16" fmla="*/ 198609 w 3764665"/>
              <a:gd name="connsiteY16" fmla="*/ 3684216 h 5125471"/>
              <a:gd name="connsiteX17" fmla="*/ 228305 w 3764665"/>
              <a:gd name="connsiteY17" fmla="*/ 3719900 h 5125471"/>
              <a:gd name="connsiteX18" fmla="*/ 92770 w 3764665"/>
              <a:gd name="connsiteY18" fmla="*/ 3585572 h 5125471"/>
              <a:gd name="connsiteX0" fmla="*/ 103765 w 3775660"/>
              <a:gd name="connsiteY0" fmla="*/ 3585572 h 5125471"/>
              <a:gd name="connsiteX1" fmla="*/ 1718428 w 3775660"/>
              <a:gd name="connsiteY1" fmla="*/ 51386 h 5125471"/>
              <a:gd name="connsiteX2" fmla="*/ 1990544 w 3775660"/>
              <a:gd name="connsiteY2" fmla="*/ 199896 h 5125471"/>
              <a:gd name="connsiteX3" fmla="*/ 2667549 w 3775660"/>
              <a:gd name="connsiteY3" fmla="*/ 769813 h 5125471"/>
              <a:gd name="connsiteX4" fmla="*/ 3451963 w 3775660"/>
              <a:gd name="connsiteY4" fmla="*/ 1632538 h 5125471"/>
              <a:gd name="connsiteX5" fmla="*/ 3701074 w 3775660"/>
              <a:gd name="connsiteY5" fmla="*/ 2299309 h 5125471"/>
              <a:gd name="connsiteX6" fmla="*/ 3756389 w 3775660"/>
              <a:gd name="connsiteY6" fmla="*/ 2962831 h 5125471"/>
              <a:gd name="connsiteX7" fmla="*/ 3314771 w 3775660"/>
              <a:gd name="connsiteY7" fmla="*/ 3764053 h 5125471"/>
              <a:gd name="connsiteX8" fmla="*/ 2217724 w 3775660"/>
              <a:gd name="connsiteY8" fmla="*/ 5125471 h 5125471"/>
              <a:gd name="connsiteX9" fmla="*/ 272786 w 3775660"/>
              <a:gd name="connsiteY9" fmla="*/ 3709113 h 5125471"/>
              <a:gd name="connsiteX10" fmla="*/ 244809 w 3775660"/>
              <a:gd name="connsiteY10" fmla="*/ 3693881 h 5125471"/>
              <a:gd name="connsiteX11" fmla="*/ 196118 w 3775660"/>
              <a:gd name="connsiteY11" fmla="*/ 3708367 h 5125471"/>
              <a:gd name="connsiteX12" fmla="*/ 206982 w 3775660"/>
              <a:gd name="connsiteY12" fmla="*/ 3744885 h 5125471"/>
              <a:gd name="connsiteX13" fmla="*/ 183946 w 3775660"/>
              <a:gd name="connsiteY13" fmla="*/ 3711988 h 5125471"/>
              <a:gd name="connsiteX14" fmla="*/ 210086 w 3775660"/>
              <a:gd name="connsiteY14" fmla="*/ 3728591 h 5125471"/>
              <a:gd name="connsiteX15" fmla="*/ 214818 w 3775660"/>
              <a:gd name="connsiteY15" fmla="*/ 3701743 h 5125471"/>
              <a:gd name="connsiteX16" fmla="*/ 209604 w 3775660"/>
              <a:gd name="connsiteY16" fmla="*/ 3684216 h 5125471"/>
              <a:gd name="connsiteX17" fmla="*/ 239300 w 3775660"/>
              <a:gd name="connsiteY17" fmla="*/ 3719900 h 5125471"/>
              <a:gd name="connsiteX18" fmla="*/ 227615 w 3775660"/>
              <a:gd name="connsiteY18" fmla="*/ 3723376 h 5125471"/>
              <a:gd name="connsiteX19" fmla="*/ 103765 w 3775660"/>
              <a:gd name="connsiteY19" fmla="*/ 3585572 h 5125471"/>
              <a:gd name="connsiteX0" fmla="*/ 99810 w 3771705"/>
              <a:gd name="connsiteY0" fmla="*/ 3585572 h 5125471"/>
              <a:gd name="connsiteX1" fmla="*/ 1714473 w 3771705"/>
              <a:gd name="connsiteY1" fmla="*/ 51386 h 5125471"/>
              <a:gd name="connsiteX2" fmla="*/ 1986589 w 3771705"/>
              <a:gd name="connsiteY2" fmla="*/ 199896 h 5125471"/>
              <a:gd name="connsiteX3" fmla="*/ 2663594 w 3771705"/>
              <a:gd name="connsiteY3" fmla="*/ 769813 h 5125471"/>
              <a:gd name="connsiteX4" fmla="*/ 3448008 w 3771705"/>
              <a:gd name="connsiteY4" fmla="*/ 1632538 h 5125471"/>
              <a:gd name="connsiteX5" fmla="*/ 3697119 w 3771705"/>
              <a:gd name="connsiteY5" fmla="*/ 2299309 h 5125471"/>
              <a:gd name="connsiteX6" fmla="*/ 3752434 w 3771705"/>
              <a:gd name="connsiteY6" fmla="*/ 2962831 h 5125471"/>
              <a:gd name="connsiteX7" fmla="*/ 3310816 w 3771705"/>
              <a:gd name="connsiteY7" fmla="*/ 3764053 h 5125471"/>
              <a:gd name="connsiteX8" fmla="*/ 2213769 w 3771705"/>
              <a:gd name="connsiteY8" fmla="*/ 5125471 h 5125471"/>
              <a:gd name="connsiteX9" fmla="*/ 268831 w 3771705"/>
              <a:gd name="connsiteY9" fmla="*/ 3709113 h 5125471"/>
              <a:gd name="connsiteX10" fmla="*/ 240854 w 3771705"/>
              <a:gd name="connsiteY10" fmla="*/ 3693881 h 5125471"/>
              <a:gd name="connsiteX11" fmla="*/ 192163 w 3771705"/>
              <a:gd name="connsiteY11" fmla="*/ 3708367 h 5125471"/>
              <a:gd name="connsiteX12" fmla="*/ 203027 w 3771705"/>
              <a:gd name="connsiteY12" fmla="*/ 3744885 h 5125471"/>
              <a:gd name="connsiteX13" fmla="*/ 179991 w 3771705"/>
              <a:gd name="connsiteY13" fmla="*/ 3711988 h 5125471"/>
              <a:gd name="connsiteX14" fmla="*/ 206131 w 3771705"/>
              <a:gd name="connsiteY14" fmla="*/ 3728591 h 5125471"/>
              <a:gd name="connsiteX15" fmla="*/ 210863 w 3771705"/>
              <a:gd name="connsiteY15" fmla="*/ 3701743 h 5125471"/>
              <a:gd name="connsiteX16" fmla="*/ 205649 w 3771705"/>
              <a:gd name="connsiteY16" fmla="*/ 3684216 h 5125471"/>
              <a:gd name="connsiteX17" fmla="*/ 235345 w 3771705"/>
              <a:gd name="connsiteY17" fmla="*/ 3719900 h 5125471"/>
              <a:gd name="connsiteX18" fmla="*/ 223660 w 3771705"/>
              <a:gd name="connsiteY18" fmla="*/ 3723376 h 5125471"/>
              <a:gd name="connsiteX19" fmla="*/ 251137 w 3771705"/>
              <a:gd name="connsiteY19" fmla="*/ 3708842 h 5125471"/>
              <a:gd name="connsiteX20" fmla="*/ 99810 w 3771705"/>
              <a:gd name="connsiteY20" fmla="*/ 3585572 h 5125471"/>
              <a:gd name="connsiteX0" fmla="*/ 100226 w 3772121"/>
              <a:gd name="connsiteY0" fmla="*/ 3585572 h 5125471"/>
              <a:gd name="connsiteX1" fmla="*/ 1714889 w 3772121"/>
              <a:gd name="connsiteY1" fmla="*/ 51386 h 5125471"/>
              <a:gd name="connsiteX2" fmla="*/ 1987005 w 3772121"/>
              <a:gd name="connsiteY2" fmla="*/ 199896 h 5125471"/>
              <a:gd name="connsiteX3" fmla="*/ 2664010 w 3772121"/>
              <a:gd name="connsiteY3" fmla="*/ 769813 h 5125471"/>
              <a:gd name="connsiteX4" fmla="*/ 3448424 w 3772121"/>
              <a:gd name="connsiteY4" fmla="*/ 1632538 h 5125471"/>
              <a:gd name="connsiteX5" fmla="*/ 3697535 w 3772121"/>
              <a:gd name="connsiteY5" fmla="*/ 2299309 h 5125471"/>
              <a:gd name="connsiteX6" fmla="*/ 3752850 w 3772121"/>
              <a:gd name="connsiteY6" fmla="*/ 2962831 h 5125471"/>
              <a:gd name="connsiteX7" fmla="*/ 3311232 w 3772121"/>
              <a:gd name="connsiteY7" fmla="*/ 3764053 h 5125471"/>
              <a:gd name="connsiteX8" fmla="*/ 2214185 w 3772121"/>
              <a:gd name="connsiteY8" fmla="*/ 5125471 h 5125471"/>
              <a:gd name="connsiteX9" fmla="*/ 269247 w 3772121"/>
              <a:gd name="connsiteY9" fmla="*/ 3709113 h 5125471"/>
              <a:gd name="connsiteX10" fmla="*/ 241270 w 3772121"/>
              <a:gd name="connsiteY10" fmla="*/ 3693881 h 5125471"/>
              <a:gd name="connsiteX11" fmla="*/ 192579 w 3772121"/>
              <a:gd name="connsiteY11" fmla="*/ 3708367 h 5125471"/>
              <a:gd name="connsiteX12" fmla="*/ 203443 w 3772121"/>
              <a:gd name="connsiteY12" fmla="*/ 3744885 h 5125471"/>
              <a:gd name="connsiteX13" fmla="*/ 180407 w 3772121"/>
              <a:gd name="connsiteY13" fmla="*/ 3711988 h 5125471"/>
              <a:gd name="connsiteX14" fmla="*/ 206547 w 3772121"/>
              <a:gd name="connsiteY14" fmla="*/ 3728591 h 5125471"/>
              <a:gd name="connsiteX15" fmla="*/ 211279 w 3772121"/>
              <a:gd name="connsiteY15" fmla="*/ 3701743 h 5125471"/>
              <a:gd name="connsiteX16" fmla="*/ 206065 w 3772121"/>
              <a:gd name="connsiteY16" fmla="*/ 3684216 h 5125471"/>
              <a:gd name="connsiteX17" fmla="*/ 235761 w 3772121"/>
              <a:gd name="connsiteY17" fmla="*/ 3719900 h 5125471"/>
              <a:gd name="connsiteX18" fmla="*/ 224076 w 3772121"/>
              <a:gd name="connsiteY18" fmla="*/ 3723376 h 5125471"/>
              <a:gd name="connsiteX19" fmla="*/ 251553 w 3772121"/>
              <a:gd name="connsiteY19" fmla="*/ 3708842 h 5125471"/>
              <a:gd name="connsiteX20" fmla="*/ 247448 w 3772121"/>
              <a:gd name="connsiteY20" fmla="*/ 3716424 h 5125471"/>
              <a:gd name="connsiteX21" fmla="*/ 100226 w 3772121"/>
              <a:gd name="connsiteY21" fmla="*/ 3585572 h 5125471"/>
              <a:gd name="connsiteX0" fmla="*/ 120509 w 3689261"/>
              <a:gd name="connsiteY0" fmla="*/ 3675728 h 5125471"/>
              <a:gd name="connsiteX1" fmla="*/ 1632029 w 3689261"/>
              <a:gd name="connsiteY1" fmla="*/ 51386 h 5125471"/>
              <a:gd name="connsiteX2" fmla="*/ 1904145 w 3689261"/>
              <a:gd name="connsiteY2" fmla="*/ 199896 h 5125471"/>
              <a:gd name="connsiteX3" fmla="*/ 2581150 w 3689261"/>
              <a:gd name="connsiteY3" fmla="*/ 769813 h 5125471"/>
              <a:gd name="connsiteX4" fmla="*/ 3365564 w 3689261"/>
              <a:gd name="connsiteY4" fmla="*/ 1632538 h 5125471"/>
              <a:gd name="connsiteX5" fmla="*/ 3614675 w 3689261"/>
              <a:gd name="connsiteY5" fmla="*/ 2299309 h 5125471"/>
              <a:gd name="connsiteX6" fmla="*/ 3669990 w 3689261"/>
              <a:gd name="connsiteY6" fmla="*/ 2962831 h 5125471"/>
              <a:gd name="connsiteX7" fmla="*/ 3228372 w 3689261"/>
              <a:gd name="connsiteY7" fmla="*/ 3764053 h 5125471"/>
              <a:gd name="connsiteX8" fmla="*/ 2131325 w 3689261"/>
              <a:gd name="connsiteY8" fmla="*/ 5125471 h 5125471"/>
              <a:gd name="connsiteX9" fmla="*/ 186387 w 3689261"/>
              <a:gd name="connsiteY9" fmla="*/ 3709113 h 5125471"/>
              <a:gd name="connsiteX10" fmla="*/ 158410 w 3689261"/>
              <a:gd name="connsiteY10" fmla="*/ 3693881 h 5125471"/>
              <a:gd name="connsiteX11" fmla="*/ 109719 w 3689261"/>
              <a:gd name="connsiteY11" fmla="*/ 3708367 h 5125471"/>
              <a:gd name="connsiteX12" fmla="*/ 120583 w 3689261"/>
              <a:gd name="connsiteY12" fmla="*/ 3744885 h 5125471"/>
              <a:gd name="connsiteX13" fmla="*/ 97547 w 3689261"/>
              <a:gd name="connsiteY13" fmla="*/ 3711988 h 5125471"/>
              <a:gd name="connsiteX14" fmla="*/ 123687 w 3689261"/>
              <a:gd name="connsiteY14" fmla="*/ 3728591 h 5125471"/>
              <a:gd name="connsiteX15" fmla="*/ 128419 w 3689261"/>
              <a:gd name="connsiteY15" fmla="*/ 3701743 h 5125471"/>
              <a:gd name="connsiteX16" fmla="*/ 123205 w 3689261"/>
              <a:gd name="connsiteY16" fmla="*/ 3684216 h 5125471"/>
              <a:gd name="connsiteX17" fmla="*/ 152901 w 3689261"/>
              <a:gd name="connsiteY17" fmla="*/ 3719900 h 5125471"/>
              <a:gd name="connsiteX18" fmla="*/ 141216 w 3689261"/>
              <a:gd name="connsiteY18" fmla="*/ 3723376 h 5125471"/>
              <a:gd name="connsiteX19" fmla="*/ 168693 w 3689261"/>
              <a:gd name="connsiteY19" fmla="*/ 3708842 h 5125471"/>
              <a:gd name="connsiteX20" fmla="*/ 164588 w 3689261"/>
              <a:gd name="connsiteY20" fmla="*/ 3716424 h 5125471"/>
              <a:gd name="connsiteX21" fmla="*/ 120509 w 3689261"/>
              <a:gd name="connsiteY21" fmla="*/ 3675728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05449 w 3653494"/>
              <a:gd name="connsiteY18" fmla="*/ 3723376 h 5125471"/>
              <a:gd name="connsiteX19" fmla="*/ 132926 w 3653494"/>
              <a:gd name="connsiteY19" fmla="*/ 3708842 h 5125471"/>
              <a:gd name="connsiteX20" fmla="*/ 128821 w 3653494"/>
              <a:gd name="connsiteY20" fmla="*/ 3716424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05449 w 3653494"/>
              <a:gd name="connsiteY18" fmla="*/ 3723376 h 5125471"/>
              <a:gd name="connsiteX19" fmla="*/ 132926 w 3653494"/>
              <a:gd name="connsiteY19" fmla="*/ 3708842 h 5125471"/>
              <a:gd name="connsiteX20" fmla="*/ 147669 w 3653494"/>
              <a:gd name="connsiteY20" fmla="*/ 3710817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715825 w 3653494"/>
              <a:gd name="connsiteY18" fmla="*/ 4085470 h 5125471"/>
              <a:gd name="connsiteX19" fmla="*/ 132926 w 3653494"/>
              <a:gd name="connsiteY19" fmla="*/ 3708842 h 5125471"/>
              <a:gd name="connsiteX20" fmla="*/ 147669 w 3653494"/>
              <a:gd name="connsiteY20" fmla="*/ 3710817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17934 w 3653494"/>
              <a:gd name="connsiteY18" fmla="*/ 3911479 h 5125471"/>
              <a:gd name="connsiteX19" fmla="*/ 132926 w 3653494"/>
              <a:gd name="connsiteY19" fmla="*/ 3708842 h 5125471"/>
              <a:gd name="connsiteX20" fmla="*/ 147669 w 3653494"/>
              <a:gd name="connsiteY20" fmla="*/ 3710817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17934 w 3653494"/>
              <a:gd name="connsiteY18" fmla="*/ 3911479 h 5125471"/>
              <a:gd name="connsiteX19" fmla="*/ 132926 w 3653494"/>
              <a:gd name="connsiteY19" fmla="*/ 3708842 h 5125471"/>
              <a:gd name="connsiteX20" fmla="*/ 147669 w 3653494"/>
              <a:gd name="connsiteY20" fmla="*/ 3710817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17934 w 3653494"/>
              <a:gd name="connsiteY18" fmla="*/ 3911479 h 5125471"/>
              <a:gd name="connsiteX19" fmla="*/ 132926 w 3653494"/>
              <a:gd name="connsiteY19" fmla="*/ 3708842 h 5125471"/>
              <a:gd name="connsiteX20" fmla="*/ 107947 w 3653494"/>
              <a:gd name="connsiteY20" fmla="*/ 3784183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17934 w 3653494"/>
              <a:gd name="connsiteY18" fmla="*/ 3911479 h 5125471"/>
              <a:gd name="connsiteX19" fmla="*/ 132926 w 3653494"/>
              <a:gd name="connsiteY19" fmla="*/ 3708842 h 5125471"/>
              <a:gd name="connsiteX20" fmla="*/ 619414 w 3653494"/>
              <a:gd name="connsiteY20" fmla="*/ 3744859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17934 w 3653494"/>
              <a:gd name="connsiteY18" fmla="*/ 3911479 h 5125471"/>
              <a:gd name="connsiteX19" fmla="*/ 710904 w 3653494"/>
              <a:gd name="connsiteY19" fmla="*/ 3824119 h 5125471"/>
              <a:gd name="connsiteX20" fmla="*/ 619414 w 3653494"/>
              <a:gd name="connsiteY20" fmla="*/ 3744859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35294 w 3653494"/>
              <a:gd name="connsiteY18" fmla="*/ 3737462 h 5125471"/>
              <a:gd name="connsiteX19" fmla="*/ 817934 w 3653494"/>
              <a:gd name="connsiteY19" fmla="*/ 3911479 h 5125471"/>
              <a:gd name="connsiteX20" fmla="*/ 710904 w 3653494"/>
              <a:gd name="connsiteY20" fmla="*/ 3824119 h 5125471"/>
              <a:gd name="connsiteX21" fmla="*/ 619414 w 3653494"/>
              <a:gd name="connsiteY21" fmla="*/ 3744859 h 5125471"/>
              <a:gd name="connsiteX22" fmla="*/ 629708 w 3653494"/>
              <a:gd name="connsiteY22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35294 w 3653494"/>
              <a:gd name="connsiteY18" fmla="*/ 3737462 h 5125471"/>
              <a:gd name="connsiteX19" fmla="*/ 817934 w 3653494"/>
              <a:gd name="connsiteY19" fmla="*/ 3911479 h 5125471"/>
              <a:gd name="connsiteX20" fmla="*/ 710904 w 3653494"/>
              <a:gd name="connsiteY20" fmla="*/ 3824119 h 5125471"/>
              <a:gd name="connsiteX21" fmla="*/ 151486 w 3653494"/>
              <a:gd name="connsiteY21" fmla="*/ 3689164 h 5125471"/>
              <a:gd name="connsiteX22" fmla="*/ 629708 w 3653494"/>
              <a:gd name="connsiteY22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35294 w 3653494"/>
              <a:gd name="connsiteY18" fmla="*/ 3737462 h 5125471"/>
              <a:gd name="connsiteX19" fmla="*/ 817934 w 3653494"/>
              <a:gd name="connsiteY19" fmla="*/ 3911479 h 5125471"/>
              <a:gd name="connsiteX20" fmla="*/ 189471 w 3653494"/>
              <a:gd name="connsiteY20" fmla="*/ 3692019 h 5125471"/>
              <a:gd name="connsiteX21" fmla="*/ 151486 w 3653494"/>
              <a:gd name="connsiteY21" fmla="*/ 3689164 h 5125471"/>
              <a:gd name="connsiteX22" fmla="*/ 629708 w 3653494"/>
              <a:gd name="connsiteY22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35294 w 3653494"/>
              <a:gd name="connsiteY18" fmla="*/ 3737462 h 5125471"/>
              <a:gd name="connsiteX19" fmla="*/ 159192 w 3653494"/>
              <a:gd name="connsiteY19" fmla="*/ 3697131 h 5125471"/>
              <a:gd name="connsiteX20" fmla="*/ 189471 w 3653494"/>
              <a:gd name="connsiteY20" fmla="*/ 3692019 h 5125471"/>
              <a:gd name="connsiteX21" fmla="*/ 151486 w 3653494"/>
              <a:gd name="connsiteY21" fmla="*/ 3689164 h 5125471"/>
              <a:gd name="connsiteX22" fmla="*/ 629708 w 3653494"/>
              <a:gd name="connsiteY22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89471 w 3653494"/>
              <a:gd name="connsiteY20" fmla="*/ 3692019 h 5125471"/>
              <a:gd name="connsiteX21" fmla="*/ 151486 w 3653494"/>
              <a:gd name="connsiteY21" fmla="*/ 3689164 h 5125471"/>
              <a:gd name="connsiteX22" fmla="*/ 629708 w 3653494"/>
              <a:gd name="connsiteY22" fmla="*/ 2990433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89471 w 3653494"/>
              <a:gd name="connsiteY20" fmla="*/ 3692019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118760 w 3653494"/>
              <a:gd name="connsiteY12" fmla="*/ 3689736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89471 w 3653494"/>
              <a:gd name="connsiteY20" fmla="*/ 3692019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118760 w 3653494"/>
              <a:gd name="connsiteY12" fmla="*/ 3689736 h 5125471"/>
              <a:gd name="connsiteX13" fmla="*/ 132181 w 3653494"/>
              <a:gd name="connsiteY13" fmla="*/ 3672492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89471 w 3653494"/>
              <a:gd name="connsiteY20" fmla="*/ 3692019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118760 w 3653494"/>
              <a:gd name="connsiteY12" fmla="*/ 3689736 h 5125471"/>
              <a:gd name="connsiteX13" fmla="*/ 132181 w 3653494"/>
              <a:gd name="connsiteY13" fmla="*/ 3672492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32813 w 3653494"/>
              <a:gd name="connsiteY20" fmla="*/ 3679725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118760 w 3653494"/>
              <a:gd name="connsiteY12" fmla="*/ 3689736 h 5125471"/>
              <a:gd name="connsiteX13" fmla="*/ 132181 w 3653494"/>
              <a:gd name="connsiteY13" fmla="*/ 3672492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20877 w 3653494"/>
              <a:gd name="connsiteY17" fmla="*/ 3679037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32813 w 3653494"/>
              <a:gd name="connsiteY20" fmla="*/ 3679725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118760 w 3653494"/>
              <a:gd name="connsiteY12" fmla="*/ 3689736 h 5125471"/>
              <a:gd name="connsiteX13" fmla="*/ 132181 w 3653494"/>
              <a:gd name="connsiteY13" fmla="*/ 3672492 h 5125471"/>
              <a:gd name="connsiteX14" fmla="*/ 122326 w 3653494"/>
              <a:gd name="connsiteY14" fmla="*/ 3683904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20877 w 3653494"/>
              <a:gd name="connsiteY17" fmla="*/ 3679037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32813 w 3653494"/>
              <a:gd name="connsiteY20" fmla="*/ 3679725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118760 w 3653494"/>
              <a:gd name="connsiteY11" fmla="*/ 3689736 h 5125471"/>
              <a:gd name="connsiteX12" fmla="*/ 118760 w 3653494"/>
              <a:gd name="connsiteY12" fmla="*/ 3689736 h 5125471"/>
              <a:gd name="connsiteX13" fmla="*/ 132181 w 3653494"/>
              <a:gd name="connsiteY13" fmla="*/ 3672492 h 5125471"/>
              <a:gd name="connsiteX14" fmla="*/ 122326 w 3653494"/>
              <a:gd name="connsiteY14" fmla="*/ 3683904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20877 w 3653494"/>
              <a:gd name="connsiteY17" fmla="*/ 3679037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32813 w 3653494"/>
              <a:gd name="connsiteY20" fmla="*/ 3679725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34309 w 3668228"/>
              <a:gd name="connsiteY0" fmla="*/ 3042691 h 5125471"/>
              <a:gd name="connsiteX1" fmla="*/ 1610996 w 3668228"/>
              <a:gd name="connsiteY1" fmla="*/ 51386 h 5125471"/>
              <a:gd name="connsiteX2" fmla="*/ 1883112 w 3668228"/>
              <a:gd name="connsiteY2" fmla="*/ 199896 h 5125471"/>
              <a:gd name="connsiteX3" fmla="*/ 2560117 w 3668228"/>
              <a:gd name="connsiteY3" fmla="*/ 769813 h 5125471"/>
              <a:gd name="connsiteX4" fmla="*/ 3344531 w 3668228"/>
              <a:gd name="connsiteY4" fmla="*/ 1632538 h 5125471"/>
              <a:gd name="connsiteX5" fmla="*/ 3593642 w 3668228"/>
              <a:gd name="connsiteY5" fmla="*/ 2299309 h 5125471"/>
              <a:gd name="connsiteX6" fmla="*/ 3648957 w 3668228"/>
              <a:gd name="connsiteY6" fmla="*/ 2962831 h 5125471"/>
              <a:gd name="connsiteX7" fmla="*/ 3207339 w 3668228"/>
              <a:gd name="connsiteY7" fmla="*/ 3764053 h 5125471"/>
              <a:gd name="connsiteX8" fmla="*/ 2110292 w 3668228"/>
              <a:gd name="connsiteY8" fmla="*/ 5125471 h 5125471"/>
              <a:gd name="connsiteX9" fmla="*/ 165354 w 3668228"/>
              <a:gd name="connsiteY9" fmla="*/ 3709113 h 5125471"/>
              <a:gd name="connsiteX10" fmla="*/ 124914 w 3668228"/>
              <a:gd name="connsiteY10" fmla="*/ 3685492 h 5125471"/>
              <a:gd name="connsiteX11" fmla="*/ 137377 w 3668228"/>
              <a:gd name="connsiteY11" fmla="*/ 3693881 h 5125471"/>
              <a:gd name="connsiteX12" fmla="*/ 133494 w 3668228"/>
              <a:gd name="connsiteY12" fmla="*/ 3689736 h 5125471"/>
              <a:gd name="connsiteX13" fmla="*/ 133494 w 3668228"/>
              <a:gd name="connsiteY13" fmla="*/ 3689736 h 5125471"/>
              <a:gd name="connsiteX14" fmla="*/ 146915 w 3668228"/>
              <a:gd name="connsiteY14" fmla="*/ 3672492 h 5125471"/>
              <a:gd name="connsiteX15" fmla="*/ 137060 w 3668228"/>
              <a:gd name="connsiteY15" fmla="*/ 3683904 h 5125471"/>
              <a:gd name="connsiteX16" fmla="*/ 107386 w 3668228"/>
              <a:gd name="connsiteY16" fmla="*/ 3701743 h 5125471"/>
              <a:gd name="connsiteX17" fmla="*/ 102172 w 3668228"/>
              <a:gd name="connsiteY17" fmla="*/ 3684216 h 5125471"/>
              <a:gd name="connsiteX18" fmla="*/ 135611 w 3668228"/>
              <a:gd name="connsiteY18" fmla="*/ 3679037 h 5125471"/>
              <a:gd name="connsiteX19" fmla="*/ 157949 w 3668228"/>
              <a:gd name="connsiteY19" fmla="*/ 3686904 h 5125471"/>
              <a:gd name="connsiteX20" fmla="*/ 173926 w 3668228"/>
              <a:gd name="connsiteY20" fmla="*/ 3697131 h 5125471"/>
              <a:gd name="connsiteX21" fmla="*/ 147547 w 3668228"/>
              <a:gd name="connsiteY21" fmla="*/ 3679725 h 5125471"/>
              <a:gd name="connsiteX22" fmla="*/ 166220 w 3668228"/>
              <a:gd name="connsiteY22" fmla="*/ 3689164 h 5125471"/>
              <a:gd name="connsiteX23" fmla="*/ 434309 w 3668228"/>
              <a:gd name="connsiteY23" fmla="*/ 3042691 h 5125471"/>
              <a:gd name="connsiteX0" fmla="*/ 434309 w 3668228"/>
              <a:gd name="connsiteY0" fmla="*/ 3042691 h 5125471"/>
              <a:gd name="connsiteX1" fmla="*/ 1610996 w 3668228"/>
              <a:gd name="connsiteY1" fmla="*/ 51386 h 5125471"/>
              <a:gd name="connsiteX2" fmla="*/ 1883112 w 3668228"/>
              <a:gd name="connsiteY2" fmla="*/ 199896 h 5125471"/>
              <a:gd name="connsiteX3" fmla="*/ 2560117 w 3668228"/>
              <a:gd name="connsiteY3" fmla="*/ 769813 h 5125471"/>
              <a:gd name="connsiteX4" fmla="*/ 3344531 w 3668228"/>
              <a:gd name="connsiteY4" fmla="*/ 1632538 h 5125471"/>
              <a:gd name="connsiteX5" fmla="*/ 3593642 w 3668228"/>
              <a:gd name="connsiteY5" fmla="*/ 2299309 h 5125471"/>
              <a:gd name="connsiteX6" fmla="*/ 3648957 w 3668228"/>
              <a:gd name="connsiteY6" fmla="*/ 2962831 h 5125471"/>
              <a:gd name="connsiteX7" fmla="*/ 3207339 w 3668228"/>
              <a:gd name="connsiteY7" fmla="*/ 3764053 h 5125471"/>
              <a:gd name="connsiteX8" fmla="*/ 2110292 w 3668228"/>
              <a:gd name="connsiteY8" fmla="*/ 5125471 h 5125471"/>
              <a:gd name="connsiteX9" fmla="*/ 165354 w 3668228"/>
              <a:gd name="connsiteY9" fmla="*/ 3709113 h 5125471"/>
              <a:gd name="connsiteX10" fmla="*/ 124914 w 3668228"/>
              <a:gd name="connsiteY10" fmla="*/ 3685492 h 5125471"/>
              <a:gd name="connsiteX11" fmla="*/ 137377 w 3668228"/>
              <a:gd name="connsiteY11" fmla="*/ 3693881 h 5125471"/>
              <a:gd name="connsiteX12" fmla="*/ 133494 w 3668228"/>
              <a:gd name="connsiteY12" fmla="*/ 3689736 h 5125471"/>
              <a:gd name="connsiteX13" fmla="*/ 133494 w 3668228"/>
              <a:gd name="connsiteY13" fmla="*/ 3689736 h 5125471"/>
              <a:gd name="connsiteX14" fmla="*/ 146915 w 3668228"/>
              <a:gd name="connsiteY14" fmla="*/ 3672492 h 5125471"/>
              <a:gd name="connsiteX15" fmla="*/ 137060 w 3668228"/>
              <a:gd name="connsiteY15" fmla="*/ 3683904 h 5125471"/>
              <a:gd name="connsiteX16" fmla="*/ 145152 w 3668228"/>
              <a:gd name="connsiteY16" fmla="*/ 3677257 h 5125471"/>
              <a:gd name="connsiteX17" fmla="*/ 102172 w 3668228"/>
              <a:gd name="connsiteY17" fmla="*/ 3684216 h 5125471"/>
              <a:gd name="connsiteX18" fmla="*/ 135611 w 3668228"/>
              <a:gd name="connsiteY18" fmla="*/ 3679037 h 5125471"/>
              <a:gd name="connsiteX19" fmla="*/ 157949 w 3668228"/>
              <a:gd name="connsiteY19" fmla="*/ 3686904 h 5125471"/>
              <a:gd name="connsiteX20" fmla="*/ 173926 w 3668228"/>
              <a:gd name="connsiteY20" fmla="*/ 3697131 h 5125471"/>
              <a:gd name="connsiteX21" fmla="*/ 147547 w 3668228"/>
              <a:gd name="connsiteY21" fmla="*/ 3679725 h 5125471"/>
              <a:gd name="connsiteX22" fmla="*/ 166220 w 3668228"/>
              <a:gd name="connsiteY22" fmla="*/ 3689164 h 5125471"/>
              <a:gd name="connsiteX23" fmla="*/ 434309 w 3668228"/>
              <a:gd name="connsiteY23" fmla="*/ 3042691 h 5125471"/>
              <a:gd name="connsiteX0" fmla="*/ 434309 w 3668228"/>
              <a:gd name="connsiteY0" fmla="*/ 3042691 h 5125471"/>
              <a:gd name="connsiteX1" fmla="*/ 1610996 w 3668228"/>
              <a:gd name="connsiteY1" fmla="*/ 51386 h 5125471"/>
              <a:gd name="connsiteX2" fmla="*/ 1883112 w 3668228"/>
              <a:gd name="connsiteY2" fmla="*/ 199896 h 5125471"/>
              <a:gd name="connsiteX3" fmla="*/ 2560117 w 3668228"/>
              <a:gd name="connsiteY3" fmla="*/ 769813 h 5125471"/>
              <a:gd name="connsiteX4" fmla="*/ 3344531 w 3668228"/>
              <a:gd name="connsiteY4" fmla="*/ 1632538 h 5125471"/>
              <a:gd name="connsiteX5" fmla="*/ 3593642 w 3668228"/>
              <a:gd name="connsiteY5" fmla="*/ 2299309 h 5125471"/>
              <a:gd name="connsiteX6" fmla="*/ 3648957 w 3668228"/>
              <a:gd name="connsiteY6" fmla="*/ 2962831 h 5125471"/>
              <a:gd name="connsiteX7" fmla="*/ 3207339 w 3668228"/>
              <a:gd name="connsiteY7" fmla="*/ 3764053 h 5125471"/>
              <a:gd name="connsiteX8" fmla="*/ 2110292 w 3668228"/>
              <a:gd name="connsiteY8" fmla="*/ 5125471 h 5125471"/>
              <a:gd name="connsiteX9" fmla="*/ 165354 w 3668228"/>
              <a:gd name="connsiteY9" fmla="*/ 3709113 h 5125471"/>
              <a:gd name="connsiteX10" fmla="*/ 124914 w 3668228"/>
              <a:gd name="connsiteY10" fmla="*/ 3685492 h 5125471"/>
              <a:gd name="connsiteX11" fmla="*/ 137377 w 3668228"/>
              <a:gd name="connsiteY11" fmla="*/ 3693881 h 5125471"/>
              <a:gd name="connsiteX12" fmla="*/ 133494 w 3668228"/>
              <a:gd name="connsiteY12" fmla="*/ 3689736 h 5125471"/>
              <a:gd name="connsiteX13" fmla="*/ 133494 w 3668228"/>
              <a:gd name="connsiteY13" fmla="*/ 3689736 h 5125471"/>
              <a:gd name="connsiteX14" fmla="*/ 146915 w 3668228"/>
              <a:gd name="connsiteY14" fmla="*/ 3672492 h 5125471"/>
              <a:gd name="connsiteX15" fmla="*/ 137060 w 3668228"/>
              <a:gd name="connsiteY15" fmla="*/ 3683904 h 5125471"/>
              <a:gd name="connsiteX16" fmla="*/ 145152 w 3668228"/>
              <a:gd name="connsiteY16" fmla="*/ 3677257 h 5125471"/>
              <a:gd name="connsiteX17" fmla="*/ 141849 w 3668228"/>
              <a:gd name="connsiteY17" fmla="*/ 3675062 h 5125471"/>
              <a:gd name="connsiteX18" fmla="*/ 135611 w 3668228"/>
              <a:gd name="connsiteY18" fmla="*/ 3679037 h 5125471"/>
              <a:gd name="connsiteX19" fmla="*/ 157949 w 3668228"/>
              <a:gd name="connsiteY19" fmla="*/ 3686904 h 5125471"/>
              <a:gd name="connsiteX20" fmla="*/ 173926 w 3668228"/>
              <a:gd name="connsiteY20" fmla="*/ 3697131 h 5125471"/>
              <a:gd name="connsiteX21" fmla="*/ 147547 w 3668228"/>
              <a:gd name="connsiteY21" fmla="*/ 3679725 h 5125471"/>
              <a:gd name="connsiteX22" fmla="*/ 166220 w 3668228"/>
              <a:gd name="connsiteY22" fmla="*/ 3689164 h 5125471"/>
              <a:gd name="connsiteX23" fmla="*/ 434309 w 3668228"/>
              <a:gd name="connsiteY23" fmla="*/ 3042691 h 5125471"/>
              <a:gd name="connsiteX0" fmla="*/ 424297 w 3658216"/>
              <a:gd name="connsiteY0" fmla="*/ 3042691 h 5125471"/>
              <a:gd name="connsiteX1" fmla="*/ 1600984 w 3658216"/>
              <a:gd name="connsiteY1" fmla="*/ 51386 h 5125471"/>
              <a:gd name="connsiteX2" fmla="*/ 1873100 w 3658216"/>
              <a:gd name="connsiteY2" fmla="*/ 199896 h 5125471"/>
              <a:gd name="connsiteX3" fmla="*/ 2550105 w 3658216"/>
              <a:gd name="connsiteY3" fmla="*/ 769813 h 5125471"/>
              <a:gd name="connsiteX4" fmla="*/ 3334519 w 3658216"/>
              <a:gd name="connsiteY4" fmla="*/ 1632538 h 5125471"/>
              <a:gd name="connsiteX5" fmla="*/ 3583630 w 3658216"/>
              <a:gd name="connsiteY5" fmla="*/ 2299309 h 5125471"/>
              <a:gd name="connsiteX6" fmla="*/ 3638945 w 3658216"/>
              <a:gd name="connsiteY6" fmla="*/ 2962831 h 5125471"/>
              <a:gd name="connsiteX7" fmla="*/ 3197327 w 3658216"/>
              <a:gd name="connsiteY7" fmla="*/ 3764053 h 5125471"/>
              <a:gd name="connsiteX8" fmla="*/ 2100280 w 3658216"/>
              <a:gd name="connsiteY8" fmla="*/ 5125471 h 5125471"/>
              <a:gd name="connsiteX9" fmla="*/ 155342 w 3658216"/>
              <a:gd name="connsiteY9" fmla="*/ 3709113 h 5125471"/>
              <a:gd name="connsiteX10" fmla="*/ 135827 w 3658216"/>
              <a:gd name="connsiteY10" fmla="*/ 3684567 h 5125471"/>
              <a:gd name="connsiteX11" fmla="*/ 114902 w 3658216"/>
              <a:gd name="connsiteY11" fmla="*/ 3685492 h 5125471"/>
              <a:gd name="connsiteX12" fmla="*/ 127365 w 3658216"/>
              <a:gd name="connsiteY12" fmla="*/ 3693881 h 5125471"/>
              <a:gd name="connsiteX13" fmla="*/ 123482 w 3658216"/>
              <a:gd name="connsiteY13" fmla="*/ 3689736 h 5125471"/>
              <a:gd name="connsiteX14" fmla="*/ 123482 w 3658216"/>
              <a:gd name="connsiteY14" fmla="*/ 3689736 h 5125471"/>
              <a:gd name="connsiteX15" fmla="*/ 136903 w 3658216"/>
              <a:gd name="connsiteY15" fmla="*/ 3672492 h 5125471"/>
              <a:gd name="connsiteX16" fmla="*/ 127048 w 3658216"/>
              <a:gd name="connsiteY16" fmla="*/ 3683904 h 5125471"/>
              <a:gd name="connsiteX17" fmla="*/ 135140 w 3658216"/>
              <a:gd name="connsiteY17" fmla="*/ 3677257 h 5125471"/>
              <a:gd name="connsiteX18" fmla="*/ 131837 w 3658216"/>
              <a:gd name="connsiteY18" fmla="*/ 3675062 h 5125471"/>
              <a:gd name="connsiteX19" fmla="*/ 125599 w 3658216"/>
              <a:gd name="connsiteY19" fmla="*/ 3679037 h 5125471"/>
              <a:gd name="connsiteX20" fmla="*/ 147937 w 3658216"/>
              <a:gd name="connsiteY20" fmla="*/ 3686904 h 5125471"/>
              <a:gd name="connsiteX21" fmla="*/ 163914 w 3658216"/>
              <a:gd name="connsiteY21" fmla="*/ 3697131 h 5125471"/>
              <a:gd name="connsiteX22" fmla="*/ 137535 w 3658216"/>
              <a:gd name="connsiteY22" fmla="*/ 3679725 h 5125471"/>
              <a:gd name="connsiteX23" fmla="*/ 156208 w 3658216"/>
              <a:gd name="connsiteY23" fmla="*/ 3689164 h 5125471"/>
              <a:gd name="connsiteX24" fmla="*/ 424297 w 3658216"/>
              <a:gd name="connsiteY24" fmla="*/ 3042691 h 5125471"/>
              <a:gd name="connsiteX0" fmla="*/ 423265 w 3657184"/>
              <a:gd name="connsiteY0" fmla="*/ 3042691 h 5125471"/>
              <a:gd name="connsiteX1" fmla="*/ 1599952 w 3657184"/>
              <a:gd name="connsiteY1" fmla="*/ 51386 h 5125471"/>
              <a:gd name="connsiteX2" fmla="*/ 1872068 w 3657184"/>
              <a:gd name="connsiteY2" fmla="*/ 199896 h 5125471"/>
              <a:gd name="connsiteX3" fmla="*/ 2549073 w 3657184"/>
              <a:gd name="connsiteY3" fmla="*/ 769813 h 5125471"/>
              <a:gd name="connsiteX4" fmla="*/ 3333487 w 3657184"/>
              <a:gd name="connsiteY4" fmla="*/ 1632538 h 5125471"/>
              <a:gd name="connsiteX5" fmla="*/ 3582598 w 3657184"/>
              <a:gd name="connsiteY5" fmla="*/ 2299309 h 5125471"/>
              <a:gd name="connsiteX6" fmla="*/ 3637913 w 3657184"/>
              <a:gd name="connsiteY6" fmla="*/ 2962831 h 5125471"/>
              <a:gd name="connsiteX7" fmla="*/ 3196295 w 3657184"/>
              <a:gd name="connsiteY7" fmla="*/ 3764053 h 5125471"/>
              <a:gd name="connsiteX8" fmla="*/ 2099248 w 3657184"/>
              <a:gd name="connsiteY8" fmla="*/ 5125471 h 5125471"/>
              <a:gd name="connsiteX9" fmla="*/ 154310 w 3657184"/>
              <a:gd name="connsiteY9" fmla="*/ 3709113 h 5125471"/>
              <a:gd name="connsiteX10" fmla="*/ 144010 w 3657184"/>
              <a:gd name="connsiteY10" fmla="*/ 3697726 h 5125471"/>
              <a:gd name="connsiteX11" fmla="*/ 134795 w 3657184"/>
              <a:gd name="connsiteY11" fmla="*/ 3684567 h 5125471"/>
              <a:gd name="connsiteX12" fmla="*/ 113870 w 3657184"/>
              <a:gd name="connsiteY12" fmla="*/ 3685492 h 5125471"/>
              <a:gd name="connsiteX13" fmla="*/ 126333 w 3657184"/>
              <a:gd name="connsiteY13" fmla="*/ 3693881 h 5125471"/>
              <a:gd name="connsiteX14" fmla="*/ 122450 w 3657184"/>
              <a:gd name="connsiteY14" fmla="*/ 3689736 h 5125471"/>
              <a:gd name="connsiteX15" fmla="*/ 122450 w 3657184"/>
              <a:gd name="connsiteY15" fmla="*/ 3689736 h 5125471"/>
              <a:gd name="connsiteX16" fmla="*/ 135871 w 3657184"/>
              <a:gd name="connsiteY16" fmla="*/ 3672492 h 5125471"/>
              <a:gd name="connsiteX17" fmla="*/ 126016 w 3657184"/>
              <a:gd name="connsiteY17" fmla="*/ 3683904 h 5125471"/>
              <a:gd name="connsiteX18" fmla="*/ 134108 w 3657184"/>
              <a:gd name="connsiteY18" fmla="*/ 3677257 h 5125471"/>
              <a:gd name="connsiteX19" fmla="*/ 130805 w 3657184"/>
              <a:gd name="connsiteY19" fmla="*/ 3675062 h 5125471"/>
              <a:gd name="connsiteX20" fmla="*/ 124567 w 3657184"/>
              <a:gd name="connsiteY20" fmla="*/ 3679037 h 5125471"/>
              <a:gd name="connsiteX21" fmla="*/ 146905 w 3657184"/>
              <a:gd name="connsiteY21" fmla="*/ 3686904 h 5125471"/>
              <a:gd name="connsiteX22" fmla="*/ 162882 w 3657184"/>
              <a:gd name="connsiteY22" fmla="*/ 3697131 h 5125471"/>
              <a:gd name="connsiteX23" fmla="*/ 136503 w 3657184"/>
              <a:gd name="connsiteY23" fmla="*/ 3679725 h 5125471"/>
              <a:gd name="connsiteX24" fmla="*/ 155176 w 3657184"/>
              <a:gd name="connsiteY24" fmla="*/ 3689164 h 5125471"/>
              <a:gd name="connsiteX25" fmla="*/ 423265 w 3657184"/>
              <a:gd name="connsiteY25" fmla="*/ 3042691 h 5125471"/>
              <a:gd name="connsiteX0" fmla="*/ 425981 w 3659900"/>
              <a:gd name="connsiteY0" fmla="*/ 3042691 h 5125471"/>
              <a:gd name="connsiteX1" fmla="*/ 1602668 w 3659900"/>
              <a:gd name="connsiteY1" fmla="*/ 51386 h 5125471"/>
              <a:gd name="connsiteX2" fmla="*/ 1874784 w 3659900"/>
              <a:gd name="connsiteY2" fmla="*/ 199896 h 5125471"/>
              <a:gd name="connsiteX3" fmla="*/ 2551789 w 3659900"/>
              <a:gd name="connsiteY3" fmla="*/ 769813 h 5125471"/>
              <a:gd name="connsiteX4" fmla="*/ 3336203 w 3659900"/>
              <a:gd name="connsiteY4" fmla="*/ 1632538 h 5125471"/>
              <a:gd name="connsiteX5" fmla="*/ 3585314 w 3659900"/>
              <a:gd name="connsiteY5" fmla="*/ 2299309 h 5125471"/>
              <a:gd name="connsiteX6" fmla="*/ 3640629 w 3659900"/>
              <a:gd name="connsiteY6" fmla="*/ 2962831 h 5125471"/>
              <a:gd name="connsiteX7" fmla="*/ 3199011 w 3659900"/>
              <a:gd name="connsiteY7" fmla="*/ 3764053 h 5125471"/>
              <a:gd name="connsiteX8" fmla="*/ 2101964 w 3659900"/>
              <a:gd name="connsiteY8" fmla="*/ 5125471 h 5125471"/>
              <a:gd name="connsiteX9" fmla="*/ 157026 w 3659900"/>
              <a:gd name="connsiteY9" fmla="*/ 3709113 h 5125471"/>
              <a:gd name="connsiteX10" fmla="*/ 134814 w 3659900"/>
              <a:gd name="connsiteY10" fmla="*/ 3693320 h 5125471"/>
              <a:gd name="connsiteX11" fmla="*/ 146726 w 3659900"/>
              <a:gd name="connsiteY11" fmla="*/ 3697726 h 5125471"/>
              <a:gd name="connsiteX12" fmla="*/ 137511 w 3659900"/>
              <a:gd name="connsiteY12" fmla="*/ 3684567 h 5125471"/>
              <a:gd name="connsiteX13" fmla="*/ 116586 w 3659900"/>
              <a:gd name="connsiteY13" fmla="*/ 3685492 h 5125471"/>
              <a:gd name="connsiteX14" fmla="*/ 129049 w 3659900"/>
              <a:gd name="connsiteY14" fmla="*/ 3693881 h 5125471"/>
              <a:gd name="connsiteX15" fmla="*/ 125166 w 3659900"/>
              <a:gd name="connsiteY15" fmla="*/ 3689736 h 5125471"/>
              <a:gd name="connsiteX16" fmla="*/ 125166 w 3659900"/>
              <a:gd name="connsiteY16" fmla="*/ 3689736 h 5125471"/>
              <a:gd name="connsiteX17" fmla="*/ 138587 w 3659900"/>
              <a:gd name="connsiteY17" fmla="*/ 3672492 h 5125471"/>
              <a:gd name="connsiteX18" fmla="*/ 128732 w 3659900"/>
              <a:gd name="connsiteY18" fmla="*/ 3683904 h 5125471"/>
              <a:gd name="connsiteX19" fmla="*/ 136824 w 3659900"/>
              <a:gd name="connsiteY19" fmla="*/ 3677257 h 5125471"/>
              <a:gd name="connsiteX20" fmla="*/ 133521 w 3659900"/>
              <a:gd name="connsiteY20" fmla="*/ 3675062 h 5125471"/>
              <a:gd name="connsiteX21" fmla="*/ 127283 w 3659900"/>
              <a:gd name="connsiteY21" fmla="*/ 3679037 h 5125471"/>
              <a:gd name="connsiteX22" fmla="*/ 149621 w 3659900"/>
              <a:gd name="connsiteY22" fmla="*/ 3686904 h 5125471"/>
              <a:gd name="connsiteX23" fmla="*/ 165598 w 3659900"/>
              <a:gd name="connsiteY23" fmla="*/ 3697131 h 5125471"/>
              <a:gd name="connsiteX24" fmla="*/ 139219 w 3659900"/>
              <a:gd name="connsiteY24" fmla="*/ 3679725 h 5125471"/>
              <a:gd name="connsiteX25" fmla="*/ 157892 w 3659900"/>
              <a:gd name="connsiteY25" fmla="*/ 3689164 h 5125471"/>
              <a:gd name="connsiteX26" fmla="*/ 425981 w 3659900"/>
              <a:gd name="connsiteY26" fmla="*/ 3042691 h 5125471"/>
              <a:gd name="connsiteX0" fmla="*/ 428996 w 3662915"/>
              <a:gd name="connsiteY0" fmla="*/ 3042691 h 5125471"/>
              <a:gd name="connsiteX1" fmla="*/ 1605683 w 3662915"/>
              <a:gd name="connsiteY1" fmla="*/ 51386 h 5125471"/>
              <a:gd name="connsiteX2" fmla="*/ 1877799 w 3662915"/>
              <a:gd name="connsiteY2" fmla="*/ 199896 h 5125471"/>
              <a:gd name="connsiteX3" fmla="*/ 2554804 w 3662915"/>
              <a:gd name="connsiteY3" fmla="*/ 769813 h 5125471"/>
              <a:gd name="connsiteX4" fmla="*/ 3339218 w 3662915"/>
              <a:gd name="connsiteY4" fmla="*/ 1632538 h 5125471"/>
              <a:gd name="connsiteX5" fmla="*/ 3588329 w 3662915"/>
              <a:gd name="connsiteY5" fmla="*/ 2299309 h 5125471"/>
              <a:gd name="connsiteX6" fmla="*/ 3643644 w 3662915"/>
              <a:gd name="connsiteY6" fmla="*/ 2962831 h 5125471"/>
              <a:gd name="connsiteX7" fmla="*/ 3202026 w 3662915"/>
              <a:gd name="connsiteY7" fmla="*/ 3764053 h 5125471"/>
              <a:gd name="connsiteX8" fmla="*/ 2104979 w 3662915"/>
              <a:gd name="connsiteY8" fmla="*/ 5125471 h 5125471"/>
              <a:gd name="connsiteX9" fmla="*/ 160041 w 3662915"/>
              <a:gd name="connsiteY9" fmla="*/ 3709113 h 5125471"/>
              <a:gd name="connsiteX10" fmla="*/ 132699 w 3662915"/>
              <a:gd name="connsiteY10" fmla="*/ 3702796 h 5125471"/>
              <a:gd name="connsiteX11" fmla="*/ 137829 w 3662915"/>
              <a:gd name="connsiteY11" fmla="*/ 3693320 h 5125471"/>
              <a:gd name="connsiteX12" fmla="*/ 149741 w 3662915"/>
              <a:gd name="connsiteY12" fmla="*/ 3697726 h 5125471"/>
              <a:gd name="connsiteX13" fmla="*/ 140526 w 3662915"/>
              <a:gd name="connsiteY13" fmla="*/ 3684567 h 5125471"/>
              <a:gd name="connsiteX14" fmla="*/ 119601 w 3662915"/>
              <a:gd name="connsiteY14" fmla="*/ 3685492 h 5125471"/>
              <a:gd name="connsiteX15" fmla="*/ 132064 w 3662915"/>
              <a:gd name="connsiteY15" fmla="*/ 3693881 h 5125471"/>
              <a:gd name="connsiteX16" fmla="*/ 128181 w 3662915"/>
              <a:gd name="connsiteY16" fmla="*/ 3689736 h 5125471"/>
              <a:gd name="connsiteX17" fmla="*/ 128181 w 3662915"/>
              <a:gd name="connsiteY17" fmla="*/ 3689736 h 5125471"/>
              <a:gd name="connsiteX18" fmla="*/ 141602 w 3662915"/>
              <a:gd name="connsiteY18" fmla="*/ 3672492 h 5125471"/>
              <a:gd name="connsiteX19" fmla="*/ 131747 w 3662915"/>
              <a:gd name="connsiteY19" fmla="*/ 3683904 h 5125471"/>
              <a:gd name="connsiteX20" fmla="*/ 139839 w 3662915"/>
              <a:gd name="connsiteY20" fmla="*/ 3677257 h 5125471"/>
              <a:gd name="connsiteX21" fmla="*/ 136536 w 3662915"/>
              <a:gd name="connsiteY21" fmla="*/ 3675062 h 5125471"/>
              <a:gd name="connsiteX22" fmla="*/ 130298 w 3662915"/>
              <a:gd name="connsiteY22" fmla="*/ 3679037 h 5125471"/>
              <a:gd name="connsiteX23" fmla="*/ 152636 w 3662915"/>
              <a:gd name="connsiteY23" fmla="*/ 3686904 h 5125471"/>
              <a:gd name="connsiteX24" fmla="*/ 168613 w 3662915"/>
              <a:gd name="connsiteY24" fmla="*/ 3697131 h 5125471"/>
              <a:gd name="connsiteX25" fmla="*/ 142234 w 3662915"/>
              <a:gd name="connsiteY25" fmla="*/ 3679725 h 5125471"/>
              <a:gd name="connsiteX26" fmla="*/ 160907 w 3662915"/>
              <a:gd name="connsiteY26" fmla="*/ 3689164 h 5125471"/>
              <a:gd name="connsiteX27" fmla="*/ 428996 w 3662915"/>
              <a:gd name="connsiteY27" fmla="*/ 3042691 h 5125471"/>
              <a:gd name="connsiteX0" fmla="*/ 452199 w 3686118"/>
              <a:gd name="connsiteY0" fmla="*/ 3042691 h 5125471"/>
              <a:gd name="connsiteX1" fmla="*/ 1628886 w 3686118"/>
              <a:gd name="connsiteY1" fmla="*/ 51386 h 5125471"/>
              <a:gd name="connsiteX2" fmla="*/ 1901002 w 3686118"/>
              <a:gd name="connsiteY2" fmla="*/ 199896 h 5125471"/>
              <a:gd name="connsiteX3" fmla="*/ 2578007 w 3686118"/>
              <a:gd name="connsiteY3" fmla="*/ 769813 h 5125471"/>
              <a:gd name="connsiteX4" fmla="*/ 3362421 w 3686118"/>
              <a:gd name="connsiteY4" fmla="*/ 1632538 h 5125471"/>
              <a:gd name="connsiteX5" fmla="*/ 3611532 w 3686118"/>
              <a:gd name="connsiteY5" fmla="*/ 2299309 h 5125471"/>
              <a:gd name="connsiteX6" fmla="*/ 3666847 w 3686118"/>
              <a:gd name="connsiteY6" fmla="*/ 2962831 h 5125471"/>
              <a:gd name="connsiteX7" fmla="*/ 3225229 w 3686118"/>
              <a:gd name="connsiteY7" fmla="*/ 3764053 h 5125471"/>
              <a:gd name="connsiteX8" fmla="*/ 2128182 w 3686118"/>
              <a:gd name="connsiteY8" fmla="*/ 5125471 h 5125471"/>
              <a:gd name="connsiteX9" fmla="*/ 183244 w 3686118"/>
              <a:gd name="connsiteY9" fmla="*/ 3709113 h 5125471"/>
              <a:gd name="connsiteX10" fmla="*/ 79865 w 3686118"/>
              <a:gd name="connsiteY10" fmla="*/ 3865869 h 5125471"/>
              <a:gd name="connsiteX11" fmla="*/ 155902 w 3686118"/>
              <a:gd name="connsiteY11" fmla="*/ 3702796 h 5125471"/>
              <a:gd name="connsiteX12" fmla="*/ 161032 w 3686118"/>
              <a:gd name="connsiteY12" fmla="*/ 3693320 h 5125471"/>
              <a:gd name="connsiteX13" fmla="*/ 172944 w 3686118"/>
              <a:gd name="connsiteY13" fmla="*/ 3697726 h 5125471"/>
              <a:gd name="connsiteX14" fmla="*/ 163729 w 3686118"/>
              <a:gd name="connsiteY14" fmla="*/ 3684567 h 5125471"/>
              <a:gd name="connsiteX15" fmla="*/ 142804 w 3686118"/>
              <a:gd name="connsiteY15" fmla="*/ 3685492 h 5125471"/>
              <a:gd name="connsiteX16" fmla="*/ 155267 w 3686118"/>
              <a:gd name="connsiteY16" fmla="*/ 3693881 h 5125471"/>
              <a:gd name="connsiteX17" fmla="*/ 151384 w 3686118"/>
              <a:gd name="connsiteY17" fmla="*/ 3689736 h 5125471"/>
              <a:gd name="connsiteX18" fmla="*/ 151384 w 3686118"/>
              <a:gd name="connsiteY18" fmla="*/ 3689736 h 5125471"/>
              <a:gd name="connsiteX19" fmla="*/ 164805 w 3686118"/>
              <a:gd name="connsiteY19" fmla="*/ 3672492 h 5125471"/>
              <a:gd name="connsiteX20" fmla="*/ 154950 w 3686118"/>
              <a:gd name="connsiteY20" fmla="*/ 3683904 h 5125471"/>
              <a:gd name="connsiteX21" fmla="*/ 163042 w 3686118"/>
              <a:gd name="connsiteY21" fmla="*/ 3677257 h 5125471"/>
              <a:gd name="connsiteX22" fmla="*/ 159739 w 3686118"/>
              <a:gd name="connsiteY22" fmla="*/ 3675062 h 5125471"/>
              <a:gd name="connsiteX23" fmla="*/ 153501 w 3686118"/>
              <a:gd name="connsiteY23" fmla="*/ 3679037 h 5125471"/>
              <a:gd name="connsiteX24" fmla="*/ 175839 w 3686118"/>
              <a:gd name="connsiteY24" fmla="*/ 3686904 h 5125471"/>
              <a:gd name="connsiteX25" fmla="*/ 191816 w 3686118"/>
              <a:gd name="connsiteY25" fmla="*/ 3697131 h 5125471"/>
              <a:gd name="connsiteX26" fmla="*/ 165437 w 3686118"/>
              <a:gd name="connsiteY26" fmla="*/ 3679725 h 5125471"/>
              <a:gd name="connsiteX27" fmla="*/ 184110 w 3686118"/>
              <a:gd name="connsiteY27" fmla="*/ 3689164 h 5125471"/>
              <a:gd name="connsiteX28" fmla="*/ 452199 w 3686118"/>
              <a:gd name="connsiteY28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54802 w 3661055"/>
              <a:gd name="connsiteY11" fmla="*/ 3865869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130204 w 3661055"/>
              <a:gd name="connsiteY17" fmla="*/ 369388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128438 w 3661055"/>
              <a:gd name="connsiteY24" fmla="*/ 3679037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130204 w 3661055"/>
              <a:gd name="connsiteY17" fmla="*/ 369388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128438 w 3661055"/>
              <a:gd name="connsiteY24" fmla="*/ 3679037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130204 w 3661055"/>
              <a:gd name="connsiteY17" fmla="*/ 369388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2527 w 3661055"/>
              <a:gd name="connsiteY24" fmla="*/ 3603208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130204 w 3661055"/>
              <a:gd name="connsiteY17" fmla="*/ 369388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69588 w 3661055"/>
              <a:gd name="connsiteY17" fmla="*/ 3630426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66133 w 3661055"/>
              <a:gd name="connsiteY17" fmla="*/ 3625492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55766 w 3661055"/>
              <a:gd name="connsiteY17" fmla="*/ 3610688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46094 w 3661055"/>
              <a:gd name="connsiteY17" fmla="*/ 3611578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34791 w 3661055"/>
              <a:gd name="connsiteY17" fmla="*/ 360699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34791 w 3661055"/>
              <a:gd name="connsiteY17" fmla="*/ 360699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62481 w 3661055"/>
              <a:gd name="connsiteY17" fmla="*/ 3626579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126401 w 3661055"/>
              <a:gd name="connsiteY17" fmla="*/ 368110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661055" h="5125471">
                <a:moveTo>
                  <a:pt x="427136" y="3042691"/>
                </a:moveTo>
                <a:lnTo>
                  <a:pt x="1603823" y="51386"/>
                </a:lnTo>
                <a:cubicBezTo>
                  <a:pt x="1704550" y="-85078"/>
                  <a:pt x="1734679" y="80197"/>
                  <a:pt x="1875939" y="199896"/>
                </a:cubicBezTo>
                <a:cubicBezTo>
                  <a:pt x="2017199" y="319595"/>
                  <a:pt x="2362889" y="557406"/>
                  <a:pt x="2552944" y="769813"/>
                </a:cubicBezTo>
                <a:cubicBezTo>
                  <a:pt x="2871950" y="1023357"/>
                  <a:pt x="3212147" y="1382234"/>
                  <a:pt x="3337358" y="1632538"/>
                </a:cubicBezTo>
                <a:cubicBezTo>
                  <a:pt x="3352844" y="1786932"/>
                  <a:pt x="3570983" y="2144915"/>
                  <a:pt x="3586469" y="2299309"/>
                </a:cubicBezTo>
                <a:cubicBezTo>
                  <a:pt x="3609313" y="2495493"/>
                  <a:pt x="3700208" y="2744161"/>
                  <a:pt x="3641784" y="2962831"/>
                </a:cubicBezTo>
                <a:cubicBezTo>
                  <a:pt x="3583360" y="3181501"/>
                  <a:pt x="3342953" y="3396830"/>
                  <a:pt x="3200166" y="3764053"/>
                </a:cubicBezTo>
                <a:cubicBezTo>
                  <a:pt x="2585438" y="4335932"/>
                  <a:pt x="2297274" y="4709162"/>
                  <a:pt x="2103119" y="5125471"/>
                </a:cubicBezTo>
                <a:lnTo>
                  <a:pt x="158181" y="3709113"/>
                </a:lnTo>
                <a:cubicBezTo>
                  <a:pt x="-191192" y="3481239"/>
                  <a:pt x="149718" y="3700028"/>
                  <a:pt x="132488" y="3726154"/>
                </a:cubicBezTo>
                <a:cubicBezTo>
                  <a:pt x="115258" y="3752280"/>
                  <a:pt x="113715" y="3708332"/>
                  <a:pt x="134375" y="3699094"/>
                </a:cubicBezTo>
                <a:cubicBezTo>
                  <a:pt x="155035" y="3689856"/>
                  <a:pt x="116064" y="3691733"/>
                  <a:pt x="130839" y="3702796"/>
                </a:cubicBezTo>
                <a:cubicBezTo>
                  <a:pt x="145614" y="3713859"/>
                  <a:pt x="116456" y="3679692"/>
                  <a:pt x="135969" y="3693320"/>
                </a:cubicBezTo>
                <a:cubicBezTo>
                  <a:pt x="155482" y="3706948"/>
                  <a:pt x="134521" y="3688451"/>
                  <a:pt x="147881" y="3697726"/>
                </a:cubicBezTo>
                <a:cubicBezTo>
                  <a:pt x="161241" y="3707001"/>
                  <a:pt x="126809" y="3674403"/>
                  <a:pt x="138666" y="3684567"/>
                </a:cubicBezTo>
                <a:cubicBezTo>
                  <a:pt x="150523" y="3694731"/>
                  <a:pt x="105265" y="3674379"/>
                  <a:pt x="117741" y="3685492"/>
                </a:cubicBezTo>
                <a:cubicBezTo>
                  <a:pt x="130217" y="3696605"/>
                  <a:pt x="106467" y="3668673"/>
                  <a:pt x="126401" y="3681101"/>
                </a:cubicBezTo>
                <a:cubicBezTo>
                  <a:pt x="135149" y="3727352"/>
                  <a:pt x="132348" y="3691788"/>
                  <a:pt x="126321" y="3689736"/>
                </a:cubicBezTo>
                <a:lnTo>
                  <a:pt x="126321" y="3689736"/>
                </a:lnTo>
                <a:cubicBezTo>
                  <a:pt x="112236" y="3731468"/>
                  <a:pt x="139465" y="3683044"/>
                  <a:pt x="139742" y="3672492"/>
                </a:cubicBezTo>
                <a:cubicBezTo>
                  <a:pt x="121974" y="3708076"/>
                  <a:pt x="125770" y="3688973"/>
                  <a:pt x="129887" y="3683904"/>
                </a:cubicBezTo>
                <a:cubicBezTo>
                  <a:pt x="114879" y="3728472"/>
                  <a:pt x="138219" y="3685094"/>
                  <a:pt x="137979" y="3677257"/>
                </a:cubicBezTo>
                <a:cubicBezTo>
                  <a:pt x="121351" y="3714004"/>
                  <a:pt x="135705" y="3678424"/>
                  <a:pt x="134676" y="3675062"/>
                </a:cubicBezTo>
                <a:cubicBezTo>
                  <a:pt x="115231" y="3709467"/>
                  <a:pt x="93015" y="3680126"/>
                  <a:pt x="92855" y="3679685"/>
                </a:cubicBezTo>
                <a:cubicBezTo>
                  <a:pt x="122024" y="3706705"/>
                  <a:pt x="33976" y="3654974"/>
                  <a:pt x="150776" y="3686904"/>
                </a:cubicBezTo>
                <a:cubicBezTo>
                  <a:pt x="267576" y="3718834"/>
                  <a:pt x="92011" y="3700834"/>
                  <a:pt x="166753" y="3697131"/>
                </a:cubicBezTo>
                <a:cubicBezTo>
                  <a:pt x="127567" y="3725749"/>
                  <a:pt x="161016" y="3702692"/>
                  <a:pt x="140374" y="3679725"/>
                </a:cubicBezTo>
                <a:cubicBezTo>
                  <a:pt x="105292" y="3700762"/>
                  <a:pt x="184268" y="3709709"/>
                  <a:pt x="159047" y="3689164"/>
                </a:cubicBezTo>
                <a:cubicBezTo>
                  <a:pt x="133826" y="3668619"/>
                  <a:pt x="143586" y="3675726"/>
                  <a:pt x="427136" y="304269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 flipH="1">
            <a:off x="3964484" y="1938528"/>
            <a:ext cx="1759660" cy="2206560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flipH="1" flipV="1">
            <a:off x="3923242" y="4151871"/>
            <a:ext cx="2774658" cy="984196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397907" y="5425439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87856" y="855959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solidFill>
                  <a:srgbClr val="C00000"/>
                </a:solidFill>
                <a:latin typeface="ISOCPEUR" panose="020B0604020202020204" pitchFamily="34" charset="0"/>
              </a:rPr>
              <a:t>Pv</a:t>
            </a:r>
            <a:r>
              <a:rPr lang="en-US" sz="28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395719" y="1142401"/>
            <a:ext cx="42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ISOCPEUR" panose="020B0604020202020204" pitchFamily="34" charset="0"/>
              </a:rPr>
              <a:t>P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11084" y="5123839"/>
            <a:ext cx="46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ISOCPEUR" panose="020B0604020202020204" pitchFamily="34" charset="0"/>
              </a:rPr>
              <a:t>M</a:t>
            </a:r>
            <a:r>
              <a:rPr lang="en-US" sz="2800" b="1" i="1" dirty="0" smtClean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264087" y="3700868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X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286026" y="4151871"/>
            <a:ext cx="501091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712572" y="1975783"/>
            <a:ext cx="965680" cy="31796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44960" y="368156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Px </a:t>
            </a:r>
            <a:endParaRPr lang="ru-RU" sz="28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95" name="Овал 94"/>
          <p:cNvSpPr/>
          <p:nvPr/>
        </p:nvSpPr>
        <p:spPr>
          <a:xfrm>
            <a:off x="5630328" y="188263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6619938" y="506206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7449728" y="1377653"/>
            <a:ext cx="42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83895" y="1647038"/>
            <a:ext cx="42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ISOCPEUR" panose="020B0604020202020204" pitchFamily="34" charset="0"/>
              </a:rPr>
              <a:t>Q</a:t>
            </a:r>
            <a:r>
              <a:rPr lang="en-US" sz="2800" b="1" i="1" dirty="0" smtClean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76862" y="5824579"/>
            <a:ext cx="391963" cy="53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44692" y="1342704"/>
            <a:ext cx="46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ISOCPEUR" panose="020B0604020202020204" pitchFamily="34" charset="0"/>
              </a:rPr>
              <a:t>N</a:t>
            </a:r>
            <a:r>
              <a:rPr lang="en-US" sz="2800" b="1" i="1" dirty="0" smtClean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1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8" grpId="0"/>
      <p:bldP spid="89" grpId="0"/>
      <p:bldP spid="90" grpId="0"/>
      <p:bldP spid="97" grpId="0"/>
      <p:bldP spid="16" grpId="0" animBg="1"/>
      <p:bldP spid="17" grpId="0" animBg="1"/>
      <p:bldP spid="86" grpId="0"/>
      <p:bldP spid="87" grpId="0"/>
      <p:bldP spid="88" grpId="0"/>
      <p:bldP spid="94" grpId="0"/>
      <p:bldP spid="91" grpId="0"/>
      <p:bldP spid="85" grpId="0"/>
      <p:bldP spid="95" grpId="0" animBg="1"/>
      <p:bldP spid="96" grpId="0" animBg="1"/>
      <p:bldP spid="49" grpId="0"/>
      <p:bldP spid="52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50" y="1048203"/>
            <a:ext cx="116205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 чертежа видно, что две плоскости пересекаются по прямой линии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чтобы провести ее достаточно было обозначить точки пересечения одноименных следов заданных плоскостей.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= (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 и 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= (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линии пересечения плоскостей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приведено на эпюре (рис.72). 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H="1">
            <a:off x="4911866" y="1465280"/>
            <a:ext cx="0" cy="19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>
            <a:off x="6395088" y="3440813"/>
            <a:ext cx="0" cy="20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 flipV="1">
            <a:off x="4906636" y="3423161"/>
            <a:ext cx="1487307" cy="21056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2240280" y="3429000"/>
            <a:ext cx="64648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3460359" y="115824"/>
            <a:ext cx="2396830" cy="330098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 flipV="1">
            <a:off x="3432708" y="3441193"/>
            <a:ext cx="4074183" cy="280048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 flipV="1">
            <a:off x="3971508" y="659308"/>
            <a:ext cx="3431608" cy="275788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5857189" y="3416808"/>
            <a:ext cx="1569185" cy="326193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 flipV="1">
            <a:off x="4916342" y="1465280"/>
            <a:ext cx="1496476" cy="19755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773922" y="315834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75408" y="6209998"/>
            <a:ext cx="743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17962" y="375455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35086" y="6093972"/>
            <a:ext cx="1598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Рис.72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89986" y="5936990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38242" y="-6473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solidFill>
                  <a:srgbClr val="0070C0"/>
                </a:solidFill>
                <a:latin typeface="ISOCPEUR" panose="020B0604020202020204" pitchFamily="34" charset="0"/>
              </a:rPr>
              <a:t>Pv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18657" y="3021349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X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82720" y="296973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Px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58037" y="3125186"/>
            <a:ext cx="59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82921" y="2887195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n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57446" y="805806"/>
            <a:ext cx="63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n</a:t>
            </a:r>
            <a:r>
              <a:rPr lang="en-US" sz="3200" i="1" dirty="0" smtClean="0">
                <a:latin typeface="ISOCPEUR" panose="020B0604020202020204" pitchFamily="34" charset="0"/>
              </a:rPr>
              <a:t>'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98294" y="2908177"/>
            <a:ext cx="63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'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15379" y="5394556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4844342" y="134027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850350" y="332251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29513" y="542251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6306439" y="334104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7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6" grpId="0"/>
      <p:bldP spid="57" grpId="0"/>
      <p:bldP spid="58" grpId="0"/>
      <p:bldP spid="59" grpId="0"/>
      <p:bldP spid="60" grpId="0"/>
      <p:bldP spid="62" grpId="0"/>
      <p:bldP spid="63" grpId="0"/>
      <p:bldP spid="64" grpId="0"/>
      <p:bldP spid="65" grpId="0"/>
      <p:bldP spid="67" grpId="0" animBg="1"/>
      <p:bldP spid="68" grpId="0" animBg="1"/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625" y="673090"/>
            <a:ext cx="113347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одноименные следы двух пересекающихся плоскостей общего положения не пересекаются в пределах чертежа, то в этом случае для построения линии пересечения данных плоскостей используют  вспомогательную плоскость и в качестве такой плоскости берут плоскости частного положения.</a:t>
            </a:r>
          </a:p>
          <a:p>
            <a:pPr marL="179705" indent="342900" algn="just">
              <a:lnSpc>
                <a:spcPct val="150000"/>
              </a:lnSpc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рис. 73 приведен эпюр двух пересекающихся плоскостей общего положения.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 flipH="1">
            <a:off x="5778399" y="1030581"/>
            <a:ext cx="0" cy="331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6717483" y="3416808"/>
            <a:ext cx="0" cy="20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stCxn id="28" idx="1"/>
            <a:endCxn id="26" idx="5"/>
          </p:cNvCxnSpPr>
          <p:nvPr/>
        </p:nvCxnSpPr>
        <p:spPr>
          <a:xfrm flipH="1" flipV="1">
            <a:off x="5829311" y="4379099"/>
            <a:ext cx="841874" cy="981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2587752" y="3429000"/>
            <a:ext cx="64648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3820071" y="183675"/>
            <a:ext cx="964310" cy="324532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 flipV="1">
            <a:off x="3774117" y="3403582"/>
            <a:ext cx="4074183" cy="280048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 flipV="1">
            <a:off x="5780970" y="183675"/>
            <a:ext cx="2091929" cy="323313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6025115" y="3434973"/>
            <a:ext cx="1847784" cy="320378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27" idx="4"/>
          </p:cNvCxnSpPr>
          <p:nvPr/>
        </p:nvCxnSpPr>
        <p:spPr>
          <a:xfrm flipH="1" flipV="1">
            <a:off x="5766496" y="1068619"/>
            <a:ext cx="938481" cy="24126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21394" y="315834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36666" y="5915387"/>
            <a:ext cx="740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58159" y="-43239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48594" y="6093972"/>
            <a:ext cx="163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Рис.7</a:t>
            </a:r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3</a:t>
            </a:r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4443" y="560847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68328" y="-45890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solidFill>
                  <a:srgbClr val="0070C0"/>
                </a:solidFill>
                <a:latin typeface="ISOCPEUR" panose="020B0604020202020204" pitchFamily="34" charset="0"/>
              </a:rPr>
              <a:t>Pv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4752" y="2970290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X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6718" y="2893588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Px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5509" y="3125186"/>
            <a:ext cx="59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57573" y="3926039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n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41844" y="494996"/>
            <a:ext cx="63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n</a:t>
            </a:r>
            <a:r>
              <a:rPr lang="en-US" sz="3200" i="1" dirty="0" smtClean="0">
                <a:latin typeface="ISOCPEUR" panose="020B0604020202020204" pitchFamily="34" charset="0"/>
              </a:rPr>
              <a:t>'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78518" y="2896505"/>
            <a:ext cx="63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'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0001" y="5198511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6650097" y="533969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 flipH="1">
            <a:off x="2816745" y="1030581"/>
            <a:ext cx="5470703" cy="491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6304961" y="1079771"/>
            <a:ext cx="8087" cy="2384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4504217" y="1080828"/>
            <a:ext cx="7731" cy="233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4535057" y="3429000"/>
            <a:ext cx="1920831" cy="139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5048105" y="3330104"/>
            <a:ext cx="1310395" cy="2361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6632977" y="333728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706399" y="425618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6252188" y="335401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6231801" y="98317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4439948" y="100117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4446297" y="333769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5683196" y="98908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871606" y="441245"/>
            <a:ext cx="527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1’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35586" y="2818518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44567" y="3601106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2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01309" y="573301"/>
            <a:ext cx="477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2’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/>
              <p:cNvSpPr/>
              <p:nvPr/>
            </p:nvSpPr>
            <p:spPr>
              <a:xfrm rot="19462992">
                <a:off x="6230164" y="5679900"/>
                <a:ext cx="396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0" name="Прямоугольник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62992">
                <a:off x="6230164" y="5679900"/>
                <a:ext cx="396262" cy="461665"/>
              </a:xfrm>
              <a:prstGeom prst="rect">
                <a:avLst/>
              </a:prstGeom>
              <a:blipFill>
                <a:blip r:embed="rId3"/>
                <a:stretch>
                  <a:fillRect r="-1031" b="-1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/>
              <p:cNvSpPr/>
              <p:nvPr/>
            </p:nvSpPr>
            <p:spPr>
              <a:xfrm rot="19312522">
                <a:off x="5167666" y="4863974"/>
                <a:ext cx="396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1" name="Прямоугольник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2522">
                <a:off x="5167666" y="4863974"/>
                <a:ext cx="396262" cy="461665"/>
              </a:xfrm>
              <a:prstGeom prst="rect">
                <a:avLst/>
              </a:prstGeom>
              <a:blipFill>
                <a:blip r:embed="rId4"/>
                <a:stretch>
                  <a:fillRect b="-1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/>
              <p:cNvSpPr/>
              <p:nvPr/>
            </p:nvSpPr>
            <p:spPr>
              <a:xfrm>
                <a:off x="5006991" y="3683456"/>
                <a:ext cx="396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2" name="Прямоугольник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991" y="3683456"/>
                <a:ext cx="396262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Прямоугольник 72"/>
              <p:cNvSpPr/>
              <p:nvPr/>
            </p:nvSpPr>
            <p:spPr>
              <a:xfrm>
                <a:off x="4600885" y="3874752"/>
                <a:ext cx="396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3" name="Прямоугольник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885" y="3874752"/>
                <a:ext cx="396262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Прямая соединительная линия 73"/>
          <p:cNvCxnSpPr/>
          <p:nvPr/>
        </p:nvCxnSpPr>
        <p:spPr>
          <a:xfrm flipH="1">
            <a:off x="5993558" y="3599955"/>
            <a:ext cx="216924" cy="40072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4709008" y="3566058"/>
            <a:ext cx="283585" cy="1865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6314427" y="1373475"/>
            <a:ext cx="1710" cy="52621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4513305" y="1900845"/>
            <a:ext cx="4968" cy="41894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79131" y="567862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S</a:t>
            </a:r>
            <a:r>
              <a:rPr lang="en-US" sz="20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cxnSp>
        <p:nvCxnSpPr>
          <p:cNvPr id="91" name="Прямая соединительная линия 90"/>
          <p:cNvCxnSpPr/>
          <p:nvPr/>
        </p:nvCxnSpPr>
        <p:spPr>
          <a:xfrm>
            <a:off x="5780342" y="2633587"/>
            <a:ext cx="1710" cy="52621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>
            <a:off x="6745494" y="3899122"/>
            <a:ext cx="1710" cy="52621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5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 animBg="1"/>
      <p:bldP spid="27" grpId="0" animBg="1"/>
      <p:bldP spid="26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27432" y="-169343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Дано: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Определить: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indent="-540385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Решение: </a:t>
            </a:r>
          </a:p>
          <a:p>
            <a:pPr marL="540385" indent="-540385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Для определения точки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отмечаем  пересечения  горизонтальных следов плоскостей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71500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2) для определения точки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проводим  вспомогательную горизонтальную плоскость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000"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Вспомогательная горизонтальная плоскость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пересекаясь данными двумя плоскостями, образует горизонтальную прямую (1,2) и, в свою очередь, горизонтальная прямая пересекается в точке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одна из пересекающихся плоскостей общего положения выражена следами, а другая в виде треугольника, то также используют вспомогательную плоскость частного положения.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0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/>
          <p:cNvSpPr/>
          <p:nvPr/>
        </p:nvSpPr>
        <p:spPr>
          <a:xfrm>
            <a:off x="2298875" y="1316736"/>
            <a:ext cx="2807208" cy="2025396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316736"/>
              <a:gd name="connsiteY0" fmla="*/ 1572768 h 1572768"/>
              <a:gd name="connsiteX1" fmla="*/ 1316736 w 1316736"/>
              <a:gd name="connsiteY1" fmla="*/ 0 h 1572768"/>
              <a:gd name="connsiteX2" fmla="*/ 1060704 w 1316736"/>
              <a:gd name="connsiteY2" fmla="*/ 1572768 h 1572768"/>
              <a:gd name="connsiteX3" fmla="*/ 0 w 1316736"/>
              <a:gd name="connsiteY3" fmla="*/ 1572768 h 1572768"/>
              <a:gd name="connsiteX0" fmla="*/ 0 w 2514600"/>
              <a:gd name="connsiteY0" fmla="*/ 1572768 h 2331720"/>
              <a:gd name="connsiteX1" fmla="*/ 1316736 w 2514600"/>
              <a:gd name="connsiteY1" fmla="*/ 0 h 2331720"/>
              <a:gd name="connsiteX2" fmla="*/ 2514600 w 2514600"/>
              <a:gd name="connsiteY2" fmla="*/ 2331720 h 2331720"/>
              <a:gd name="connsiteX3" fmla="*/ 0 w 2514600"/>
              <a:gd name="connsiteY3" fmla="*/ 1572768 h 2331720"/>
              <a:gd name="connsiteX0" fmla="*/ 0 w 2514600"/>
              <a:gd name="connsiteY0" fmla="*/ 1316736 h 2075688"/>
              <a:gd name="connsiteX1" fmla="*/ 1316736 w 2514600"/>
              <a:gd name="connsiteY1" fmla="*/ 0 h 2075688"/>
              <a:gd name="connsiteX2" fmla="*/ 2514600 w 2514600"/>
              <a:gd name="connsiteY2" fmla="*/ 2075688 h 2075688"/>
              <a:gd name="connsiteX3" fmla="*/ 0 w 2514600"/>
              <a:gd name="connsiteY3" fmla="*/ 1316736 h 2075688"/>
              <a:gd name="connsiteX0" fmla="*/ 0 w 2642616"/>
              <a:gd name="connsiteY0" fmla="*/ 1316736 h 1773936"/>
              <a:gd name="connsiteX1" fmla="*/ 1316736 w 2642616"/>
              <a:gd name="connsiteY1" fmla="*/ 0 h 1773936"/>
              <a:gd name="connsiteX2" fmla="*/ 2642616 w 2642616"/>
              <a:gd name="connsiteY2" fmla="*/ 1773936 h 1773936"/>
              <a:gd name="connsiteX3" fmla="*/ 0 w 2642616"/>
              <a:gd name="connsiteY3" fmla="*/ 1316736 h 1773936"/>
              <a:gd name="connsiteX0" fmla="*/ 0 w 2596896"/>
              <a:gd name="connsiteY0" fmla="*/ 1316736 h 1956816"/>
              <a:gd name="connsiteX1" fmla="*/ 1316736 w 2596896"/>
              <a:gd name="connsiteY1" fmla="*/ 0 h 1956816"/>
              <a:gd name="connsiteX2" fmla="*/ 2596896 w 2596896"/>
              <a:gd name="connsiteY2" fmla="*/ 1956816 h 1956816"/>
              <a:gd name="connsiteX3" fmla="*/ 0 w 2596896"/>
              <a:gd name="connsiteY3" fmla="*/ 1316736 h 1956816"/>
              <a:gd name="connsiteX0" fmla="*/ 0 w 2596896"/>
              <a:gd name="connsiteY0" fmla="*/ 1143000 h 1783080"/>
              <a:gd name="connsiteX1" fmla="*/ 1143000 w 2596896"/>
              <a:gd name="connsiteY1" fmla="*/ 0 h 1783080"/>
              <a:gd name="connsiteX2" fmla="*/ 2596896 w 2596896"/>
              <a:gd name="connsiteY2" fmla="*/ 1783080 h 1783080"/>
              <a:gd name="connsiteX3" fmla="*/ 0 w 2596896"/>
              <a:gd name="connsiteY3" fmla="*/ 1143000 h 1783080"/>
              <a:gd name="connsiteX0" fmla="*/ 0 w 2642616"/>
              <a:gd name="connsiteY0" fmla="*/ 1143000 h 1856232"/>
              <a:gd name="connsiteX1" fmla="*/ 1143000 w 2642616"/>
              <a:gd name="connsiteY1" fmla="*/ 0 h 1856232"/>
              <a:gd name="connsiteX2" fmla="*/ 2642616 w 2642616"/>
              <a:gd name="connsiteY2" fmla="*/ 1856232 h 1856232"/>
              <a:gd name="connsiteX3" fmla="*/ 0 w 2642616"/>
              <a:gd name="connsiteY3" fmla="*/ 1143000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616" h="1856232">
                <a:moveTo>
                  <a:pt x="0" y="1143000"/>
                </a:moveTo>
                <a:lnTo>
                  <a:pt x="1143000" y="0"/>
                </a:lnTo>
                <a:lnTo>
                  <a:pt x="2642616" y="1856232"/>
                </a:lnTo>
                <a:lnTo>
                  <a:pt x="0" y="1143000"/>
                </a:lnTo>
                <a:close/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3"/>
          <p:cNvSpPr/>
          <p:nvPr/>
        </p:nvSpPr>
        <p:spPr>
          <a:xfrm>
            <a:off x="2313757" y="4492693"/>
            <a:ext cx="2780758" cy="180394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316736"/>
              <a:gd name="connsiteY0" fmla="*/ 1572768 h 1572768"/>
              <a:gd name="connsiteX1" fmla="*/ 1316736 w 1316736"/>
              <a:gd name="connsiteY1" fmla="*/ 0 h 1572768"/>
              <a:gd name="connsiteX2" fmla="*/ 1060704 w 1316736"/>
              <a:gd name="connsiteY2" fmla="*/ 1572768 h 1572768"/>
              <a:gd name="connsiteX3" fmla="*/ 0 w 1316736"/>
              <a:gd name="connsiteY3" fmla="*/ 1572768 h 1572768"/>
              <a:gd name="connsiteX0" fmla="*/ 0 w 2514600"/>
              <a:gd name="connsiteY0" fmla="*/ 1572768 h 2331720"/>
              <a:gd name="connsiteX1" fmla="*/ 1316736 w 2514600"/>
              <a:gd name="connsiteY1" fmla="*/ 0 h 2331720"/>
              <a:gd name="connsiteX2" fmla="*/ 2514600 w 2514600"/>
              <a:gd name="connsiteY2" fmla="*/ 2331720 h 2331720"/>
              <a:gd name="connsiteX3" fmla="*/ 0 w 2514600"/>
              <a:gd name="connsiteY3" fmla="*/ 1572768 h 2331720"/>
              <a:gd name="connsiteX0" fmla="*/ 0 w 2514600"/>
              <a:gd name="connsiteY0" fmla="*/ 1316736 h 2075688"/>
              <a:gd name="connsiteX1" fmla="*/ 1316736 w 2514600"/>
              <a:gd name="connsiteY1" fmla="*/ 0 h 2075688"/>
              <a:gd name="connsiteX2" fmla="*/ 2514600 w 2514600"/>
              <a:gd name="connsiteY2" fmla="*/ 2075688 h 2075688"/>
              <a:gd name="connsiteX3" fmla="*/ 0 w 2514600"/>
              <a:gd name="connsiteY3" fmla="*/ 1316736 h 2075688"/>
              <a:gd name="connsiteX0" fmla="*/ 0 w 2642616"/>
              <a:gd name="connsiteY0" fmla="*/ 1316736 h 1773936"/>
              <a:gd name="connsiteX1" fmla="*/ 1316736 w 2642616"/>
              <a:gd name="connsiteY1" fmla="*/ 0 h 1773936"/>
              <a:gd name="connsiteX2" fmla="*/ 2642616 w 2642616"/>
              <a:gd name="connsiteY2" fmla="*/ 1773936 h 1773936"/>
              <a:gd name="connsiteX3" fmla="*/ 0 w 2642616"/>
              <a:gd name="connsiteY3" fmla="*/ 1316736 h 1773936"/>
              <a:gd name="connsiteX0" fmla="*/ 0 w 2596896"/>
              <a:gd name="connsiteY0" fmla="*/ 1316736 h 1956816"/>
              <a:gd name="connsiteX1" fmla="*/ 1316736 w 2596896"/>
              <a:gd name="connsiteY1" fmla="*/ 0 h 1956816"/>
              <a:gd name="connsiteX2" fmla="*/ 2596896 w 2596896"/>
              <a:gd name="connsiteY2" fmla="*/ 1956816 h 1956816"/>
              <a:gd name="connsiteX3" fmla="*/ 0 w 2596896"/>
              <a:gd name="connsiteY3" fmla="*/ 1316736 h 1956816"/>
              <a:gd name="connsiteX0" fmla="*/ 0 w 2596896"/>
              <a:gd name="connsiteY0" fmla="*/ 1143000 h 1783080"/>
              <a:gd name="connsiteX1" fmla="*/ 1143000 w 2596896"/>
              <a:gd name="connsiteY1" fmla="*/ 0 h 1783080"/>
              <a:gd name="connsiteX2" fmla="*/ 2596896 w 2596896"/>
              <a:gd name="connsiteY2" fmla="*/ 1783080 h 1783080"/>
              <a:gd name="connsiteX3" fmla="*/ 0 w 2596896"/>
              <a:gd name="connsiteY3" fmla="*/ 1143000 h 1783080"/>
              <a:gd name="connsiteX0" fmla="*/ 0 w 2642616"/>
              <a:gd name="connsiteY0" fmla="*/ 1143000 h 1856232"/>
              <a:gd name="connsiteX1" fmla="*/ 1143000 w 2642616"/>
              <a:gd name="connsiteY1" fmla="*/ 0 h 1856232"/>
              <a:gd name="connsiteX2" fmla="*/ 2642616 w 2642616"/>
              <a:gd name="connsiteY2" fmla="*/ 1856232 h 1856232"/>
              <a:gd name="connsiteX3" fmla="*/ 0 w 2642616"/>
              <a:gd name="connsiteY3" fmla="*/ 1143000 h 1856232"/>
              <a:gd name="connsiteX0" fmla="*/ 0 w 2642616"/>
              <a:gd name="connsiteY0" fmla="*/ 0 h 1114544"/>
              <a:gd name="connsiteX1" fmla="*/ 897061 w 2642616"/>
              <a:gd name="connsiteY1" fmla="*/ 1114544 h 1114544"/>
              <a:gd name="connsiteX2" fmla="*/ 2642616 w 2642616"/>
              <a:gd name="connsiteY2" fmla="*/ 713232 h 1114544"/>
              <a:gd name="connsiteX3" fmla="*/ 0 w 2642616"/>
              <a:gd name="connsiteY3" fmla="*/ 0 h 1114544"/>
              <a:gd name="connsiteX0" fmla="*/ 0 w 2818287"/>
              <a:gd name="connsiteY0" fmla="*/ 0 h 2192008"/>
              <a:gd name="connsiteX1" fmla="*/ 1072732 w 2818287"/>
              <a:gd name="connsiteY1" fmla="*/ 2192008 h 2192008"/>
              <a:gd name="connsiteX2" fmla="*/ 2818287 w 2818287"/>
              <a:gd name="connsiteY2" fmla="*/ 1790696 h 2192008"/>
              <a:gd name="connsiteX3" fmla="*/ 0 w 2818287"/>
              <a:gd name="connsiteY3" fmla="*/ 0 h 2192008"/>
              <a:gd name="connsiteX0" fmla="*/ 0 w 2721668"/>
              <a:gd name="connsiteY0" fmla="*/ 0 h 2192008"/>
              <a:gd name="connsiteX1" fmla="*/ 1072732 w 2721668"/>
              <a:gd name="connsiteY1" fmla="*/ 2192008 h 2192008"/>
              <a:gd name="connsiteX2" fmla="*/ 2721668 w 2721668"/>
              <a:gd name="connsiteY2" fmla="*/ 713232 h 2192008"/>
              <a:gd name="connsiteX3" fmla="*/ 0 w 2721668"/>
              <a:gd name="connsiteY3" fmla="*/ 0 h 2192008"/>
              <a:gd name="connsiteX0" fmla="*/ 0 w 2721668"/>
              <a:gd name="connsiteY0" fmla="*/ 0 h 1653276"/>
              <a:gd name="connsiteX1" fmla="*/ 1125433 w 2721668"/>
              <a:gd name="connsiteY1" fmla="*/ 1653276 h 1653276"/>
              <a:gd name="connsiteX2" fmla="*/ 2721668 w 2721668"/>
              <a:gd name="connsiteY2" fmla="*/ 713232 h 1653276"/>
              <a:gd name="connsiteX3" fmla="*/ 0 w 2721668"/>
              <a:gd name="connsiteY3" fmla="*/ 0 h 1653276"/>
              <a:gd name="connsiteX0" fmla="*/ 0 w 2414244"/>
              <a:gd name="connsiteY0" fmla="*/ 0 h 1653276"/>
              <a:gd name="connsiteX1" fmla="*/ 1125433 w 2414244"/>
              <a:gd name="connsiteY1" fmla="*/ 1653276 h 1653276"/>
              <a:gd name="connsiteX2" fmla="*/ 2414244 w 2414244"/>
              <a:gd name="connsiteY2" fmla="*/ 661924 h 1653276"/>
              <a:gd name="connsiteX3" fmla="*/ 0 w 2414244"/>
              <a:gd name="connsiteY3" fmla="*/ 0 h 1653276"/>
              <a:gd name="connsiteX0" fmla="*/ 0 w 2282491"/>
              <a:gd name="connsiteY0" fmla="*/ 0 h 1490802"/>
              <a:gd name="connsiteX1" fmla="*/ 993680 w 2282491"/>
              <a:gd name="connsiteY1" fmla="*/ 1490802 h 1490802"/>
              <a:gd name="connsiteX2" fmla="*/ 2282491 w 2282491"/>
              <a:gd name="connsiteY2" fmla="*/ 499450 h 1490802"/>
              <a:gd name="connsiteX3" fmla="*/ 0 w 2282491"/>
              <a:gd name="connsiteY3" fmla="*/ 0 h 1490802"/>
              <a:gd name="connsiteX0" fmla="*/ 0 w 2282491"/>
              <a:gd name="connsiteY0" fmla="*/ 0 h 1653276"/>
              <a:gd name="connsiteX1" fmla="*/ 1127406 w 2282491"/>
              <a:gd name="connsiteY1" fmla="*/ 1653276 h 1653276"/>
              <a:gd name="connsiteX2" fmla="*/ 2282491 w 2282491"/>
              <a:gd name="connsiteY2" fmla="*/ 499450 h 1653276"/>
              <a:gd name="connsiteX3" fmla="*/ 0 w 2282491"/>
              <a:gd name="connsiteY3" fmla="*/ 0 h 1653276"/>
              <a:gd name="connsiteX0" fmla="*/ 0 w 2656924"/>
              <a:gd name="connsiteY0" fmla="*/ 0 h 1653276"/>
              <a:gd name="connsiteX1" fmla="*/ 1127406 w 2656924"/>
              <a:gd name="connsiteY1" fmla="*/ 1653276 h 1653276"/>
              <a:gd name="connsiteX2" fmla="*/ 2656924 w 2656924"/>
              <a:gd name="connsiteY2" fmla="*/ 644822 h 1653276"/>
              <a:gd name="connsiteX3" fmla="*/ 0 w 2656924"/>
              <a:gd name="connsiteY3" fmla="*/ 0 h 165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924" h="1653276">
                <a:moveTo>
                  <a:pt x="0" y="0"/>
                </a:moveTo>
                <a:lnTo>
                  <a:pt x="1127406" y="1653276"/>
                </a:lnTo>
                <a:lnTo>
                  <a:pt x="2656924" y="644822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1165317" y="4179180"/>
            <a:ext cx="87064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5656" y="3655960"/>
            <a:ext cx="59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3512369" y="1316736"/>
            <a:ext cx="0" cy="49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108320" y="3342132"/>
            <a:ext cx="0" cy="18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2310388" y="2545435"/>
            <a:ext cx="0" cy="198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6337861" y="932493"/>
            <a:ext cx="2322545" cy="326201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6183177" y="4179179"/>
            <a:ext cx="2446188" cy="259277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68623" y="613521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75769" y="789420"/>
            <a:ext cx="83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solidFill>
                  <a:srgbClr val="0070C0"/>
                </a:solidFill>
                <a:latin typeface="ISOCPEUR" panose="020B0604020202020204" pitchFamily="34" charset="0"/>
              </a:rPr>
              <a:t>Pv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5924" y="368901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Px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H="1" flipV="1">
            <a:off x="2321318" y="4492693"/>
            <a:ext cx="3197234" cy="173801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1210367" y="2530259"/>
            <a:ext cx="77003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56151" y="2030388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4448540" y="2530259"/>
            <a:ext cx="0" cy="3132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1586109" y="1820114"/>
            <a:ext cx="770036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6967806" y="1802736"/>
            <a:ext cx="0" cy="2340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3033397" y="1882681"/>
            <a:ext cx="0" cy="3708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3896110" y="1802736"/>
            <a:ext cx="0" cy="4212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7451121" y="2502659"/>
            <a:ext cx="0" cy="1656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 flipV="1">
            <a:off x="3015348" y="5590682"/>
            <a:ext cx="1709472" cy="88344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4683553" y="4141657"/>
            <a:ext cx="2288542" cy="23337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>
            <a:off x="5480179" y="4158659"/>
            <a:ext cx="1991181" cy="20720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4694098" y="1809125"/>
            <a:ext cx="1748" cy="464400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 flipH="1">
            <a:off x="5492618" y="2514933"/>
            <a:ext cx="0" cy="3708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2936471" y="17486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3845664" y="173085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2969843" y="553400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/>
          <p:cNvSpPr/>
          <p:nvPr/>
        </p:nvSpPr>
        <p:spPr>
          <a:xfrm>
            <a:off x="6873394" y="409833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/>
          <p:cNvSpPr/>
          <p:nvPr/>
        </p:nvSpPr>
        <p:spPr>
          <a:xfrm>
            <a:off x="6870732" y="174811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3810375" y="594261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2238388" y="246145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/>
          <p:cNvSpPr/>
          <p:nvPr/>
        </p:nvSpPr>
        <p:spPr>
          <a:xfrm>
            <a:off x="7382406" y="408666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/>
          <p:cNvSpPr/>
          <p:nvPr/>
        </p:nvSpPr>
        <p:spPr>
          <a:xfrm>
            <a:off x="4368442" y="555122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/>
          <p:cNvSpPr/>
          <p:nvPr/>
        </p:nvSpPr>
        <p:spPr>
          <a:xfrm>
            <a:off x="4388064" y="246145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7406271" y="243986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/>
          <p:cNvSpPr/>
          <p:nvPr/>
        </p:nvSpPr>
        <p:spPr>
          <a:xfrm>
            <a:off x="5406790" y="246145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TextBox 106"/>
          <p:cNvSpPr txBox="1"/>
          <p:nvPr/>
        </p:nvSpPr>
        <p:spPr>
          <a:xfrm>
            <a:off x="8887144" y="1367751"/>
            <a:ext cx="729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accent2"/>
                </a:solidFill>
                <a:latin typeface="ISOCPEUR" panose="020B0604020202020204" pitchFamily="34" charset="0"/>
              </a:rPr>
              <a:t>S</a:t>
            </a:r>
            <a:r>
              <a:rPr lang="en-US" sz="2000" b="1" i="1" dirty="0" smtClean="0">
                <a:solidFill>
                  <a:schemeClr val="accent2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chemeClr val="accent2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chemeClr val="accent2"/>
              </a:solidFill>
              <a:latin typeface="ISOCPEUR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33682" y="137056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1’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690624" y="5428651"/>
            <a:ext cx="351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1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42389" y="1393900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2</a:t>
            </a:r>
            <a:r>
              <a:rPr lang="en-US" sz="2400" i="1" dirty="0" smtClean="0">
                <a:latin typeface="ISOCPEUR" panose="020B0604020202020204" pitchFamily="34" charset="0"/>
              </a:rPr>
              <a:t>’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973700" y="581357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2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910665" y="142611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3</a:t>
            </a:r>
            <a:r>
              <a:rPr lang="en-US" sz="2400" i="1" dirty="0" smtClean="0">
                <a:latin typeface="ISOCPEUR" panose="020B0604020202020204" pitchFamily="34" charset="0"/>
              </a:rPr>
              <a:t>’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803048" y="416727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3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248022" y="2035330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4’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59581" y="518194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4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63509" y="372023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5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451121" y="2082562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5’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cxnSp>
        <p:nvCxnSpPr>
          <p:cNvPr id="119" name="Прямая соединительная линия 118"/>
          <p:cNvCxnSpPr>
            <a:stCxn id="106" idx="1"/>
          </p:cNvCxnSpPr>
          <p:nvPr/>
        </p:nvCxnSpPr>
        <p:spPr>
          <a:xfrm flipH="1" flipV="1">
            <a:off x="4674798" y="1810974"/>
            <a:ext cx="753080" cy="6715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4631463" y="6203910"/>
            <a:ext cx="874280" cy="2524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Овал 93"/>
          <p:cNvSpPr/>
          <p:nvPr/>
        </p:nvSpPr>
        <p:spPr>
          <a:xfrm>
            <a:off x="4603470" y="63470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5406790" y="611467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/>
          <p:cNvSpPr/>
          <p:nvPr/>
        </p:nvSpPr>
        <p:spPr>
          <a:xfrm>
            <a:off x="4607938" y="172704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TextBox 129"/>
          <p:cNvSpPr txBox="1"/>
          <p:nvPr/>
        </p:nvSpPr>
        <p:spPr>
          <a:xfrm>
            <a:off x="4696125" y="6303539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m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573242" y="1247104"/>
            <a:ext cx="635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m‘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99217" y="5967789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n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455267" y="2071076"/>
            <a:ext cx="48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n</a:t>
            </a:r>
            <a:r>
              <a:rPr lang="en-US" sz="2800" i="1" dirty="0" smtClean="0">
                <a:latin typeface="ISOCPEUR" panose="020B0604020202020204" pitchFamily="34" charset="0"/>
              </a:rPr>
              <a:t>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495523" y="892270"/>
            <a:ext cx="59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b</a:t>
            </a:r>
            <a:r>
              <a:rPr lang="en-US" sz="2800" i="1" dirty="0" smtClean="0">
                <a:latin typeface="ISOCPEUR" panose="020B0604020202020204" pitchFamily="34" charset="0"/>
              </a:rPr>
              <a:t>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142363" y="6135373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b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910721" y="2508202"/>
            <a:ext cx="47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</a:rPr>
              <a:t>'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980417" y="4271615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a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074342" y="2927186"/>
            <a:ext cx="462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c‘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089555" y="5004326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c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40" name="Овал 139"/>
          <p:cNvSpPr/>
          <p:nvPr/>
        </p:nvSpPr>
        <p:spPr>
          <a:xfrm>
            <a:off x="3451399" y="124201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Овал 142"/>
          <p:cNvSpPr/>
          <p:nvPr/>
        </p:nvSpPr>
        <p:spPr>
          <a:xfrm>
            <a:off x="5021169" y="326045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Овал 143"/>
          <p:cNvSpPr/>
          <p:nvPr/>
        </p:nvSpPr>
        <p:spPr>
          <a:xfrm>
            <a:off x="5004825" y="513976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Овал 144"/>
          <p:cNvSpPr/>
          <p:nvPr/>
        </p:nvSpPr>
        <p:spPr>
          <a:xfrm>
            <a:off x="3443785" y="620663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TextBox 145"/>
          <p:cNvSpPr txBox="1"/>
          <p:nvPr/>
        </p:nvSpPr>
        <p:spPr>
          <a:xfrm>
            <a:off x="8300474" y="6273225"/>
            <a:ext cx="1578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Рис.7</a:t>
            </a:r>
            <a:r>
              <a:rPr lang="en-US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4</a:t>
            </a:r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147" name="Прямая соединительная линия 146"/>
          <p:cNvCxnSpPr/>
          <p:nvPr/>
        </p:nvCxnSpPr>
        <p:spPr>
          <a:xfrm>
            <a:off x="2321318" y="2616732"/>
            <a:ext cx="0" cy="19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Овал 102"/>
          <p:cNvSpPr/>
          <p:nvPr/>
        </p:nvSpPr>
        <p:spPr>
          <a:xfrm>
            <a:off x="2264733" y="444816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9057" y="-35820"/>
            <a:ext cx="11551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indent="342900" algn="just">
              <a:spcAft>
                <a:spcPts val="60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Определить линию пересечения двух плоскостей общего положения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АВС)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(рис.74).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1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4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7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20" grpId="0"/>
      <p:bldP spid="21" grpId="0"/>
      <p:bldP spid="22" grpId="0"/>
      <p:bldP spid="31" grpId="0"/>
      <p:bldP spid="84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8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7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94" grpId="0" animBg="1"/>
      <p:bldP spid="99" grpId="0" animBg="1"/>
      <p:bldP spid="100" grpId="0" animBg="1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 animBg="1"/>
      <p:bldP spid="143" grpId="0" animBg="1"/>
      <p:bldP spid="144" grpId="0" animBg="1"/>
      <p:bldP spid="145" grpId="0" animBg="1"/>
      <p:bldP spid="10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925" y="302359"/>
            <a:ext cx="118681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Дано: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АВС)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Определить: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indent="-540385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Решение: 1) Для определения точки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 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проводим     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indent="-540385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вспомогательную горизонтальную плоскость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indent="-540385" algn="ctr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indent="-540385"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indent="-540385" algn="ctr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2) для определения точки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проводим    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вспомогательную горизонтальную плоскость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Заключение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 Если из пересекающихся плоск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остей обе общего положения, то характер линии их пересечения будет также общего положения.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2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>
                <a:spLocks noChangeArrowheads="1"/>
              </p:cNvSpPr>
              <p:nvPr/>
            </p:nvSpPr>
            <p:spPr bwMode="auto">
              <a:xfrm>
                <a:off x="316992" y="-75389"/>
                <a:ext cx="11558016" cy="48320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89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89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89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89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89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89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89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89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88963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588963" algn="l"/>
                  </a:tabLst>
                </a:pPr>
                <a:r>
                  <a:rPr kumimoji="0" lang="ru-RU" altLang="ru-RU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Взаимное положение двух плоскостей</a:t>
                </a:r>
                <a:endParaRPr kumimoji="0" lang="ru-RU" altLang="ru-RU" sz="28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588963" algn="l"/>
                  </a:tabLst>
                </a:pPr>
                <a:r>
                  <a:rPr kumimoji="0" lang="ru-RU" alt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В пространстве две плоскости могут быть в следующих положениях: </a:t>
                </a:r>
                <a:endParaRPr kumimoji="0" lang="ru-RU" alt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>
                    <a:tab pos="588963" algn="l"/>
                  </a:tabLst>
                </a:pPr>
                <a:r>
                  <a:rPr kumimoji="0" lang="ru-RU" altLang="ru-RU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1.Пересекаться в собственной прямой.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>
                    <a:tab pos="588963" algn="l"/>
                  </a:tabLst>
                </a:pPr>
                <a:endParaRPr kumimoji="0" lang="ru-RU" alt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588963" algn="l"/>
                  </a:tabLst>
                </a:pPr>
                <a:r>
                  <a:rPr kumimoji="0" lang="uz-Cyrl-UZ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</a:t>
                </a:r>
                <a:r>
                  <a:rPr kumimoji="0" lang="en-US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  </a:t>
                </a:r>
                <a:r>
                  <a:rPr kumimoji="0" lang="en-US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</a:t>
                </a:r>
                <a:r>
                  <a:rPr kumimoji="0" lang="en-US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 =  (MN) </a:t>
                </a:r>
                <a:endParaRPr kumimoji="0" lang="ru-RU" altLang="ru-RU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>
                    <a:tab pos="588963" algn="l"/>
                  </a:tabLst>
                </a:pPr>
                <a:r>
                  <a:rPr kumimoji="0" lang="ru-RU" altLang="ru-RU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>
                    <a:tab pos="588963" algn="l"/>
                  </a:tabLst>
                </a:pPr>
                <a:r>
                  <a:rPr kumimoji="0" lang="ru-RU" altLang="ru-RU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2 Пересекаться в несобственной прямой.</a:t>
                </a:r>
                <a:endParaRPr kumimoji="0" lang="ru-RU" altLang="ru-RU" sz="28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>
                    <a:tab pos="588963" algn="l"/>
                  </a:tabLst>
                </a:pPr>
                <a:endParaRPr kumimoji="0" lang="uz-Cyrl-UZ" altLang="ru-RU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algn="just"/>
                <a:r>
                  <a:rPr lang="uz-Cyrl-UZ" altLang="ru-RU" sz="28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uz-Cyrl-UZ" altLang="ru-RU" sz="28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                                 </a:t>
                </a:r>
                <a:r>
                  <a:rPr kumimoji="0" lang="en-US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  </a:t>
                </a:r>
                <a:r>
                  <a:rPr kumimoji="0" lang="en-US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ru-RU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Q  =  (MN)</a:t>
                </a:r>
                <a:r>
                  <a:rPr lang="ru-RU" altLang="ru-RU" sz="2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‬</a:t>
                </a:r>
                <a14:m>
                  <m:oMath xmlns:m="http://schemas.openxmlformats.org/officeDocument/2006/math">
                    <m:r>
                      <a:rPr lang="ru-RU" alt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kumimoji="0" lang="uz-Cyrl-UZ" altLang="ru-RU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0" algn="just"/>
                <a:endParaRPr lang="ru-RU" altLang="ru-RU" sz="280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algn="just"/>
                <a:r>
                  <a:rPr lang="ru-RU" altLang="ru-RU" sz="28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 этом случае две плоскости параллельны</a:t>
                </a:r>
                <a:endParaRPr kumimoji="0" lang="en-US" altLang="ru-RU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992" y="-75389"/>
                <a:ext cx="11558016" cy="4832092"/>
              </a:xfrm>
              <a:prstGeom prst="rect">
                <a:avLst/>
              </a:prstGeom>
              <a:blipFill>
                <a:blip r:embed="rId2"/>
                <a:stretch>
                  <a:fillRect l="-1055" t="-884" b="-30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6992" y="4040735"/>
            <a:ext cx="1174394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Пересечение прямой с плоскостью частного положения 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Рассмотрим пространственный чертеж горизонтально- проецирующей плоскости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прямую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(АВ)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общего положения (рис.67).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86968" y="960120"/>
            <a:ext cx="10268712" cy="154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70041" y="1085011"/>
            <a:ext cx="1183233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 прямой общего положения с </a:t>
            </a:r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плоскостью </a:t>
            </a:r>
            <a:r>
              <a:rPr lang="ru-R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общего </a:t>
            </a:r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положения</a:t>
            </a:r>
          </a:p>
          <a:p>
            <a:pPr algn="ctr"/>
            <a:endParaRPr lang="ru-RU" sz="4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4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На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75 приведен пространственный чертеж прямой (АВ) и плоскости Р общего положения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/>
              <a:t> </a:t>
            </a:r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1503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01368" y="3127185"/>
            <a:ext cx="5760720" cy="2468943"/>
          </a:xfrm>
          <a:custGeom>
            <a:avLst/>
            <a:gdLst>
              <a:gd name="connsiteX0" fmla="*/ 0 w 4370832"/>
              <a:gd name="connsiteY0" fmla="*/ 0 h 2130615"/>
              <a:gd name="connsiteX1" fmla="*/ 4370832 w 4370832"/>
              <a:gd name="connsiteY1" fmla="*/ 0 h 2130615"/>
              <a:gd name="connsiteX2" fmla="*/ 4370832 w 4370832"/>
              <a:gd name="connsiteY2" fmla="*/ 2130615 h 2130615"/>
              <a:gd name="connsiteX3" fmla="*/ 0 w 4370832"/>
              <a:gd name="connsiteY3" fmla="*/ 2130615 h 2130615"/>
              <a:gd name="connsiteX4" fmla="*/ 0 w 4370832"/>
              <a:gd name="connsiteY4" fmla="*/ 0 h 2130615"/>
              <a:gd name="connsiteX0" fmla="*/ 0 w 5779008"/>
              <a:gd name="connsiteY0" fmla="*/ 0 h 2139759"/>
              <a:gd name="connsiteX1" fmla="*/ 5779008 w 5779008"/>
              <a:gd name="connsiteY1" fmla="*/ 9144 h 2139759"/>
              <a:gd name="connsiteX2" fmla="*/ 5779008 w 5779008"/>
              <a:gd name="connsiteY2" fmla="*/ 2139759 h 2139759"/>
              <a:gd name="connsiteX3" fmla="*/ 1408176 w 5779008"/>
              <a:gd name="connsiteY3" fmla="*/ 2139759 h 2139759"/>
              <a:gd name="connsiteX4" fmla="*/ 0 w 5779008"/>
              <a:gd name="connsiteY4" fmla="*/ 0 h 2139759"/>
              <a:gd name="connsiteX0" fmla="*/ 0 w 5779008"/>
              <a:gd name="connsiteY0" fmla="*/ 0 h 2139759"/>
              <a:gd name="connsiteX1" fmla="*/ 4379976 w 5779008"/>
              <a:gd name="connsiteY1" fmla="*/ 27432 h 2139759"/>
              <a:gd name="connsiteX2" fmla="*/ 5779008 w 5779008"/>
              <a:gd name="connsiteY2" fmla="*/ 2139759 h 2139759"/>
              <a:gd name="connsiteX3" fmla="*/ 1408176 w 5779008"/>
              <a:gd name="connsiteY3" fmla="*/ 2139759 h 2139759"/>
              <a:gd name="connsiteX4" fmla="*/ 0 w 5779008"/>
              <a:gd name="connsiteY4" fmla="*/ 0 h 2139759"/>
              <a:gd name="connsiteX0" fmla="*/ 0 w 5760720"/>
              <a:gd name="connsiteY0" fmla="*/ 0 h 2139759"/>
              <a:gd name="connsiteX1" fmla="*/ 4379976 w 5760720"/>
              <a:gd name="connsiteY1" fmla="*/ 27432 h 2139759"/>
              <a:gd name="connsiteX2" fmla="*/ 5760720 w 5760720"/>
              <a:gd name="connsiteY2" fmla="*/ 1828863 h 2139759"/>
              <a:gd name="connsiteX3" fmla="*/ 1408176 w 5760720"/>
              <a:gd name="connsiteY3" fmla="*/ 2139759 h 2139759"/>
              <a:gd name="connsiteX4" fmla="*/ 0 w 5760720"/>
              <a:gd name="connsiteY4" fmla="*/ 0 h 2139759"/>
              <a:gd name="connsiteX0" fmla="*/ 0 w 5760720"/>
              <a:gd name="connsiteY0" fmla="*/ 402336 h 2542095"/>
              <a:gd name="connsiteX1" fmla="*/ 4306824 w 5760720"/>
              <a:gd name="connsiteY1" fmla="*/ 0 h 2542095"/>
              <a:gd name="connsiteX2" fmla="*/ 5760720 w 5760720"/>
              <a:gd name="connsiteY2" fmla="*/ 2231199 h 2542095"/>
              <a:gd name="connsiteX3" fmla="*/ 1408176 w 5760720"/>
              <a:gd name="connsiteY3" fmla="*/ 2542095 h 2542095"/>
              <a:gd name="connsiteX4" fmla="*/ 0 w 5760720"/>
              <a:gd name="connsiteY4" fmla="*/ 402336 h 2542095"/>
              <a:gd name="connsiteX0" fmla="*/ 0 w 5760720"/>
              <a:gd name="connsiteY0" fmla="*/ 329184 h 2468943"/>
              <a:gd name="connsiteX1" fmla="*/ 4325112 w 5760720"/>
              <a:gd name="connsiteY1" fmla="*/ 0 h 2468943"/>
              <a:gd name="connsiteX2" fmla="*/ 5760720 w 5760720"/>
              <a:gd name="connsiteY2" fmla="*/ 2158047 h 2468943"/>
              <a:gd name="connsiteX3" fmla="*/ 1408176 w 5760720"/>
              <a:gd name="connsiteY3" fmla="*/ 2468943 h 2468943"/>
              <a:gd name="connsiteX4" fmla="*/ 0 w 5760720"/>
              <a:gd name="connsiteY4" fmla="*/ 329184 h 246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720" h="2468943">
                <a:moveTo>
                  <a:pt x="0" y="329184"/>
                </a:moveTo>
                <a:lnTo>
                  <a:pt x="4325112" y="0"/>
                </a:lnTo>
                <a:lnTo>
                  <a:pt x="5760720" y="2158047"/>
                </a:lnTo>
                <a:lnTo>
                  <a:pt x="1408176" y="2468943"/>
                </a:lnTo>
                <a:lnTo>
                  <a:pt x="0" y="329184"/>
                </a:lnTo>
                <a:close/>
              </a:path>
            </a:pathLst>
          </a:custGeom>
          <a:solidFill>
            <a:srgbClr val="8CF86E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971516" y="311172"/>
            <a:ext cx="4846320" cy="4279392"/>
          </a:xfrm>
          <a:custGeom>
            <a:avLst/>
            <a:gdLst>
              <a:gd name="connsiteX0" fmla="*/ 0 w 3666744"/>
              <a:gd name="connsiteY0" fmla="*/ 0 h 2752344"/>
              <a:gd name="connsiteX1" fmla="*/ 3666744 w 3666744"/>
              <a:gd name="connsiteY1" fmla="*/ 0 h 2752344"/>
              <a:gd name="connsiteX2" fmla="*/ 3666744 w 3666744"/>
              <a:gd name="connsiteY2" fmla="*/ 2752344 h 2752344"/>
              <a:gd name="connsiteX3" fmla="*/ 0 w 3666744"/>
              <a:gd name="connsiteY3" fmla="*/ 2752344 h 2752344"/>
              <a:gd name="connsiteX4" fmla="*/ 0 w 3666744"/>
              <a:gd name="connsiteY4" fmla="*/ 0 h 2752344"/>
              <a:gd name="connsiteX0" fmla="*/ 914400 w 4581144"/>
              <a:gd name="connsiteY0" fmla="*/ 0 h 3209544"/>
              <a:gd name="connsiteX1" fmla="*/ 4581144 w 4581144"/>
              <a:gd name="connsiteY1" fmla="*/ 0 h 3209544"/>
              <a:gd name="connsiteX2" fmla="*/ 4581144 w 4581144"/>
              <a:gd name="connsiteY2" fmla="*/ 2752344 h 3209544"/>
              <a:gd name="connsiteX3" fmla="*/ 0 w 4581144"/>
              <a:gd name="connsiteY3" fmla="*/ 3209544 h 3209544"/>
              <a:gd name="connsiteX4" fmla="*/ 914400 w 4581144"/>
              <a:gd name="connsiteY4" fmla="*/ 0 h 3209544"/>
              <a:gd name="connsiteX0" fmla="*/ 914400 w 4581144"/>
              <a:gd name="connsiteY0" fmla="*/ 0 h 4425696"/>
              <a:gd name="connsiteX1" fmla="*/ 4581144 w 4581144"/>
              <a:gd name="connsiteY1" fmla="*/ 0 h 4425696"/>
              <a:gd name="connsiteX2" fmla="*/ 4041648 w 4581144"/>
              <a:gd name="connsiteY2" fmla="*/ 4425696 h 4425696"/>
              <a:gd name="connsiteX3" fmla="*/ 0 w 4581144"/>
              <a:gd name="connsiteY3" fmla="*/ 3209544 h 4425696"/>
              <a:gd name="connsiteX4" fmla="*/ 914400 w 4581144"/>
              <a:gd name="connsiteY4" fmla="*/ 0 h 4425696"/>
              <a:gd name="connsiteX0" fmla="*/ 914400 w 4992624"/>
              <a:gd name="connsiteY0" fmla="*/ 0 h 4425696"/>
              <a:gd name="connsiteX1" fmla="*/ 4992624 w 4992624"/>
              <a:gd name="connsiteY1" fmla="*/ 941832 h 4425696"/>
              <a:gd name="connsiteX2" fmla="*/ 4041648 w 4992624"/>
              <a:gd name="connsiteY2" fmla="*/ 4425696 h 4425696"/>
              <a:gd name="connsiteX3" fmla="*/ 0 w 4992624"/>
              <a:gd name="connsiteY3" fmla="*/ 3209544 h 4425696"/>
              <a:gd name="connsiteX4" fmla="*/ 914400 w 4992624"/>
              <a:gd name="connsiteY4" fmla="*/ 0 h 4425696"/>
              <a:gd name="connsiteX0" fmla="*/ 914400 w 4992624"/>
              <a:gd name="connsiteY0" fmla="*/ 0 h 4425696"/>
              <a:gd name="connsiteX1" fmla="*/ 4992624 w 4992624"/>
              <a:gd name="connsiteY1" fmla="*/ 941832 h 4425696"/>
              <a:gd name="connsiteX2" fmla="*/ 4114800 w 4992624"/>
              <a:gd name="connsiteY2" fmla="*/ 4425696 h 4425696"/>
              <a:gd name="connsiteX3" fmla="*/ 0 w 4992624"/>
              <a:gd name="connsiteY3" fmla="*/ 3209544 h 4425696"/>
              <a:gd name="connsiteX4" fmla="*/ 914400 w 4992624"/>
              <a:gd name="connsiteY4" fmla="*/ 0 h 4425696"/>
              <a:gd name="connsiteX0" fmla="*/ 914400 w 4992624"/>
              <a:gd name="connsiteY0" fmla="*/ 0 h 4425696"/>
              <a:gd name="connsiteX1" fmla="*/ 4992624 w 4992624"/>
              <a:gd name="connsiteY1" fmla="*/ 941832 h 4425696"/>
              <a:gd name="connsiteX2" fmla="*/ 4114800 w 4992624"/>
              <a:gd name="connsiteY2" fmla="*/ 4425696 h 4425696"/>
              <a:gd name="connsiteX3" fmla="*/ 0 w 4992624"/>
              <a:gd name="connsiteY3" fmla="*/ 3209544 h 4425696"/>
              <a:gd name="connsiteX4" fmla="*/ 914400 w 4992624"/>
              <a:gd name="connsiteY4" fmla="*/ 0 h 4425696"/>
              <a:gd name="connsiteX0" fmla="*/ 548640 w 4992624"/>
              <a:gd name="connsiteY0" fmla="*/ 0 h 4279392"/>
              <a:gd name="connsiteX1" fmla="*/ 4992624 w 4992624"/>
              <a:gd name="connsiteY1" fmla="*/ 795528 h 4279392"/>
              <a:gd name="connsiteX2" fmla="*/ 4114800 w 4992624"/>
              <a:gd name="connsiteY2" fmla="*/ 4279392 h 4279392"/>
              <a:gd name="connsiteX3" fmla="*/ 0 w 4992624"/>
              <a:gd name="connsiteY3" fmla="*/ 3063240 h 4279392"/>
              <a:gd name="connsiteX4" fmla="*/ 548640 w 4992624"/>
              <a:gd name="connsiteY4" fmla="*/ 0 h 4279392"/>
              <a:gd name="connsiteX0" fmla="*/ 548640 w 4727448"/>
              <a:gd name="connsiteY0" fmla="*/ 0 h 4279392"/>
              <a:gd name="connsiteX1" fmla="*/ 4727448 w 4727448"/>
              <a:gd name="connsiteY1" fmla="*/ 905256 h 4279392"/>
              <a:gd name="connsiteX2" fmla="*/ 4114800 w 4727448"/>
              <a:gd name="connsiteY2" fmla="*/ 4279392 h 4279392"/>
              <a:gd name="connsiteX3" fmla="*/ 0 w 4727448"/>
              <a:gd name="connsiteY3" fmla="*/ 3063240 h 4279392"/>
              <a:gd name="connsiteX4" fmla="*/ 548640 w 4727448"/>
              <a:gd name="connsiteY4" fmla="*/ 0 h 4279392"/>
              <a:gd name="connsiteX0" fmla="*/ 548640 w 4681728"/>
              <a:gd name="connsiteY0" fmla="*/ 0 h 4279392"/>
              <a:gd name="connsiteX1" fmla="*/ 4681728 w 4681728"/>
              <a:gd name="connsiteY1" fmla="*/ 1060704 h 4279392"/>
              <a:gd name="connsiteX2" fmla="*/ 4114800 w 4681728"/>
              <a:gd name="connsiteY2" fmla="*/ 4279392 h 4279392"/>
              <a:gd name="connsiteX3" fmla="*/ 0 w 4681728"/>
              <a:gd name="connsiteY3" fmla="*/ 3063240 h 4279392"/>
              <a:gd name="connsiteX4" fmla="*/ 548640 w 4681728"/>
              <a:gd name="connsiteY4" fmla="*/ 0 h 4279392"/>
              <a:gd name="connsiteX0" fmla="*/ 548640 w 4846320"/>
              <a:gd name="connsiteY0" fmla="*/ 0 h 4279392"/>
              <a:gd name="connsiteX1" fmla="*/ 4846320 w 4846320"/>
              <a:gd name="connsiteY1" fmla="*/ 1060704 h 4279392"/>
              <a:gd name="connsiteX2" fmla="*/ 4114800 w 4846320"/>
              <a:gd name="connsiteY2" fmla="*/ 4279392 h 4279392"/>
              <a:gd name="connsiteX3" fmla="*/ 0 w 4846320"/>
              <a:gd name="connsiteY3" fmla="*/ 3063240 h 4279392"/>
              <a:gd name="connsiteX4" fmla="*/ 548640 w 4846320"/>
              <a:gd name="connsiteY4" fmla="*/ 0 h 427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6320" h="4279392">
                <a:moveTo>
                  <a:pt x="548640" y="0"/>
                </a:moveTo>
                <a:lnTo>
                  <a:pt x="4846320" y="1060704"/>
                </a:lnTo>
                <a:lnTo>
                  <a:pt x="4114800" y="4279392"/>
                </a:lnTo>
                <a:lnTo>
                  <a:pt x="0" y="3063240"/>
                </a:lnTo>
                <a:lnTo>
                  <a:pt x="54864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6132513" y="3127185"/>
            <a:ext cx="935344" cy="144481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3" idx="1"/>
            <a:endCxn id="45" idx="6"/>
          </p:cNvCxnSpPr>
          <p:nvPr/>
        </p:nvCxnSpPr>
        <p:spPr>
          <a:xfrm flipH="1">
            <a:off x="3018084" y="3127185"/>
            <a:ext cx="3108396" cy="24159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4315506" y="1150374"/>
            <a:ext cx="226369" cy="137091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79322" y="2140185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B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90644" y="479092"/>
            <a:ext cx="69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A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H="1">
            <a:off x="3974238" y="2519906"/>
            <a:ext cx="321964" cy="18417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flipH="1">
            <a:off x="1894533" y="1571390"/>
            <a:ext cx="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endParaRPr lang="ru-RU" sz="2400" b="1" dirty="0"/>
          </a:p>
        </p:txBody>
      </p:sp>
      <p:sp>
        <p:nvSpPr>
          <p:cNvPr id="35" name="TextBox 34"/>
          <p:cNvSpPr txBox="1"/>
          <p:nvPr/>
        </p:nvSpPr>
        <p:spPr>
          <a:xfrm flipH="1">
            <a:off x="2366296" y="2808025"/>
            <a:ext cx="69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M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7212616" y="4206901"/>
            <a:ext cx="69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N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flipH="1">
            <a:off x="4135220" y="3798620"/>
            <a:ext cx="69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K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925709" flipH="1">
            <a:off x="7241703" y="1301555"/>
            <a:ext cx="69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Q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19466000" flipH="1">
            <a:off x="3227317" y="4940399"/>
            <a:ext cx="69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P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4470863" y="107511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4240117" y="237590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4031133" y="3607053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2874084" y="329678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6999871" y="447607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3717372" y="6093972"/>
            <a:ext cx="1742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Рис.7</a:t>
            </a:r>
            <a:r>
              <a:rPr lang="en-US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5</a:t>
            </a:r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7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4" grpId="0"/>
      <p:bldP spid="25" grpId="0"/>
      <p:bldP spid="35" grpId="0"/>
      <p:bldP spid="36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125" y="182880"/>
            <a:ext cx="11715750" cy="697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algn="just"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построения точки пересечения прямой с плоскостью общего положения необходимо выполнить следующие три условия: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 algn="ctr"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 algn="ctr"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588645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Через данную прямую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провести некоторую вспомогательную плоскость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частного положения.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58864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  Построить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прямую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пересечения данной плоскости Р со вспомогательной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 = (MN)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58864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  Определить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точку встречи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данной прямой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линией пересечения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двух плоскостей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66928" y="782836"/>
            <a:ext cx="11301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</a:t>
            </a:r>
            <a:r>
              <a:rPr lang="ru-RU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точку встречи прямой (АВ) с плоскостью Р общего положения (рис.76).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66928" y="2166086"/>
            <a:ext cx="2766822" cy="2598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Дано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АВ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Определить: 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=(АВ)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4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Прямая соединительная линия 94"/>
          <p:cNvCxnSpPr/>
          <p:nvPr/>
        </p:nvCxnSpPr>
        <p:spPr>
          <a:xfrm flipH="1">
            <a:off x="5744260" y="2260260"/>
            <a:ext cx="0" cy="1159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 flipV="1">
            <a:off x="2290052" y="568639"/>
            <a:ext cx="5867149" cy="28663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6754705" y="2718278"/>
            <a:ext cx="0" cy="11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591162" y="3434974"/>
            <a:ext cx="8595254" cy="5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 flipV="1">
            <a:off x="4060408" y="3450971"/>
            <a:ext cx="5356665" cy="295924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4039269" y="705479"/>
            <a:ext cx="3868564" cy="274468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 flipV="1">
            <a:off x="3690085" y="1272772"/>
            <a:ext cx="3098224" cy="149171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06322" y="316522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99474" y="6156324"/>
            <a:ext cx="770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6994" y="6079833"/>
            <a:ext cx="1541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Рис.7</a:t>
            </a:r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6</a:t>
            </a:r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1502" y="3173363"/>
            <a:ext cx="59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80435" y="2889251"/>
            <a:ext cx="63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n</a:t>
            </a:r>
            <a:r>
              <a:rPr lang="en-US" sz="3200" i="1" dirty="0" smtClean="0">
                <a:latin typeface="ISOCPEUR" panose="020B0604020202020204" pitchFamily="34" charset="0"/>
              </a:rPr>
              <a:t>'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294" y="1650673"/>
            <a:ext cx="63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57738" y="3269377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>
            <a:off x="3697811" y="1282927"/>
            <a:ext cx="0" cy="4500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5733338" y="3426831"/>
            <a:ext cx="2411530" cy="2275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8118588" y="3462085"/>
            <a:ext cx="9144" cy="32375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V="1">
            <a:off x="6385285" y="3001395"/>
            <a:ext cx="3718" cy="40518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406655" y="219738"/>
            <a:ext cx="64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 flipH="1">
            <a:off x="3680046" y="3881492"/>
            <a:ext cx="3059428" cy="193673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29443" y="5717976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553194" y="687594"/>
            <a:ext cx="57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a‘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53279" y="3561765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12326" y="2260260"/>
            <a:ext cx="57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6679816" y="379018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3618085" y="572875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3603863" y="1170833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8046588" y="563047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5683196" y="333642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5674406" y="2176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6679335" y="266572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8045338" y="335850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6333798" y="3995270"/>
            <a:ext cx="144000" cy="144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6322472" y="2493814"/>
            <a:ext cx="144000" cy="144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TextBox 99"/>
          <p:cNvSpPr txBox="1"/>
          <p:nvPr/>
        </p:nvSpPr>
        <p:spPr>
          <a:xfrm>
            <a:off x="8164410" y="5236855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n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76063" y="2016719"/>
            <a:ext cx="559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k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16116" y="4009417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k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77978" y="2942293"/>
            <a:ext cx="64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X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36747" y="426684"/>
            <a:ext cx="64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061961" y="5818223"/>
            <a:ext cx="64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 rot="16200000">
                <a:off x="8038171" y="3294465"/>
                <a:ext cx="4237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4400" dirty="0" smtClean="0">
                    <a:solidFill>
                      <a:schemeClr val="tx1"/>
                    </a:solidFill>
                  </a:rPr>
                  <a:t> </a:t>
                </a:r>
                <a:endParaRPr lang="ru-RU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38171" y="3294465"/>
                <a:ext cx="423793" cy="769441"/>
              </a:xfrm>
              <a:prstGeom prst="rect">
                <a:avLst/>
              </a:prstGeom>
              <a:blipFill>
                <a:blip r:embed="rId2"/>
                <a:stretch>
                  <a:fillRect t="-10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Овал 108"/>
          <p:cNvSpPr/>
          <p:nvPr/>
        </p:nvSpPr>
        <p:spPr>
          <a:xfrm rot="16200000">
            <a:off x="8205819" y="353242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4" name="Прямая соединительная линия 153"/>
          <p:cNvCxnSpPr/>
          <p:nvPr/>
        </p:nvCxnSpPr>
        <p:spPr>
          <a:xfrm>
            <a:off x="6393503" y="2612725"/>
            <a:ext cx="0" cy="1372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9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1" grpId="0"/>
      <p:bldP spid="23" grpId="0"/>
      <p:bldP spid="24" grpId="0"/>
      <p:bldP spid="25" grpId="0"/>
      <p:bldP spid="90" grpId="0"/>
      <p:bldP spid="79" grpId="0"/>
      <p:bldP spid="80" grpId="0"/>
      <p:bldP spid="82" grpId="0"/>
      <p:bldP spid="83" grpId="0"/>
      <p:bldP spid="53" grpId="0" animBg="1"/>
      <p:bldP spid="54" grpId="0" animBg="1"/>
      <p:bldP spid="56" grpId="0" animBg="1"/>
      <p:bldP spid="87" grpId="0" animBg="1"/>
      <p:bldP spid="88" grpId="0" animBg="1"/>
      <p:bldP spid="89" grpId="0" animBg="1"/>
      <p:bldP spid="55" grpId="0" animBg="1"/>
      <p:bldP spid="96" grpId="0" animBg="1"/>
      <p:bldP spid="28" grpId="0" animBg="1"/>
      <p:bldP spid="99" grpId="0" animBg="1"/>
      <p:bldP spid="100" grpId="0"/>
      <p:bldP spid="101" grpId="0"/>
      <p:bldP spid="102" grpId="0"/>
      <p:bldP spid="104" grpId="0"/>
      <p:bldP spid="105" grpId="0"/>
      <p:bldP spid="106" grpId="0"/>
      <p:bldP spid="108" grpId="0"/>
      <p:bldP spid="10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0050" y="395189"/>
            <a:ext cx="8763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555" indent="-630555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 Определить точку встречи прямой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плоскостью 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indent="-630555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общего положения (рис.77).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indent="-630555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indent="-630555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0510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Дано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 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(АВ)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0510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0510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Определить: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= (АВ)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7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Прямая соединительная линия 105"/>
          <p:cNvCxnSpPr>
            <a:stCxn id="97" idx="7"/>
            <a:endCxn id="98" idx="7"/>
          </p:cNvCxnSpPr>
          <p:nvPr/>
        </p:nvCxnSpPr>
        <p:spPr>
          <a:xfrm flipH="1">
            <a:off x="5214350" y="1004032"/>
            <a:ext cx="946350" cy="1032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>
            <a:off x="5150508" y="2068534"/>
            <a:ext cx="0" cy="2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H="1" flipV="1">
            <a:off x="4451722" y="3421109"/>
            <a:ext cx="2875241" cy="330626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авнобедренный треугольник 3"/>
          <p:cNvSpPr/>
          <p:nvPr/>
        </p:nvSpPr>
        <p:spPr>
          <a:xfrm rot="225496">
            <a:off x="4365187" y="690686"/>
            <a:ext cx="3163969" cy="2025396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316736"/>
              <a:gd name="connsiteY0" fmla="*/ 1572768 h 1572768"/>
              <a:gd name="connsiteX1" fmla="*/ 1316736 w 1316736"/>
              <a:gd name="connsiteY1" fmla="*/ 0 h 1572768"/>
              <a:gd name="connsiteX2" fmla="*/ 1060704 w 1316736"/>
              <a:gd name="connsiteY2" fmla="*/ 1572768 h 1572768"/>
              <a:gd name="connsiteX3" fmla="*/ 0 w 1316736"/>
              <a:gd name="connsiteY3" fmla="*/ 1572768 h 1572768"/>
              <a:gd name="connsiteX0" fmla="*/ 0 w 2514600"/>
              <a:gd name="connsiteY0" fmla="*/ 1572768 h 2331720"/>
              <a:gd name="connsiteX1" fmla="*/ 1316736 w 2514600"/>
              <a:gd name="connsiteY1" fmla="*/ 0 h 2331720"/>
              <a:gd name="connsiteX2" fmla="*/ 2514600 w 2514600"/>
              <a:gd name="connsiteY2" fmla="*/ 2331720 h 2331720"/>
              <a:gd name="connsiteX3" fmla="*/ 0 w 2514600"/>
              <a:gd name="connsiteY3" fmla="*/ 1572768 h 2331720"/>
              <a:gd name="connsiteX0" fmla="*/ 0 w 2514600"/>
              <a:gd name="connsiteY0" fmla="*/ 1316736 h 2075688"/>
              <a:gd name="connsiteX1" fmla="*/ 1316736 w 2514600"/>
              <a:gd name="connsiteY1" fmla="*/ 0 h 2075688"/>
              <a:gd name="connsiteX2" fmla="*/ 2514600 w 2514600"/>
              <a:gd name="connsiteY2" fmla="*/ 2075688 h 2075688"/>
              <a:gd name="connsiteX3" fmla="*/ 0 w 2514600"/>
              <a:gd name="connsiteY3" fmla="*/ 1316736 h 2075688"/>
              <a:gd name="connsiteX0" fmla="*/ 0 w 2642616"/>
              <a:gd name="connsiteY0" fmla="*/ 1316736 h 1773936"/>
              <a:gd name="connsiteX1" fmla="*/ 1316736 w 2642616"/>
              <a:gd name="connsiteY1" fmla="*/ 0 h 1773936"/>
              <a:gd name="connsiteX2" fmla="*/ 2642616 w 2642616"/>
              <a:gd name="connsiteY2" fmla="*/ 1773936 h 1773936"/>
              <a:gd name="connsiteX3" fmla="*/ 0 w 2642616"/>
              <a:gd name="connsiteY3" fmla="*/ 1316736 h 1773936"/>
              <a:gd name="connsiteX0" fmla="*/ 0 w 2596896"/>
              <a:gd name="connsiteY0" fmla="*/ 1316736 h 1956816"/>
              <a:gd name="connsiteX1" fmla="*/ 1316736 w 2596896"/>
              <a:gd name="connsiteY1" fmla="*/ 0 h 1956816"/>
              <a:gd name="connsiteX2" fmla="*/ 2596896 w 2596896"/>
              <a:gd name="connsiteY2" fmla="*/ 1956816 h 1956816"/>
              <a:gd name="connsiteX3" fmla="*/ 0 w 2596896"/>
              <a:gd name="connsiteY3" fmla="*/ 1316736 h 1956816"/>
              <a:gd name="connsiteX0" fmla="*/ 0 w 2596896"/>
              <a:gd name="connsiteY0" fmla="*/ 1143000 h 1783080"/>
              <a:gd name="connsiteX1" fmla="*/ 1143000 w 2596896"/>
              <a:gd name="connsiteY1" fmla="*/ 0 h 1783080"/>
              <a:gd name="connsiteX2" fmla="*/ 2596896 w 2596896"/>
              <a:gd name="connsiteY2" fmla="*/ 1783080 h 1783080"/>
              <a:gd name="connsiteX3" fmla="*/ 0 w 2596896"/>
              <a:gd name="connsiteY3" fmla="*/ 1143000 h 1783080"/>
              <a:gd name="connsiteX0" fmla="*/ 0 w 2642616"/>
              <a:gd name="connsiteY0" fmla="*/ 1143000 h 1856232"/>
              <a:gd name="connsiteX1" fmla="*/ 1143000 w 2642616"/>
              <a:gd name="connsiteY1" fmla="*/ 0 h 1856232"/>
              <a:gd name="connsiteX2" fmla="*/ 2642616 w 2642616"/>
              <a:gd name="connsiteY2" fmla="*/ 1856232 h 1856232"/>
              <a:gd name="connsiteX3" fmla="*/ 0 w 2642616"/>
              <a:gd name="connsiteY3" fmla="*/ 1143000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616" h="1856232">
                <a:moveTo>
                  <a:pt x="0" y="1143000"/>
                </a:moveTo>
                <a:lnTo>
                  <a:pt x="1143000" y="0"/>
                </a:lnTo>
                <a:lnTo>
                  <a:pt x="2642616" y="1856232"/>
                </a:lnTo>
                <a:lnTo>
                  <a:pt x="0" y="1143000"/>
                </a:lnTo>
                <a:close/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3"/>
          <p:cNvSpPr/>
          <p:nvPr/>
        </p:nvSpPr>
        <p:spPr>
          <a:xfrm rot="20062508">
            <a:off x="4580345" y="3675662"/>
            <a:ext cx="3106891" cy="1816464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316736"/>
              <a:gd name="connsiteY0" fmla="*/ 1572768 h 1572768"/>
              <a:gd name="connsiteX1" fmla="*/ 1316736 w 1316736"/>
              <a:gd name="connsiteY1" fmla="*/ 0 h 1572768"/>
              <a:gd name="connsiteX2" fmla="*/ 1060704 w 1316736"/>
              <a:gd name="connsiteY2" fmla="*/ 1572768 h 1572768"/>
              <a:gd name="connsiteX3" fmla="*/ 0 w 1316736"/>
              <a:gd name="connsiteY3" fmla="*/ 1572768 h 1572768"/>
              <a:gd name="connsiteX0" fmla="*/ 0 w 2514600"/>
              <a:gd name="connsiteY0" fmla="*/ 1572768 h 2331720"/>
              <a:gd name="connsiteX1" fmla="*/ 1316736 w 2514600"/>
              <a:gd name="connsiteY1" fmla="*/ 0 h 2331720"/>
              <a:gd name="connsiteX2" fmla="*/ 2514600 w 2514600"/>
              <a:gd name="connsiteY2" fmla="*/ 2331720 h 2331720"/>
              <a:gd name="connsiteX3" fmla="*/ 0 w 2514600"/>
              <a:gd name="connsiteY3" fmla="*/ 1572768 h 2331720"/>
              <a:gd name="connsiteX0" fmla="*/ 0 w 2514600"/>
              <a:gd name="connsiteY0" fmla="*/ 1316736 h 2075688"/>
              <a:gd name="connsiteX1" fmla="*/ 1316736 w 2514600"/>
              <a:gd name="connsiteY1" fmla="*/ 0 h 2075688"/>
              <a:gd name="connsiteX2" fmla="*/ 2514600 w 2514600"/>
              <a:gd name="connsiteY2" fmla="*/ 2075688 h 2075688"/>
              <a:gd name="connsiteX3" fmla="*/ 0 w 2514600"/>
              <a:gd name="connsiteY3" fmla="*/ 1316736 h 2075688"/>
              <a:gd name="connsiteX0" fmla="*/ 0 w 2642616"/>
              <a:gd name="connsiteY0" fmla="*/ 1316736 h 1773936"/>
              <a:gd name="connsiteX1" fmla="*/ 1316736 w 2642616"/>
              <a:gd name="connsiteY1" fmla="*/ 0 h 1773936"/>
              <a:gd name="connsiteX2" fmla="*/ 2642616 w 2642616"/>
              <a:gd name="connsiteY2" fmla="*/ 1773936 h 1773936"/>
              <a:gd name="connsiteX3" fmla="*/ 0 w 2642616"/>
              <a:gd name="connsiteY3" fmla="*/ 1316736 h 1773936"/>
              <a:gd name="connsiteX0" fmla="*/ 0 w 2596896"/>
              <a:gd name="connsiteY0" fmla="*/ 1316736 h 1956816"/>
              <a:gd name="connsiteX1" fmla="*/ 1316736 w 2596896"/>
              <a:gd name="connsiteY1" fmla="*/ 0 h 1956816"/>
              <a:gd name="connsiteX2" fmla="*/ 2596896 w 2596896"/>
              <a:gd name="connsiteY2" fmla="*/ 1956816 h 1956816"/>
              <a:gd name="connsiteX3" fmla="*/ 0 w 2596896"/>
              <a:gd name="connsiteY3" fmla="*/ 1316736 h 1956816"/>
              <a:gd name="connsiteX0" fmla="*/ 0 w 2596896"/>
              <a:gd name="connsiteY0" fmla="*/ 1143000 h 1783080"/>
              <a:gd name="connsiteX1" fmla="*/ 1143000 w 2596896"/>
              <a:gd name="connsiteY1" fmla="*/ 0 h 1783080"/>
              <a:gd name="connsiteX2" fmla="*/ 2596896 w 2596896"/>
              <a:gd name="connsiteY2" fmla="*/ 1783080 h 1783080"/>
              <a:gd name="connsiteX3" fmla="*/ 0 w 2596896"/>
              <a:gd name="connsiteY3" fmla="*/ 1143000 h 1783080"/>
              <a:gd name="connsiteX0" fmla="*/ 0 w 2642616"/>
              <a:gd name="connsiteY0" fmla="*/ 1143000 h 1856232"/>
              <a:gd name="connsiteX1" fmla="*/ 1143000 w 2642616"/>
              <a:gd name="connsiteY1" fmla="*/ 0 h 1856232"/>
              <a:gd name="connsiteX2" fmla="*/ 2642616 w 2642616"/>
              <a:gd name="connsiteY2" fmla="*/ 1856232 h 1856232"/>
              <a:gd name="connsiteX3" fmla="*/ 0 w 2642616"/>
              <a:gd name="connsiteY3" fmla="*/ 1143000 h 1856232"/>
              <a:gd name="connsiteX0" fmla="*/ 0 w 2642616"/>
              <a:gd name="connsiteY0" fmla="*/ 0 h 1114544"/>
              <a:gd name="connsiteX1" fmla="*/ 897061 w 2642616"/>
              <a:gd name="connsiteY1" fmla="*/ 1114544 h 1114544"/>
              <a:gd name="connsiteX2" fmla="*/ 2642616 w 2642616"/>
              <a:gd name="connsiteY2" fmla="*/ 713232 h 1114544"/>
              <a:gd name="connsiteX3" fmla="*/ 0 w 2642616"/>
              <a:gd name="connsiteY3" fmla="*/ 0 h 1114544"/>
              <a:gd name="connsiteX0" fmla="*/ 0 w 2818287"/>
              <a:gd name="connsiteY0" fmla="*/ 0 h 2192008"/>
              <a:gd name="connsiteX1" fmla="*/ 1072732 w 2818287"/>
              <a:gd name="connsiteY1" fmla="*/ 2192008 h 2192008"/>
              <a:gd name="connsiteX2" fmla="*/ 2818287 w 2818287"/>
              <a:gd name="connsiteY2" fmla="*/ 1790696 h 2192008"/>
              <a:gd name="connsiteX3" fmla="*/ 0 w 2818287"/>
              <a:gd name="connsiteY3" fmla="*/ 0 h 2192008"/>
              <a:gd name="connsiteX0" fmla="*/ 0 w 2721668"/>
              <a:gd name="connsiteY0" fmla="*/ 0 h 2192008"/>
              <a:gd name="connsiteX1" fmla="*/ 1072732 w 2721668"/>
              <a:gd name="connsiteY1" fmla="*/ 2192008 h 2192008"/>
              <a:gd name="connsiteX2" fmla="*/ 2721668 w 2721668"/>
              <a:gd name="connsiteY2" fmla="*/ 713232 h 2192008"/>
              <a:gd name="connsiteX3" fmla="*/ 0 w 2721668"/>
              <a:gd name="connsiteY3" fmla="*/ 0 h 2192008"/>
              <a:gd name="connsiteX0" fmla="*/ 0 w 2721668"/>
              <a:gd name="connsiteY0" fmla="*/ 0 h 1653276"/>
              <a:gd name="connsiteX1" fmla="*/ 1125433 w 2721668"/>
              <a:gd name="connsiteY1" fmla="*/ 1653276 h 1653276"/>
              <a:gd name="connsiteX2" fmla="*/ 2721668 w 2721668"/>
              <a:gd name="connsiteY2" fmla="*/ 713232 h 1653276"/>
              <a:gd name="connsiteX3" fmla="*/ 0 w 2721668"/>
              <a:gd name="connsiteY3" fmla="*/ 0 h 1653276"/>
              <a:gd name="connsiteX0" fmla="*/ 0 w 2414244"/>
              <a:gd name="connsiteY0" fmla="*/ 0 h 1653276"/>
              <a:gd name="connsiteX1" fmla="*/ 1125433 w 2414244"/>
              <a:gd name="connsiteY1" fmla="*/ 1653276 h 1653276"/>
              <a:gd name="connsiteX2" fmla="*/ 2414244 w 2414244"/>
              <a:gd name="connsiteY2" fmla="*/ 661924 h 1653276"/>
              <a:gd name="connsiteX3" fmla="*/ 0 w 2414244"/>
              <a:gd name="connsiteY3" fmla="*/ 0 h 1653276"/>
              <a:gd name="connsiteX0" fmla="*/ 0 w 2282491"/>
              <a:gd name="connsiteY0" fmla="*/ 0 h 1490802"/>
              <a:gd name="connsiteX1" fmla="*/ 993680 w 2282491"/>
              <a:gd name="connsiteY1" fmla="*/ 1490802 h 1490802"/>
              <a:gd name="connsiteX2" fmla="*/ 2282491 w 2282491"/>
              <a:gd name="connsiteY2" fmla="*/ 499450 h 1490802"/>
              <a:gd name="connsiteX3" fmla="*/ 0 w 2282491"/>
              <a:gd name="connsiteY3" fmla="*/ 0 h 1490802"/>
              <a:gd name="connsiteX0" fmla="*/ 0 w 2282491"/>
              <a:gd name="connsiteY0" fmla="*/ 0 h 1653276"/>
              <a:gd name="connsiteX1" fmla="*/ 1127406 w 2282491"/>
              <a:gd name="connsiteY1" fmla="*/ 1653276 h 1653276"/>
              <a:gd name="connsiteX2" fmla="*/ 2282491 w 2282491"/>
              <a:gd name="connsiteY2" fmla="*/ 499450 h 1653276"/>
              <a:gd name="connsiteX3" fmla="*/ 0 w 2282491"/>
              <a:gd name="connsiteY3" fmla="*/ 0 h 1653276"/>
              <a:gd name="connsiteX0" fmla="*/ 0 w 2656924"/>
              <a:gd name="connsiteY0" fmla="*/ 0 h 1653276"/>
              <a:gd name="connsiteX1" fmla="*/ 1127406 w 2656924"/>
              <a:gd name="connsiteY1" fmla="*/ 1653276 h 1653276"/>
              <a:gd name="connsiteX2" fmla="*/ 2656924 w 2656924"/>
              <a:gd name="connsiteY2" fmla="*/ 644822 h 1653276"/>
              <a:gd name="connsiteX3" fmla="*/ 0 w 2656924"/>
              <a:gd name="connsiteY3" fmla="*/ 0 h 1653276"/>
              <a:gd name="connsiteX0" fmla="*/ 0 w 2656924"/>
              <a:gd name="connsiteY0" fmla="*/ 0 h 1844633"/>
              <a:gd name="connsiteX1" fmla="*/ 862932 w 2656924"/>
              <a:gd name="connsiteY1" fmla="*/ 1844633 h 1844633"/>
              <a:gd name="connsiteX2" fmla="*/ 2656924 w 2656924"/>
              <a:gd name="connsiteY2" fmla="*/ 644822 h 1844633"/>
              <a:gd name="connsiteX3" fmla="*/ 0 w 2656924"/>
              <a:gd name="connsiteY3" fmla="*/ 0 h 1844633"/>
              <a:gd name="connsiteX0" fmla="*/ 0 w 2687593"/>
              <a:gd name="connsiteY0" fmla="*/ 0 h 1844633"/>
              <a:gd name="connsiteX1" fmla="*/ 862932 w 2687593"/>
              <a:gd name="connsiteY1" fmla="*/ 1844633 h 1844633"/>
              <a:gd name="connsiteX2" fmla="*/ 2687593 w 2687593"/>
              <a:gd name="connsiteY2" fmla="*/ 585202 h 1844633"/>
              <a:gd name="connsiteX3" fmla="*/ 0 w 2687593"/>
              <a:gd name="connsiteY3" fmla="*/ 0 h 1844633"/>
              <a:gd name="connsiteX0" fmla="*/ 0 w 2687593"/>
              <a:gd name="connsiteY0" fmla="*/ 0 h 1625814"/>
              <a:gd name="connsiteX1" fmla="*/ 774498 w 2687593"/>
              <a:gd name="connsiteY1" fmla="*/ 1625814 h 1625814"/>
              <a:gd name="connsiteX2" fmla="*/ 2687593 w 2687593"/>
              <a:gd name="connsiteY2" fmla="*/ 585202 h 1625814"/>
              <a:gd name="connsiteX3" fmla="*/ 0 w 2687593"/>
              <a:gd name="connsiteY3" fmla="*/ 0 h 1625814"/>
              <a:gd name="connsiteX0" fmla="*/ 0 w 2623653"/>
              <a:gd name="connsiteY0" fmla="*/ 0 h 1625814"/>
              <a:gd name="connsiteX1" fmla="*/ 774498 w 2623653"/>
              <a:gd name="connsiteY1" fmla="*/ 1625814 h 1625814"/>
              <a:gd name="connsiteX2" fmla="*/ 2623653 w 2623653"/>
              <a:gd name="connsiteY2" fmla="*/ 556605 h 1625814"/>
              <a:gd name="connsiteX3" fmla="*/ 0 w 2623653"/>
              <a:gd name="connsiteY3" fmla="*/ 0 h 1625814"/>
              <a:gd name="connsiteX0" fmla="*/ 0 w 2623653"/>
              <a:gd name="connsiteY0" fmla="*/ 0 h 1625814"/>
              <a:gd name="connsiteX1" fmla="*/ 774498 w 2623653"/>
              <a:gd name="connsiteY1" fmla="*/ 1625814 h 1625814"/>
              <a:gd name="connsiteX2" fmla="*/ 2623653 w 2623653"/>
              <a:gd name="connsiteY2" fmla="*/ 556605 h 1625814"/>
              <a:gd name="connsiteX3" fmla="*/ 0 w 2623653"/>
              <a:gd name="connsiteY3" fmla="*/ 0 h 1625814"/>
              <a:gd name="connsiteX0" fmla="*/ 0 w 2623653"/>
              <a:gd name="connsiteY0" fmla="*/ 0 h 1430315"/>
              <a:gd name="connsiteX1" fmla="*/ 665331 w 2623653"/>
              <a:gd name="connsiteY1" fmla="*/ 1430315 h 1430315"/>
              <a:gd name="connsiteX2" fmla="*/ 2623653 w 2623653"/>
              <a:gd name="connsiteY2" fmla="*/ 556605 h 1430315"/>
              <a:gd name="connsiteX3" fmla="*/ 0 w 2623653"/>
              <a:gd name="connsiteY3" fmla="*/ 0 h 143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3653" h="1430315">
                <a:moveTo>
                  <a:pt x="0" y="0"/>
                </a:moveTo>
                <a:lnTo>
                  <a:pt x="665331" y="1430315"/>
                </a:lnTo>
                <a:lnTo>
                  <a:pt x="2623653" y="556605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 flipV="1">
            <a:off x="3144589" y="3421109"/>
            <a:ext cx="5675320" cy="44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18527" y="3143476"/>
            <a:ext cx="59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4323608" y="1806924"/>
            <a:ext cx="0" cy="262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6626501" y="3447549"/>
            <a:ext cx="0" cy="244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820665" y="698743"/>
            <a:ext cx="0" cy="50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65514" y="5063495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m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8221" y="663885"/>
            <a:ext cx="635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m‘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88319" y="4161794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n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04755" y="2083107"/>
            <a:ext cx="48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n</a:t>
            </a:r>
            <a:r>
              <a:rPr lang="en-US" sz="2800" i="1" dirty="0" smtClean="0">
                <a:latin typeface="ISOCPEUR" panose="020B0604020202020204" pitchFamily="34" charset="0"/>
              </a:rPr>
              <a:t>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91532" y="5527971"/>
            <a:ext cx="36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b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7463666" y="2817599"/>
            <a:ext cx="0" cy="93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5748665" y="60142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7393034" y="273307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4237534" y="175013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4248169" y="434457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7393034" y="364426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5748665" y="563428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 flipH="1" flipV="1">
            <a:off x="4856079" y="240398"/>
            <a:ext cx="1795076" cy="320291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91594" y="3638928"/>
            <a:ext cx="35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92125" y="-133387"/>
            <a:ext cx="57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a‘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74842" y="2905401"/>
            <a:ext cx="57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>
            <a:off x="4869757" y="278993"/>
            <a:ext cx="0" cy="36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Овал 59"/>
          <p:cNvSpPr/>
          <p:nvPr/>
        </p:nvSpPr>
        <p:spPr>
          <a:xfrm>
            <a:off x="4797757" y="18355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6561184" y="337131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 flipH="1" flipV="1">
            <a:off x="4856080" y="3902266"/>
            <a:ext cx="1747608" cy="199825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/>
          <p:cNvSpPr/>
          <p:nvPr/>
        </p:nvSpPr>
        <p:spPr>
          <a:xfrm>
            <a:off x="6530663" y="583174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805185" y="384031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TextBox 84"/>
          <p:cNvSpPr txBox="1"/>
          <p:nvPr/>
        </p:nvSpPr>
        <p:spPr>
          <a:xfrm>
            <a:off x="7225245" y="6264213"/>
            <a:ext cx="70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cxnSp>
        <p:nvCxnSpPr>
          <p:cNvPr id="86" name="Прямая соединительная линия 85"/>
          <p:cNvCxnSpPr/>
          <p:nvPr/>
        </p:nvCxnSpPr>
        <p:spPr>
          <a:xfrm flipH="1">
            <a:off x="4451287" y="2430725"/>
            <a:ext cx="435" cy="9743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 rot="10800000">
                <a:off x="4408167" y="3029523"/>
                <a:ext cx="4237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endParaRPr lang="ru-R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408167" y="3029523"/>
                <a:ext cx="42379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Овал 88"/>
          <p:cNvSpPr/>
          <p:nvPr/>
        </p:nvSpPr>
        <p:spPr>
          <a:xfrm rot="16200000">
            <a:off x="4517690" y="324673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5048204" y="416179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5091438" y="2015893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1" name="Прямая соединительная линия 100"/>
          <p:cNvCxnSpPr/>
          <p:nvPr/>
        </p:nvCxnSpPr>
        <p:spPr>
          <a:xfrm>
            <a:off x="6102820" y="999962"/>
            <a:ext cx="0" cy="439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6037788" y="98294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6044516" y="528764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5" name="Прямая соединительная линия 104"/>
          <p:cNvCxnSpPr/>
          <p:nvPr/>
        </p:nvCxnSpPr>
        <p:spPr>
          <a:xfrm>
            <a:off x="5609543" y="1589361"/>
            <a:ext cx="0" cy="3186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537543" y="1522088"/>
            <a:ext cx="144000" cy="144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Овал 109"/>
          <p:cNvSpPr/>
          <p:nvPr/>
        </p:nvSpPr>
        <p:spPr>
          <a:xfrm>
            <a:off x="5515610" y="4661108"/>
            <a:ext cx="144000" cy="144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/>
          <p:cNvSpPr txBox="1"/>
          <p:nvPr/>
        </p:nvSpPr>
        <p:spPr>
          <a:xfrm>
            <a:off x="5294223" y="4609474"/>
            <a:ext cx="42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2800" i="1" dirty="0">
                <a:latin typeface="ISOCPEUR" panose="020B0604020202020204" pitchFamily="34" charset="0"/>
              </a:rPr>
              <a:t>к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955575" y="4173867"/>
            <a:ext cx="48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c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455410" y="1016343"/>
            <a:ext cx="46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k’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024654" y="1349705"/>
            <a:ext cx="48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c</a:t>
            </a:r>
            <a:r>
              <a:rPr lang="en-US" sz="2800" i="1" dirty="0" smtClean="0">
                <a:latin typeface="ISOCPEUR" panose="020B0604020202020204" pitchFamily="34" charset="0"/>
              </a:rPr>
              <a:t>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754350" y="196079"/>
            <a:ext cx="495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d‘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392630" y="5523259"/>
            <a:ext cx="42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d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18761" y="2296687"/>
            <a:ext cx="45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e‘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448125" y="3491989"/>
            <a:ext cx="42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441835" y="6108611"/>
            <a:ext cx="136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Рис.7</a:t>
            </a:r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7</a:t>
            </a:r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395378" y="2251146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37" grpId="0"/>
      <p:bldP spid="38" grpId="0"/>
      <p:bldP spid="39" grpId="0"/>
      <p:bldP spid="40" grpId="0"/>
      <p:bldP spid="41" grpId="0"/>
      <p:bldP spid="47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2" grpId="0"/>
      <p:bldP spid="63" grpId="0"/>
      <p:bldP spid="65" grpId="0"/>
      <p:bldP spid="60" grpId="0" animBg="1"/>
      <p:bldP spid="79" grpId="0" animBg="1"/>
      <p:bldP spid="78" grpId="0" animBg="1"/>
      <p:bldP spid="77" grpId="0" animBg="1"/>
      <p:bldP spid="85" grpId="0"/>
      <p:bldP spid="88" grpId="0"/>
      <p:bldP spid="89" grpId="0" animBg="1"/>
      <p:bldP spid="76" grpId="0" animBg="1"/>
      <p:bldP spid="98" grpId="0" animBg="1"/>
      <p:bldP spid="97" grpId="0" animBg="1"/>
      <p:bldP spid="96" grpId="0" animBg="1"/>
      <p:bldP spid="34" grpId="0" animBg="1"/>
      <p:bldP spid="110" grpId="0" animBg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40824" cy="2387600"/>
          </a:xfrm>
        </p:spPr>
        <p:txBody>
          <a:bodyPr>
            <a:normAutofit/>
          </a:bodyPr>
          <a:lstStyle/>
          <a:p>
            <a:r>
              <a:rPr lang="uz-Cyrl-UZ" sz="8000" b="1" dirty="0" smtClean="0">
                <a:solidFill>
                  <a:srgbClr val="FF0000"/>
                </a:solidFill>
              </a:rPr>
              <a:t>Спасибо за внимани</a:t>
            </a:r>
            <a:r>
              <a:rPr lang="ru-RU" sz="8000" b="1" dirty="0" smtClean="0">
                <a:solidFill>
                  <a:srgbClr val="FF0000"/>
                </a:solidFill>
              </a:rPr>
              <a:t>е!</a:t>
            </a:r>
            <a:endParaRPr lang="ru-RU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4683" y="3404874"/>
            <a:ext cx="8048045" cy="3000669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4668671"/>
              <a:gd name="connsiteY0" fmla="*/ 0 h 2652008"/>
              <a:gd name="connsiteX1" fmla="*/ 3060603 w 4668671"/>
              <a:gd name="connsiteY1" fmla="*/ 35808 h 2652008"/>
              <a:gd name="connsiteX2" fmla="*/ 4668671 w 4668671"/>
              <a:gd name="connsiteY2" fmla="*/ 2162590 h 2652008"/>
              <a:gd name="connsiteX3" fmla="*/ 1638202 w 4668671"/>
              <a:gd name="connsiteY3" fmla="*/ 2652008 h 2652008"/>
              <a:gd name="connsiteX4" fmla="*/ 0 w 4668671"/>
              <a:gd name="connsiteY4" fmla="*/ 0 h 265200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326602 w 4668671"/>
              <a:gd name="connsiteY3" fmla="*/ 2142883 h 2162590"/>
              <a:gd name="connsiteX4" fmla="*/ 0 w 4668671"/>
              <a:gd name="connsiteY4" fmla="*/ 0 h 2162590"/>
              <a:gd name="connsiteX0" fmla="*/ 0 w 4668671"/>
              <a:gd name="connsiteY0" fmla="*/ 0 h 2210766"/>
              <a:gd name="connsiteX1" fmla="*/ 3060603 w 4668671"/>
              <a:gd name="connsiteY1" fmla="*/ 35808 h 2210766"/>
              <a:gd name="connsiteX2" fmla="*/ 4668671 w 4668671"/>
              <a:gd name="connsiteY2" fmla="*/ 2162590 h 2210766"/>
              <a:gd name="connsiteX3" fmla="*/ 1386735 w 4668671"/>
              <a:gd name="connsiteY3" fmla="*/ 2210766 h 2210766"/>
              <a:gd name="connsiteX4" fmla="*/ 0 w 4668671"/>
              <a:gd name="connsiteY4" fmla="*/ 0 h 2210766"/>
              <a:gd name="connsiteX0" fmla="*/ 0 w 4668671"/>
              <a:gd name="connsiteY0" fmla="*/ 0 h 2188138"/>
              <a:gd name="connsiteX1" fmla="*/ 3060603 w 4668671"/>
              <a:gd name="connsiteY1" fmla="*/ 35808 h 2188138"/>
              <a:gd name="connsiteX2" fmla="*/ 4668671 w 4668671"/>
              <a:gd name="connsiteY2" fmla="*/ 2162590 h 2188138"/>
              <a:gd name="connsiteX3" fmla="*/ 1370335 w 4668671"/>
              <a:gd name="connsiteY3" fmla="*/ 2188138 h 2188138"/>
              <a:gd name="connsiteX4" fmla="*/ 0 w 4668671"/>
              <a:gd name="connsiteY4" fmla="*/ 0 h 2188138"/>
              <a:gd name="connsiteX0" fmla="*/ 0 w 4668671"/>
              <a:gd name="connsiteY0" fmla="*/ 0 h 2208503"/>
              <a:gd name="connsiteX1" fmla="*/ 3060603 w 4668671"/>
              <a:gd name="connsiteY1" fmla="*/ 35808 h 2208503"/>
              <a:gd name="connsiteX2" fmla="*/ 4668671 w 4668671"/>
              <a:gd name="connsiteY2" fmla="*/ 2162590 h 2208503"/>
              <a:gd name="connsiteX3" fmla="*/ 1267574 w 4668671"/>
              <a:gd name="connsiteY3" fmla="*/ 2208503 h 2208503"/>
              <a:gd name="connsiteX4" fmla="*/ 0 w 4668671"/>
              <a:gd name="connsiteY4" fmla="*/ 0 h 2208503"/>
              <a:gd name="connsiteX0" fmla="*/ 0 w 4507190"/>
              <a:gd name="connsiteY0" fmla="*/ 0 h 2208503"/>
              <a:gd name="connsiteX1" fmla="*/ 3060603 w 4507190"/>
              <a:gd name="connsiteY1" fmla="*/ 35808 h 2208503"/>
              <a:gd name="connsiteX2" fmla="*/ 4507190 w 4507190"/>
              <a:gd name="connsiteY2" fmla="*/ 2142225 h 2208503"/>
              <a:gd name="connsiteX3" fmla="*/ 1267574 w 4507190"/>
              <a:gd name="connsiteY3" fmla="*/ 2208503 h 2208503"/>
              <a:gd name="connsiteX4" fmla="*/ 0 w 4507190"/>
              <a:gd name="connsiteY4" fmla="*/ 0 h 2208503"/>
              <a:gd name="connsiteX0" fmla="*/ 0 w 4507190"/>
              <a:gd name="connsiteY0" fmla="*/ 32994 h 2241497"/>
              <a:gd name="connsiteX1" fmla="*/ 3050816 w 4507190"/>
              <a:gd name="connsiteY1" fmla="*/ 0 h 2241497"/>
              <a:gd name="connsiteX2" fmla="*/ 4507190 w 4507190"/>
              <a:gd name="connsiteY2" fmla="*/ 2175219 h 2241497"/>
              <a:gd name="connsiteX3" fmla="*/ 1267574 w 4507190"/>
              <a:gd name="connsiteY3" fmla="*/ 2241497 h 2241497"/>
              <a:gd name="connsiteX4" fmla="*/ 0 w 4507190"/>
              <a:gd name="connsiteY4" fmla="*/ 32994 h 2241497"/>
              <a:gd name="connsiteX0" fmla="*/ 0 w 4565910"/>
              <a:gd name="connsiteY0" fmla="*/ 32994 h 2241497"/>
              <a:gd name="connsiteX1" fmla="*/ 3050816 w 4565910"/>
              <a:gd name="connsiteY1" fmla="*/ 0 h 2241497"/>
              <a:gd name="connsiteX2" fmla="*/ 4565910 w 4565910"/>
              <a:gd name="connsiteY2" fmla="*/ 2154578 h 2241497"/>
              <a:gd name="connsiteX3" fmla="*/ 1267574 w 4565910"/>
              <a:gd name="connsiteY3" fmla="*/ 2241497 h 2241497"/>
              <a:gd name="connsiteX4" fmla="*/ 0 w 4565910"/>
              <a:gd name="connsiteY4" fmla="*/ 32994 h 2241497"/>
              <a:gd name="connsiteX0" fmla="*/ 0 w 4600164"/>
              <a:gd name="connsiteY0" fmla="*/ 32994 h 2241497"/>
              <a:gd name="connsiteX1" fmla="*/ 3050816 w 4600164"/>
              <a:gd name="connsiteY1" fmla="*/ 0 h 2241497"/>
              <a:gd name="connsiteX2" fmla="*/ 4600164 w 4600164"/>
              <a:gd name="connsiteY2" fmla="*/ 2209620 h 2241497"/>
              <a:gd name="connsiteX3" fmla="*/ 1267574 w 4600164"/>
              <a:gd name="connsiteY3" fmla="*/ 2241497 h 2241497"/>
              <a:gd name="connsiteX4" fmla="*/ 0 w 4600164"/>
              <a:gd name="connsiteY4" fmla="*/ 32994 h 2241497"/>
              <a:gd name="connsiteX0" fmla="*/ 0 w 4639311"/>
              <a:gd name="connsiteY0" fmla="*/ 32994 h 2257782"/>
              <a:gd name="connsiteX1" fmla="*/ 3050816 w 4639311"/>
              <a:gd name="connsiteY1" fmla="*/ 0 h 2257782"/>
              <a:gd name="connsiteX2" fmla="*/ 4639311 w 4639311"/>
              <a:gd name="connsiteY2" fmla="*/ 2257782 h 2257782"/>
              <a:gd name="connsiteX3" fmla="*/ 1267574 w 4639311"/>
              <a:gd name="connsiteY3" fmla="*/ 2241497 h 2257782"/>
              <a:gd name="connsiteX4" fmla="*/ 0 w 4639311"/>
              <a:gd name="connsiteY4" fmla="*/ 32994 h 225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311" h="2257782">
                <a:moveTo>
                  <a:pt x="0" y="32994"/>
                </a:moveTo>
                <a:lnTo>
                  <a:pt x="3050816" y="0"/>
                </a:lnTo>
                <a:lnTo>
                  <a:pt x="4639311" y="2257782"/>
                </a:lnTo>
                <a:lnTo>
                  <a:pt x="1267574" y="2241497"/>
                </a:lnTo>
                <a:lnTo>
                  <a:pt x="0" y="32994"/>
                </a:lnTo>
                <a:close/>
              </a:path>
            </a:pathLst>
          </a:custGeom>
          <a:solidFill>
            <a:srgbClr val="B1FB9D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14683" y="154143"/>
            <a:ext cx="5321964" cy="3320261"/>
          </a:xfrm>
          <a:custGeom>
            <a:avLst/>
            <a:gdLst>
              <a:gd name="connsiteX0" fmla="*/ 0 w 5694321"/>
              <a:gd name="connsiteY0" fmla="*/ 0 h 2754589"/>
              <a:gd name="connsiteX1" fmla="*/ 5694321 w 5694321"/>
              <a:gd name="connsiteY1" fmla="*/ 0 h 2754589"/>
              <a:gd name="connsiteX2" fmla="*/ 5694321 w 5694321"/>
              <a:gd name="connsiteY2" fmla="*/ 2754589 h 2754589"/>
              <a:gd name="connsiteX3" fmla="*/ 0 w 5694321"/>
              <a:gd name="connsiteY3" fmla="*/ 2754589 h 2754589"/>
              <a:gd name="connsiteX4" fmla="*/ 0 w 5694321"/>
              <a:gd name="connsiteY4" fmla="*/ 0 h 2754589"/>
              <a:gd name="connsiteX0" fmla="*/ 0 w 5694321"/>
              <a:gd name="connsiteY0" fmla="*/ 0 h 2772877"/>
              <a:gd name="connsiteX1" fmla="*/ 5694321 w 5694321"/>
              <a:gd name="connsiteY1" fmla="*/ 0 h 2772877"/>
              <a:gd name="connsiteX2" fmla="*/ 5685177 w 5694321"/>
              <a:gd name="connsiteY2" fmla="*/ 2772877 h 2772877"/>
              <a:gd name="connsiteX3" fmla="*/ 0 w 5694321"/>
              <a:gd name="connsiteY3" fmla="*/ 2754589 h 2772877"/>
              <a:gd name="connsiteX4" fmla="*/ 0 w 5694321"/>
              <a:gd name="connsiteY4" fmla="*/ 0 h 2772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4321" h="2772877">
                <a:moveTo>
                  <a:pt x="0" y="0"/>
                </a:moveTo>
                <a:lnTo>
                  <a:pt x="5694321" y="0"/>
                </a:lnTo>
                <a:lnTo>
                  <a:pt x="5685177" y="2772877"/>
                </a:lnTo>
                <a:lnTo>
                  <a:pt x="0" y="27545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3"/>
          <p:cNvSpPr/>
          <p:nvPr/>
        </p:nvSpPr>
        <p:spPr>
          <a:xfrm>
            <a:off x="3392302" y="172085"/>
            <a:ext cx="6499760" cy="5579462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4668671"/>
              <a:gd name="connsiteY0" fmla="*/ 0 h 2652008"/>
              <a:gd name="connsiteX1" fmla="*/ 3060603 w 4668671"/>
              <a:gd name="connsiteY1" fmla="*/ 35808 h 2652008"/>
              <a:gd name="connsiteX2" fmla="*/ 4668671 w 4668671"/>
              <a:gd name="connsiteY2" fmla="*/ 2162590 h 2652008"/>
              <a:gd name="connsiteX3" fmla="*/ 1638202 w 4668671"/>
              <a:gd name="connsiteY3" fmla="*/ 2652008 h 2652008"/>
              <a:gd name="connsiteX4" fmla="*/ 0 w 4668671"/>
              <a:gd name="connsiteY4" fmla="*/ 0 h 265200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326602 w 4668671"/>
              <a:gd name="connsiteY3" fmla="*/ 2142883 h 2162590"/>
              <a:gd name="connsiteX4" fmla="*/ 0 w 4668671"/>
              <a:gd name="connsiteY4" fmla="*/ 0 h 2162590"/>
              <a:gd name="connsiteX0" fmla="*/ 0 w 4668671"/>
              <a:gd name="connsiteY0" fmla="*/ 0 h 2210766"/>
              <a:gd name="connsiteX1" fmla="*/ 3060603 w 4668671"/>
              <a:gd name="connsiteY1" fmla="*/ 35808 h 2210766"/>
              <a:gd name="connsiteX2" fmla="*/ 4668671 w 4668671"/>
              <a:gd name="connsiteY2" fmla="*/ 2162590 h 2210766"/>
              <a:gd name="connsiteX3" fmla="*/ 1386735 w 4668671"/>
              <a:gd name="connsiteY3" fmla="*/ 2210766 h 2210766"/>
              <a:gd name="connsiteX4" fmla="*/ 0 w 4668671"/>
              <a:gd name="connsiteY4" fmla="*/ 0 h 2210766"/>
              <a:gd name="connsiteX0" fmla="*/ 0 w 4668671"/>
              <a:gd name="connsiteY0" fmla="*/ 0 h 2188138"/>
              <a:gd name="connsiteX1" fmla="*/ 3060603 w 4668671"/>
              <a:gd name="connsiteY1" fmla="*/ 35808 h 2188138"/>
              <a:gd name="connsiteX2" fmla="*/ 4668671 w 4668671"/>
              <a:gd name="connsiteY2" fmla="*/ 2162590 h 2188138"/>
              <a:gd name="connsiteX3" fmla="*/ 1370335 w 4668671"/>
              <a:gd name="connsiteY3" fmla="*/ 2188138 h 2188138"/>
              <a:gd name="connsiteX4" fmla="*/ 0 w 4668671"/>
              <a:gd name="connsiteY4" fmla="*/ 0 h 218813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224302 w 4668671"/>
              <a:gd name="connsiteY3" fmla="*/ 1979242 h 2162590"/>
              <a:gd name="connsiteX4" fmla="*/ 0 w 4668671"/>
              <a:gd name="connsiteY4" fmla="*/ 0 h 2162590"/>
              <a:gd name="connsiteX0" fmla="*/ 0 w 3471200"/>
              <a:gd name="connsiteY0" fmla="*/ 0 h 2566905"/>
              <a:gd name="connsiteX1" fmla="*/ 1863132 w 3471200"/>
              <a:gd name="connsiteY1" fmla="*/ 440123 h 2566905"/>
              <a:gd name="connsiteX2" fmla="*/ 3471200 w 3471200"/>
              <a:gd name="connsiteY2" fmla="*/ 2566905 h 2566905"/>
              <a:gd name="connsiteX3" fmla="*/ 26831 w 3471200"/>
              <a:gd name="connsiteY3" fmla="*/ 2383557 h 2566905"/>
              <a:gd name="connsiteX4" fmla="*/ 0 w 3471200"/>
              <a:gd name="connsiteY4" fmla="*/ 0 h 2566905"/>
              <a:gd name="connsiteX0" fmla="*/ 0 w 3471200"/>
              <a:gd name="connsiteY0" fmla="*/ 0 h 2566905"/>
              <a:gd name="connsiteX1" fmla="*/ 1863132 w 3471200"/>
              <a:gd name="connsiteY1" fmla="*/ 440123 h 2566905"/>
              <a:gd name="connsiteX2" fmla="*/ 3471200 w 3471200"/>
              <a:gd name="connsiteY2" fmla="*/ 2566905 h 2566905"/>
              <a:gd name="connsiteX3" fmla="*/ 14314 w 3471200"/>
              <a:gd name="connsiteY3" fmla="*/ 2437466 h 2566905"/>
              <a:gd name="connsiteX4" fmla="*/ 0 w 3471200"/>
              <a:gd name="connsiteY4" fmla="*/ 0 h 2566905"/>
              <a:gd name="connsiteX0" fmla="*/ 0 w 3467028"/>
              <a:gd name="connsiteY0" fmla="*/ 0 h 2876880"/>
              <a:gd name="connsiteX1" fmla="*/ 1858960 w 3467028"/>
              <a:gd name="connsiteY1" fmla="*/ 750098 h 2876880"/>
              <a:gd name="connsiteX2" fmla="*/ 3467028 w 3467028"/>
              <a:gd name="connsiteY2" fmla="*/ 2876880 h 2876880"/>
              <a:gd name="connsiteX3" fmla="*/ 10142 w 3467028"/>
              <a:gd name="connsiteY3" fmla="*/ 2747441 h 2876880"/>
              <a:gd name="connsiteX4" fmla="*/ 0 w 3467028"/>
              <a:gd name="connsiteY4" fmla="*/ 0 h 2876880"/>
              <a:gd name="connsiteX0" fmla="*/ 0 w 3062308"/>
              <a:gd name="connsiteY0" fmla="*/ 0 h 3820281"/>
              <a:gd name="connsiteX1" fmla="*/ 1858960 w 3062308"/>
              <a:gd name="connsiteY1" fmla="*/ 750098 h 3820281"/>
              <a:gd name="connsiteX2" fmla="*/ 3062308 w 3062308"/>
              <a:gd name="connsiteY2" fmla="*/ 3820281 h 3820281"/>
              <a:gd name="connsiteX3" fmla="*/ 10142 w 3062308"/>
              <a:gd name="connsiteY3" fmla="*/ 2747441 h 3820281"/>
              <a:gd name="connsiteX4" fmla="*/ 0 w 3062308"/>
              <a:gd name="connsiteY4" fmla="*/ 0 h 3820281"/>
              <a:gd name="connsiteX0" fmla="*/ 0 w 3062308"/>
              <a:gd name="connsiteY0" fmla="*/ 0 h 3820281"/>
              <a:gd name="connsiteX1" fmla="*/ 3056431 w 3062308"/>
              <a:gd name="connsiteY1" fmla="*/ 783791 h 3820281"/>
              <a:gd name="connsiteX2" fmla="*/ 3062308 w 3062308"/>
              <a:gd name="connsiteY2" fmla="*/ 3820281 h 3820281"/>
              <a:gd name="connsiteX3" fmla="*/ 10142 w 3062308"/>
              <a:gd name="connsiteY3" fmla="*/ 2747441 h 3820281"/>
              <a:gd name="connsiteX4" fmla="*/ 0 w 3062308"/>
              <a:gd name="connsiteY4" fmla="*/ 0 h 3820281"/>
              <a:gd name="connsiteX0" fmla="*/ 0 w 3154100"/>
              <a:gd name="connsiteY0" fmla="*/ 0 h 5157697"/>
              <a:gd name="connsiteX1" fmla="*/ 3056431 w 3154100"/>
              <a:gd name="connsiteY1" fmla="*/ 783791 h 5157697"/>
              <a:gd name="connsiteX2" fmla="*/ 3154100 w 3154100"/>
              <a:gd name="connsiteY2" fmla="*/ 5157697 h 5157697"/>
              <a:gd name="connsiteX3" fmla="*/ 10142 w 3154100"/>
              <a:gd name="connsiteY3" fmla="*/ 2747441 h 5157697"/>
              <a:gd name="connsiteX4" fmla="*/ 0 w 3154100"/>
              <a:gd name="connsiteY4" fmla="*/ 0 h 5157697"/>
              <a:gd name="connsiteX0" fmla="*/ 0 w 3154100"/>
              <a:gd name="connsiteY0" fmla="*/ 0 h 5157697"/>
              <a:gd name="connsiteX1" fmla="*/ 3152396 w 3154100"/>
              <a:gd name="connsiteY1" fmla="*/ 1851867 h 5157697"/>
              <a:gd name="connsiteX2" fmla="*/ 3154100 w 3154100"/>
              <a:gd name="connsiteY2" fmla="*/ 5157697 h 5157697"/>
              <a:gd name="connsiteX3" fmla="*/ 10142 w 3154100"/>
              <a:gd name="connsiteY3" fmla="*/ 2747441 h 5157697"/>
              <a:gd name="connsiteX4" fmla="*/ 0 w 3154100"/>
              <a:gd name="connsiteY4" fmla="*/ 0 h 5157697"/>
              <a:gd name="connsiteX0" fmla="*/ 0 w 3154100"/>
              <a:gd name="connsiteY0" fmla="*/ 0 h 5157697"/>
              <a:gd name="connsiteX1" fmla="*/ 3144051 w 3154100"/>
              <a:gd name="connsiteY1" fmla="*/ 2297673 h 5157697"/>
              <a:gd name="connsiteX2" fmla="*/ 3154100 w 3154100"/>
              <a:gd name="connsiteY2" fmla="*/ 5157697 h 5157697"/>
              <a:gd name="connsiteX3" fmla="*/ 10142 w 3154100"/>
              <a:gd name="connsiteY3" fmla="*/ 2747441 h 5157697"/>
              <a:gd name="connsiteX4" fmla="*/ 0 w 3154100"/>
              <a:gd name="connsiteY4" fmla="*/ 0 h 5157697"/>
              <a:gd name="connsiteX0" fmla="*/ 0 w 3198644"/>
              <a:gd name="connsiteY0" fmla="*/ 0 h 5157697"/>
              <a:gd name="connsiteX1" fmla="*/ 3198487 w 3198644"/>
              <a:gd name="connsiteY1" fmla="*/ 1848827 h 5157697"/>
              <a:gd name="connsiteX2" fmla="*/ 3154100 w 3198644"/>
              <a:gd name="connsiteY2" fmla="*/ 5157697 h 5157697"/>
              <a:gd name="connsiteX3" fmla="*/ 10142 w 3198644"/>
              <a:gd name="connsiteY3" fmla="*/ 2747441 h 5157697"/>
              <a:gd name="connsiteX4" fmla="*/ 0 w 3198644"/>
              <a:gd name="connsiteY4" fmla="*/ 0 h 5157697"/>
              <a:gd name="connsiteX0" fmla="*/ 0 w 3223382"/>
              <a:gd name="connsiteY0" fmla="*/ 0 h 4617560"/>
              <a:gd name="connsiteX1" fmla="*/ 3198487 w 3223382"/>
              <a:gd name="connsiteY1" fmla="*/ 1848827 h 4617560"/>
              <a:gd name="connsiteX2" fmla="*/ 3223382 w 3223382"/>
              <a:gd name="connsiteY2" fmla="*/ 4617560 h 4617560"/>
              <a:gd name="connsiteX3" fmla="*/ 10142 w 3223382"/>
              <a:gd name="connsiteY3" fmla="*/ 2747441 h 4617560"/>
              <a:gd name="connsiteX4" fmla="*/ 0 w 3223382"/>
              <a:gd name="connsiteY4" fmla="*/ 0 h 4617560"/>
              <a:gd name="connsiteX0" fmla="*/ 29854 w 3213646"/>
              <a:gd name="connsiteY0" fmla="*/ 0 h 4609952"/>
              <a:gd name="connsiteX1" fmla="*/ 3188751 w 3213646"/>
              <a:gd name="connsiteY1" fmla="*/ 1841219 h 4609952"/>
              <a:gd name="connsiteX2" fmla="*/ 3213646 w 3213646"/>
              <a:gd name="connsiteY2" fmla="*/ 4609952 h 4609952"/>
              <a:gd name="connsiteX3" fmla="*/ 406 w 3213646"/>
              <a:gd name="connsiteY3" fmla="*/ 2739833 h 4609952"/>
              <a:gd name="connsiteX4" fmla="*/ 29854 w 3213646"/>
              <a:gd name="connsiteY4" fmla="*/ 0 h 4609952"/>
              <a:gd name="connsiteX0" fmla="*/ 0 w 3233280"/>
              <a:gd name="connsiteY0" fmla="*/ 0 h 4609952"/>
              <a:gd name="connsiteX1" fmla="*/ 3208385 w 3233280"/>
              <a:gd name="connsiteY1" fmla="*/ 1841219 h 4609952"/>
              <a:gd name="connsiteX2" fmla="*/ 3233280 w 3233280"/>
              <a:gd name="connsiteY2" fmla="*/ 4609952 h 4609952"/>
              <a:gd name="connsiteX3" fmla="*/ 20040 w 3233280"/>
              <a:gd name="connsiteY3" fmla="*/ 2739833 h 4609952"/>
              <a:gd name="connsiteX4" fmla="*/ 0 w 3233280"/>
              <a:gd name="connsiteY4" fmla="*/ 0 h 4609952"/>
              <a:gd name="connsiteX0" fmla="*/ 20081 w 3213771"/>
              <a:gd name="connsiteY0" fmla="*/ 0 h 4571914"/>
              <a:gd name="connsiteX1" fmla="*/ 3188876 w 3213771"/>
              <a:gd name="connsiteY1" fmla="*/ 1803181 h 4571914"/>
              <a:gd name="connsiteX2" fmla="*/ 3213771 w 3213771"/>
              <a:gd name="connsiteY2" fmla="*/ 4571914 h 4571914"/>
              <a:gd name="connsiteX3" fmla="*/ 531 w 3213771"/>
              <a:gd name="connsiteY3" fmla="*/ 2701795 h 4571914"/>
              <a:gd name="connsiteX4" fmla="*/ 20081 w 3213771"/>
              <a:gd name="connsiteY4" fmla="*/ 0 h 4571914"/>
              <a:gd name="connsiteX0" fmla="*/ 0 w 3233280"/>
              <a:gd name="connsiteY0" fmla="*/ 0 h 4579522"/>
              <a:gd name="connsiteX1" fmla="*/ 3208385 w 3233280"/>
              <a:gd name="connsiteY1" fmla="*/ 1810789 h 4579522"/>
              <a:gd name="connsiteX2" fmla="*/ 3233280 w 3233280"/>
              <a:gd name="connsiteY2" fmla="*/ 4579522 h 4579522"/>
              <a:gd name="connsiteX3" fmla="*/ 20040 w 3233280"/>
              <a:gd name="connsiteY3" fmla="*/ 2709403 h 4579522"/>
              <a:gd name="connsiteX4" fmla="*/ 0 w 3233280"/>
              <a:gd name="connsiteY4" fmla="*/ 0 h 4579522"/>
              <a:gd name="connsiteX0" fmla="*/ 1162 w 3214647"/>
              <a:gd name="connsiteY0" fmla="*/ 0 h 4564307"/>
              <a:gd name="connsiteX1" fmla="*/ 3189752 w 3214647"/>
              <a:gd name="connsiteY1" fmla="*/ 1795574 h 4564307"/>
              <a:gd name="connsiteX2" fmla="*/ 3214647 w 3214647"/>
              <a:gd name="connsiteY2" fmla="*/ 4564307 h 4564307"/>
              <a:gd name="connsiteX3" fmla="*/ 1407 w 3214647"/>
              <a:gd name="connsiteY3" fmla="*/ 2694188 h 4564307"/>
              <a:gd name="connsiteX4" fmla="*/ 1162 w 3214647"/>
              <a:gd name="connsiteY4" fmla="*/ 0 h 4564307"/>
              <a:gd name="connsiteX0" fmla="*/ 1162 w 3189971"/>
              <a:gd name="connsiteY0" fmla="*/ 0 h 4571915"/>
              <a:gd name="connsiteX1" fmla="*/ 3189752 w 3189971"/>
              <a:gd name="connsiteY1" fmla="*/ 1795574 h 4571915"/>
              <a:gd name="connsiteX2" fmla="*/ 3160211 w 3189971"/>
              <a:gd name="connsiteY2" fmla="*/ 4571915 h 4571915"/>
              <a:gd name="connsiteX3" fmla="*/ 1407 w 3189971"/>
              <a:gd name="connsiteY3" fmla="*/ 2694188 h 4571915"/>
              <a:gd name="connsiteX4" fmla="*/ 1162 w 3189971"/>
              <a:gd name="connsiteY4" fmla="*/ 0 h 4571915"/>
              <a:gd name="connsiteX0" fmla="*/ 1162 w 3194852"/>
              <a:gd name="connsiteY0" fmla="*/ 0 h 4556700"/>
              <a:gd name="connsiteX1" fmla="*/ 3189752 w 3194852"/>
              <a:gd name="connsiteY1" fmla="*/ 1795574 h 4556700"/>
              <a:gd name="connsiteX2" fmla="*/ 3194852 w 3194852"/>
              <a:gd name="connsiteY2" fmla="*/ 4556700 h 4556700"/>
              <a:gd name="connsiteX3" fmla="*/ 1407 w 3194852"/>
              <a:gd name="connsiteY3" fmla="*/ 2694188 h 4556700"/>
              <a:gd name="connsiteX4" fmla="*/ 1162 w 3194852"/>
              <a:gd name="connsiteY4" fmla="*/ 0 h 455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852" h="4556700">
                <a:moveTo>
                  <a:pt x="1162" y="0"/>
                </a:moveTo>
                <a:lnTo>
                  <a:pt x="3189752" y="1795574"/>
                </a:lnTo>
                <a:cubicBezTo>
                  <a:pt x="3193102" y="2748915"/>
                  <a:pt x="3191502" y="3603359"/>
                  <a:pt x="3194852" y="4556700"/>
                </a:cubicBezTo>
                <a:lnTo>
                  <a:pt x="1407" y="2694188"/>
                </a:lnTo>
                <a:cubicBezTo>
                  <a:pt x="-3364" y="1881699"/>
                  <a:pt x="5933" y="812489"/>
                  <a:pt x="1162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341563" y="5245508"/>
            <a:ext cx="36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878088" y="2087677"/>
            <a:ext cx="50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endParaRPr lang="ru-RU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74590" y="307830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8166" y="307792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991776" y="5991618"/>
            <a:ext cx="1438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</a:t>
            </a:r>
            <a:r>
              <a:rPr lang="ru-RU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endParaRPr lang="ru-RU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53068" y="179615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23153" y="5684372"/>
            <a:ext cx="43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endParaRPr lang="ru-R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579407" y="5789921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96535" y="2964029"/>
            <a:ext cx="61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Px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307648" y="5213633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777818" y="66444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 rot="5400000">
                <a:off x="3052935" y="2878143"/>
                <a:ext cx="4237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</a:rPr>
                  <a:t> </a:t>
                </a:r>
                <a:endParaRPr lang="ru-R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52935" y="2878143"/>
                <a:ext cx="42379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/>
          <p:cNvSpPr txBox="1"/>
          <p:nvPr/>
        </p:nvSpPr>
        <p:spPr>
          <a:xfrm>
            <a:off x="9290610" y="2421314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3878502" y="2452228"/>
            <a:ext cx="0" cy="23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H="1" flipV="1">
            <a:off x="6629552" y="1497427"/>
            <a:ext cx="0" cy="22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97228" y="4604387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ISOCPEUR" panose="020B0604020202020204" pitchFamily="34" charset="0"/>
              </a:rPr>
              <a:t>a</a:t>
            </a:r>
            <a:endParaRPr lang="ru-RU" sz="3200" dirty="0">
              <a:latin typeface="ISOCPEUR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76781" y="5303276"/>
            <a:ext cx="56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ISOCPEUR" panose="020B0604020202020204" pitchFamily="34" charset="0"/>
              </a:rPr>
              <a:t>c</a:t>
            </a:r>
            <a:r>
              <a:rPr lang="en-US" sz="3200" dirty="0" smtClean="0">
                <a:latin typeface="ISOCPEUR" panose="020B0604020202020204" pitchFamily="34" charset="0"/>
              </a:rPr>
              <a:t> </a:t>
            </a:r>
            <a:endParaRPr lang="ru-RU" sz="3200" dirty="0">
              <a:latin typeface="ISOCPEUR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24031" y="3370871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ISOCPEUR" panose="020B0604020202020204" pitchFamily="34" charset="0"/>
              </a:rPr>
              <a:t>b </a:t>
            </a:r>
            <a:endParaRPr lang="ru-RU" sz="3200" dirty="0">
              <a:latin typeface="ISOCPEUR" panose="020B0604020202020204" pitchFamily="34" charset="0"/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V="1">
            <a:off x="6167662" y="2225365"/>
            <a:ext cx="0" cy="22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 flipH="1">
            <a:off x="5364279" y="3663471"/>
            <a:ext cx="1347245" cy="515536"/>
          </a:xfrm>
          <a:prstGeom prst="line">
            <a:avLst/>
          </a:prstGeom>
          <a:ln w="571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>
            <a:endCxn id="97" idx="6"/>
          </p:cNvCxnSpPr>
          <p:nvPr/>
        </p:nvCxnSpPr>
        <p:spPr>
          <a:xfrm flipH="1">
            <a:off x="5644795" y="3676283"/>
            <a:ext cx="1036453" cy="1761913"/>
          </a:xfrm>
          <a:prstGeom prst="line">
            <a:avLst/>
          </a:prstGeom>
          <a:ln w="571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5610848" y="3177345"/>
            <a:ext cx="0" cy="23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3827708" y="4644711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/>
          <p:cNvSpPr/>
          <p:nvPr/>
        </p:nvSpPr>
        <p:spPr>
          <a:xfrm>
            <a:off x="6113721" y="4411637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/>
          <p:cNvSpPr/>
          <p:nvPr/>
        </p:nvSpPr>
        <p:spPr>
          <a:xfrm>
            <a:off x="6577235" y="3628897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/>
          <p:cNvSpPr/>
          <p:nvPr/>
        </p:nvSpPr>
        <p:spPr>
          <a:xfrm>
            <a:off x="5536795" y="5384196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TextBox 104"/>
          <p:cNvSpPr txBox="1"/>
          <p:nvPr/>
        </p:nvSpPr>
        <p:spPr>
          <a:xfrm>
            <a:off x="6119600" y="4362223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ISOCPEUR" panose="020B0604020202020204" pitchFamily="34" charset="0"/>
              </a:rPr>
              <a:t>n</a:t>
            </a:r>
            <a:endParaRPr lang="ru-RU" sz="3200" dirty="0">
              <a:latin typeface="ISOCPEUR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019641" y="4059936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ISOCPEUR" panose="020B0604020202020204" pitchFamily="34" charset="0"/>
              </a:rPr>
              <a:t>m</a:t>
            </a:r>
            <a:endParaRPr lang="ru-RU" sz="3200" dirty="0">
              <a:latin typeface="ISOCPEUR" panose="020B0604020202020204" pitchFamily="34" charset="0"/>
            </a:endParaRPr>
          </a:p>
        </p:txBody>
      </p:sp>
      <p:sp>
        <p:nvSpPr>
          <p:cNvPr id="108" name="Овал 107"/>
          <p:cNvSpPr/>
          <p:nvPr/>
        </p:nvSpPr>
        <p:spPr>
          <a:xfrm>
            <a:off x="3195838" y="327155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9" name="Прямая соединительная линия 108"/>
          <p:cNvCxnSpPr/>
          <p:nvPr/>
        </p:nvCxnSpPr>
        <p:spPr>
          <a:xfrm flipH="1" flipV="1">
            <a:off x="6175682" y="3128471"/>
            <a:ext cx="0" cy="39669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 flipH="1" flipV="1">
            <a:off x="5346269" y="3288903"/>
            <a:ext cx="0" cy="39669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5335576" y="1464489"/>
            <a:ext cx="1245801" cy="480590"/>
          </a:xfrm>
          <a:prstGeom prst="line">
            <a:avLst/>
          </a:prstGeom>
          <a:ln w="571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>
            <a:off x="6151573" y="1424908"/>
            <a:ext cx="493278" cy="802946"/>
          </a:xfrm>
          <a:prstGeom prst="line">
            <a:avLst/>
          </a:prstGeom>
          <a:ln w="571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64916" y="1295586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B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49889" y="1858482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A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238" y="3072610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C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6092918" y="2207178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/>
          <p:cNvSpPr/>
          <p:nvPr/>
        </p:nvSpPr>
        <p:spPr>
          <a:xfrm>
            <a:off x="6579336" y="1418244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TextBox 97"/>
          <p:cNvSpPr txBox="1"/>
          <p:nvPr/>
        </p:nvSpPr>
        <p:spPr>
          <a:xfrm>
            <a:off x="6077057" y="2159246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N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845239" y="1393750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M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cxnSp>
        <p:nvCxnSpPr>
          <p:cNvPr id="116" name="Прямая соединительная линия 115"/>
          <p:cNvCxnSpPr/>
          <p:nvPr/>
        </p:nvCxnSpPr>
        <p:spPr>
          <a:xfrm flipV="1">
            <a:off x="3405502" y="3450108"/>
            <a:ext cx="4418221" cy="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>
            <a:off x="7875111" y="3468051"/>
            <a:ext cx="2039280" cy="222578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>
            <a:off x="7837824" y="1720833"/>
            <a:ext cx="14959" cy="172377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3830558" y="2426327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Овал 124"/>
          <p:cNvSpPr/>
          <p:nvPr/>
        </p:nvSpPr>
        <p:spPr>
          <a:xfrm>
            <a:off x="5540982" y="3158929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5346104" y="1943769"/>
            <a:ext cx="0" cy="22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Овал 89"/>
          <p:cNvSpPr/>
          <p:nvPr/>
        </p:nvSpPr>
        <p:spPr>
          <a:xfrm>
            <a:off x="5279380" y="1891431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5292104" y="4102183"/>
            <a:ext cx="108000" cy="108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flipH="1">
            <a:off x="3942317" y="1946908"/>
            <a:ext cx="1347245" cy="515536"/>
          </a:xfrm>
          <a:prstGeom prst="line">
            <a:avLst/>
          </a:prstGeom>
          <a:ln w="571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>
            <a:off x="3962769" y="4175769"/>
            <a:ext cx="1347245" cy="515536"/>
          </a:xfrm>
          <a:prstGeom prst="line">
            <a:avLst/>
          </a:prstGeom>
          <a:ln w="571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5609865" y="2245216"/>
            <a:ext cx="542267" cy="94336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312730" y="1932498"/>
            <a:ext cx="813538" cy="31574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endCxn id="125" idx="1"/>
          </p:cNvCxnSpPr>
          <p:nvPr/>
        </p:nvCxnSpPr>
        <p:spPr>
          <a:xfrm>
            <a:off x="3881673" y="2486996"/>
            <a:ext cx="1675125" cy="68774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5342960" y="4148319"/>
            <a:ext cx="813538" cy="31574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endCxn id="97" idx="2"/>
          </p:cNvCxnSpPr>
          <p:nvPr/>
        </p:nvCxnSpPr>
        <p:spPr>
          <a:xfrm>
            <a:off x="3905799" y="4737628"/>
            <a:ext cx="1630996" cy="70056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flipH="1">
            <a:off x="5333577" y="1457461"/>
            <a:ext cx="1245801" cy="48059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H="1">
            <a:off x="6150759" y="1539056"/>
            <a:ext cx="423971" cy="680987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H="1">
            <a:off x="5394340" y="3686377"/>
            <a:ext cx="1245801" cy="48059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H="1">
            <a:off x="6271213" y="3787338"/>
            <a:ext cx="341502" cy="624299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8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8" grpId="0" animBg="1"/>
      <p:bldP spid="8" grpId="0"/>
      <p:bldP spid="9" grpId="0"/>
      <p:bldP spid="15" grpId="0"/>
      <p:bldP spid="17" grpId="0"/>
      <p:bldP spid="102" grpId="0"/>
      <p:bldP spid="103" grpId="0"/>
      <p:bldP spid="104" grpId="0"/>
      <p:bldP spid="107" grpId="0"/>
      <p:bldP spid="112" grpId="0"/>
      <p:bldP spid="35" grpId="0"/>
      <p:bldP spid="36" grpId="0"/>
      <p:bldP spid="37" grpId="0"/>
      <p:bldP spid="42" grpId="0" animBg="1"/>
      <p:bldP spid="94" grpId="0" animBg="1"/>
      <p:bldP spid="95" grpId="0" animBg="1"/>
      <p:bldP spid="97" grpId="0" animBg="1"/>
      <p:bldP spid="105" grpId="0"/>
      <p:bldP spid="106" grpId="0"/>
      <p:bldP spid="108" grpId="0" animBg="1"/>
      <p:bldP spid="32" grpId="0"/>
      <p:bldP spid="33" grpId="0"/>
      <p:bldP spid="34" grpId="0"/>
      <p:bldP spid="91" grpId="0" animBg="1"/>
      <p:bldP spid="93" grpId="0" animBg="1"/>
      <p:bldP spid="98" grpId="0"/>
      <p:bldP spid="99" grpId="0"/>
      <p:bldP spid="40" grpId="0" animBg="1"/>
      <p:bldP spid="125" grpId="0" animBg="1"/>
      <p:bldP spid="90" grpId="0" animBg="1"/>
      <p:bldP spid="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4424" y="439341"/>
            <a:ext cx="115031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Прямая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(АВ)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плоскостью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пересекается в одной точке. 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(АВ)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)М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Следует отметить, что точка пересечения прямой с плоскостью одновременно принадлежит и прямой</a:t>
            </a:r>
            <a:r>
              <a:rPr lang="uz-Cyrl-UZ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плоскости.  В случае, если плоскость частного положения, то решение задачи  упрощается, т.к. одна проекция точки пересечения с такой плоскостью будет на соответствующем следе плоскости. Обозначив ее с помощью вертикальной линии связи, находим вторую проекцию точки пересечения прямой с проецирующей плоскостью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(рис.68)</a:t>
            </a:r>
          </a:p>
          <a:p>
            <a:pPr indent="450215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706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Прямая соединительная линия 64"/>
          <p:cNvCxnSpPr>
            <a:stCxn id="64" idx="5"/>
          </p:cNvCxnSpPr>
          <p:nvPr/>
        </p:nvCxnSpPr>
        <p:spPr>
          <a:xfrm flipH="1" flipV="1">
            <a:off x="5912793" y="1595181"/>
            <a:ext cx="873216" cy="414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V="1">
            <a:off x="2615184" y="3447288"/>
            <a:ext cx="714045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05934" y="3022264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x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3869927" y="565905"/>
            <a:ext cx="1" cy="2880000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7296698" y="932515"/>
            <a:ext cx="0" cy="28169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6097676" y="3108602"/>
            <a:ext cx="0" cy="28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4347289" y="2182498"/>
            <a:ext cx="25387" cy="28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5936025" y="1517528"/>
            <a:ext cx="1" cy="277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55026" y="5526184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44986" y="679684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59496" y="6027019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68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34668" y="4653839"/>
            <a:ext cx="6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n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95630" y="4296694"/>
            <a:ext cx="6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3823380" y="3433655"/>
            <a:ext cx="5859435" cy="2453484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6096000" y="949097"/>
            <a:ext cx="1172593" cy="2215925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4391697" y="2198280"/>
            <a:ext cx="1749361" cy="920388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4419802" y="942115"/>
            <a:ext cx="2890419" cy="1259749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V="1">
            <a:off x="4328268" y="3737978"/>
            <a:ext cx="2962932" cy="1275838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6117995" y="3744159"/>
            <a:ext cx="1202884" cy="2172443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4370656" y="4990284"/>
            <a:ext cx="1778043" cy="907494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 flipV="1">
            <a:off x="6779207" y="1891757"/>
            <a:ext cx="0" cy="277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771059" y="2827207"/>
            <a:ext cx="61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Px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5839953" y="424101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6715850" y="460220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5839953" y="1514179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6663097" y="1887219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7202220" y="87864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4306239" y="212266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4260147" y="491390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6049859" y="303460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7201200" y="3695913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6058474" y="5776535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 flipV="1">
            <a:off x="6789507" y="2785680"/>
            <a:ext cx="0" cy="39669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H="1" flipV="1">
            <a:off x="5935388" y="3248458"/>
            <a:ext cx="0" cy="39669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879496" y="4850669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904823" y="5787938"/>
            <a:ext cx="56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c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29435" y="3464321"/>
            <a:ext cx="629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19039" y="1567151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84377" y="2920880"/>
            <a:ext cx="56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c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20879" y="439831"/>
            <a:ext cx="609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b’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476213" y="975275"/>
            <a:ext cx="6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36670" y="1743267"/>
            <a:ext cx="6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n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 rot="5400000">
                <a:off x="3528423" y="2878143"/>
                <a:ext cx="4237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</a:rPr>
                  <a:t> </a:t>
                </a:r>
                <a:endParaRPr lang="ru-R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528423" y="2878143"/>
                <a:ext cx="42379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Овал 83"/>
          <p:cNvSpPr/>
          <p:nvPr/>
        </p:nvSpPr>
        <p:spPr>
          <a:xfrm>
            <a:off x="3671326" y="327155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единительная линия 45"/>
          <p:cNvCxnSpPr>
            <a:stCxn id="61" idx="1"/>
          </p:cNvCxnSpPr>
          <p:nvPr/>
        </p:nvCxnSpPr>
        <p:spPr>
          <a:xfrm flipH="1" flipV="1">
            <a:off x="5936025" y="4338499"/>
            <a:ext cx="800913" cy="2847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V="1">
            <a:off x="6738249" y="1094042"/>
            <a:ext cx="485668" cy="878617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5938176" y="3748917"/>
            <a:ext cx="1231831" cy="584825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V="1">
            <a:off x="5980463" y="966089"/>
            <a:ext cx="1231831" cy="584825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V="1">
            <a:off x="6836316" y="3768653"/>
            <a:ext cx="485668" cy="878617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2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/>
      <p:bldP spid="21" grpId="0"/>
      <p:bldP spid="48" grpId="0"/>
      <p:bldP spid="49" grpId="0"/>
      <p:bldP spid="60" grpId="0"/>
      <p:bldP spid="25" grpId="0" animBg="1"/>
      <p:bldP spid="61" grpId="0" animBg="1"/>
      <p:bldP spid="63" grpId="0" animBg="1"/>
      <p:bldP spid="64" grpId="0" animBg="1"/>
      <p:bldP spid="70" grpId="0" animBg="1"/>
      <p:bldP spid="71" grpId="0" animBg="1"/>
      <p:bldP spid="23" grpId="0" animBg="1"/>
      <p:bldP spid="30" grpId="0" animBg="1"/>
      <p:bldP spid="62" grpId="0" animBg="1"/>
      <p:bldP spid="72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2921" y="143822"/>
            <a:ext cx="114928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 точки В прямой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(АВ)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проводим прямую общего положения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(ВС)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рассмотрим пересечение ее с плоскостью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(рис.67,68).</a:t>
            </a:r>
          </a:p>
          <a:p>
            <a:pPr algn="just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8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Пересечения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плоскостей, одна из которых–частного </a:t>
            </a:r>
            <a: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положения </a:t>
            </a:r>
            <a:endParaRPr lang="ru-RU" sz="2800" dirty="0" smtClean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Пересекающие прямые 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(АВ)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(ВС)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образуют плоскость общего положения.</a:t>
            </a:r>
          </a:p>
          <a:p>
            <a:pPr indent="450215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Плоскость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общего положения -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АВС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пересекается с плоскостью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частного положения по прямой линии.</a:t>
            </a:r>
          </a:p>
          <a:p>
            <a:pPr algn="just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АВС)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АВС) = 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Горизонтальная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проекция линии пересечения этих плоскостей проецируется на горизонтальный след горизонтально- проецирующей плоскости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01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312" y="653671"/>
            <a:ext cx="115305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Заключение:</a:t>
            </a:r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одна из пересекающихся плоскостей является плоскостью частного положения, то в этом случае одна проекция линии их пересечения будет известна. Обозначив его, находят вторую проекцию линии пересечения этих двух плоскостей.</a:t>
            </a:r>
          </a:p>
          <a:p>
            <a:pPr indent="450215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630555" indent="-630555" algn="just">
              <a:spcAft>
                <a:spcPts val="0"/>
              </a:spcAft>
            </a:pP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Определить линию пересечения плоскости общего положения 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АВС)</a:t>
            </a:r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горизонтальной плоскостью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(рис.69).</a:t>
            </a:r>
          </a:p>
          <a:p>
            <a:pPr marL="630555" indent="-630555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7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/>
          <p:cNvCxnSpPr>
            <a:endCxn id="29" idx="5"/>
          </p:cNvCxnSpPr>
          <p:nvPr/>
        </p:nvCxnSpPr>
        <p:spPr>
          <a:xfrm flipH="1" flipV="1">
            <a:off x="6291237" y="4459998"/>
            <a:ext cx="1718527" cy="85274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3931265" y="3313846"/>
            <a:ext cx="714045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82975" y="2949782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x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8697281" y="2776634"/>
            <a:ext cx="0" cy="158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8074471" y="1717045"/>
            <a:ext cx="0" cy="363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5663370" y="2049056"/>
            <a:ext cx="25387" cy="16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 flipV="1">
            <a:off x="6216757" y="1666162"/>
            <a:ext cx="1" cy="277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21238" y="1254840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P</a:t>
            </a:r>
            <a:r>
              <a:rPr lang="en-US" sz="2000" b="1" dirty="0" smtClean="0">
                <a:solidFill>
                  <a:srgbClr val="0070C0"/>
                </a:solidFill>
              </a:rPr>
              <a:t>V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56010" y="5669272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рис.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uz-Cyrl-UZ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67494" y="5138328"/>
            <a:ext cx="6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n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36685" y="3944806"/>
            <a:ext cx="6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4176155" y="1717045"/>
            <a:ext cx="5724000" cy="0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7597566" y="924258"/>
            <a:ext cx="1099716" cy="1899627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688757" y="2017218"/>
            <a:ext cx="3000167" cy="850257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5728547" y="966279"/>
            <a:ext cx="1895818" cy="1019095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5694790" y="3711991"/>
            <a:ext cx="3002491" cy="650113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7587921" y="4373386"/>
            <a:ext cx="1104843" cy="1872156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5691458" y="3729991"/>
            <a:ext cx="1943882" cy="2518221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 flipV="1">
            <a:off x="7608749" y="969695"/>
            <a:ext cx="0" cy="52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6137597" y="1619074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8573899" y="429660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6137597" y="430635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7515460" y="88435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8579958" y="274759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5598757" y="1904415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5586063" y="3609524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993610" y="1619074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7993610" y="5250716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7526786" y="606082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6217891" y="2867475"/>
            <a:ext cx="0" cy="68612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8074471" y="3383500"/>
            <a:ext cx="0" cy="571111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88231" y="3633308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32100" y="5834780"/>
            <a:ext cx="56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b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20034" y="3888625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c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18030" y="1886863"/>
            <a:ext cx="54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12038" y="542840"/>
            <a:ext cx="544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80215" y="2429602"/>
            <a:ext cx="609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c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996358" y="1047377"/>
            <a:ext cx="6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74471" y="1115036"/>
            <a:ext cx="6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n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6154009" y="161907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8590311" y="429660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6154009" y="430635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7531872" y="88435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8596370" y="274759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5615169" y="1904415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5602475" y="360952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4" name="Овал 53"/>
          <p:cNvSpPr/>
          <p:nvPr/>
        </p:nvSpPr>
        <p:spPr>
          <a:xfrm>
            <a:off x="8010022" y="161907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8010022" y="5250716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7543198" y="606082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1843" y="460246"/>
            <a:ext cx="20969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Дано: </a:t>
            </a:r>
          </a:p>
          <a:p>
            <a:pPr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АВС)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Определить: </a:t>
            </a:r>
          </a:p>
          <a:p>
            <a:pPr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Р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  <p:bldP spid="17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26"/>
          <p:cNvCxnSpPr/>
          <p:nvPr/>
        </p:nvCxnSpPr>
        <p:spPr>
          <a:xfrm flipH="1" flipV="1">
            <a:off x="7817480" y="4143984"/>
            <a:ext cx="2889000" cy="18352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 flipV="1">
            <a:off x="7790476" y="4134529"/>
            <a:ext cx="2227623" cy="13956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5051541" y="4105074"/>
            <a:ext cx="714045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425022" y="4008978"/>
            <a:ext cx="6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n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53535" y="5433359"/>
            <a:ext cx="6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 flipV="1">
            <a:off x="6098855" y="4074395"/>
            <a:ext cx="4090872" cy="2541362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5676259" y="2840486"/>
            <a:ext cx="5677235" cy="4587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6097950" y="1216729"/>
            <a:ext cx="4005529" cy="2898568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68148" y="2266325"/>
            <a:ext cx="6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66008" y="2283837"/>
            <a:ext cx="6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n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20411" y="3707350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x</a:t>
            </a:r>
            <a:endParaRPr lang="ru-RU" sz="36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7763539" y="2853749"/>
            <a:ext cx="0" cy="12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700476" y="2792206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V="1">
            <a:off x="10064779" y="2886356"/>
            <a:ext cx="0" cy="266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9974779" y="2763749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9982600" y="546809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7686543" y="4024523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07690" y="6067755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494369" y="842283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22482" y="3620764"/>
            <a:ext cx="61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Px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92253" y="234619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 rot="3153981">
                <a:off x="7693577" y="4976432"/>
                <a:ext cx="396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53981">
                <a:off x="7693577" y="4976432"/>
                <a:ext cx="396262" cy="461665"/>
              </a:xfrm>
              <a:prstGeom prst="rect">
                <a:avLst/>
              </a:prstGeom>
              <a:blipFill>
                <a:blip r:embed="rId2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 rot="3001990">
                <a:off x="8711078" y="4540090"/>
                <a:ext cx="396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001990">
                <a:off x="8711078" y="4540090"/>
                <a:ext cx="396262" cy="461665"/>
              </a:xfrm>
              <a:prstGeom prst="rect">
                <a:avLst/>
              </a:prstGeom>
              <a:blipFill>
                <a:blip r:embed="rId3"/>
                <a:stretch>
                  <a:fillRect l="-990" b="-10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5442887" y="5835498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0070C0"/>
                </a:solidFill>
              </a:rPr>
              <a:t>рис.</a:t>
            </a:r>
            <a:r>
              <a:rPr lang="en-US" sz="3600" dirty="0" smtClean="0">
                <a:solidFill>
                  <a:srgbClr val="0070C0"/>
                </a:solidFill>
              </a:rPr>
              <a:t> 70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8555" y="-83189"/>
            <a:ext cx="113842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28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Определить линию пересечения плоскости общего положения    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с горизонтальной плоскостью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(рис.70).</a:t>
            </a: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Дано:   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 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Определить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||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6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15" grpId="0"/>
      <p:bldP spid="23" grpId="0"/>
      <p:bldP spid="25" grpId="0" animBg="1"/>
      <p:bldP spid="31" grpId="0" animBg="1"/>
      <p:bldP spid="33" grpId="0" animBg="1"/>
      <p:bldP spid="34" grpId="0" animBg="1"/>
      <p:bldP spid="35" grpId="0"/>
      <p:bldP spid="36" grpId="0"/>
      <p:bldP spid="37" grpId="0"/>
      <p:bldP spid="39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956</Words>
  <Application>Microsoft Office PowerPoint</Application>
  <PresentationFormat>Широкоэкранный</PresentationFormat>
  <Paragraphs>314</Paragraphs>
  <Slides>27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ISOCPEUR</vt:lpstr>
      <vt:lpstr>Symbol</vt:lpstr>
      <vt:lpstr>Times New Roman</vt:lpstr>
      <vt:lpstr>Тема Office</vt:lpstr>
      <vt:lpstr>Уравнение</vt:lpstr>
      <vt:lpstr>    8 - ЛЕКЦИЯ. Взаимное положение прямой и плоскости. Пересечение прямой с плоскостью частного положения. Пересечение плоскостей, одна из которых – частного положения.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Пересечение двух плоскостей общего положения. Пересечение прямой линии общего положения с плоскостью общего положения.    Пересечение двух плоскостей общего положения    Пространственный чертеж пересечения двух плоскостей общего положения Q(QH , QV) и P(PH , PV) приведен на рис.71.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5 - ЛЕКЦИЯ. Взаимное положение прямой и плоскости. Пересечение прямой с плоскостью частного положения. Пересечение плоскостей, одна из которых – частного положения.</dc:title>
  <dc:creator>Пользователь Windows</dc:creator>
  <cp:lastModifiedBy>Азизбек</cp:lastModifiedBy>
  <cp:revision>58</cp:revision>
  <dcterms:created xsi:type="dcterms:W3CDTF">2022-07-23T18:02:46Z</dcterms:created>
  <dcterms:modified xsi:type="dcterms:W3CDTF">2024-04-24T05:03:33Z</dcterms:modified>
</cp:coreProperties>
</file>