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60" r:id="rId5"/>
    <p:sldId id="261" r:id="rId6"/>
    <p:sldId id="279" r:id="rId7"/>
    <p:sldId id="265" r:id="rId8"/>
    <p:sldId id="280" r:id="rId9"/>
    <p:sldId id="267" r:id="rId10"/>
    <p:sldId id="281" r:id="rId11"/>
    <p:sldId id="269" r:id="rId12"/>
    <p:sldId id="270" r:id="rId13"/>
    <p:sldId id="282" r:id="rId14"/>
    <p:sldId id="272" r:id="rId15"/>
    <p:sldId id="283" r:id="rId16"/>
    <p:sldId id="275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F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753C-A9E5-4020-A031-8728E248061A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4AF7-EA6B-4D24-B853-98ACA12FB6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1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753C-A9E5-4020-A031-8728E248061A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4AF7-EA6B-4D24-B853-98ACA12FB6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753C-A9E5-4020-A031-8728E248061A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4AF7-EA6B-4D24-B853-98ACA12FB6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28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753C-A9E5-4020-A031-8728E248061A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4AF7-EA6B-4D24-B853-98ACA12FB6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696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753C-A9E5-4020-A031-8728E248061A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4AF7-EA6B-4D24-B853-98ACA12FB6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13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753C-A9E5-4020-A031-8728E248061A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4AF7-EA6B-4D24-B853-98ACA12FB6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19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753C-A9E5-4020-A031-8728E248061A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4AF7-EA6B-4D24-B853-98ACA12FB6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8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753C-A9E5-4020-A031-8728E248061A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4AF7-EA6B-4D24-B853-98ACA12FB6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71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753C-A9E5-4020-A031-8728E248061A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4AF7-EA6B-4D24-B853-98ACA12FB6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58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753C-A9E5-4020-A031-8728E248061A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4AF7-EA6B-4D24-B853-98ACA12FB6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957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753C-A9E5-4020-A031-8728E248061A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F4AF7-EA6B-4D24-B853-98ACA12FB6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5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B753C-A9E5-4020-A031-8728E248061A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F4AF7-EA6B-4D24-B853-98ACA12FB6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3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0104" y="2064655"/>
            <a:ext cx="11722608" cy="2387600"/>
          </a:xfrm>
        </p:spPr>
        <p:txBody>
          <a:bodyPr>
            <a:noAutofit/>
          </a:bodyPr>
          <a:lstStyle/>
          <a:p>
            <a:r>
              <a:rPr lang="uz-Cyrl-UZ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-ЛЕКЦИЯ.</a:t>
            </a:r>
            <a:br>
              <a:rPr lang="ru-RU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Перпендикулярность прямой и плоскости. Алгоритмы решения задач. Перпендикулярность двух плоскостей.</a:t>
            </a:r>
            <a:br>
              <a:rPr lang="ru-RU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Перпендикулярность прямой и плоскости</a:t>
            </a:r>
            <a:br>
              <a:rPr lang="ru-RU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6992" y="3372739"/>
            <a:ext cx="11475720" cy="1655762"/>
          </a:xfrm>
        </p:spPr>
        <p:txBody>
          <a:bodyPr>
            <a:noAutofit/>
          </a:bodyPr>
          <a:lstStyle/>
          <a:p>
            <a:pPr algn="just"/>
            <a:r>
              <a:rPr lang="ru-RU" sz="3200" dirty="0"/>
              <a:t>     </a:t>
            </a:r>
            <a:r>
              <a:rPr lang="ru-RU" sz="4000" dirty="0"/>
              <a:t>Расстояние от точки до плоскости определяется величиной перпендикуляра, опущенного из данной точки на данную плоскость. Прямая является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перпендикуляром</a:t>
            </a:r>
            <a:r>
              <a:rPr lang="ru-RU" sz="4000" dirty="0"/>
              <a:t>, если она </a:t>
            </a:r>
            <a:r>
              <a:rPr lang="ru-RU" sz="4000" dirty="0" smtClean="0"/>
              <a:t>перпендикулярна</a:t>
            </a:r>
            <a:r>
              <a:rPr lang="en-US" sz="4000" dirty="0" smtClean="0"/>
              <a:t> </a:t>
            </a:r>
            <a:r>
              <a:rPr lang="ru-RU" sz="4000" dirty="0" smtClean="0"/>
              <a:t>к </a:t>
            </a:r>
            <a:r>
              <a:rPr lang="ru-RU" sz="4000" dirty="0"/>
              <a:t>двум пересекающимся прямым, принадлежащих плоскости (рис.78).</a:t>
            </a:r>
          </a:p>
        </p:txBody>
      </p:sp>
      <p:sp>
        <p:nvSpPr>
          <p:cNvPr id="5" name="Стрелка вправо 4"/>
          <p:cNvSpPr/>
          <p:nvPr/>
        </p:nvSpPr>
        <p:spPr>
          <a:xfrm>
            <a:off x="100584" y="2651759"/>
            <a:ext cx="740664" cy="36471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43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01368" y="941154"/>
            <a:ext cx="793699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решения третьего   эпюра</a:t>
            </a:r>
          </a:p>
          <a:p>
            <a:pPr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1)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ru-RU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|| [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ox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2)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ru-RU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H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3200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3200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3)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3200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</a:t>
            </a:r>
            <a:r>
              <a:rPr lang="en-US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4)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[ox) = R</a:t>
            </a:r>
            <a:r>
              <a:rPr lang="en-US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5)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</a:t>
            </a:r>
            <a:r>
              <a:rPr lang="en-US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 b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c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</a:t>
            </a:r>
            <a:r>
              <a:rPr lang="en-US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|| f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200" dirty="0">
              <a:latin typeface="PANDA Times UZ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47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1440" y="628918"/>
            <a:ext cx="118323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36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Перпендикулярность двух плоскостей</a:t>
            </a:r>
            <a:endParaRPr lang="ru-RU" sz="3600" dirty="0">
              <a:solidFill>
                <a:srgbClr val="FF0000"/>
              </a:solidFill>
              <a:latin typeface="PANDA Times UZ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3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>
              <a:spcAft>
                <a:spcPts val="0"/>
              </a:spcAft>
            </a:pP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одна плоскость проходит через прямую перпендикулярную второй плоскости, то эти две плоскости взаимно перпендикулярны  (рис.83).</a:t>
            </a:r>
          </a:p>
          <a:p>
            <a:pPr algn="ctr">
              <a:spcAft>
                <a:spcPts val="0"/>
              </a:spcAft>
            </a:pP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ru-RU" sz="36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(АК) </a:t>
            </a:r>
            <a:r>
              <a:rPr lang="ru-RU" sz="36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ru-RU" sz="36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Р </a:t>
            </a: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sz="36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(АК) </a:t>
            </a: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Q </a:t>
            </a:r>
            <a:r>
              <a:rPr lang="ru-RU" sz="36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ru-RU" sz="36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 </a:t>
            </a:r>
            <a:r>
              <a:rPr lang="ru-RU" sz="36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ru-RU" sz="36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3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68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901429" y="2375611"/>
            <a:ext cx="7251192" cy="3703320"/>
          </a:xfrm>
          <a:custGeom>
            <a:avLst/>
            <a:gdLst>
              <a:gd name="connsiteX0" fmla="*/ 0 w 6547104"/>
              <a:gd name="connsiteY0" fmla="*/ 0 h 3694176"/>
              <a:gd name="connsiteX1" fmla="*/ 6547104 w 6547104"/>
              <a:gd name="connsiteY1" fmla="*/ 0 h 3694176"/>
              <a:gd name="connsiteX2" fmla="*/ 6547104 w 6547104"/>
              <a:gd name="connsiteY2" fmla="*/ 3694176 h 3694176"/>
              <a:gd name="connsiteX3" fmla="*/ 0 w 6547104"/>
              <a:gd name="connsiteY3" fmla="*/ 3694176 h 3694176"/>
              <a:gd name="connsiteX4" fmla="*/ 0 w 6547104"/>
              <a:gd name="connsiteY4" fmla="*/ 0 h 3694176"/>
              <a:gd name="connsiteX0" fmla="*/ 704088 w 7251192"/>
              <a:gd name="connsiteY0" fmla="*/ 0 h 3703320"/>
              <a:gd name="connsiteX1" fmla="*/ 7251192 w 7251192"/>
              <a:gd name="connsiteY1" fmla="*/ 0 h 3703320"/>
              <a:gd name="connsiteX2" fmla="*/ 7251192 w 7251192"/>
              <a:gd name="connsiteY2" fmla="*/ 3694176 h 3703320"/>
              <a:gd name="connsiteX3" fmla="*/ 0 w 7251192"/>
              <a:gd name="connsiteY3" fmla="*/ 3703320 h 3703320"/>
              <a:gd name="connsiteX4" fmla="*/ 704088 w 7251192"/>
              <a:gd name="connsiteY4" fmla="*/ 0 h 3703320"/>
              <a:gd name="connsiteX0" fmla="*/ 704088 w 7251192"/>
              <a:gd name="connsiteY0" fmla="*/ 0 h 3703320"/>
              <a:gd name="connsiteX1" fmla="*/ 7251192 w 7251192"/>
              <a:gd name="connsiteY1" fmla="*/ 0 h 3703320"/>
              <a:gd name="connsiteX2" fmla="*/ 6510528 w 7251192"/>
              <a:gd name="connsiteY2" fmla="*/ 3675888 h 3703320"/>
              <a:gd name="connsiteX3" fmla="*/ 0 w 7251192"/>
              <a:gd name="connsiteY3" fmla="*/ 3703320 h 3703320"/>
              <a:gd name="connsiteX4" fmla="*/ 704088 w 7251192"/>
              <a:gd name="connsiteY4" fmla="*/ 0 h 3703320"/>
              <a:gd name="connsiteX0" fmla="*/ 868680 w 7251192"/>
              <a:gd name="connsiteY0" fmla="*/ 0 h 3712464"/>
              <a:gd name="connsiteX1" fmla="*/ 7251192 w 7251192"/>
              <a:gd name="connsiteY1" fmla="*/ 9144 h 3712464"/>
              <a:gd name="connsiteX2" fmla="*/ 6510528 w 7251192"/>
              <a:gd name="connsiteY2" fmla="*/ 3685032 h 3712464"/>
              <a:gd name="connsiteX3" fmla="*/ 0 w 7251192"/>
              <a:gd name="connsiteY3" fmla="*/ 3712464 h 3712464"/>
              <a:gd name="connsiteX4" fmla="*/ 868680 w 7251192"/>
              <a:gd name="connsiteY4" fmla="*/ 0 h 3712464"/>
              <a:gd name="connsiteX0" fmla="*/ 1197864 w 7251192"/>
              <a:gd name="connsiteY0" fmla="*/ 9144 h 3703320"/>
              <a:gd name="connsiteX1" fmla="*/ 7251192 w 7251192"/>
              <a:gd name="connsiteY1" fmla="*/ 0 h 3703320"/>
              <a:gd name="connsiteX2" fmla="*/ 6510528 w 7251192"/>
              <a:gd name="connsiteY2" fmla="*/ 3675888 h 3703320"/>
              <a:gd name="connsiteX3" fmla="*/ 0 w 7251192"/>
              <a:gd name="connsiteY3" fmla="*/ 3703320 h 3703320"/>
              <a:gd name="connsiteX4" fmla="*/ 1197864 w 7251192"/>
              <a:gd name="connsiteY4" fmla="*/ 9144 h 370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1192" h="3703320">
                <a:moveTo>
                  <a:pt x="1197864" y="9144"/>
                </a:moveTo>
                <a:lnTo>
                  <a:pt x="7251192" y="0"/>
                </a:lnTo>
                <a:lnTo>
                  <a:pt x="6510528" y="3675888"/>
                </a:lnTo>
                <a:lnTo>
                  <a:pt x="0" y="3703320"/>
                </a:lnTo>
                <a:lnTo>
                  <a:pt x="1197864" y="9144"/>
                </a:lnTo>
                <a:close/>
              </a:path>
            </a:pathLst>
          </a:custGeom>
          <a:solidFill>
            <a:srgbClr val="9CF89E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206240" y="256032"/>
            <a:ext cx="2852928" cy="4791456"/>
          </a:xfrm>
          <a:custGeom>
            <a:avLst/>
            <a:gdLst>
              <a:gd name="connsiteX0" fmla="*/ 0 w 6099048"/>
              <a:gd name="connsiteY0" fmla="*/ 0 h 3776472"/>
              <a:gd name="connsiteX1" fmla="*/ 6099048 w 6099048"/>
              <a:gd name="connsiteY1" fmla="*/ 0 h 3776472"/>
              <a:gd name="connsiteX2" fmla="*/ 6099048 w 6099048"/>
              <a:gd name="connsiteY2" fmla="*/ 3776472 h 3776472"/>
              <a:gd name="connsiteX3" fmla="*/ 0 w 6099048"/>
              <a:gd name="connsiteY3" fmla="*/ 3776472 h 3776472"/>
              <a:gd name="connsiteX4" fmla="*/ 0 w 6099048"/>
              <a:gd name="connsiteY4" fmla="*/ 0 h 3776472"/>
              <a:gd name="connsiteX0" fmla="*/ 0 w 6099048"/>
              <a:gd name="connsiteY0" fmla="*/ 0 h 3776472"/>
              <a:gd name="connsiteX1" fmla="*/ 6099048 w 6099048"/>
              <a:gd name="connsiteY1" fmla="*/ 0 h 3776472"/>
              <a:gd name="connsiteX2" fmla="*/ 6099048 w 6099048"/>
              <a:gd name="connsiteY2" fmla="*/ 3776472 h 3776472"/>
              <a:gd name="connsiteX3" fmla="*/ 2286000 w 6099048"/>
              <a:gd name="connsiteY3" fmla="*/ 2148840 h 3776472"/>
              <a:gd name="connsiteX4" fmla="*/ 0 w 6099048"/>
              <a:gd name="connsiteY4" fmla="*/ 0 h 3776472"/>
              <a:gd name="connsiteX0" fmla="*/ 0 w 3858768"/>
              <a:gd name="connsiteY0" fmla="*/ 0 h 4581144"/>
              <a:gd name="connsiteX1" fmla="*/ 3858768 w 3858768"/>
              <a:gd name="connsiteY1" fmla="*/ 804672 h 4581144"/>
              <a:gd name="connsiteX2" fmla="*/ 3858768 w 3858768"/>
              <a:gd name="connsiteY2" fmla="*/ 4581144 h 4581144"/>
              <a:gd name="connsiteX3" fmla="*/ 45720 w 3858768"/>
              <a:gd name="connsiteY3" fmla="*/ 2953512 h 4581144"/>
              <a:gd name="connsiteX4" fmla="*/ 0 w 3858768"/>
              <a:gd name="connsiteY4" fmla="*/ 0 h 4581144"/>
              <a:gd name="connsiteX0" fmla="*/ 0 w 3858768"/>
              <a:gd name="connsiteY0" fmla="*/ 0 h 5349240"/>
              <a:gd name="connsiteX1" fmla="*/ 3858768 w 3858768"/>
              <a:gd name="connsiteY1" fmla="*/ 804672 h 5349240"/>
              <a:gd name="connsiteX2" fmla="*/ 3730752 w 3858768"/>
              <a:gd name="connsiteY2" fmla="*/ 5349240 h 5349240"/>
              <a:gd name="connsiteX3" fmla="*/ 45720 w 3858768"/>
              <a:gd name="connsiteY3" fmla="*/ 2953512 h 5349240"/>
              <a:gd name="connsiteX4" fmla="*/ 0 w 3858768"/>
              <a:gd name="connsiteY4" fmla="*/ 0 h 5349240"/>
              <a:gd name="connsiteX0" fmla="*/ 0 w 3831336"/>
              <a:gd name="connsiteY0" fmla="*/ 0 h 5349240"/>
              <a:gd name="connsiteX1" fmla="*/ 3831336 w 3831336"/>
              <a:gd name="connsiteY1" fmla="*/ 1828800 h 5349240"/>
              <a:gd name="connsiteX2" fmla="*/ 3730752 w 3831336"/>
              <a:gd name="connsiteY2" fmla="*/ 5349240 h 5349240"/>
              <a:gd name="connsiteX3" fmla="*/ 45720 w 3831336"/>
              <a:gd name="connsiteY3" fmla="*/ 2953512 h 5349240"/>
              <a:gd name="connsiteX4" fmla="*/ 0 w 3831336"/>
              <a:gd name="connsiteY4" fmla="*/ 0 h 5349240"/>
              <a:gd name="connsiteX0" fmla="*/ 0 w 3831336"/>
              <a:gd name="connsiteY0" fmla="*/ 0 h 5349240"/>
              <a:gd name="connsiteX1" fmla="*/ 3831336 w 3831336"/>
              <a:gd name="connsiteY1" fmla="*/ 1828800 h 5349240"/>
              <a:gd name="connsiteX2" fmla="*/ 3730752 w 3831336"/>
              <a:gd name="connsiteY2" fmla="*/ 5349240 h 5349240"/>
              <a:gd name="connsiteX3" fmla="*/ 374904 w 3831336"/>
              <a:gd name="connsiteY3" fmla="*/ 3172968 h 5349240"/>
              <a:gd name="connsiteX4" fmla="*/ 0 w 3831336"/>
              <a:gd name="connsiteY4" fmla="*/ 0 h 5349240"/>
              <a:gd name="connsiteX0" fmla="*/ 0 w 3493008"/>
              <a:gd name="connsiteY0" fmla="*/ 0 h 5175504"/>
              <a:gd name="connsiteX1" fmla="*/ 3493008 w 3493008"/>
              <a:gd name="connsiteY1" fmla="*/ 1655064 h 5175504"/>
              <a:gd name="connsiteX2" fmla="*/ 3392424 w 3493008"/>
              <a:gd name="connsiteY2" fmla="*/ 5175504 h 5175504"/>
              <a:gd name="connsiteX3" fmla="*/ 36576 w 3493008"/>
              <a:gd name="connsiteY3" fmla="*/ 2999232 h 5175504"/>
              <a:gd name="connsiteX4" fmla="*/ 0 w 3493008"/>
              <a:gd name="connsiteY4" fmla="*/ 0 h 5175504"/>
              <a:gd name="connsiteX0" fmla="*/ 0 w 3493008"/>
              <a:gd name="connsiteY0" fmla="*/ 0 h 4791456"/>
              <a:gd name="connsiteX1" fmla="*/ 3493008 w 3493008"/>
              <a:gd name="connsiteY1" fmla="*/ 1655064 h 4791456"/>
              <a:gd name="connsiteX2" fmla="*/ 2779776 w 3493008"/>
              <a:gd name="connsiteY2" fmla="*/ 4791456 h 4791456"/>
              <a:gd name="connsiteX3" fmla="*/ 36576 w 3493008"/>
              <a:gd name="connsiteY3" fmla="*/ 2999232 h 4791456"/>
              <a:gd name="connsiteX4" fmla="*/ 0 w 3493008"/>
              <a:gd name="connsiteY4" fmla="*/ 0 h 4791456"/>
              <a:gd name="connsiteX0" fmla="*/ 0 w 2852928"/>
              <a:gd name="connsiteY0" fmla="*/ 0 h 4791456"/>
              <a:gd name="connsiteX1" fmla="*/ 2852928 w 2852928"/>
              <a:gd name="connsiteY1" fmla="*/ 1362456 h 4791456"/>
              <a:gd name="connsiteX2" fmla="*/ 2779776 w 2852928"/>
              <a:gd name="connsiteY2" fmla="*/ 4791456 h 4791456"/>
              <a:gd name="connsiteX3" fmla="*/ 36576 w 2852928"/>
              <a:gd name="connsiteY3" fmla="*/ 2999232 h 4791456"/>
              <a:gd name="connsiteX4" fmla="*/ 0 w 2852928"/>
              <a:gd name="connsiteY4" fmla="*/ 0 h 4791456"/>
              <a:gd name="connsiteX0" fmla="*/ 0 w 2852928"/>
              <a:gd name="connsiteY0" fmla="*/ 0 h 4791456"/>
              <a:gd name="connsiteX1" fmla="*/ 2852928 w 2852928"/>
              <a:gd name="connsiteY1" fmla="*/ 1362456 h 4791456"/>
              <a:gd name="connsiteX2" fmla="*/ 2779776 w 2852928"/>
              <a:gd name="connsiteY2" fmla="*/ 4791456 h 4791456"/>
              <a:gd name="connsiteX3" fmla="*/ 36576 w 2852928"/>
              <a:gd name="connsiteY3" fmla="*/ 2999232 h 4791456"/>
              <a:gd name="connsiteX4" fmla="*/ 0 w 2852928"/>
              <a:gd name="connsiteY4" fmla="*/ 0 h 479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4791456">
                <a:moveTo>
                  <a:pt x="0" y="0"/>
                </a:moveTo>
                <a:cubicBezTo>
                  <a:pt x="950976" y="454152"/>
                  <a:pt x="1892808" y="-106680"/>
                  <a:pt x="2852928" y="1362456"/>
                </a:cubicBezTo>
                <a:lnTo>
                  <a:pt x="2779776" y="4791456"/>
                </a:lnTo>
                <a:lnTo>
                  <a:pt x="36576" y="29992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2254731" y="5464560"/>
            <a:ext cx="43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anose="020B0604020202020204" pitchFamily="34" charset="0"/>
              </a:rPr>
              <a:t>P</a:t>
            </a:r>
            <a:r>
              <a:rPr lang="en-US" sz="2400" b="1" i="1" dirty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H="1">
            <a:off x="5629909" y="1617219"/>
            <a:ext cx="0" cy="252423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3606272" y="3027454"/>
            <a:ext cx="4035499" cy="21754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5700866" y="3822237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 rot="7863756">
            <a:off x="5706561" y="3453629"/>
            <a:ext cx="340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4000" dirty="0"/>
              <a:t>(</a:t>
            </a:r>
            <a:endParaRPr lang="ru-RU" sz="4000" dirty="0"/>
          </a:p>
        </p:txBody>
      </p:sp>
      <p:sp>
        <p:nvSpPr>
          <p:cNvPr id="10" name="Овал 9"/>
          <p:cNvSpPr/>
          <p:nvPr/>
        </p:nvSpPr>
        <p:spPr>
          <a:xfrm>
            <a:off x="5444048" y="3860943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 rot="3209057">
            <a:off x="5245944" y="3363887"/>
            <a:ext cx="340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4000" dirty="0"/>
              <a:t>(</a:t>
            </a:r>
            <a:endParaRPr lang="ru-RU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12073" y="3163411"/>
                <a:ext cx="7611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32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073" y="3163411"/>
                <a:ext cx="76116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516283" y="2879338"/>
                <a:ext cx="7018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32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283" y="2879338"/>
                <a:ext cx="70185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5144592" y="1116595"/>
            <a:ext cx="43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anose="020B0604020202020204" pitchFamily="34" charset="0"/>
              </a:rPr>
              <a:t>A</a:t>
            </a:r>
            <a:r>
              <a:rPr lang="en-US" sz="2400" b="1" i="1" dirty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5546322" y="1563624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821577" y="6221611"/>
            <a:ext cx="1548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>
                <a:solidFill>
                  <a:srgbClr val="0070C0"/>
                </a:solidFill>
                <a:latin typeface="ISOCPEUR" panose="020B0604020202020204" pitchFamily="34" charset="0"/>
              </a:rPr>
              <a:t>Рис.83 </a:t>
            </a:r>
            <a:endParaRPr lang="ru-RU" sz="32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15009" y="4244476"/>
            <a:ext cx="594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K</a:t>
            </a:r>
            <a:r>
              <a:rPr lang="en-US" sz="2400" i="1" dirty="0">
                <a:latin typeface="ISOCPEUR" panose="020B0604020202020204" pitchFamily="34" charset="0"/>
              </a:rPr>
              <a:t> 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614716" y="3346701"/>
            <a:ext cx="1411274" cy="760518"/>
          </a:xfrm>
          <a:prstGeom prst="line">
            <a:avLst/>
          </a:prstGeom>
          <a:ln w="2857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58706" y="404861"/>
            <a:ext cx="436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 </a:t>
            </a:r>
            <a:endParaRPr lang="ru-RU" sz="2400" b="1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4318310" y="404861"/>
            <a:ext cx="43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anose="020B0604020202020204" pitchFamily="34" charset="0"/>
              </a:rPr>
              <a:t>Q</a:t>
            </a:r>
            <a:r>
              <a:rPr lang="en-US" sz="2400" b="1" i="1" dirty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5532140" y="4052232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1" name="Прямая соединительная линия 40"/>
          <p:cNvCxnSpPr/>
          <p:nvPr/>
        </p:nvCxnSpPr>
        <p:spPr>
          <a:xfrm flipH="1">
            <a:off x="4202429" y="2388792"/>
            <a:ext cx="2803881" cy="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H="1" flipV="1">
            <a:off x="4266107" y="3302032"/>
            <a:ext cx="2720135" cy="17683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19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4" grpId="0"/>
      <p:bldP spid="8" grpId="0" animBg="1"/>
      <p:bldP spid="9" grpId="0"/>
      <p:bldP spid="10" grpId="0" animBg="1"/>
      <p:bldP spid="11" grpId="0"/>
      <p:bldP spid="13" grpId="0"/>
      <p:bldP spid="14" grpId="0"/>
      <p:bldP spid="15" grpId="0"/>
      <p:bldP spid="16" grpId="0" animBg="1"/>
      <p:bldP spid="18" grpId="0"/>
      <p:bldP spid="33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40436" y="407009"/>
            <a:ext cx="11439144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555" indent="-630555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8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Пример: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Даны плоскость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следами, точка А и точка схода следов 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sz="28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плоскости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Через точку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провести перпендикулярную плоскость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к данной плоскости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(рис.84).</a:t>
            </a:r>
          </a:p>
          <a:p>
            <a:pPr algn="just">
              <a:spcAft>
                <a:spcPts val="60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Дано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P(P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P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 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)A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)Q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Определить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Q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53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Прямая соединительная линия 45"/>
          <p:cNvCxnSpPr/>
          <p:nvPr/>
        </p:nvCxnSpPr>
        <p:spPr>
          <a:xfrm flipH="1" flipV="1">
            <a:off x="3382156" y="3457592"/>
            <a:ext cx="6256319" cy="340040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H="1">
            <a:off x="3504390" y="73152"/>
            <a:ext cx="3298746" cy="337096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/>
          <p:cNvCxnSpPr/>
          <p:nvPr/>
        </p:nvCxnSpPr>
        <p:spPr>
          <a:xfrm>
            <a:off x="5481098" y="1433580"/>
            <a:ext cx="3132825" cy="20424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 flipH="1">
            <a:off x="6968122" y="115164"/>
            <a:ext cx="2328907" cy="3339284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 flipH="1">
            <a:off x="3920053" y="3454448"/>
            <a:ext cx="3038650" cy="3136189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H="1" flipV="1">
            <a:off x="5464618" y="1442356"/>
            <a:ext cx="0" cy="20213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 flipV="1">
            <a:off x="5401551" y="3434646"/>
            <a:ext cx="3202953" cy="28474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18101" y="6084571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r>
              <a:rPr lang="en-US" sz="28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29192" y="55516"/>
            <a:ext cx="892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V</a:t>
            </a:r>
            <a:r>
              <a:rPr lang="en-US" sz="28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0056" y="6005861"/>
            <a:ext cx="154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i="1" dirty="0">
                <a:solidFill>
                  <a:srgbClr val="0070C0"/>
                </a:solidFill>
                <a:latin typeface="ISOCPEUR" panose="020B0604020202020204" pitchFamily="34" charset="0"/>
              </a:rPr>
              <a:t>рис.</a:t>
            </a:r>
            <a:r>
              <a:rPr lang="en-US" sz="3600" i="1" dirty="0">
                <a:solidFill>
                  <a:srgbClr val="0070C0"/>
                </a:solidFill>
                <a:latin typeface="ISOCPEUR" panose="020B0604020202020204" pitchFamily="34" charset="0"/>
              </a:rPr>
              <a:t> 84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77076" y="2993428"/>
            <a:ext cx="616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X</a:t>
            </a:r>
            <a:r>
              <a:rPr lang="en-US" sz="28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V="1">
            <a:off x="2406753" y="3463592"/>
            <a:ext cx="7580673" cy="1809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flipH="1">
            <a:off x="1878111" y="3060824"/>
            <a:ext cx="356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anose="020B0604020202020204" pitchFamily="34" charset="0"/>
              </a:rPr>
              <a:t>x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5348675" y="3361288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5373178" y="1352356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V="1">
            <a:off x="6699543" y="2177990"/>
            <a:ext cx="0" cy="241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V="1">
            <a:off x="8604504" y="3463592"/>
            <a:ext cx="0" cy="28184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/>
          <p:cNvSpPr/>
          <p:nvPr/>
        </p:nvSpPr>
        <p:spPr>
          <a:xfrm>
            <a:off x="8529191" y="3377260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6597446" y="4499020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6609543" y="2169467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8514505" y="6185668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7361678" y="2511032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 rot="4793289">
            <a:off x="7254768" y="2078957"/>
            <a:ext cx="340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sz="4000" dirty="0"/>
              <a:t>(</a:t>
            </a:r>
            <a:endParaRPr lang="ru-RU" sz="4000" dirty="0"/>
          </a:p>
        </p:txBody>
      </p:sp>
      <p:sp>
        <p:nvSpPr>
          <p:cNvPr id="43" name="Овал 42"/>
          <p:cNvSpPr/>
          <p:nvPr/>
        </p:nvSpPr>
        <p:spPr>
          <a:xfrm>
            <a:off x="6217709" y="4298226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 rot="16200000">
            <a:off x="6071273" y="4088951"/>
            <a:ext cx="382549" cy="73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sz="4000" dirty="0"/>
              <a:t>(</a:t>
            </a:r>
            <a:endParaRPr lang="ru-RU" sz="4000" dirty="0"/>
          </a:p>
        </p:txBody>
      </p:sp>
      <p:sp>
        <p:nvSpPr>
          <p:cNvPr id="50" name="TextBox 49"/>
          <p:cNvSpPr txBox="1"/>
          <p:nvPr/>
        </p:nvSpPr>
        <p:spPr>
          <a:xfrm>
            <a:off x="6784723" y="4217427"/>
            <a:ext cx="435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</a:t>
            </a:r>
            <a:r>
              <a:rPr lang="en-US" sz="2400" b="1" i="1" dirty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517429" y="1642051"/>
            <a:ext cx="571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a’</a:t>
            </a:r>
            <a:r>
              <a:rPr lang="en-US" sz="2400" b="1" i="1" dirty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230023" y="6209927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ISOCPEUR" panose="020B0604020202020204" pitchFamily="34" charset="0"/>
              </a:rPr>
              <a:t>Q</a:t>
            </a:r>
            <a:r>
              <a:rPr lang="en-US" sz="2000" b="1" i="1" dirty="0">
                <a:latin typeface="ISOCPEUR" panose="020B0604020202020204" pitchFamily="34" charset="0"/>
              </a:rPr>
              <a:t>H</a:t>
            </a:r>
            <a:r>
              <a:rPr lang="en-US" sz="2800" b="1" i="1" dirty="0">
                <a:latin typeface="ISOCPEUR" panose="020B0604020202020204" pitchFamily="34" charset="0"/>
              </a:rPr>
              <a:t> </a:t>
            </a:r>
            <a:endParaRPr lang="ru-RU" sz="2800" b="1" i="1" dirty="0">
              <a:latin typeface="ISOCPEUR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945000" y="2958463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Q</a:t>
            </a:r>
            <a:r>
              <a:rPr lang="en-US" sz="20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X</a:t>
            </a:r>
            <a:r>
              <a:rPr lang="en-US" sz="28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805711" y="890882"/>
                <a:ext cx="8182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ru-RU" sz="28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711" y="890882"/>
                <a:ext cx="81823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8384448" y="2881922"/>
                <a:ext cx="9375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ru-RU" sz="28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448" y="2881922"/>
                <a:ext cx="93756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4852199" y="2865167"/>
                <a:ext cx="7300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ru-RU" sz="28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199" y="2865167"/>
                <a:ext cx="73007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7923715" y="6209927"/>
                <a:ext cx="8850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ru-RU" sz="28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715" y="6209927"/>
                <a:ext cx="88501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Овал 38"/>
          <p:cNvSpPr/>
          <p:nvPr/>
        </p:nvSpPr>
        <p:spPr>
          <a:xfrm>
            <a:off x="3369001" y="3382637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924026" y="-26869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ISOCPEUR" panose="020B0604020202020204" pitchFamily="34" charset="0"/>
              </a:rPr>
              <a:t>Q</a:t>
            </a:r>
            <a:r>
              <a:rPr lang="en-US" sz="2000" b="1" i="1" dirty="0">
                <a:latin typeface="ISOCPEUR" panose="020B0604020202020204" pitchFamily="34" charset="0"/>
              </a:rPr>
              <a:t>V</a:t>
            </a:r>
            <a:r>
              <a:rPr lang="en-US" sz="2800" b="1" i="1" dirty="0">
                <a:latin typeface="ISOCPEUR" panose="020B0604020202020204" pitchFamily="34" charset="0"/>
              </a:rPr>
              <a:t> </a:t>
            </a:r>
            <a:endParaRPr lang="ru-RU" sz="2800" b="1" i="1" dirty="0">
              <a:latin typeface="ISOCPEUR" panose="020B0604020202020204" pitchFamily="34" charset="0"/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6826667" y="3396370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72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7" grpId="0"/>
      <p:bldP spid="18" grpId="0" animBg="1"/>
      <p:bldP spid="20" grpId="0" animBg="1"/>
      <p:bldP spid="27" grpId="0" animBg="1"/>
      <p:bldP spid="29" grpId="0" animBg="1"/>
      <p:bldP spid="30" grpId="0" animBg="1"/>
      <p:bldP spid="32" grpId="0" animBg="1"/>
      <p:bldP spid="40" grpId="0" animBg="1"/>
      <p:bldP spid="42" grpId="0"/>
      <p:bldP spid="43" grpId="0" animBg="1"/>
      <p:bldP spid="45" grpId="0"/>
      <p:bldP spid="50" grpId="0"/>
      <p:bldP spid="51" grpId="0"/>
      <p:bldP spid="78" grpId="0"/>
      <p:bldP spid="79" grpId="0"/>
      <p:bldP spid="81" grpId="0"/>
      <p:bldP spid="82" grpId="0"/>
      <p:bldP spid="83" grpId="0"/>
      <p:bldP spid="84" grpId="0"/>
      <p:bldP spid="39" grpId="0" animBg="1"/>
      <p:bldP spid="54" grpId="0"/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3464" y="141532"/>
            <a:ext cx="11100816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решения задачи.</a:t>
            </a:r>
          </a:p>
          <a:p>
            <a:pPr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>
              <a:spcAft>
                <a:spcPts val="60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1)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)A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H = M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800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800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)A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V = N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800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800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)N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800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)Q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= Q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)M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800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)Q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= Q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97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640824" cy="2387600"/>
          </a:xfrm>
        </p:spPr>
        <p:txBody>
          <a:bodyPr>
            <a:normAutofit/>
          </a:bodyPr>
          <a:lstStyle/>
          <a:p>
            <a:r>
              <a:rPr lang="uz-Cyrl-UZ" sz="8000" b="1" dirty="0">
                <a:solidFill>
                  <a:srgbClr val="FF0000"/>
                </a:solidFill>
              </a:rPr>
              <a:t>Спасибо за внимани</a:t>
            </a:r>
            <a:r>
              <a:rPr lang="ru-RU" sz="8000" b="1" dirty="0">
                <a:solidFill>
                  <a:srgbClr val="FF0000"/>
                </a:solidFill>
              </a:rPr>
              <a:t>е!</a:t>
            </a:r>
          </a:p>
        </p:txBody>
      </p:sp>
    </p:spTree>
    <p:extLst>
      <p:ext uri="{BB962C8B-B14F-4D97-AF65-F5344CB8AC3E}">
        <p14:creationId xmlns:p14="http://schemas.microsoft.com/office/powerpoint/2010/main" val="177012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5260" y="3981704"/>
            <a:ext cx="11841480" cy="2387600"/>
          </a:xfrm>
        </p:spPr>
        <p:txBody>
          <a:bodyPr>
            <a:noAutofit/>
          </a:bodyPr>
          <a:lstStyle/>
          <a:p>
            <a:pPr algn="just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9-ЛЕКЦИЯ.</a:t>
            </a:r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Пересечение двух плоскостей общего положения. Пересечение прямой линии общего положения с плоскостью общего положения.</a:t>
            </a:r>
            <a:br>
              <a:rPr lang="ru-RU" sz="4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ru-RU" sz="4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Пересечение двух плоскостей общего положения</a:t>
            </a:r>
            <a:br>
              <a:rPr lang="ru-RU" sz="4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Пространственный 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чертеж пересечения двух плоскостей общего положения Q(QH , QV) и P(PH , PV) приведен на рис.71.</a:t>
            </a:r>
            <a:endParaRPr lang="ru-RU" sz="4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85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236976" y="950976"/>
            <a:ext cx="5010912" cy="31967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236976" y="4147757"/>
            <a:ext cx="7196328" cy="2200085"/>
          </a:xfrm>
          <a:custGeom>
            <a:avLst/>
            <a:gdLst>
              <a:gd name="connsiteX0" fmla="*/ 0 w 5010912"/>
              <a:gd name="connsiteY0" fmla="*/ 0 h 3196781"/>
              <a:gd name="connsiteX1" fmla="*/ 5010912 w 5010912"/>
              <a:gd name="connsiteY1" fmla="*/ 0 h 3196781"/>
              <a:gd name="connsiteX2" fmla="*/ 5010912 w 5010912"/>
              <a:gd name="connsiteY2" fmla="*/ 3196781 h 3196781"/>
              <a:gd name="connsiteX3" fmla="*/ 0 w 5010912"/>
              <a:gd name="connsiteY3" fmla="*/ 3196781 h 3196781"/>
              <a:gd name="connsiteX4" fmla="*/ 0 w 5010912"/>
              <a:gd name="connsiteY4" fmla="*/ 0 h 3196781"/>
              <a:gd name="connsiteX0" fmla="*/ 0 w 5010912"/>
              <a:gd name="connsiteY0" fmla="*/ 0 h 3196781"/>
              <a:gd name="connsiteX1" fmla="*/ 5010912 w 5010912"/>
              <a:gd name="connsiteY1" fmla="*/ 0 h 3196781"/>
              <a:gd name="connsiteX2" fmla="*/ 5010912 w 5010912"/>
              <a:gd name="connsiteY2" fmla="*/ 3196781 h 3196781"/>
              <a:gd name="connsiteX3" fmla="*/ 2916936 w 5010912"/>
              <a:gd name="connsiteY3" fmla="*/ 2913317 h 3196781"/>
              <a:gd name="connsiteX4" fmla="*/ 0 w 5010912"/>
              <a:gd name="connsiteY4" fmla="*/ 0 h 3196781"/>
              <a:gd name="connsiteX0" fmla="*/ 0 w 7946136"/>
              <a:gd name="connsiteY0" fmla="*/ 0 h 2922461"/>
              <a:gd name="connsiteX1" fmla="*/ 5010912 w 7946136"/>
              <a:gd name="connsiteY1" fmla="*/ 0 h 2922461"/>
              <a:gd name="connsiteX2" fmla="*/ 7946136 w 7946136"/>
              <a:gd name="connsiteY2" fmla="*/ 2922461 h 2922461"/>
              <a:gd name="connsiteX3" fmla="*/ 2916936 w 7946136"/>
              <a:gd name="connsiteY3" fmla="*/ 2913317 h 2922461"/>
              <a:gd name="connsiteX4" fmla="*/ 0 w 7946136"/>
              <a:gd name="connsiteY4" fmla="*/ 0 h 2922461"/>
              <a:gd name="connsiteX0" fmla="*/ 0 w 7946136"/>
              <a:gd name="connsiteY0" fmla="*/ 0 h 2922461"/>
              <a:gd name="connsiteX1" fmla="*/ 5010912 w 7946136"/>
              <a:gd name="connsiteY1" fmla="*/ 0 h 2922461"/>
              <a:gd name="connsiteX2" fmla="*/ 7946136 w 7946136"/>
              <a:gd name="connsiteY2" fmla="*/ 2922461 h 2922461"/>
              <a:gd name="connsiteX3" fmla="*/ 2148840 w 7946136"/>
              <a:gd name="connsiteY3" fmla="*/ 2136077 h 2922461"/>
              <a:gd name="connsiteX4" fmla="*/ 0 w 7946136"/>
              <a:gd name="connsiteY4" fmla="*/ 0 h 2922461"/>
              <a:gd name="connsiteX0" fmla="*/ 0 w 7223760"/>
              <a:gd name="connsiteY0" fmla="*/ 0 h 2218373"/>
              <a:gd name="connsiteX1" fmla="*/ 5010912 w 7223760"/>
              <a:gd name="connsiteY1" fmla="*/ 0 h 2218373"/>
              <a:gd name="connsiteX2" fmla="*/ 7223760 w 7223760"/>
              <a:gd name="connsiteY2" fmla="*/ 2218373 h 2218373"/>
              <a:gd name="connsiteX3" fmla="*/ 2148840 w 7223760"/>
              <a:gd name="connsiteY3" fmla="*/ 2136077 h 2218373"/>
              <a:gd name="connsiteX4" fmla="*/ 0 w 7223760"/>
              <a:gd name="connsiteY4" fmla="*/ 0 h 2218373"/>
              <a:gd name="connsiteX0" fmla="*/ 0 w 7223760"/>
              <a:gd name="connsiteY0" fmla="*/ 0 h 2218373"/>
              <a:gd name="connsiteX1" fmla="*/ 5010912 w 7223760"/>
              <a:gd name="connsiteY1" fmla="*/ 0 h 2218373"/>
              <a:gd name="connsiteX2" fmla="*/ 7223760 w 7223760"/>
              <a:gd name="connsiteY2" fmla="*/ 2218373 h 2218373"/>
              <a:gd name="connsiteX3" fmla="*/ 2176272 w 7223760"/>
              <a:gd name="connsiteY3" fmla="*/ 2163509 h 2218373"/>
              <a:gd name="connsiteX4" fmla="*/ 0 w 7223760"/>
              <a:gd name="connsiteY4" fmla="*/ 0 h 2218373"/>
              <a:gd name="connsiteX0" fmla="*/ 0 w 7196328"/>
              <a:gd name="connsiteY0" fmla="*/ 0 h 2200085"/>
              <a:gd name="connsiteX1" fmla="*/ 5010912 w 7196328"/>
              <a:gd name="connsiteY1" fmla="*/ 0 h 2200085"/>
              <a:gd name="connsiteX2" fmla="*/ 7196328 w 7196328"/>
              <a:gd name="connsiteY2" fmla="*/ 2200085 h 2200085"/>
              <a:gd name="connsiteX3" fmla="*/ 2176272 w 7196328"/>
              <a:gd name="connsiteY3" fmla="*/ 2163509 h 2200085"/>
              <a:gd name="connsiteX4" fmla="*/ 0 w 7196328"/>
              <a:gd name="connsiteY4" fmla="*/ 0 h 2200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6328" h="2200085">
                <a:moveTo>
                  <a:pt x="0" y="0"/>
                </a:moveTo>
                <a:lnTo>
                  <a:pt x="5010912" y="0"/>
                </a:lnTo>
                <a:lnTo>
                  <a:pt x="7196328" y="2200085"/>
                </a:lnTo>
                <a:lnTo>
                  <a:pt x="2176272" y="2163509"/>
                </a:lnTo>
                <a:lnTo>
                  <a:pt x="0" y="0"/>
                </a:lnTo>
                <a:close/>
              </a:path>
            </a:pathLst>
          </a:custGeom>
          <a:solidFill>
            <a:srgbClr val="8CF86E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i="1">
              <a:latin typeface="ISOCPEUR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4273" y="3822393"/>
            <a:ext cx="36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x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27880" y="3797501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0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247268" y="5496567"/>
            <a:ext cx="63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00B050"/>
                </a:solidFill>
                <a:latin typeface="ISOCPEUR" panose="020B0604020202020204" pitchFamily="34" charset="0"/>
              </a:rPr>
              <a:t>Q</a:t>
            </a:r>
            <a:r>
              <a:rPr lang="en-US" sz="20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H</a:t>
            </a:r>
            <a:r>
              <a:rPr lang="en-US" sz="28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B050"/>
              </a:solidFill>
              <a:latin typeface="ISOCPEUR" panose="020B0604020202020204" pitchFamily="34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151998" y="958305"/>
            <a:ext cx="63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Q</a:t>
            </a:r>
            <a:r>
              <a:rPr lang="en-US" sz="2000" b="1" i="1" dirty="0">
                <a:solidFill>
                  <a:srgbClr val="00B050"/>
                </a:solidFill>
                <a:latin typeface="ISOCPEUR" panose="020B0604020202020204" pitchFamily="34" charset="0"/>
              </a:rPr>
              <a:t>V</a:t>
            </a:r>
            <a:r>
              <a:rPr lang="en-US" sz="28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B050"/>
              </a:solidFill>
              <a:latin typeface="ISOCPEUR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315610" y="1027110"/>
            <a:ext cx="448055" cy="53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V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369900" y="6093972"/>
            <a:ext cx="1363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>
                <a:solidFill>
                  <a:srgbClr val="0070C0"/>
                </a:solidFill>
                <a:latin typeface="ISOCPEUR" panose="020B0604020202020204" pitchFamily="34" charset="0"/>
              </a:rPr>
              <a:t>Рис.71. </a:t>
            </a:r>
            <a:endParaRPr lang="ru-RU" sz="32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 rot="20582971">
            <a:off x="6174655" y="971107"/>
            <a:ext cx="1738843" cy="4985333"/>
          </a:xfrm>
          <a:custGeom>
            <a:avLst/>
            <a:gdLst>
              <a:gd name="connsiteX0" fmla="*/ 0 w 914400"/>
              <a:gd name="connsiteY0" fmla="*/ 0 h 3339558"/>
              <a:gd name="connsiteX1" fmla="*/ 914400 w 914400"/>
              <a:gd name="connsiteY1" fmla="*/ 0 h 3339558"/>
              <a:gd name="connsiteX2" fmla="*/ 914400 w 914400"/>
              <a:gd name="connsiteY2" fmla="*/ 3339558 h 3339558"/>
              <a:gd name="connsiteX3" fmla="*/ 0 w 914400"/>
              <a:gd name="connsiteY3" fmla="*/ 3339558 h 3339558"/>
              <a:gd name="connsiteX4" fmla="*/ 0 w 914400"/>
              <a:gd name="connsiteY4" fmla="*/ 0 h 3339558"/>
              <a:gd name="connsiteX0" fmla="*/ 0 w 1275329"/>
              <a:gd name="connsiteY0" fmla="*/ 0 h 4324137"/>
              <a:gd name="connsiteX1" fmla="*/ 914400 w 1275329"/>
              <a:gd name="connsiteY1" fmla="*/ 0 h 4324137"/>
              <a:gd name="connsiteX2" fmla="*/ 1275329 w 1275329"/>
              <a:gd name="connsiteY2" fmla="*/ 4324137 h 4324137"/>
              <a:gd name="connsiteX3" fmla="*/ 0 w 1275329"/>
              <a:gd name="connsiteY3" fmla="*/ 3339558 h 4324137"/>
              <a:gd name="connsiteX4" fmla="*/ 0 w 1275329"/>
              <a:gd name="connsiteY4" fmla="*/ 0 h 4324137"/>
              <a:gd name="connsiteX0" fmla="*/ 0 w 1275329"/>
              <a:gd name="connsiteY0" fmla="*/ 634431 h 4958568"/>
              <a:gd name="connsiteX1" fmla="*/ 934886 w 1275329"/>
              <a:gd name="connsiteY1" fmla="*/ 0 h 4958568"/>
              <a:gd name="connsiteX2" fmla="*/ 1275329 w 1275329"/>
              <a:gd name="connsiteY2" fmla="*/ 4958568 h 4958568"/>
              <a:gd name="connsiteX3" fmla="*/ 0 w 1275329"/>
              <a:gd name="connsiteY3" fmla="*/ 3973989 h 4958568"/>
              <a:gd name="connsiteX4" fmla="*/ 0 w 1275329"/>
              <a:gd name="connsiteY4" fmla="*/ 634431 h 4958568"/>
              <a:gd name="connsiteX0" fmla="*/ 0 w 1275329"/>
              <a:gd name="connsiteY0" fmla="*/ 634431 h 4958568"/>
              <a:gd name="connsiteX1" fmla="*/ 934886 w 1275329"/>
              <a:gd name="connsiteY1" fmla="*/ 0 h 4958568"/>
              <a:gd name="connsiteX2" fmla="*/ 1242407 w 1275329"/>
              <a:gd name="connsiteY2" fmla="*/ 762948 h 4958568"/>
              <a:gd name="connsiteX3" fmla="*/ 1275329 w 1275329"/>
              <a:gd name="connsiteY3" fmla="*/ 4958568 h 4958568"/>
              <a:gd name="connsiteX4" fmla="*/ 0 w 1275329"/>
              <a:gd name="connsiteY4" fmla="*/ 3973989 h 4958568"/>
              <a:gd name="connsiteX5" fmla="*/ 0 w 1275329"/>
              <a:gd name="connsiteY5" fmla="*/ 634431 h 4958568"/>
              <a:gd name="connsiteX0" fmla="*/ 0 w 1275329"/>
              <a:gd name="connsiteY0" fmla="*/ 644313 h 4968450"/>
              <a:gd name="connsiteX1" fmla="*/ 934886 w 1275329"/>
              <a:gd name="connsiteY1" fmla="*/ 9882 h 4968450"/>
              <a:gd name="connsiteX2" fmla="*/ 1202538 w 1275329"/>
              <a:gd name="connsiteY2" fmla="*/ 303053 h 4968450"/>
              <a:gd name="connsiteX3" fmla="*/ 1242407 w 1275329"/>
              <a:gd name="connsiteY3" fmla="*/ 772830 h 4968450"/>
              <a:gd name="connsiteX4" fmla="*/ 1275329 w 1275329"/>
              <a:gd name="connsiteY4" fmla="*/ 4968450 h 4968450"/>
              <a:gd name="connsiteX5" fmla="*/ 0 w 1275329"/>
              <a:gd name="connsiteY5" fmla="*/ 3983871 h 4968450"/>
              <a:gd name="connsiteX6" fmla="*/ 0 w 1275329"/>
              <a:gd name="connsiteY6" fmla="*/ 644313 h 4968450"/>
              <a:gd name="connsiteX0" fmla="*/ 0 w 1359679"/>
              <a:gd name="connsiteY0" fmla="*/ 644313 h 4968450"/>
              <a:gd name="connsiteX1" fmla="*/ 934886 w 1359679"/>
              <a:gd name="connsiteY1" fmla="*/ 9882 h 4968450"/>
              <a:gd name="connsiteX2" fmla="*/ 1202538 w 1359679"/>
              <a:gd name="connsiteY2" fmla="*/ 303053 h 4968450"/>
              <a:gd name="connsiteX3" fmla="*/ 1242407 w 1359679"/>
              <a:gd name="connsiteY3" fmla="*/ 772830 h 4968450"/>
              <a:gd name="connsiteX4" fmla="*/ 1275329 w 1359679"/>
              <a:gd name="connsiteY4" fmla="*/ 4968450 h 4968450"/>
              <a:gd name="connsiteX5" fmla="*/ 0 w 1359679"/>
              <a:gd name="connsiteY5" fmla="*/ 3983871 h 4968450"/>
              <a:gd name="connsiteX6" fmla="*/ 0 w 1359679"/>
              <a:gd name="connsiteY6" fmla="*/ 644313 h 4968450"/>
              <a:gd name="connsiteX0" fmla="*/ 0 w 1371931"/>
              <a:gd name="connsiteY0" fmla="*/ 644313 h 4968450"/>
              <a:gd name="connsiteX1" fmla="*/ 934886 w 1371931"/>
              <a:gd name="connsiteY1" fmla="*/ 9882 h 4968450"/>
              <a:gd name="connsiteX2" fmla="*/ 1202538 w 1371931"/>
              <a:gd name="connsiteY2" fmla="*/ 303053 h 4968450"/>
              <a:gd name="connsiteX3" fmla="*/ 1259423 w 1371931"/>
              <a:gd name="connsiteY3" fmla="*/ 717000 h 4968450"/>
              <a:gd name="connsiteX4" fmla="*/ 1275329 w 1371931"/>
              <a:gd name="connsiteY4" fmla="*/ 4968450 h 4968450"/>
              <a:gd name="connsiteX5" fmla="*/ 0 w 1371931"/>
              <a:gd name="connsiteY5" fmla="*/ 3983871 h 4968450"/>
              <a:gd name="connsiteX6" fmla="*/ 0 w 1371931"/>
              <a:gd name="connsiteY6" fmla="*/ 644313 h 4968450"/>
              <a:gd name="connsiteX0" fmla="*/ 0 w 1371930"/>
              <a:gd name="connsiteY0" fmla="*/ 644313 h 4968450"/>
              <a:gd name="connsiteX1" fmla="*/ 934886 w 1371930"/>
              <a:gd name="connsiteY1" fmla="*/ 9882 h 4968450"/>
              <a:gd name="connsiteX2" fmla="*/ 1202538 w 1371930"/>
              <a:gd name="connsiteY2" fmla="*/ 303053 h 4968450"/>
              <a:gd name="connsiteX3" fmla="*/ 1259422 w 1371930"/>
              <a:gd name="connsiteY3" fmla="*/ 717000 h 4968450"/>
              <a:gd name="connsiteX4" fmla="*/ 1275329 w 1371930"/>
              <a:gd name="connsiteY4" fmla="*/ 4968450 h 4968450"/>
              <a:gd name="connsiteX5" fmla="*/ 0 w 1371930"/>
              <a:gd name="connsiteY5" fmla="*/ 3983871 h 4968450"/>
              <a:gd name="connsiteX6" fmla="*/ 0 w 1371930"/>
              <a:gd name="connsiteY6" fmla="*/ 644313 h 4968450"/>
              <a:gd name="connsiteX0" fmla="*/ 0 w 1457739"/>
              <a:gd name="connsiteY0" fmla="*/ 644313 h 4968450"/>
              <a:gd name="connsiteX1" fmla="*/ 934886 w 1457739"/>
              <a:gd name="connsiteY1" fmla="*/ 9882 h 4968450"/>
              <a:gd name="connsiteX2" fmla="*/ 1202538 w 1457739"/>
              <a:gd name="connsiteY2" fmla="*/ 303053 h 4968450"/>
              <a:gd name="connsiteX3" fmla="*/ 1259422 w 1457739"/>
              <a:gd name="connsiteY3" fmla="*/ 717000 h 4968450"/>
              <a:gd name="connsiteX4" fmla="*/ 1452156 w 1457739"/>
              <a:gd name="connsiteY4" fmla="*/ 1385909 h 4968450"/>
              <a:gd name="connsiteX5" fmla="*/ 1275329 w 1457739"/>
              <a:gd name="connsiteY5" fmla="*/ 4968450 h 4968450"/>
              <a:gd name="connsiteX6" fmla="*/ 0 w 1457739"/>
              <a:gd name="connsiteY6" fmla="*/ 3983871 h 4968450"/>
              <a:gd name="connsiteX7" fmla="*/ 0 w 1457739"/>
              <a:gd name="connsiteY7" fmla="*/ 644313 h 4968450"/>
              <a:gd name="connsiteX0" fmla="*/ 0 w 1561361"/>
              <a:gd name="connsiteY0" fmla="*/ 644313 h 4968450"/>
              <a:gd name="connsiteX1" fmla="*/ 934886 w 1561361"/>
              <a:gd name="connsiteY1" fmla="*/ 9882 h 4968450"/>
              <a:gd name="connsiteX2" fmla="*/ 1202538 w 1561361"/>
              <a:gd name="connsiteY2" fmla="*/ 303053 h 4968450"/>
              <a:gd name="connsiteX3" fmla="*/ 1259422 w 1561361"/>
              <a:gd name="connsiteY3" fmla="*/ 717000 h 4968450"/>
              <a:gd name="connsiteX4" fmla="*/ 1452156 w 1561361"/>
              <a:gd name="connsiteY4" fmla="*/ 1385909 h 4968450"/>
              <a:gd name="connsiteX5" fmla="*/ 1275329 w 1561361"/>
              <a:gd name="connsiteY5" fmla="*/ 4968450 h 4968450"/>
              <a:gd name="connsiteX6" fmla="*/ 0 w 1561361"/>
              <a:gd name="connsiteY6" fmla="*/ 3983871 h 4968450"/>
              <a:gd name="connsiteX7" fmla="*/ 0 w 1561361"/>
              <a:gd name="connsiteY7" fmla="*/ 644313 h 4968450"/>
              <a:gd name="connsiteX0" fmla="*/ 0 w 1458380"/>
              <a:gd name="connsiteY0" fmla="*/ 644313 h 4968522"/>
              <a:gd name="connsiteX1" fmla="*/ 934886 w 1458380"/>
              <a:gd name="connsiteY1" fmla="*/ 9882 h 4968522"/>
              <a:gd name="connsiteX2" fmla="*/ 1202538 w 1458380"/>
              <a:gd name="connsiteY2" fmla="*/ 303053 h 4968522"/>
              <a:gd name="connsiteX3" fmla="*/ 1259422 w 1458380"/>
              <a:gd name="connsiteY3" fmla="*/ 717000 h 4968522"/>
              <a:gd name="connsiteX4" fmla="*/ 1452156 w 1458380"/>
              <a:gd name="connsiteY4" fmla="*/ 1385909 h 4968522"/>
              <a:gd name="connsiteX5" fmla="*/ 1306674 w 1458380"/>
              <a:gd name="connsiteY5" fmla="*/ 3965287 h 4968522"/>
              <a:gd name="connsiteX6" fmla="*/ 1275329 w 1458380"/>
              <a:gd name="connsiteY6" fmla="*/ 4968450 h 4968522"/>
              <a:gd name="connsiteX7" fmla="*/ 0 w 1458380"/>
              <a:gd name="connsiteY7" fmla="*/ 3983871 h 4968522"/>
              <a:gd name="connsiteX8" fmla="*/ 0 w 1458380"/>
              <a:gd name="connsiteY8" fmla="*/ 644313 h 4968522"/>
              <a:gd name="connsiteX0" fmla="*/ 0 w 1457807"/>
              <a:gd name="connsiteY0" fmla="*/ 644313 h 5030791"/>
              <a:gd name="connsiteX1" fmla="*/ 934886 w 1457807"/>
              <a:gd name="connsiteY1" fmla="*/ 9882 h 5030791"/>
              <a:gd name="connsiteX2" fmla="*/ 1202538 w 1457807"/>
              <a:gd name="connsiteY2" fmla="*/ 303053 h 5030791"/>
              <a:gd name="connsiteX3" fmla="*/ 1259422 w 1457807"/>
              <a:gd name="connsiteY3" fmla="*/ 717000 h 5030791"/>
              <a:gd name="connsiteX4" fmla="*/ 1452156 w 1457807"/>
              <a:gd name="connsiteY4" fmla="*/ 1385909 h 5030791"/>
              <a:gd name="connsiteX5" fmla="*/ 1306674 w 1457807"/>
              <a:gd name="connsiteY5" fmla="*/ 3965287 h 5030791"/>
              <a:gd name="connsiteX6" fmla="*/ 1322518 w 1457807"/>
              <a:gd name="connsiteY6" fmla="*/ 4814180 h 5030791"/>
              <a:gd name="connsiteX7" fmla="*/ 1275329 w 1457807"/>
              <a:gd name="connsiteY7" fmla="*/ 4968450 h 5030791"/>
              <a:gd name="connsiteX8" fmla="*/ 0 w 1457807"/>
              <a:gd name="connsiteY8" fmla="*/ 3983871 h 5030791"/>
              <a:gd name="connsiteX9" fmla="*/ 0 w 1457807"/>
              <a:gd name="connsiteY9" fmla="*/ 644313 h 5030791"/>
              <a:gd name="connsiteX0" fmla="*/ 0 w 1457807"/>
              <a:gd name="connsiteY0" fmla="*/ 644313 h 5030791"/>
              <a:gd name="connsiteX1" fmla="*/ 934886 w 1457807"/>
              <a:gd name="connsiteY1" fmla="*/ 9882 h 5030791"/>
              <a:gd name="connsiteX2" fmla="*/ 1202538 w 1457807"/>
              <a:gd name="connsiteY2" fmla="*/ 303053 h 5030791"/>
              <a:gd name="connsiteX3" fmla="*/ 1414773 w 1457807"/>
              <a:gd name="connsiteY3" fmla="*/ 774518 h 5030791"/>
              <a:gd name="connsiteX4" fmla="*/ 1452156 w 1457807"/>
              <a:gd name="connsiteY4" fmla="*/ 1385909 h 5030791"/>
              <a:gd name="connsiteX5" fmla="*/ 1306674 w 1457807"/>
              <a:gd name="connsiteY5" fmla="*/ 3965287 h 5030791"/>
              <a:gd name="connsiteX6" fmla="*/ 1322518 w 1457807"/>
              <a:gd name="connsiteY6" fmla="*/ 4814180 h 5030791"/>
              <a:gd name="connsiteX7" fmla="*/ 1275329 w 1457807"/>
              <a:gd name="connsiteY7" fmla="*/ 4968450 h 5030791"/>
              <a:gd name="connsiteX8" fmla="*/ 0 w 1457807"/>
              <a:gd name="connsiteY8" fmla="*/ 3983871 h 5030791"/>
              <a:gd name="connsiteX9" fmla="*/ 0 w 1457807"/>
              <a:gd name="connsiteY9" fmla="*/ 644313 h 5030791"/>
              <a:gd name="connsiteX0" fmla="*/ 0 w 1705353"/>
              <a:gd name="connsiteY0" fmla="*/ 644313 h 5030791"/>
              <a:gd name="connsiteX1" fmla="*/ 934886 w 1705353"/>
              <a:gd name="connsiteY1" fmla="*/ 9882 h 5030791"/>
              <a:gd name="connsiteX2" fmla="*/ 1202538 w 1705353"/>
              <a:gd name="connsiteY2" fmla="*/ 303053 h 5030791"/>
              <a:gd name="connsiteX3" fmla="*/ 1414773 w 1705353"/>
              <a:gd name="connsiteY3" fmla="*/ 774518 h 5030791"/>
              <a:gd name="connsiteX4" fmla="*/ 1452156 w 1705353"/>
              <a:gd name="connsiteY4" fmla="*/ 1385909 h 5030791"/>
              <a:gd name="connsiteX5" fmla="*/ 1703815 w 1705353"/>
              <a:gd name="connsiteY5" fmla="*/ 2428710 h 5030791"/>
              <a:gd name="connsiteX6" fmla="*/ 1306674 w 1705353"/>
              <a:gd name="connsiteY6" fmla="*/ 3965287 h 5030791"/>
              <a:gd name="connsiteX7" fmla="*/ 1322518 w 1705353"/>
              <a:gd name="connsiteY7" fmla="*/ 4814180 h 5030791"/>
              <a:gd name="connsiteX8" fmla="*/ 1275329 w 1705353"/>
              <a:gd name="connsiteY8" fmla="*/ 4968450 h 5030791"/>
              <a:gd name="connsiteX9" fmla="*/ 0 w 1705353"/>
              <a:gd name="connsiteY9" fmla="*/ 3983871 h 5030791"/>
              <a:gd name="connsiteX10" fmla="*/ 0 w 1705353"/>
              <a:gd name="connsiteY10" fmla="*/ 644313 h 5030791"/>
              <a:gd name="connsiteX0" fmla="*/ 0 w 1704063"/>
              <a:gd name="connsiteY0" fmla="*/ 644313 h 5030791"/>
              <a:gd name="connsiteX1" fmla="*/ 934886 w 1704063"/>
              <a:gd name="connsiteY1" fmla="*/ 9882 h 5030791"/>
              <a:gd name="connsiteX2" fmla="*/ 1202538 w 1704063"/>
              <a:gd name="connsiteY2" fmla="*/ 303053 h 5030791"/>
              <a:gd name="connsiteX3" fmla="*/ 1414773 w 1704063"/>
              <a:gd name="connsiteY3" fmla="*/ 774518 h 5030791"/>
              <a:gd name="connsiteX4" fmla="*/ 1452156 w 1704063"/>
              <a:gd name="connsiteY4" fmla="*/ 1385909 h 5030791"/>
              <a:gd name="connsiteX5" fmla="*/ 1703815 w 1704063"/>
              <a:gd name="connsiteY5" fmla="*/ 2428710 h 5030791"/>
              <a:gd name="connsiteX6" fmla="*/ 1547996 w 1704063"/>
              <a:gd name="connsiteY6" fmla="*/ 3540536 h 5030791"/>
              <a:gd name="connsiteX7" fmla="*/ 1306674 w 1704063"/>
              <a:gd name="connsiteY7" fmla="*/ 3965287 h 5030791"/>
              <a:gd name="connsiteX8" fmla="*/ 1322518 w 1704063"/>
              <a:gd name="connsiteY8" fmla="*/ 4814180 h 5030791"/>
              <a:gd name="connsiteX9" fmla="*/ 1275329 w 1704063"/>
              <a:gd name="connsiteY9" fmla="*/ 4968450 h 5030791"/>
              <a:gd name="connsiteX10" fmla="*/ 0 w 1704063"/>
              <a:gd name="connsiteY10" fmla="*/ 3983871 h 5030791"/>
              <a:gd name="connsiteX11" fmla="*/ 0 w 1704063"/>
              <a:gd name="connsiteY11" fmla="*/ 644313 h 5030791"/>
              <a:gd name="connsiteX0" fmla="*/ 0 w 1704063"/>
              <a:gd name="connsiteY0" fmla="*/ 644313 h 5030791"/>
              <a:gd name="connsiteX1" fmla="*/ 934886 w 1704063"/>
              <a:gd name="connsiteY1" fmla="*/ 9882 h 5030791"/>
              <a:gd name="connsiteX2" fmla="*/ 1202538 w 1704063"/>
              <a:gd name="connsiteY2" fmla="*/ 303053 h 5030791"/>
              <a:gd name="connsiteX3" fmla="*/ 1414773 w 1704063"/>
              <a:gd name="connsiteY3" fmla="*/ 774518 h 5030791"/>
              <a:gd name="connsiteX4" fmla="*/ 1452156 w 1704063"/>
              <a:gd name="connsiteY4" fmla="*/ 1385909 h 5030791"/>
              <a:gd name="connsiteX5" fmla="*/ 1703815 w 1704063"/>
              <a:gd name="connsiteY5" fmla="*/ 2428710 h 5030791"/>
              <a:gd name="connsiteX6" fmla="*/ 1547996 w 1704063"/>
              <a:gd name="connsiteY6" fmla="*/ 3540536 h 5030791"/>
              <a:gd name="connsiteX7" fmla="*/ 1438890 w 1704063"/>
              <a:gd name="connsiteY7" fmla="*/ 4198805 h 5030791"/>
              <a:gd name="connsiteX8" fmla="*/ 1322518 w 1704063"/>
              <a:gd name="connsiteY8" fmla="*/ 4814180 h 5030791"/>
              <a:gd name="connsiteX9" fmla="*/ 1275329 w 1704063"/>
              <a:gd name="connsiteY9" fmla="*/ 4968450 h 5030791"/>
              <a:gd name="connsiteX10" fmla="*/ 0 w 1704063"/>
              <a:gd name="connsiteY10" fmla="*/ 3983871 h 5030791"/>
              <a:gd name="connsiteX11" fmla="*/ 0 w 1704063"/>
              <a:gd name="connsiteY11" fmla="*/ 644313 h 5030791"/>
              <a:gd name="connsiteX0" fmla="*/ 0 w 1704063"/>
              <a:gd name="connsiteY0" fmla="*/ 644313 h 5015015"/>
              <a:gd name="connsiteX1" fmla="*/ 934886 w 1704063"/>
              <a:gd name="connsiteY1" fmla="*/ 9882 h 5015015"/>
              <a:gd name="connsiteX2" fmla="*/ 1202538 w 1704063"/>
              <a:gd name="connsiteY2" fmla="*/ 303053 h 5015015"/>
              <a:gd name="connsiteX3" fmla="*/ 1414773 w 1704063"/>
              <a:gd name="connsiteY3" fmla="*/ 774518 h 5015015"/>
              <a:gd name="connsiteX4" fmla="*/ 1452156 w 1704063"/>
              <a:gd name="connsiteY4" fmla="*/ 1385909 h 5015015"/>
              <a:gd name="connsiteX5" fmla="*/ 1703815 w 1704063"/>
              <a:gd name="connsiteY5" fmla="*/ 2428710 h 5015015"/>
              <a:gd name="connsiteX6" fmla="*/ 1547996 w 1704063"/>
              <a:gd name="connsiteY6" fmla="*/ 3540536 h 5015015"/>
              <a:gd name="connsiteX7" fmla="*/ 1438890 w 1704063"/>
              <a:gd name="connsiteY7" fmla="*/ 4198805 h 5015015"/>
              <a:gd name="connsiteX8" fmla="*/ 1362669 w 1704063"/>
              <a:gd name="connsiteY8" fmla="*/ 4582351 h 5015015"/>
              <a:gd name="connsiteX9" fmla="*/ 1322518 w 1704063"/>
              <a:gd name="connsiteY9" fmla="*/ 4814180 h 5015015"/>
              <a:gd name="connsiteX10" fmla="*/ 1275329 w 1704063"/>
              <a:gd name="connsiteY10" fmla="*/ 4968450 h 5015015"/>
              <a:gd name="connsiteX11" fmla="*/ 0 w 1704063"/>
              <a:gd name="connsiteY11" fmla="*/ 3983871 h 5015015"/>
              <a:gd name="connsiteX12" fmla="*/ 0 w 1704063"/>
              <a:gd name="connsiteY12" fmla="*/ 644313 h 5015015"/>
              <a:gd name="connsiteX0" fmla="*/ 0 w 1704063"/>
              <a:gd name="connsiteY0" fmla="*/ 644313 h 5015015"/>
              <a:gd name="connsiteX1" fmla="*/ 934886 w 1704063"/>
              <a:gd name="connsiteY1" fmla="*/ 9882 h 5015015"/>
              <a:gd name="connsiteX2" fmla="*/ 1202538 w 1704063"/>
              <a:gd name="connsiteY2" fmla="*/ 303053 h 5015015"/>
              <a:gd name="connsiteX3" fmla="*/ 1414773 w 1704063"/>
              <a:gd name="connsiteY3" fmla="*/ 774518 h 5015015"/>
              <a:gd name="connsiteX4" fmla="*/ 1452156 w 1704063"/>
              <a:gd name="connsiteY4" fmla="*/ 1385909 h 5015015"/>
              <a:gd name="connsiteX5" fmla="*/ 1703815 w 1704063"/>
              <a:gd name="connsiteY5" fmla="*/ 2428710 h 5015015"/>
              <a:gd name="connsiteX6" fmla="*/ 1547996 w 1704063"/>
              <a:gd name="connsiteY6" fmla="*/ 3540536 h 5015015"/>
              <a:gd name="connsiteX7" fmla="*/ 1438890 w 1704063"/>
              <a:gd name="connsiteY7" fmla="*/ 4198805 h 5015015"/>
              <a:gd name="connsiteX8" fmla="*/ 1427008 w 1704063"/>
              <a:gd name="connsiteY8" fmla="*/ 4571452 h 5015015"/>
              <a:gd name="connsiteX9" fmla="*/ 1322518 w 1704063"/>
              <a:gd name="connsiteY9" fmla="*/ 4814180 h 5015015"/>
              <a:gd name="connsiteX10" fmla="*/ 1275329 w 1704063"/>
              <a:gd name="connsiteY10" fmla="*/ 4968450 h 5015015"/>
              <a:gd name="connsiteX11" fmla="*/ 0 w 1704063"/>
              <a:gd name="connsiteY11" fmla="*/ 3983871 h 5015015"/>
              <a:gd name="connsiteX12" fmla="*/ 0 w 1704063"/>
              <a:gd name="connsiteY12" fmla="*/ 644313 h 5015015"/>
              <a:gd name="connsiteX0" fmla="*/ 0 w 1704063"/>
              <a:gd name="connsiteY0" fmla="*/ 644313 h 5014698"/>
              <a:gd name="connsiteX1" fmla="*/ 934886 w 1704063"/>
              <a:gd name="connsiteY1" fmla="*/ 9882 h 5014698"/>
              <a:gd name="connsiteX2" fmla="*/ 1202538 w 1704063"/>
              <a:gd name="connsiteY2" fmla="*/ 303053 h 5014698"/>
              <a:gd name="connsiteX3" fmla="*/ 1414773 w 1704063"/>
              <a:gd name="connsiteY3" fmla="*/ 774518 h 5014698"/>
              <a:gd name="connsiteX4" fmla="*/ 1452156 w 1704063"/>
              <a:gd name="connsiteY4" fmla="*/ 1385909 h 5014698"/>
              <a:gd name="connsiteX5" fmla="*/ 1703815 w 1704063"/>
              <a:gd name="connsiteY5" fmla="*/ 2428710 h 5014698"/>
              <a:gd name="connsiteX6" fmla="*/ 1547996 w 1704063"/>
              <a:gd name="connsiteY6" fmla="*/ 3540536 h 5014698"/>
              <a:gd name="connsiteX7" fmla="*/ 1438890 w 1704063"/>
              <a:gd name="connsiteY7" fmla="*/ 4198805 h 5014698"/>
              <a:gd name="connsiteX8" fmla="*/ 1427008 w 1704063"/>
              <a:gd name="connsiteY8" fmla="*/ 4571452 h 5014698"/>
              <a:gd name="connsiteX9" fmla="*/ 1414771 w 1704063"/>
              <a:gd name="connsiteY9" fmla="*/ 4811789 h 5014698"/>
              <a:gd name="connsiteX10" fmla="*/ 1275329 w 1704063"/>
              <a:gd name="connsiteY10" fmla="*/ 4968450 h 5014698"/>
              <a:gd name="connsiteX11" fmla="*/ 0 w 1704063"/>
              <a:gd name="connsiteY11" fmla="*/ 3983871 h 5014698"/>
              <a:gd name="connsiteX12" fmla="*/ 0 w 1704063"/>
              <a:gd name="connsiteY12" fmla="*/ 644313 h 5014698"/>
              <a:gd name="connsiteX0" fmla="*/ 0 w 1704063"/>
              <a:gd name="connsiteY0" fmla="*/ 658390 h 5028775"/>
              <a:gd name="connsiteX1" fmla="*/ 934886 w 1704063"/>
              <a:gd name="connsiteY1" fmla="*/ 23959 h 5028775"/>
              <a:gd name="connsiteX2" fmla="*/ 1079181 w 1704063"/>
              <a:gd name="connsiteY2" fmla="*/ 188008 h 5028775"/>
              <a:gd name="connsiteX3" fmla="*/ 1202538 w 1704063"/>
              <a:gd name="connsiteY3" fmla="*/ 317130 h 5028775"/>
              <a:gd name="connsiteX4" fmla="*/ 1414773 w 1704063"/>
              <a:gd name="connsiteY4" fmla="*/ 788595 h 5028775"/>
              <a:gd name="connsiteX5" fmla="*/ 1452156 w 1704063"/>
              <a:gd name="connsiteY5" fmla="*/ 1399986 h 5028775"/>
              <a:gd name="connsiteX6" fmla="*/ 1703815 w 1704063"/>
              <a:gd name="connsiteY6" fmla="*/ 2442787 h 5028775"/>
              <a:gd name="connsiteX7" fmla="*/ 1547996 w 1704063"/>
              <a:gd name="connsiteY7" fmla="*/ 3554613 h 5028775"/>
              <a:gd name="connsiteX8" fmla="*/ 1438890 w 1704063"/>
              <a:gd name="connsiteY8" fmla="*/ 4212882 h 5028775"/>
              <a:gd name="connsiteX9" fmla="*/ 1427008 w 1704063"/>
              <a:gd name="connsiteY9" fmla="*/ 4585529 h 5028775"/>
              <a:gd name="connsiteX10" fmla="*/ 1414771 w 1704063"/>
              <a:gd name="connsiteY10" fmla="*/ 4825866 h 5028775"/>
              <a:gd name="connsiteX11" fmla="*/ 1275329 w 1704063"/>
              <a:gd name="connsiteY11" fmla="*/ 4982527 h 5028775"/>
              <a:gd name="connsiteX12" fmla="*/ 0 w 1704063"/>
              <a:gd name="connsiteY12" fmla="*/ 3997948 h 5028775"/>
              <a:gd name="connsiteX13" fmla="*/ 0 w 1704063"/>
              <a:gd name="connsiteY13" fmla="*/ 658390 h 5028775"/>
              <a:gd name="connsiteX0" fmla="*/ 0 w 1704063"/>
              <a:gd name="connsiteY0" fmla="*/ 676635 h 5047020"/>
              <a:gd name="connsiteX1" fmla="*/ 934886 w 1704063"/>
              <a:gd name="connsiteY1" fmla="*/ 42204 h 5047020"/>
              <a:gd name="connsiteX2" fmla="*/ 1014491 w 1704063"/>
              <a:gd name="connsiteY2" fmla="*/ 84843 h 5047020"/>
              <a:gd name="connsiteX3" fmla="*/ 1079181 w 1704063"/>
              <a:gd name="connsiteY3" fmla="*/ 206253 h 5047020"/>
              <a:gd name="connsiteX4" fmla="*/ 1202538 w 1704063"/>
              <a:gd name="connsiteY4" fmla="*/ 335375 h 5047020"/>
              <a:gd name="connsiteX5" fmla="*/ 1414773 w 1704063"/>
              <a:gd name="connsiteY5" fmla="*/ 806840 h 5047020"/>
              <a:gd name="connsiteX6" fmla="*/ 1452156 w 1704063"/>
              <a:gd name="connsiteY6" fmla="*/ 1418231 h 5047020"/>
              <a:gd name="connsiteX7" fmla="*/ 1703815 w 1704063"/>
              <a:gd name="connsiteY7" fmla="*/ 2461032 h 5047020"/>
              <a:gd name="connsiteX8" fmla="*/ 1547996 w 1704063"/>
              <a:gd name="connsiteY8" fmla="*/ 3572858 h 5047020"/>
              <a:gd name="connsiteX9" fmla="*/ 1438890 w 1704063"/>
              <a:gd name="connsiteY9" fmla="*/ 4231127 h 5047020"/>
              <a:gd name="connsiteX10" fmla="*/ 1427008 w 1704063"/>
              <a:gd name="connsiteY10" fmla="*/ 4603774 h 5047020"/>
              <a:gd name="connsiteX11" fmla="*/ 1414771 w 1704063"/>
              <a:gd name="connsiteY11" fmla="*/ 4844111 h 5047020"/>
              <a:gd name="connsiteX12" fmla="*/ 1275329 w 1704063"/>
              <a:gd name="connsiteY12" fmla="*/ 5000772 h 5047020"/>
              <a:gd name="connsiteX13" fmla="*/ 0 w 1704063"/>
              <a:gd name="connsiteY13" fmla="*/ 4016193 h 5047020"/>
              <a:gd name="connsiteX14" fmla="*/ 0 w 1704063"/>
              <a:gd name="connsiteY14" fmla="*/ 676635 h 5047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04063" h="5047020">
                <a:moveTo>
                  <a:pt x="0" y="676635"/>
                </a:moveTo>
                <a:lnTo>
                  <a:pt x="934886" y="42204"/>
                </a:lnTo>
                <a:cubicBezTo>
                  <a:pt x="1105859" y="-62632"/>
                  <a:pt x="990442" y="57501"/>
                  <a:pt x="1014491" y="84843"/>
                </a:cubicBezTo>
                <a:cubicBezTo>
                  <a:pt x="1038540" y="112185"/>
                  <a:pt x="1049731" y="158294"/>
                  <a:pt x="1079181" y="206253"/>
                </a:cubicBezTo>
                <a:cubicBezTo>
                  <a:pt x="1108632" y="254212"/>
                  <a:pt x="1151333" y="219769"/>
                  <a:pt x="1202538" y="335375"/>
                </a:cubicBezTo>
                <a:cubicBezTo>
                  <a:pt x="1253743" y="450981"/>
                  <a:pt x="1389757" y="633114"/>
                  <a:pt x="1414773" y="806840"/>
                </a:cubicBezTo>
                <a:cubicBezTo>
                  <a:pt x="1439789" y="980566"/>
                  <a:pt x="1446594" y="1163994"/>
                  <a:pt x="1452156" y="1418231"/>
                </a:cubicBezTo>
                <a:cubicBezTo>
                  <a:pt x="1457718" y="1672468"/>
                  <a:pt x="1713128" y="2107940"/>
                  <a:pt x="1703815" y="2461032"/>
                </a:cubicBezTo>
                <a:cubicBezTo>
                  <a:pt x="1694502" y="2814124"/>
                  <a:pt x="1614186" y="3316762"/>
                  <a:pt x="1547996" y="3572858"/>
                </a:cubicBezTo>
                <a:cubicBezTo>
                  <a:pt x="1481806" y="3828954"/>
                  <a:pt x="1469778" y="4057491"/>
                  <a:pt x="1438890" y="4231127"/>
                </a:cubicBezTo>
                <a:cubicBezTo>
                  <a:pt x="1408002" y="4404763"/>
                  <a:pt x="1446403" y="4501212"/>
                  <a:pt x="1427008" y="4603774"/>
                </a:cubicBezTo>
                <a:cubicBezTo>
                  <a:pt x="1407613" y="4706336"/>
                  <a:pt x="1429328" y="4779761"/>
                  <a:pt x="1414771" y="4844111"/>
                </a:cubicBezTo>
                <a:cubicBezTo>
                  <a:pt x="1400214" y="4908461"/>
                  <a:pt x="1507210" y="5146040"/>
                  <a:pt x="1275329" y="5000772"/>
                </a:cubicBezTo>
                <a:lnTo>
                  <a:pt x="0" y="4016193"/>
                </a:lnTo>
                <a:lnTo>
                  <a:pt x="0" y="676635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 rot="20605922" flipH="1">
            <a:off x="3693020" y="1010047"/>
            <a:ext cx="3661055" cy="5125471"/>
          </a:xfrm>
          <a:custGeom>
            <a:avLst/>
            <a:gdLst>
              <a:gd name="connsiteX0" fmla="*/ 0 w 1208664"/>
              <a:gd name="connsiteY0" fmla="*/ 0 h 3395803"/>
              <a:gd name="connsiteX1" fmla="*/ 1208664 w 1208664"/>
              <a:gd name="connsiteY1" fmla="*/ 0 h 3395803"/>
              <a:gd name="connsiteX2" fmla="*/ 1208664 w 1208664"/>
              <a:gd name="connsiteY2" fmla="*/ 3395803 h 3395803"/>
              <a:gd name="connsiteX3" fmla="*/ 0 w 1208664"/>
              <a:gd name="connsiteY3" fmla="*/ 3395803 h 3395803"/>
              <a:gd name="connsiteX4" fmla="*/ 0 w 1208664"/>
              <a:gd name="connsiteY4" fmla="*/ 0 h 3395803"/>
              <a:gd name="connsiteX0" fmla="*/ 0 w 1208664"/>
              <a:gd name="connsiteY0" fmla="*/ 1081721 h 4477524"/>
              <a:gd name="connsiteX1" fmla="*/ 409843 w 1208664"/>
              <a:gd name="connsiteY1" fmla="*/ 0 h 4477524"/>
              <a:gd name="connsiteX2" fmla="*/ 1208664 w 1208664"/>
              <a:gd name="connsiteY2" fmla="*/ 4477524 h 4477524"/>
              <a:gd name="connsiteX3" fmla="*/ 0 w 1208664"/>
              <a:gd name="connsiteY3" fmla="*/ 4477524 h 4477524"/>
              <a:gd name="connsiteX4" fmla="*/ 0 w 1208664"/>
              <a:gd name="connsiteY4" fmla="*/ 1081721 h 4477524"/>
              <a:gd name="connsiteX0" fmla="*/ 0 w 1218758"/>
              <a:gd name="connsiteY0" fmla="*/ 1013680 h 4477524"/>
              <a:gd name="connsiteX1" fmla="*/ 419937 w 1218758"/>
              <a:gd name="connsiteY1" fmla="*/ 0 h 4477524"/>
              <a:gd name="connsiteX2" fmla="*/ 1218758 w 1218758"/>
              <a:gd name="connsiteY2" fmla="*/ 4477524 h 4477524"/>
              <a:gd name="connsiteX3" fmla="*/ 10094 w 1218758"/>
              <a:gd name="connsiteY3" fmla="*/ 4477524 h 4477524"/>
              <a:gd name="connsiteX4" fmla="*/ 0 w 1218758"/>
              <a:gd name="connsiteY4" fmla="*/ 1013680 h 4477524"/>
              <a:gd name="connsiteX0" fmla="*/ 0 w 1125592"/>
              <a:gd name="connsiteY0" fmla="*/ 1013680 h 4880756"/>
              <a:gd name="connsiteX1" fmla="*/ 419937 w 1125592"/>
              <a:gd name="connsiteY1" fmla="*/ 0 h 4880756"/>
              <a:gd name="connsiteX2" fmla="*/ 1125592 w 1125592"/>
              <a:gd name="connsiteY2" fmla="*/ 4880756 h 4880756"/>
              <a:gd name="connsiteX3" fmla="*/ 10094 w 1125592"/>
              <a:gd name="connsiteY3" fmla="*/ 4477524 h 4880756"/>
              <a:gd name="connsiteX4" fmla="*/ 0 w 1125592"/>
              <a:gd name="connsiteY4" fmla="*/ 1013680 h 4880756"/>
              <a:gd name="connsiteX0" fmla="*/ 21700 w 1147292"/>
              <a:gd name="connsiteY0" fmla="*/ 1013680 h 4880756"/>
              <a:gd name="connsiteX1" fmla="*/ 441637 w 1147292"/>
              <a:gd name="connsiteY1" fmla="*/ 0 h 4880756"/>
              <a:gd name="connsiteX2" fmla="*/ 1147292 w 1147292"/>
              <a:gd name="connsiteY2" fmla="*/ 4880756 h 4880756"/>
              <a:gd name="connsiteX3" fmla="*/ 279 w 1147292"/>
              <a:gd name="connsiteY3" fmla="*/ 4405707 h 4880756"/>
              <a:gd name="connsiteX4" fmla="*/ 21700 w 1147292"/>
              <a:gd name="connsiteY4" fmla="*/ 1013680 h 4880756"/>
              <a:gd name="connsiteX0" fmla="*/ 21700 w 1455514"/>
              <a:gd name="connsiteY0" fmla="*/ 1013680 h 4961593"/>
              <a:gd name="connsiteX1" fmla="*/ 441637 w 1455514"/>
              <a:gd name="connsiteY1" fmla="*/ 0 h 4961593"/>
              <a:gd name="connsiteX2" fmla="*/ 1455514 w 1455514"/>
              <a:gd name="connsiteY2" fmla="*/ 4961593 h 4961593"/>
              <a:gd name="connsiteX3" fmla="*/ 279 w 1455514"/>
              <a:gd name="connsiteY3" fmla="*/ 4405707 h 4961593"/>
              <a:gd name="connsiteX4" fmla="*/ 21700 w 1455514"/>
              <a:gd name="connsiteY4" fmla="*/ 1013680 h 4961593"/>
              <a:gd name="connsiteX0" fmla="*/ 21700 w 1455514"/>
              <a:gd name="connsiteY0" fmla="*/ 1013680 h 4961593"/>
              <a:gd name="connsiteX1" fmla="*/ 441637 w 1455514"/>
              <a:gd name="connsiteY1" fmla="*/ 0 h 4961593"/>
              <a:gd name="connsiteX2" fmla="*/ 838883 w 1455514"/>
              <a:gd name="connsiteY2" fmla="*/ 842014 h 4961593"/>
              <a:gd name="connsiteX3" fmla="*/ 1455514 w 1455514"/>
              <a:gd name="connsiteY3" fmla="*/ 4961593 h 4961593"/>
              <a:gd name="connsiteX4" fmla="*/ 279 w 1455514"/>
              <a:gd name="connsiteY4" fmla="*/ 4405707 h 4961593"/>
              <a:gd name="connsiteX5" fmla="*/ 21700 w 1455514"/>
              <a:gd name="connsiteY5" fmla="*/ 1013680 h 4961593"/>
              <a:gd name="connsiteX0" fmla="*/ 21700 w 1455514"/>
              <a:gd name="connsiteY0" fmla="*/ 1013680 h 4961593"/>
              <a:gd name="connsiteX1" fmla="*/ 441637 w 1455514"/>
              <a:gd name="connsiteY1" fmla="*/ 0 h 4961593"/>
              <a:gd name="connsiteX2" fmla="*/ 838883 w 1455514"/>
              <a:gd name="connsiteY2" fmla="*/ 842014 h 4961593"/>
              <a:gd name="connsiteX3" fmla="*/ 1455514 w 1455514"/>
              <a:gd name="connsiteY3" fmla="*/ 4961593 h 4961593"/>
              <a:gd name="connsiteX4" fmla="*/ 279 w 1455514"/>
              <a:gd name="connsiteY4" fmla="*/ 4405707 h 4961593"/>
              <a:gd name="connsiteX5" fmla="*/ 21700 w 1455514"/>
              <a:gd name="connsiteY5" fmla="*/ 1013680 h 4961593"/>
              <a:gd name="connsiteX0" fmla="*/ 21700 w 1455514"/>
              <a:gd name="connsiteY0" fmla="*/ 1013680 h 4961593"/>
              <a:gd name="connsiteX1" fmla="*/ 441637 w 1455514"/>
              <a:gd name="connsiteY1" fmla="*/ 0 h 4961593"/>
              <a:gd name="connsiteX2" fmla="*/ 838883 w 1455514"/>
              <a:gd name="connsiteY2" fmla="*/ 842014 h 4961593"/>
              <a:gd name="connsiteX3" fmla="*/ 966552 w 1455514"/>
              <a:gd name="connsiteY3" fmla="*/ 1646401 h 4961593"/>
              <a:gd name="connsiteX4" fmla="*/ 1455514 w 1455514"/>
              <a:gd name="connsiteY4" fmla="*/ 4961593 h 4961593"/>
              <a:gd name="connsiteX5" fmla="*/ 279 w 1455514"/>
              <a:gd name="connsiteY5" fmla="*/ 4405707 h 4961593"/>
              <a:gd name="connsiteX6" fmla="*/ 21700 w 1455514"/>
              <a:gd name="connsiteY6" fmla="*/ 1013680 h 4961593"/>
              <a:gd name="connsiteX0" fmla="*/ 21700 w 1455514"/>
              <a:gd name="connsiteY0" fmla="*/ 1013680 h 4961593"/>
              <a:gd name="connsiteX1" fmla="*/ 441637 w 1455514"/>
              <a:gd name="connsiteY1" fmla="*/ 0 h 4961593"/>
              <a:gd name="connsiteX2" fmla="*/ 838883 w 1455514"/>
              <a:gd name="connsiteY2" fmla="*/ 842014 h 4961593"/>
              <a:gd name="connsiteX3" fmla="*/ 966552 w 1455514"/>
              <a:gd name="connsiteY3" fmla="*/ 1646401 h 4961593"/>
              <a:gd name="connsiteX4" fmla="*/ 1048837 w 1455514"/>
              <a:gd name="connsiteY4" fmla="*/ 2332352 h 4961593"/>
              <a:gd name="connsiteX5" fmla="*/ 1455514 w 1455514"/>
              <a:gd name="connsiteY5" fmla="*/ 4961593 h 4961593"/>
              <a:gd name="connsiteX6" fmla="*/ 279 w 1455514"/>
              <a:gd name="connsiteY6" fmla="*/ 4405707 h 4961593"/>
              <a:gd name="connsiteX7" fmla="*/ 21700 w 1455514"/>
              <a:gd name="connsiteY7" fmla="*/ 1013680 h 4961593"/>
              <a:gd name="connsiteX0" fmla="*/ 21700 w 1455514"/>
              <a:gd name="connsiteY0" fmla="*/ 1013680 h 4961593"/>
              <a:gd name="connsiteX1" fmla="*/ 441637 w 1455514"/>
              <a:gd name="connsiteY1" fmla="*/ 0 h 4961593"/>
              <a:gd name="connsiteX2" fmla="*/ 838883 w 1455514"/>
              <a:gd name="connsiteY2" fmla="*/ 842014 h 4961593"/>
              <a:gd name="connsiteX3" fmla="*/ 1232163 w 1455514"/>
              <a:gd name="connsiteY3" fmla="*/ 1618125 h 4961593"/>
              <a:gd name="connsiteX4" fmla="*/ 1048837 w 1455514"/>
              <a:gd name="connsiteY4" fmla="*/ 2332352 h 4961593"/>
              <a:gd name="connsiteX5" fmla="*/ 1455514 w 1455514"/>
              <a:gd name="connsiteY5" fmla="*/ 4961593 h 4961593"/>
              <a:gd name="connsiteX6" fmla="*/ 279 w 1455514"/>
              <a:gd name="connsiteY6" fmla="*/ 4405707 h 4961593"/>
              <a:gd name="connsiteX7" fmla="*/ 21700 w 1455514"/>
              <a:gd name="connsiteY7" fmla="*/ 1013680 h 4961593"/>
              <a:gd name="connsiteX0" fmla="*/ 21700 w 1607172"/>
              <a:gd name="connsiteY0" fmla="*/ 1013680 h 4961593"/>
              <a:gd name="connsiteX1" fmla="*/ 441637 w 1607172"/>
              <a:gd name="connsiteY1" fmla="*/ 0 h 4961593"/>
              <a:gd name="connsiteX2" fmla="*/ 838883 w 1607172"/>
              <a:gd name="connsiteY2" fmla="*/ 842014 h 4961593"/>
              <a:gd name="connsiteX3" fmla="*/ 1232163 w 1607172"/>
              <a:gd name="connsiteY3" fmla="*/ 1618125 h 4961593"/>
              <a:gd name="connsiteX4" fmla="*/ 1048837 w 1607172"/>
              <a:gd name="connsiteY4" fmla="*/ 2332352 h 4961593"/>
              <a:gd name="connsiteX5" fmla="*/ 1607172 w 1607172"/>
              <a:gd name="connsiteY5" fmla="*/ 3049211 h 4961593"/>
              <a:gd name="connsiteX6" fmla="*/ 1455514 w 1607172"/>
              <a:gd name="connsiteY6" fmla="*/ 4961593 h 4961593"/>
              <a:gd name="connsiteX7" fmla="*/ 279 w 1607172"/>
              <a:gd name="connsiteY7" fmla="*/ 4405707 h 4961593"/>
              <a:gd name="connsiteX8" fmla="*/ 21700 w 1607172"/>
              <a:gd name="connsiteY8" fmla="*/ 1013680 h 4961593"/>
              <a:gd name="connsiteX0" fmla="*/ 21700 w 1620074"/>
              <a:gd name="connsiteY0" fmla="*/ 1013680 h 4961593"/>
              <a:gd name="connsiteX1" fmla="*/ 441637 w 1620074"/>
              <a:gd name="connsiteY1" fmla="*/ 0 h 4961593"/>
              <a:gd name="connsiteX2" fmla="*/ 838883 w 1620074"/>
              <a:gd name="connsiteY2" fmla="*/ 842014 h 4961593"/>
              <a:gd name="connsiteX3" fmla="*/ 1232163 w 1620074"/>
              <a:gd name="connsiteY3" fmla="*/ 1618125 h 4961593"/>
              <a:gd name="connsiteX4" fmla="*/ 1613578 w 1620074"/>
              <a:gd name="connsiteY4" fmla="*/ 2286128 h 4961593"/>
              <a:gd name="connsiteX5" fmla="*/ 1607172 w 1620074"/>
              <a:gd name="connsiteY5" fmla="*/ 3049211 h 4961593"/>
              <a:gd name="connsiteX6" fmla="*/ 1455514 w 1620074"/>
              <a:gd name="connsiteY6" fmla="*/ 4961593 h 4961593"/>
              <a:gd name="connsiteX7" fmla="*/ 279 w 1620074"/>
              <a:gd name="connsiteY7" fmla="*/ 4405707 h 4961593"/>
              <a:gd name="connsiteX8" fmla="*/ 21700 w 1620074"/>
              <a:gd name="connsiteY8" fmla="*/ 1013680 h 4961593"/>
              <a:gd name="connsiteX0" fmla="*/ 21700 w 1767319"/>
              <a:gd name="connsiteY0" fmla="*/ 1013680 h 4961593"/>
              <a:gd name="connsiteX1" fmla="*/ 441637 w 1767319"/>
              <a:gd name="connsiteY1" fmla="*/ 0 h 4961593"/>
              <a:gd name="connsiteX2" fmla="*/ 838883 w 1767319"/>
              <a:gd name="connsiteY2" fmla="*/ 842014 h 4961593"/>
              <a:gd name="connsiteX3" fmla="*/ 1766392 w 1767319"/>
              <a:gd name="connsiteY3" fmla="*/ 1469338 h 4961593"/>
              <a:gd name="connsiteX4" fmla="*/ 1613578 w 1767319"/>
              <a:gd name="connsiteY4" fmla="*/ 2286128 h 4961593"/>
              <a:gd name="connsiteX5" fmla="*/ 1607172 w 1767319"/>
              <a:gd name="connsiteY5" fmla="*/ 3049211 h 4961593"/>
              <a:gd name="connsiteX6" fmla="*/ 1455514 w 1767319"/>
              <a:gd name="connsiteY6" fmla="*/ 4961593 h 4961593"/>
              <a:gd name="connsiteX7" fmla="*/ 279 w 1767319"/>
              <a:gd name="connsiteY7" fmla="*/ 4405707 h 4961593"/>
              <a:gd name="connsiteX8" fmla="*/ 21700 w 1767319"/>
              <a:gd name="connsiteY8" fmla="*/ 1013680 h 4961593"/>
              <a:gd name="connsiteX0" fmla="*/ 21700 w 1767319"/>
              <a:gd name="connsiteY0" fmla="*/ 1013680 h 4961593"/>
              <a:gd name="connsiteX1" fmla="*/ 441637 w 1767319"/>
              <a:gd name="connsiteY1" fmla="*/ 0 h 4961593"/>
              <a:gd name="connsiteX2" fmla="*/ 1289199 w 1767319"/>
              <a:gd name="connsiteY2" fmla="*/ 718193 h 4961593"/>
              <a:gd name="connsiteX3" fmla="*/ 1766392 w 1767319"/>
              <a:gd name="connsiteY3" fmla="*/ 1469338 h 4961593"/>
              <a:gd name="connsiteX4" fmla="*/ 1613578 w 1767319"/>
              <a:gd name="connsiteY4" fmla="*/ 2286128 h 4961593"/>
              <a:gd name="connsiteX5" fmla="*/ 1607172 w 1767319"/>
              <a:gd name="connsiteY5" fmla="*/ 3049211 h 4961593"/>
              <a:gd name="connsiteX6" fmla="*/ 1455514 w 1767319"/>
              <a:gd name="connsiteY6" fmla="*/ 4961593 h 4961593"/>
              <a:gd name="connsiteX7" fmla="*/ 279 w 1767319"/>
              <a:gd name="connsiteY7" fmla="*/ 4405707 h 4961593"/>
              <a:gd name="connsiteX8" fmla="*/ 21700 w 1767319"/>
              <a:gd name="connsiteY8" fmla="*/ 1013680 h 4961593"/>
              <a:gd name="connsiteX0" fmla="*/ 21700 w 1767319"/>
              <a:gd name="connsiteY0" fmla="*/ 1065066 h 5012979"/>
              <a:gd name="connsiteX1" fmla="*/ 441637 w 1767319"/>
              <a:gd name="connsiteY1" fmla="*/ 51386 h 5012979"/>
              <a:gd name="connsiteX2" fmla="*/ 713753 w 1767319"/>
              <a:gd name="connsiteY2" fmla="*/ 199896 h 5012979"/>
              <a:gd name="connsiteX3" fmla="*/ 1289199 w 1767319"/>
              <a:gd name="connsiteY3" fmla="*/ 769579 h 5012979"/>
              <a:gd name="connsiteX4" fmla="*/ 1766392 w 1767319"/>
              <a:gd name="connsiteY4" fmla="*/ 1520724 h 5012979"/>
              <a:gd name="connsiteX5" fmla="*/ 1613578 w 1767319"/>
              <a:gd name="connsiteY5" fmla="*/ 2337514 h 5012979"/>
              <a:gd name="connsiteX6" fmla="*/ 1607172 w 1767319"/>
              <a:gd name="connsiteY6" fmla="*/ 3100597 h 5012979"/>
              <a:gd name="connsiteX7" fmla="*/ 1455514 w 1767319"/>
              <a:gd name="connsiteY7" fmla="*/ 5012979 h 5012979"/>
              <a:gd name="connsiteX8" fmla="*/ 279 w 1767319"/>
              <a:gd name="connsiteY8" fmla="*/ 4457093 h 5012979"/>
              <a:gd name="connsiteX9" fmla="*/ 21700 w 1767319"/>
              <a:gd name="connsiteY9" fmla="*/ 1065066 h 5012979"/>
              <a:gd name="connsiteX0" fmla="*/ 21700 w 1767319"/>
              <a:gd name="connsiteY0" fmla="*/ 1065066 h 5012979"/>
              <a:gd name="connsiteX1" fmla="*/ 441637 w 1767319"/>
              <a:gd name="connsiteY1" fmla="*/ 51386 h 5012979"/>
              <a:gd name="connsiteX2" fmla="*/ 713753 w 1767319"/>
              <a:gd name="connsiteY2" fmla="*/ 199896 h 5012979"/>
              <a:gd name="connsiteX3" fmla="*/ 1390758 w 1767319"/>
              <a:gd name="connsiteY3" fmla="*/ 769813 h 5012979"/>
              <a:gd name="connsiteX4" fmla="*/ 1766392 w 1767319"/>
              <a:gd name="connsiteY4" fmla="*/ 1520724 h 5012979"/>
              <a:gd name="connsiteX5" fmla="*/ 1613578 w 1767319"/>
              <a:gd name="connsiteY5" fmla="*/ 2337514 h 5012979"/>
              <a:gd name="connsiteX6" fmla="*/ 1607172 w 1767319"/>
              <a:gd name="connsiteY6" fmla="*/ 3100597 h 5012979"/>
              <a:gd name="connsiteX7" fmla="*/ 1455514 w 1767319"/>
              <a:gd name="connsiteY7" fmla="*/ 5012979 h 5012979"/>
              <a:gd name="connsiteX8" fmla="*/ 279 w 1767319"/>
              <a:gd name="connsiteY8" fmla="*/ 4457093 h 5012979"/>
              <a:gd name="connsiteX9" fmla="*/ 21700 w 1767319"/>
              <a:gd name="connsiteY9" fmla="*/ 1065066 h 5012979"/>
              <a:gd name="connsiteX0" fmla="*/ 21700 w 1767319"/>
              <a:gd name="connsiteY0" fmla="*/ 1065066 h 5012979"/>
              <a:gd name="connsiteX1" fmla="*/ 441637 w 1767319"/>
              <a:gd name="connsiteY1" fmla="*/ 51386 h 5012979"/>
              <a:gd name="connsiteX2" fmla="*/ 713753 w 1767319"/>
              <a:gd name="connsiteY2" fmla="*/ 199896 h 5012979"/>
              <a:gd name="connsiteX3" fmla="*/ 1390758 w 1767319"/>
              <a:gd name="connsiteY3" fmla="*/ 769813 h 5012979"/>
              <a:gd name="connsiteX4" fmla="*/ 1766392 w 1767319"/>
              <a:gd name="connsiteY4" fmla="*/ 1520724 h 5012979"/>
              <a:gd name="connsiteX5" fmla="*/ 1613578 w 1767319"/>
              <a:gd name="connsiteY5" fmla="*/ 2337514 h 5012979"/>
              <a:gd name="connsiteX6" fmla="*/ 1607172 w 1767319"/>
              <a:gd name="connsiteY6" fmla="*/ 3100597 h 5012979"/>
              <a:gd name="connsiteX7" fmla="*/ 1455514 w 1767319"/>
              <a:gd name="connsiteY7" fmla="*/ 5012979 h 5012979"/>
              <a:gd name="connsiteX8" fmla="*/ 279 w 1767319"/>
              <a:gd name="connsiteY8" fmla="*/ 4457093 h 5012979"/>
              <a:gd name="connsiteX9" fmla="*/ 21700 w 1767319"/>
              <a:gd name="connsiteY9" fmla="*/ 1065066 h 5012979"/>
              <a:gd name="connsiteX0" fmla="*/ 21700 w 1853011"/>
              <a:gd name="connsiteY0" fmla="*/ 1065066 h 5012979"/>
              <a:gd name="connsiteX1" fmla="*/ 441637 w 1853011"/>
              <a:gd name="connsiteY1" fmla="*/ 51386 h 5012979"/>
              <a:gd name="connsiteX2" fmla="*/ 713753 w 1853011"/>
              <a:gd name="connsiteY2" fmla="*/ 199896 h 5012979"/>
              <a:gd name="connsiteX3" fmla="*/ 1390758 w 1853011"/>
              <a:gd name="connsiteY3" fmla="*/ 769813 h 5012979"/>
              <a:gd name="connsiteX4" fmla="*/ 1766392 w 1853011"/>
              <a:gd name="connsiteY4" fmla="*/ 1520724 h 5012979"/>
              <a:gd name="connsiteX5" fmla="*/ 1851523 w 1853011"/>
              <a:gd name="connsiteY5" fmla="*/ 2591494 h 5012979"/>
              <a:gd name="connsiteX6" fmla="*/ 1607172 w 1853011"/>
              <a:gd name="connsiteY6" fmla="*/ 3100597 h 5012979"/>
              <a:gd name="connsiteX7" fmla="*/ 1455514 w 1853011"/>
              <a:gd name="connsiteY7" fmla="*/ 5012979 h 5012979"/>
              <a:gd name="connsiteX8" fmla="*/ 279 w 1853011"/>
              <a:gd name="connsiteY8" fmla="*/ 4457093 h 5012979"/>
              <a:gd name="connsiteX9" fmla="*/ 21700 w 1853011"/>
              <a:gd name="connsiteY9" fmla="*/ 1065066 h 5012979"/>
              <a:gd name="connsiteX0" fmla="*/ 21700 w 2175664"/>
              <a:gd name="connsiteY0" fmla="*/ 1065066 h 5012979"/>
              <a:gd name="connsiteX1" fmla="*/ 441637 w 2175664"/>
              <a:gd name="connsiteY1" fmla="*/ 51386 h 5012979"/>
              <a:gd name="connsiteX2" fmla="*/ 713753 w 2175664"/>
              <a:gd name="connsiteY2" fmla="*/ 199896 h 5012979"/>
              <a:gd name="connsiteX3" fmla="*/ 1390758 w 2175664"/>
              <a:gd name="connsiteY3" fmla="*/ 769813 h 5012979"/>
              <a:gd name="connsiteX4" fmla="*/ 2175172 w 2175664"/>
              <a:gd name="connsiteY4" fmla="*/ 1632538 h 5012979"/>
              <a:gd name="connsiteX5" fmla="*/ 1851523 w 2175664"/>
              <a:gd name="connsiteY5" fmla="*/ 2591494 h 5012979"/>
              <a:gd name="connsiteX6" fmla="*/ 1607172 w 2175664"/>
              <a:gd name="connsiteY6" fmla="*/ 3100597 h 5012979"/>
              <a:gd name="connsiteX7" fmla="*/ 1455514 w 2175664"/>
              <a:gd name="connsiteY7" fmla="*/ 5012979 h 5012979"/>
              <a:gd name="connsiteX8" fmla="*/ 279 w 2175664"/>
              <a:gd name="connsiteY8" fmla="*/ 4457093 h 5012979"/>
              <a:gd name="connsiteX9" fmla="*/ 21700 w 2175664"/>
              <a:gd name="connsiteY9" fmla="*/ 1065066 h 5012979"/>
              <a:gd name="connsiteX0" fmla="*/ 21700 w 2424805"/>
              <a:gd name="connsiteY0" fmla="*/ 1065066 h 5012979"/>
              <a:gd name="connsiteX1" fmla="*/ 441637 w 2424805"/>
              <a:gd name="connsiteY1" fmla="*/ 51386 h 5012979"/>
              <a:gd name="connsiteX2" fmla="*/ 713753 w 2424805"/>
              <a:gd name="connsiteY2" fmla="*/ 199896 h 5012979"/>
              <a:gd name="connsiteX3" fmla="*/ 1390758 w 2424805"/>
              <a:gd name="connsiteY3" fmla="*/ 769813 h 5012979"/>
              <a:gd name="connsiteX4" fmla="*/ 2175172 w 2424805"/>
              <a:gd name="connsiteY4" fmla="*/ 1632538 h 5012979"/>
              <a:gd name="connsiteX5" fmla="*/ 2424283 w 2424805"/>
              <a:gd name="connsiteY5" fmla="*/ 2299309 h 5012979"/>
              <a:gd name="connsiteX6" fmla="*/ 1607172 w 2424805"/>
              <a:gd name="connsiteY6" fmla="*/ 3100597 h 5012979"/>
              <a:gd name="connsiteX7" fmla="*/ 1455514 w 2424805"/>
              <a:gd name="connsiteY7" fmla="*/ 5012979 h 5012979"/>
              <a:gd name="connsiteX8" fmla="*/ 279 w 2424805"/>
              <a:gd name="connsiteY8" fmla="*/ 4457093 h 5012979"/>
              <a:gd name="connsiteX9" fmla="*/ 21700 w 2424805"/>
              <a:gd name="connsiteY9" fmla="*/ 1065066 h 5012979"/>
              <a:gd name="connsiteX0" fmla="*/ 21700 w 2425391"/>
              <a:gd name="connsiteY0" fmla="*/ 1065066 h 5012979"/>
              <a:gd name="connsiteX1" fmla="*/ 441637 w 2425391"/>
              <a:gd name="connsiteY1" fmla="*/ 51386 h 5012979"/>
              <a:gd name="connsiteX2" fmla="*/ 713753 w 2425391"/>
              <a:gd name="connsiteY2" fmla="*/ 199896 h 5012979"/>
              <a:gd name="connsiteX3" fmla="*/ 1390758 w 2425391"/>
              <a:gd name="connsiteY3" fmla="*/ 769813 h 5012979"/>
              <a:gd name="connsiteX4" fmla="*/ 2175172 w 2425391"/>
              <a:gd name="connsiteY4" fmla="*/ 1632538 h 5012979"/>
              <a:gd name="connsiteX5" fmla="*/ 2424283 w 2425391"/>
              <a:gd name="connsiteY5" fmla="*/ 2299309 h 5012979"/>
              <a:gd name="connsiteX6" fmla="*/ 2073737 w 2425391"/>
              <a:gd name="connsiteY6" fmla="*/ 3611329 h 5012979"/>
              <a:gd name="connsiteX7" fmla="*/ 1455514 w 2425391"/>
              <a:gd name="connsiteY7" fmla="*/ 5012979 h 5012979"/>
              <a:gd name="connsiteX8" fmla="*/ 279 w 2425391"/>
              <a:gd name="connsiteY8" fmla="*/ 4457093 h 5012979"/>
              <a:gd name="connsiteX9" fmla="*/ 21700 w 2425391"/>
              <a:gd name="connsiteY9" fmla="*/ 1065066 h 5012979"/>
              <a:gd name="connsiteX0" fmla="*/ 21700 w 2498869"/>
              <a:gd name="connsiteY0" fmla="*/ 1065066 h 5012979"/>
              <a:gd name="connsiteX1" fmla="*/ 441637 w 2498869"/>
              <a:gd name="connsiteY1" fmla="*/ 51386 h 5012979"/>
              <a:gd name="connsiteX2" fmla="*/ 713753 w 2498869"/>
              <a:gd name="connsiteY2" fmla="*/ 199896 h 5012979"/>
              <a:gd name="connsiteX3" fmla="*/ 1390758 w 2498869"/>
              <a:gd name="connsiteY3" fmla="*/ 769813 h 5012979"/>
              <a:gd name="connsiteX4" fmla="*/ 2175172 w 2498869"/>
              <a:gd name="connsiteY4" fmla="*/ 1632538 h 5012979"/>
              <a:gd name="connsiteX5" fmla="*/ 2424283 w 2498869"/>
              <a:gd name="connsiteY5" fmla="*/ 2299309 h 5012979"/>
              <a:gd name="connsiteX6" fmla="*/ 2479598 w 2498869"/>
              <a:gd name="connsiteY6" fmla="*/ 2962831 h 5012979"/>
              <a:gd name="connsiteX7" fmla="*/ 2073737 w 2498869"/>
              <a:gd name="connsiteY7" fmla="*/ 3611329 h 5012979"/>
              <a:gd name="connsiteX8" fmla="*/ 1455514 w 2498869"/>
              <a:gd name="connsiteY8" fmla="*/ 5012979 h 5012979"/>
              <a:gd name="connsiteX9" fmla="*/ 279 w 2498869"/>
              <a:gd name="connsiteY9" fmla="*/ 4457093 h 5012979"/>
              <a:gd name="connsiteX10" fmla="*/ 21700 w 2498869"/>
              <a:gd name="connsiteY10" fmla="*/ 1065066 h 5012979"/>
              <a:gd name="connsiteX0" fmla="*/ 21700 w 2498869"/>
              <a:gd name="connsiteY0" fmla="*/ 1065066 h 5012979"/>
              <a:gd name="connsiteX1" fmla="*/ 441637 w 2498869"/>
              <a:gd name="connsiteY1" fmla="*/ 51386 h 5012979"/>
              <a:gd name="connsiteX2" fmla="*/ 713753 w 2498869"/>
              <a:gd name="connsiteY2" fmla="*/ 199896 h 5012979"/>
              <a:gd name="connsiteX3" fmla="*/ 1390758 w 2498869"/>
              <a:gd name="connsiteY3" fmla="*/ 769813 h 5012979"/>
              <a:gd name="connsiteX4" fmla="*/ 2175172 w 2498869"/>
              <a:gd name="connsiteY4" fmla="*/ 1632538 h 5012979"/>
              <a:gd name="connsiteX5" fmla="*/ 2424283 w 2498869"/>
              <a:gd name="connsiteY5" fmla="*/ 2299309 h 5012979"/>
              <a:gd name="connsiteX6" fmla="*/ 2479598 w 2498869"/>
              <a:gd name="connsiteY6" fmla="*/ 2962831 h 5012979"/>
              <a:gd name="connsiteX7" fmla="*/ 2037980 w 2498869"/>
              <a:gd name="connsiteY7" fmla="*/ 3764053 h 5012979"/>
              <a:gd name="connsiteX8" fmla="*/ 1455514 w 2498869"/>
              <a:gd name="connsiteY8" fmla="*/ 5012979 h 5012979"/>
              <a:gd name="connsiteX9" fmla="*/ 279 w 2498869"/>
              <a:gd name="connsiteY9" fmla="*/ 4457093 h 5012979"/>
              <a:gd name="connsiteX10" fmla="*/ 21700 w 2498869"/>
              <a:gd name="connsiteY10" fmla="*/ 1065066 h 5012979"/>
              <a:gd name="connsiteX0" fmla="*/ 21700 w 2498869"/>
              <a:gd name="connsiteY0" fmla="*/ 1065066 h 5012979"/>
              <a:gd name="connsiteX1" fmla="*/ 441637 w 2498869"/>
              <a:gd name="connsiteY1" fmla="*/ 51386 h 5012979"/>
              <a:gd name="connsiteX2" fmla="*/ 713753 w 2498869"/>
              <a:gd name="connsiteY2" fmla="*/ 199896 h 5012979"/>
              <a:gd name="connsiteX3" fmla="*/ 1390758 w 2498869"/>
              <a:gd name="connsiteY3" fmla="*/ 769813 h 5012979"/>
              <a:gd name="connsiteX4" fmla="*/ 2175172 w 2498869"/>
              <a:gd name="connsiteY4" fmla="*/ 1632538 h 5012979"/>
              <a:gd name="connsiteX5" fmla="*/ 2424283 w 2498869"/>
              <a:gd name="connsiteY5" fmla="*/ 2299309 h 5012979"/>
              <a:gd name="connsiteX6" fmla="*/ 2479598 w 2498869"/>
              <a:gd name="connsiteY6" fmla="*/ 2962831 h 5012979"/>
              <a:gd name="connsiteX7" fmla="*/ 2037980 w 2498869"/>
              <a:gd name="connsiteY7" fmla="*/ 3764053 h 5012979"/>
              <a:gd name="connsiteX8" fmla="*/ 1455514 w 2498869"/>
              <a:gd name="connsiteY8" fmla="*/ 5012979 h 5012979"/>
              <a:gd name="connsiteX9" fmla="*/ 279 w 2498869"/>
              <a:gd name="connsiteY9" fmla="*/ 4457093 h 5012979"/>
              <a:gd name="connsiteX10" fmla="*/ 21700 w 2498869"/>
              <a:gd name="connsiteY10" fmla="*/ 1065066 h 5012979"/>
              <a:gd name="connsiteX0" fmla="*/ 21700 w 2498869"/>
              <a:gd name="connsiteY0" fmla="*/ 1065066 h 5125471"/>
              <a:gd name="connsiteX1" fmla="*/ 441637 w 2498869"/>
              <a:gd name="connsiteY1" fmla="*/ 51386 h 5125471"/>
              <a:gd name="connsiteX2" fmla="*/ 713753 w 2498869"/>
              <a:gd name="connsiteY2" fmla="*/ 199896 h 5125471"/>
              <a:gd name="connsiteX3" fmla="*/ 1390758 w 2498869"/>
              <a:gd name="connsiteY3" fmla="*/ 769813 h 5125471"/>
              <a:gd name="connsiteX4" fmla="*/ 2175172 w 2498869"/>
              <a:gd name="connsiteY4" fmla="*/ 1632538 h 5125471"/>
              <a:gd name="connsiteX5" fmla="*/ 2424283 w 2498869"/>
              <a:gd name="connsiteY5" fmla="*/ 2299309 h 5125471"/>
              <a:gd name="connsiteX6" fmla="*/ 2479598 w 2498869"/>
              <a:gd name="connsiteY6" fmla="*/ 2962831 h 5125471"/>
              <a:gd name="connsiteX7" fmla="*/ 2037980 w 2498869"/>
              <a:gd name="connsiteY7" fmla="*/ 3764053 h 5125471"/>
              <a:gd name="connsiteX8" fmla="*/ 940933 w 2498869"/>
              <a:gd name="connsiteY8" fmla="*/ 5125471 h 5125471"/>
              <a:gd name="connsiteX9" fmla="*/ 279 w 2498869"/>
              <a:gd name="connsiteY9" fmla="*/ 4457093 h 5125471"/>
              <a:gd name="connsiteX10" fmla="*/ 21700 w 2498869"/>
              <a:gd name="connsiteY10" fmla="*/ 1065066 h 5125471"/>
              <a:gd name="connsiteX0" fmla="*/ 0 w 3559771"/>
              <a:gd name="connsiteY0" fmla="*/ 3705916 h 5125471"/>
              <a:gd name="connsiteX1" fmla="*/ 1502539 w 3559771"/>
              <a:gd name="connsiteY1" fmla="*/ 51386 h 5125471"/>
              <a:gd name="connsiteX2" fmla="*/ 1774655 w 3559771"/>
              <a:gd name="connsiteY2" fmla="*/ 199896 h 5125471"/>
              <a:gd name="connsiteX3" fmla="*/ 2451660 w 3559771"/>
              <a:gd name="connsiteY3" fmla="*/ 769813 h 5125471"/>
              <a:gd name="connsiteX4" fmla="*/ 3236074 w 3559771"/>
              <a:gd name="connsiteY4" fmla="*/ 1632538 h 5125471"/>
              <a:gd name="connsiteX5" fmla="*/ 3485185 w 3559771"/>
              <a:gd name="connsiteY5" fmla="*/ 2299309 h 5125471"/>
              <a:gd name="connsiteX6" fmla="*/ 3540500 w 3559771"/>
              <a:gd name="connsiteY6" fmla="*/ 2962831 h 5125471"/>
              <a:gd name="connsiteX7" fmla="*/ 3098882 w 3559771"/>
              <a:gd name="connsiteY7" fmla="*/ 3764053 h 5125471"/>
              <a:gd name="connsiteX8" fmla="*/ 2001835 w 3559771"/>
              <a:gd name="connsiteY8" fmla="*/ 5125471 h 5125471"/>
              <a:gd name="connsiteX9" fmla="*/ 1061181 w 3559771"/>
              <a:gd name="connsiteY9" fmla="*/ 4457093 h 5125471"/>
              <a:gd name="connsiteX10" fmla="*/ 0 w 3559771"/>
              <a:gd name="connsiteY10" fmla="*/ 3705916 h 5125471"/>
              <a:gd name="connsiteX0" fmla="*/ 0 w 3559771"/>
              <a:gd name="connsiteY0" fmla="*/ 3705916 h 5125471"/>
              <a:gd name="connsiteX1" fmla="*/ 1502539 w 3559771"/>
              <a:gd name="connsiteY1" fmla="*/ 51386 h 5125471"/>
              <a:gd name="connsiteX2" fmla="*/ 1774655 w 3559771"/>
              <a:gd name="connsiteY2" fmla="*/ 199896 h 5125471"/>
              <a:gd name="connsiteX3" fmla="*/ 2451660 w 3559771"/>
              <a:gd name="connsiteY3" fmla="*/ 769813 h 5125471"/>
              <a:gd name="connsiteX4" fmla="*/ 3236074 w 3559771"/>
              <a:gd name="connsiteY4" fmla="*/ 1632538 h 5125471"/>
              <a:gd name="connsiteX5" fmla="*/ 3485185 w 3559771"/>
              <a:gd name="connsiteY5" fmla="*/ 2299309 h 5125471"/>
              <a:gd name="connsiteX6" fmla="*/ 3540500 w 3559771"/>
              <a:gd name="connsiteY6" fmla="*/ 2962831 h 5125471"/>
              <a:gd name="connsiteX7" fmla="*/ 3098882 w 3559771"/>
              <a:gd name="connsiteY7" fmla="*/ 3764053 h 5125471"/>
              <a:gd name="connsiteX8" fmla="*/ 2001835 w 3559771"/>
              <a:gd name="connsiteY8" fmla="*/ 5125471 h 5125471"/>
              <a:gd name="connsiteX9" fmla="*/ 56897 w 3559771"/>
              <a:gd name="connsiteY9" fmla="*/ 3709113 h 5125471"/>
              <a:gd name="connsiteX10" fmla="*/ 0 w 3559771"/>
              <a:gd name="connsiteY10" fmla="*/ 3705916 h 5125471"/>
              <a:gd name="connsiteX0" fmla="*/ 0 w 3563392"/>
              <a:gd name="connsiteY0" fmla="*/ 3693743 h 5125471"/>
              <a:gd name="connsiteX1" fmla="*/ 1506160 w 3563392"/>
              <a:gd name="connsiteY1" fmla="*/ 51386 h 5125471"/>
              <a:gd name="connsiteX2" fmla="*/ 1778276 w 3563392"/>
              <a:gd name="connsiteY2" fmla="*/ 199896 h 5125471"/>
              <a:gd name="connsiteX3" fmla="*/ 2455281 w 3563392"/>
              <a:gd name="connsiteY3" fmla="*/ 769813 h 5125471"/>
              <a:gd name="connsiteX4" fmla="*/ 3239695 w 3563392"/>
              <a:gd name="connsiteY4" fmla="*/ 1632538 h 5125471"/>
              <a:gd name="connsiteX5" fmla="*/ 3488806 w 3563392"/>
              <a:gd name="connsiteY5" fmla="*/ 2299309 h 5125471"/>
              <a:gd name="connsiteX6" fmla="*/ 3544121 w 3563392"/>
              <a:gd name="connsiteY6" fmla="*/ 2962831 h 5125471"/>
              <a:gd name="connsiteX7" fmla="*/ 3102503 w 3563392"/>
              <a:gd name="connsiteY7" fmla="*/ 3764053 h 5125471"/>
              <a:gd name="connsiteX8" fmla="*/ 2005456 w 3563392"/>
              <a:gd name="connsiteY8" fmla="*/ 5125471 h 5125471"/>
              <a:gd name="connsiteX9" fmla="*/ 60518 w 3563392"/>
              <a:gd name="connsiteY9" fmla="*/ 3709113 h 5125471"/>
              <a:gd name="connsiteX10" fmla="*/ 0 w 3563392"/>
              <a:gd name="connsiteY10" fmla="*/ 3693743 h 5125471"/>
              <a:gd name="connsiteX0" fmla="*/ 0 w 3567014"/>
              <a:gd name="connsiteY0" fmla="*/ 3681571 h 5125471"/>
              <a:gd name="connsiteX1" fmla="*/ 1509782 w 3567014"/>
              <a:gd name="connsiteY1" fmla="*/ 51386 h 5125471"/>
              <a:gd name="connsiteX2" fmla="*/ 1781898 w 3567014"/>
              <a:gd name="connsiteY2" fmla="*/ 199896 h 5125471"/>
              <a:gd name="connsiteX3" fmla="*/ 2458903 w 3567014"/>
              <a:gd name="connsiteY3" fmla="*/ 769813 h 5125471"/>
              <a:gd name="connsiteX4" fmla="*/ 3243317 w 3567014"/>
              <a:gd name="connsiteY4" fmla="*/ 1632538 h 5125471"/>
              <a:gd name="connsiteX5" fmla="*/ 3492428 w 3567014"/>
              <a:gd name="connsiteY5" fmla="*/ 2299309 h 5125471"/>
              <a:gd name="connsiteX6" fmla="*/ 3547743 w 3567014"/>
              <a:gd name="connsiteY6" fmla="*/ 2962831 h 5125471"/>
              <a:gd name="connsiteX7" fmla="*/ 3106125 w 3567014"/>
              <a:gd name="connsiteY7" fmla="*/ 3764053 h 5125471"/>
              <a:gd name="connsiteX8" fmla="*/ 2009078 w 3567014"/>
              <a:gd name="connsiteY8" fmla="*/ 5125471 h 5125471"/>
              <a:gd name="connsiteX9" fmla="*/ 64140 w 3567014"/>
              <a:gd name="connsiteY9" fmla="*/ 3709113 h 5125471"/>
              <a:gd name="connsiteX10" fmla="*/ 0 w 3567014"/>
              <a:gd name="connsiteY10" fmla="*/ 3681571 h 5125471"/>
              <a:gd name="connsiteX0" fmla="*/ 102015 w 3669029"/>
              <a:gd name="connsiteY0" fmla="*/ 3681571 h 5125471"/>
              <a:gd name="connsiteX1" fmla="*/ 1611797 w 3669029"/>
              <a:gd name="connsiteY1" fmla="*/ 51386 h 5125471"/>
              <a:gd name="connsiteX2" fmla="*/ 1883913 w 3669029"/>
              <a:gd name="connsiteY2" fmla="*/ 199896 h 5125471"/>
              <a:gd name="connsiteX3" fmla="*/ 2560918 w 3669029"/>
              <a:gd name="connsiteY3" fmla="*/ 769813 h 5125471"/>
              <a:gd name="connsiteX4" fmla="*/ 3345332 w 3669029"/>
              <a:gd name="connsiteY4" fmla="*/ 1632538 h 5125471"/>
              <a:gd name="connsiteX5" fmla="*/ 3594443 w 3669029"/>
              <a:gd name="connsiteY5" fmla="*/ 2299309 h 5125471"/>
              <a:gd name="connsiteX6" fmla="*/ 3649758 w 3669029"/>
              <a:gd name="connsiteY6" fmla="*/ 2962831 h 5125471"/>
              <a:gd name="connsiteX7" fmla="*/ 3208140 w 3669029"/>
              <a:gd name="connsiteY7" fmla="*/ 3764053 h 5125471"/>
              <a:gd name="connsiteX8" fmla="*/ 2111093 w 3669029"/>
              <a:gd name="connsiteY8" fmla="*/ 5125471 h 5125471"/>
              <a:gd name="connsiteX9" fmla="*/ 166155 w 3669029"/>
              <a:gd name="connsiteY9" fmla="*/ 3709113 h 5125471"/>
              <a:gd name="connsiteX10" fmla="*/ 138178 w 3669029"/>
              <a:gd name="connsiteY10" fmla="*/ 3693881 h 5125471"/>
              <a:gd name="connsiteX11" fmla="*/ 102015 w 3669029"/>
              <a:gd name="connsiteY11" fmla="*/ 3681571 h 5125471"/>
              <a:gd name="connsiteX0" fmla="*/ 122779 w 3689793"/>
              <a:gd name="connsiteY0" fmla="*/ 3681571 h 5125471"/>
              <a:gd name="connsiteX1" fmla="*/ 1632561 w 3689793"/>
              <a:gd name="connsiteY1" fmla="*/ 51386 h 5125471"/>
              <a:gd name="connsiteX2" fmla="*/ 1904677 w 3689793"/>
              <a:gd name="connsiteY2" fmla="*/ 199896 h 5125471"/>
              <a:gd name="connsiteX3" fmla="*/ 2581682 w 3689793"/>
              <a:gd name="connsiteY3" fmla="*/ 769813 h 5125471"/>
              <a:gd name="connsiteX4" fmla="*/ 3366096 w 3689793"/>
              <a:gd name="connsiteY4" fmla="*/ 1632538 h 5125471"/>
              <a:gd name="connsiteX5" fmla="*/ 3615207 w 3689793"/>
              <a:gd name="connsiteY5" fmla="*/ 2299309 h 5125471"/>
              <a:gd name="connsiteX6" fmla="*/ 3670522 w 3689793"/>
              <a:gd name="connsiteY6" fmla="*/ 2962831 h 5125471"/>
              <a:gd name="connsiteX7" fmla="*/ 3228904 w 3689793"/>
              <a:gd name="connsiteY7" fmla="*/ 3764053 h 5125471"/>
              <a:gd name="connsiteX8" fmla="*/ 2131857 w 3689793"/>
              <a:gd name="connsiteY8" fmla="*/ 5125471 h 5125471"/>
              <a:gd name="connsiteX9" fmla="*/ 186919 w 3689793"/>
              <a:gd name="connsiteY9" fmla="*/ 3709113 h 5125471"/>
              <a:gd name="connsiteX10" fmla="*/ 158942 w 3689793"/>
              <a:gd name="connsiteY10" fmla="*/ 3693881 h 5125471"/>
              <a:gd name="connsiteX11" fmla="*/ 110251 w 3689793"/>
              <a:gd name="connsiteY11" fmla="*/ 3708367 h 5125471"/>
              <a:gd name="connsiteX12" fmla="*/ 122779 w 3689793"/>
              <a:gd name="connsiteY12" fmla="*/ 3681571 h 5125471"/>
              <a:gd name="connsiteX0" fmla="*/ 119260 w 3686274"/>
              <a:gd name="connsiteY0" fmla="*/ 3681571 h 5125471"/>
              <a:gd name="connsiteX1" fmla="*/ 1629042 w 3686274"/>
              <a:gd name="connsiteY1" fmla="*/ 51386 h 5125471"/>
              <a:gd name="connsiteX2" fmla="*/ 1901158 w 3686274"/>
              <a:gd name="connsiteY2" fmla="*/ 199896 h 5125471"/>
              <a:gd name="connsiteX3" fmla="*/ 2578163 w 3686274"/>
              <a:gd name="connsiteY3" fmla="*/ 769813 h 5125471"/>
              <a:gd name="connsiteX4" fmla="*/ 3362577 w 3686274"/>
              <a:gd name="connsiteY4" fmla="*/ 1632538 h 5125471"/>
              <a:gd name="connsiteX5" fmla="*/ 3611688 w 3686274"/>
              <a:gd name="connsiteY5" fmla="*/ 2299309 h 5125471"/>
              <a:gd name="connsiteX6" fmla="*/ 3667003 w 3686274"/>
              <a:gd name="connsiteY6" fmla="*/ 2962831 h 5125471"/>
              <a:gd name="connsiteX7" fmla="*/ 3225385 w 3686274"/>
              <a:gd name="connsiteY7" fmla="*/ 3764053 h 5125471"/>
              <a:gd name="connsiteX8" fmla="*/ 2128338 w 3686274"/>
              <a:gd name="connsiteY8" fmla="*/ 5125471 h 5125471"/>
              <a:gd name="connsiteX9" fmla="*/ 183400 w 3686274"/>
              <a:gd name="connsiteY9" fmla="*/ 3709113 h 5125471"/>
              <a:gd name="connsiteX10" fmla="*/ 155423 w 3686274"/>
              <a:gd name="connsiteY10" fmla="*/ 3693881 h 5125471"/>
              <a:gd name="connsiteX11" fmla="*/ 106732 w 3686274"/>
              <a:gd name="connsiteY11" fmla="*/ 3708367 h 5125471"/>
              <a:gd name="connsiteX12" fmla="*/ 117596 w 3686274"/>
              <a:gd name="connsiteY12" fmla="*/ 3744885 h 5125471"/>
              <a:gd name="connsiteX13" fmla="*/ 119260 w 3686274"/>
              <a:gd name="connsiteY13" fmla="*/ 3681571 h 5125471"/>
              <a:gd name="connsiteX0" fmla="*/ 125715 w 3692729"/>
              <a:gd name="connsiteY0" fmla="*/ 3681571 h 5125471"/>
              <a:gd name="connsiteX1" fmla="*/ 1635497 w 3692729"/>
              <a:gd name="connsiteY1" fmla="*/ 51386 h 5125471"/>
              <a:gd name="connsiteX2" fmla="*/ 1907613 w 3692729"/>
              <a:gd name="connsiteY2" fmla="*/ 199896 h 5125471"/>
              <a:gd name="connsiteX3" fmla="*/ 2584618 w 3692729"/>
              <a:gd name="connsiteY3" fmla="*/ 769813 h 5125471"/>
              <a:gd name="connsiteX4" fmla="*/ 3369032 w 3692729"/>
              <a:gd name="connsiteY4" fmla="*/ 1632538 h 5125471"/>
              <a:gd name="connsiteX5" fmla="*/ 3618143 w 3692729"/>
              <a:gd name="connsiteY5" fmla="*/ 2299309 h 5125471"/>
              <a:gd name="connsiteX6" fmla="*/ 3673458 w 3692729"/>
              <a:gd name="connsiteY6" fmla="*/ 2962831 h 5125471"/>
              <a:gd name="connsiteX7" fmla="*/ 3231840 w 3692729"/>
              <a:gd name="connsiteY7" fmla="*/ 3764053 h 5125471"/>
              <a:gd name="connsiteX8" fmla="*/ 2134793 w 3692729"/>
              <a:gd name="connsiteY8" fmla="*/ 5125471 h 5125471"/>
              <a:gd name="connsiteX9" fmla="*/ 189855 w 3692729"/>
              <a:gd name="connsiteY9" fmla="*/ 3709113 h 5125471"/>
              <a:gd name="connsiteX10" fmla="*/ 161878 w 3692729"/>
              <a:gd name="connsiteY10" fmla="*/ 3693881 h 5125471"/>
              <a:gd name="connsiteX11" fmla="*/ 113187 w 3692729"/>
              <a:gd name="connsiteY11" fmla="*/ 3708367 h 5125471"/>
              <a:gd name="connsiteX12" fmla="*/ 124051 w 3692729"/>
              <a:gd name="connsiteY12" fmla="*/ 3744885 h 5125471"/>
              <a:gd name="connsiteX13" fmla="*/ 101015 w 3692729"/>
              <a:gd name="connsiteY13" fmla="*/ 3711988 h 5125471"/>
              <a:gd name="connsiteX14" fmla="*/ 125715 w 3692729"/>
              <a:gd name="connsiteY14" fmla="*/ 3681571 h 5125471"/>
              <a:gd name="connsiteX0" fmla="*/ 118579 w 3685593"/>
              <a:gd name="connsiteY0" fmla="*/ 3681571 h 5125471"/>
              <a:gd name="connsiteX1" fmla="*/ 1628361 w 3685593"/>
              <a:gd name="connsiteY1" fmla="*/ 51386 h 5125471"/>
              <a:gd name="connsiteX2" fmla="*/ 1900477 w 3685593"/>
              <a:gd name="connsiteY2" fmla="*/ 199896 h 5125471"/>
              <a:gd name="connsiteX3" fmla="*/ 2577482 w 3685593"/>
              <a:gd name="connsiteY3" fmla="*/ 769813 h 5125471"/>
              <a:gd name="connsiteX4" fmla="*/ 3361896 w 3685593"/>
              <a:gd name="connsiteY4" fmla="*/ 1632538 h 5125471"/>
              <a:gd name="connsiteX5" fmla="*/ 3611007 w 3685593"/>
              <a:gd name="connsiteY5" fmla="*/ 2299309 h 5125471"/>
              <a:gd name="connsiteX6" fmla="*/ 3666322 w 3685593"/>
              <a:gd name="connsiteY6" fmla="*/ 2962831 h 5125471"/>
              <a:gd name="connsiteX7" fmla="*/ 3224704 w 3685593"/>
              <a:gd name="connsiteY7" fmla="*/ 3764053 h 5125471"/>
              <a:gd name="connsiteX8" fmla="*/ 2127657 w 3685593"/>
              <a:gd name="connsiteY8" fmla="*/ 5125471 h 5125471"/>
              <a:gd name="connsiteX9" fmla="*/ 182719 w 3685593"/>
              <a:gd name="connsiteY9" fmla="*/ 3709113 h 5125471"/>
              <a:gd name="connsiteX10" fmla="*/ 154742 w 3685593"/>
              <a:gd name="connsiteY10" fmla="*/ 3693881 h 5125471"/>
              <a:gd name="connsiteX11" fmla="*/ 106051 w 3685593"/>
              <a:gd name="connsiteY11" fmla="*/ 3708367 h 5125471"/>
              <a:gd name="connsiteX12" fmla="*/ 116915 w 3685593"/>
              <a:gd name="connsiteY12" fmla="*/ 3744885 h 5125471"/>
              <a:gd name="connsiteX13" fmla="*/ 93879 w 3685593"/>
              <a:gd name="connsiteY13" fmla="*/ 3711988 h 5125471"/>
              <a:gd name="connsiteX14" fmla="*/ 120019 w 3685593"/>
              <a:gd name="connsiteY14" fmla="*/ 3728591 h 5125471"/>
              <a:gd name="connsiteX15" fmla="*/ 118579 w 3685593"/>
              <a:gd name="connsiteY15" fmla="*/ 3681571 h 5125471"/>
              <a:gd name="connsiteX0" fmla="*/ 118808 w 3685822"/>
              <a:gd name="connsiteY0" fmla="*/ 3681571 h 5125471"/>
              <a:gd name="connsiteX1" fmla="*/ 1628590 w 3685822"/>
              <a:gd name="connsiteY1" fmla="*/ 51386 h 5125471"/>
              <a:gd name="connsiteX2" fmla="*/ 1900706 w 3685822"/>
              <a:gd name="connsiteY2" fmla="*/ 199896 h 5125471"/>
              <a:gd name="connsiteX3" fmla="*/ 2577711 w 3685822"/>
              <a:gd name="connsiteY3" fmla="*/ 769813 h 5125471"/>
              <a:gd name="connsiteX4" fmla="*/ 3362125 w 3685822"/>
              <a:gd name="connsiteY4" fmla="*/ 1632538 h 5125471"/>
              <a:gd name="connsiteX5" fmla="*/ 3611236 w 3685822"/>
              <a:gd name="connsiteY5" fmla="*/ 2299309 h 5125471"/>
              <a:gd name="connsiteX6" fmla="*/ 3666551 w 3685822"/>
              <a:gd name="connsiteY6" fmla="*/ 2962831 h 5125471"/>
              <a:gd name="connsiteX7" fmla="*/ 3224933 w 3685822"/>
              <a:gd name="connsiteY7" fmla="*/ 3764053 h 5125471"/>
              <a:gd name="connsiteX8" fmla="*/ 2127886 w 3685822"/>
              <a:gd name="connsiteY8" fmla="*/ 5125471 h 5125471"/>
              <a:gd name="connsiteX9" fmla="*/ 182948 w 3685822"/>
              <a:gd name="connsiteY9" fmla="*/ 3709113 h 5125471"/>
              <a:gd name="connsiteX10" fmla="*/ 154971 w 3685822"/>
              <a:gd name="connsiteY10" fmla="*/ 3693881 h 5125471"/>
              <a:gd name="connsiteX11" fmla="*/ 106280 w 3685822"/>
              <a:gd name="connsiteY11" fmla="*/ 3708367 h 5125471"/>
              <a:gd name="connsiteX12" fmla="*/ 117144 w 3685822"/>
              <a:gd name="connsiteY12" fmla="*/ 3744885 h 5125471"/>
              <a:gd name="connsiteX13" fmla="*/ 94108 w 3685822"/>
              <a:gd name="connsiteY13" fmla="*/ 3711988 h 5125471"/>
              <a:gd name="connsiteX14" fmla="*/ 120248 w 3685822"/>
              <a:gd name="connsiteY14" fmla="*/ 3728591 h 5125471"/>
              <a:gd name="connsiteX15" fmla="*/ 124980 w 3685822"/>
              <a:gd name="connsiteY15" fmla="*/ 3701743 h 5125471"/>
              <a:gd name="connsiteX16" fmla="*/ 118808 w 3685822"/>
              <a:gd name="connsiteY16" fmla="*/ 3681571 h 5125471"/>
              <a:gd name="connsiteX0" fmla="*/ 100461 w 3667475"/>
              <a:gd name="connsiteY0" fmla="*/ 3681571 h 5125471"/>
              <a:gd name="connsiteX1" fmla="*/ 1610243 w 3667475"/>
              <a:gd name="connsiteY1" fmla="*/ 51386 h 5125471"/>
              <a:gd name="connsiteX2" fmla="*/ 1882359 w 3667475"/>
              <a:gd name="connsiteY2" fmla="*/ 199896 h 5125471"/>
              <a:gd name="connsiteX3" fmla="*/ 2559364 w 3667475"/>
              <a:gd name="connsiteY3" fmla="*/ 769813 h 5125471"/>
              <a:gd name="connsiteX4" fmla="*/ 3343778 w 3667475"/>
              <a:gd name="connsiteY4" fmla="*/ 1632538 h 5125471"/>
              <a:gd name="connsiteX5" fmla="*/ 3592889 w 3667475"/>
              <a:gd name="connsiteY5" fmla="*/ 2299309 h 5125471"/>
              <a:gd name="connsiteX6" fmla="*/ 3648204 w 3667475"/>
              <a:gd name="connsiteY6" fmla="*/ 2962831 h 5125471"/>
              <a:gd name="connsiteX7" fmla="*/ 3206586 w 3667475"/>
              <a:gd name="connsiteY7" fmla="*/ 3764053 h 5125471"/>
              <a:gd name="connsiteX8" fmla="*/ 2109539 w 3667475"/>
              <a:gd name="connsiteY8" fmla="*/ 5125471 h 5125471"/>
              <a:gd name="connsiteX9" fmla="*/ 164601 w 3667475"/>
              <a:gd name="connsiteY9" fmla="*/ 3709113 h 5125471"/>
              <a:gd name="connsiteX10" fmla="*/ 136624 w 3667475"/>
              <a:gd name="connsiteY10" fmla="*/ 3693881 h 5125471"/>
              <a:gd name="connsiteX11" fmla="*/ 87933 w 3667475"/>
              <a:gd name="connsiteY11" fmla="*/ 3708367 h 5125471"/>
              <a:gd name="connsiteX12" fmla="*/ 98797 w 3667475"/>
              <a:gd name="connsiteY12" fmla="*/ 3744885 h 5125471"/>
              <a:gd name="connsiteX13" fmla="*/ 75761 w 3667475"/>
              <a:gd name="connsiteY13" fmla="*/ 3711988 h 5125471"/>
              <a:gd name="connsiteX14" fmla="*/ 101901 w 3667475"/>
              <a:gd name="connsiteY14" fmla="*/ 3728591 h 5125471"/>
              <a:gd name="connsiteX15" fmla="*/ 106633 w 3667475"/>
              <a:gd name="connsiteY15" fmla="*/ 3701743 h 5125471"/>
              <a:gd name="connsiteX16" fmla="*/ 186450 w 3667475"/>
              <a:gd name="connsiteY16" fmla="*/ 4034161 h 5125471"/>
              <a:gd name="connsiteX17" fmla="*/ 100461 w 3667475"/>
              <a:gd name="connsiteY17" fmla="*/ 3681571 h 5125471"/>
              <a:gd name="connsiteX0" fmla="*/ 119099 w 3686113"/>
              <a:gd name="connsiteY0" fmla="*/ 3681571 h 5125471"/>
              <a:gd name="connsiteX1" fmla="*/ 1628881 w 3686113"/>
              <a:gd name="connsiteY1" fmla="*/ 51386 h 5125471"/>
              <a:gd name="connsiteX2" fmla="*/ 1900997 w 3686113"/>
              <a:gd name="connsiteY2" fmla="*/ 199896 h 5125471"/>
              <a:gd name="connsiteX3" fmla="*/ 2578002 w 3686113"/>
              <a:gd name="connsiteY3" fmla="*/ 769813 h 5125471"/>
              <a:gd name="connsiteX4" fmla="*/ 3362416 w 3686113"/>
              <a:gd name="connsiteY4" fmla="*/ 1632538 h 5125471"/>
              <a:gd name="connsiteX5" fmla="*/ 3611527 w 3686113"/>
              <a:gd name="connsiteY5" fmla="*/ 2299309 h 5125471"/>
              <a:gd name="connsiteX6" fmla="*/ 3666842 w 3686113"/>
              <a:gd name="connsiteY6" fmla="*/ 2962831 h 5125471"/>
              <a:gd name="connsiteX7" fmla="*/ 3225224 w 3686113"/>
              <a:gd name="connsiteY7" fmla="*/ 3764053 h 5125471"/>
              <a:gd name="connsiteX8" fmla="*/ 2128177 w 3686113"/>
              <a:gd name="connsiteY8" fmla="*/ 5125471 h 5125471"/>
              <a:gd name="connsiteX9" fmla="*/ 183239 w 3686113"/>
              <a:gd name="connsiteY9" fmla="*/ 3709113 h 5125471"/>
              <a:gd name="connsiteX10" fmla="*/ 155262 w 3686113"/>
              <a:gd name="connsiteY10" fmla="*/ 3693881 h 5125471"/>
              <a:gd name="connsiteX11" fmla="*/ 106571 w 3686113"/>
              <a:gd name="connsiteY11" fmla="*/ 3708367 h 5125471"/>
              <a:gd name="connsiteX12" fmla="*/ 117435 w 3686113"/>
              <a:gd name="connsiteY12" fmla="*/ 3744885 h 5125471"/>
              <a:gd name="connsiteX13" fmla="*/ 94399 w 3686113"/>
              <a:gd name="connsiteY13" fmla="*/ 3711988 h 5125471"/>
              <a:gd name="connsiteX14" fmla="*/ 120539 w 3686113"/>
              <a:gd name="connsiteY14" fmla="*/ 3728591 h 5125471"/>
              <a:gd name="connsiteX15" fmla="*/ 125271 w 3686113"/>
              <a:gd name="connsiteY15" fmla="*/ 3701743 h 5125471"/>
              <a:gd name="connsiteX16" fmla="*/ 120057 w 3686113"/>
              <a:gd name="connsiteY16" fmla="*/ 3684216 h 5125471"/>
              <a:gd name="connsiteX17" fmla="*/ 119099 w 3686113"/>
              <a:gd name="connsiteY17" fmla="*/ 3681571 h 5125471"/>
              <a:gd name="connsiteX0" fmla="*/ 112590 w 3679604"/>
              <a:gd name="connsiteY0" fmla="*/ 3681571 h 5125471"/>
              <a:gd name="connsiteX1" fmla="*/ 1622372 w 3679604"/>
              <a:gd name="connsiteY1" fmla="*/ 51386 h 5125471"/>
              <a:gd name="connsiteX2" fmla="*/ 1894488 w 3679604"/>
              <a:gd name="connsiteY2" fmla="*/ 199896 h 5125471"/>
              <a:gd name="connsiteX3" fmla="*/ 2571493 w 3679604"/>
              <a:gd name="connsiteY3" fmla="*/ 769813 h 5125471"/>
              <a:gd name="connsiteX4" fmla="*/ 3355907 w 3679604"/>
              <a:gd name="connsiteY4" fmla="*/ 1632538 h 5125471"/>
              <a:gd name="connsiteX5" fmla="*/ 3605018 w 3679604"/>
              <a:gd name="connsiteY5" fmla="*/ 2299309 h 5125471"/>
              <a:gd name="connsiteX6" fmla="*/ 3660333 w 3679604"/>
              <a:gd name="connsiteY6" fmla="*/ 2962831 h 5125471"/>
              <a:gd name="connsiteX7" fmla="*/ 3218715 w 3679604"/>
              <a:gd name="connsiteY7" fmla="*/ 3764053 h 5125471"/>
              <a:gd name="connsiteX8" fmla="*/ 2121668 w 3679604"/>
              <a:gd name="connsiteY8" fmla="*/ 5125471 h 5125471"/>
              <a:gd name="connsiteX9" fmla="*/ 176730 w 3679604"/>
              <a:gd name="connsiteY9" fmla="*/ 3709113 h 5125471"/>
              <a:gd name="connsiteX10" fmla="*/ 148753 w 3679604"/>
              <a:gd name="connsiteY10" fmla="*/ 3693881 h 5125471"/>
              <a:gd name="connsiteX11" fmla="*/ 100062 w 3679604"/>
              <a:gd name="connsiteY11" fmla="*/ 3708367 h 5125471"/>
              <a:gd name="connsiteX12" fmla="*/ 110926 w 3679604"/>
              <a:gd name="connsiteY12" fmla="*/ 3744885 h 5125471"/>
              <a:gd name="connsiteX13" fmla="*/ 87890 w 3679604"/>
              <a:gd name="connsiteY13" fmla="*/ 3711988 h 5125471"/>
              <a:gd name="connsiteX14" fmla="*/ 114030 w 3679604"/>
              <a:gd name="connsiteY14" fmla="*/ 3728591 h 5125471"/>
              <a:gd name="connsiteX15" fmla="*/ 118762 w 3679604"/>
              <a:gd name="connsiteY15" fmla="*/ 3701743 h 5125471"/>
              <a:gd name="connsiteX16" fmla="*/ 113548 w 3679604"/>
              <a:gd name="connsiteY16" fmla="*/ 3684216 h 5125471"/>
              <a:gd name="connsiteX17" fmla="*/ 143244 w 3679604"/>
              <a:gd name="connsiteY17" fmla="*/ 3719900 h 5125471"/>
              <a:gd name="connsiteX18" fmla="*/ 112590 w 3679604"/>
              <a:gd name="connsiteY18" fmla="*/ 3681571 h 5125471"/>
              <a:gd name="connsiteX0" fmla="*/ 92770 w 3764665"/>
              <a:gd name="connsiteY0" fmla="*/ 3585572 h 5125471"/>
              <a:gd name="connsiteX1" fmla="*/ 1707433 w 3764665"/>
              <a:gd name="connsiteY1" fmla="*/ 51386 h 5125471"/>
              <a:gd name="connsiteX2" fmla="*/ 1979549 w 3764665"/>
              <a:gd name="connsiteY2" fmla="*/ 199896 h 5125471"/>
              <a:gd name="connsiteX3" fmla="*/ 2656554 w 3764665"/>
              <a:gd name="connsiteY3" fmla="*/ 769813 h 5125471"/>
              <a:gd name="connsiteX4" fmla="*/ 3440968 w 3764665"/>
              <a:gd name="connsiteY4" fmla="*/ 1632538 h 5125471"/>
              <a:gd name="connsiteX5" fmla="*/ 3690079 w 3764665"/>
              <a:gd name="connsiteY5" fmla="*/ 2299309 h 5125471"/>
              <a:gd name="connsiteX6" fmla="*/ 3745394 w 3764665"/>
              <a:gd name="connsiteY6" fmla="*/ 2962831 h 5125471"/>
              <a:gd name="connsiteX7" fmla="*/ 3303776 w 3764665"/>
              <a:gd name="connsiteY7" fmla="*/ 3764053 h 5125471"/>
              <a:gd name="connsiteX8" fmla="*/ 2206729 w 3764665"/>
              <a:gd name="connsiteY8" fmla="*/ 5125471 h 5125471"/>
              <a:gd name="connsiteX9" fmla="*/ 261791 w 3764665"/>
              <a:gd name="connsiteY9" fmla="*/ 3709113 h 5125471"/>
              <a:gd name="connsiteX10" fmla="*/ 233814 w 3764665"/>
              <a:gd name="connsiteY10" fmla="*/ 3693881 h 5125471"/>
              <a:gd name="connsiteX11" fmla="*/ 185123 w 3764665"/>
              <a:gd name="connsiteY11" fmla="*/ 3708367 h 5125471"/>
              <a:gd name="connsiteX12" fmla="*/ 195987 w 3764665"/>
              <a:gd name="connsiteY12" fmla="*/ 3744885 h 5125471"/>
              <a:gd name="connsiteX13" fmla="*/ 172951 w 3764665"/>
              <a:gd name="connsiteY13" fmla="*/ 3711988 h 5125471"/>
              <a:gd name="connsiteX14" fmla="*/ 199091 w 3764665"/>
              <a:gd name="connsiteY14" fmla="*/ 3728591 h 5125471"/>
              <a:gd name="connsiteX15" fmla="*/ 203823 w 3764665"/>
              <a:gd name="connsiteY15" fmla="*/ 3701743 h 5125471"/>
              <a:gd name="connsiteX16" fmla="*/ 198609 w 3764665"/>
              <a:gd name="connsiteY16" fmla="*/ 3684216 h 5125471"/>
              <a:gd name="connsiteX17" fmla="*/ 228305 w 3764665"/>
              <a:gd name="connsiteY17" fmla="*/ 3719900 h 5125471"/>
              <a:gd name="connsiteX18" fmla="*/ 92770 w 3764665"/>
              <a:gd name="connsiteY18" fmla="*/ 3585572 h 5125471"/>
              <a:gd name="connsiteX0" fmla="*/ 103765 w 3775660"/>
              <a:gd name="connsiteY0" fmla="*/ 3585572 h 5125471"/>
              <a:gd name="connsiteX1" fmla="*/ 1718428 w 3775660"/>
              <a:gd name="connsiteY1" fmla="*/ 51386 h 5125471"/>
              <a:gd name="connsiteX2" fmla="*/ 1990544 w 3775660"/>
              <a:gd name="connsiteY2" fmla="*/ 199896 h 5125471"/>
              <a:gd name="connsiteX3" fmla="*/ 2667549 w 3775660"/>
              <a:gd name="connsiteY3" fmla="*/ 769813 h 5125471"/>
              <a:gd name="connsiteX4" fmla="*/ 3451963 w 3775660"/>
              <a:gd name="connsiteY4" fmla="*/ 1632538 h 5125471"/>
              <a:gd name="connsiteX5" fmla="*/ 3701074 w 3775660"/>
              <a:gd name="connsiteY5" fmla="*/ 2299309 h 5125471"/>
              <a:gd name="connsiteX6" fmla="*/ 3756389 w 3775660"/>
              <a:gd name="connsiteY6" fmla="*/ 2962831 h 5125471"/>
              <a:gd name="connsiteX7" fmla="*/ 3314771 w 3775660"/>
              <a:gd name="connsiteY7" fmla="*/ 3764053 h 5125471"/>
              <a:gd name="connsiteX8" fmla="*/ 2217724 w 3775660"/>
              <a:gd name="connsiteY8" fmla="*/ 5125471 h 5125471"/>
              <a:gd name="connsiteX9" fmla="*/ 272786 w 3775660"/>
              <a:gd name="connsiteY9" fmla="*/ 3709113 h 5125471"/>
              <a:gd name="connsiteX10" fmla="*/ 244809 w 3775660"/>
              <a:gd name="connsiteY10" fmla="*/ 3693881 h 5125471"/>
              <a:gd name="connsiteX11" fmla="*/ 196118 w 3775660"/>
              <a:gd name="connsiteY11" fmla="*/ 3708367 h 5125471"/>
              <a:gd name="connsiteX12" fmla="*/ 206982 w 3775660"/>
              <a:gd name="connsiteY12" fmla="*/ 3744885 h 5125471"/>
              <a:gd name="connsiteX13" fmla="*/ 183946 w 3775660"/>
              <a:gd name="connsiteY13" fmla="*/ 3711988 h 5125471"/>
              <a:gd name="connsiteX14" fmla="*/ 210086 w 3775660"/>
              <a:gd name="connsiteY14" fmla="*/ 3728591 h 5125471"/>
              <a:gd name="connsiteX15" fmla="*/ 214818 w 3775660"/>
              <a:gd name="connsiteY15" fmla="*/ 3701743 h 5125471"/>
              <a:gd name="connsiteX16" fmla="*/ 209604 w 3775660"/>
              <a:gd name="connsiteY16" fmla="*/ 3684216 h 5125471"/>
              <a:gd name="connsiteX17" fmla="*/ 239300 w 3775660"/>
              <a:gd name="connsiteY17" fmla="*/ 3719900 h 5125471"/>
              <a:gd name="connsiteX18" fmla="*/ 227615 w 3775660"/>
              <a:gd name="connsiteY18" fmla="*/ 3723376 h 5125471"/>
              <a:gd name="connsiteX19" fmla="*/ 103765 w 3775660"/>
              <a:gd name="connsiteY19" fmla="*/ 3585572 h 5125471"/>
              <a:gd name="connsiteX0" fmla="*/ 99810 w 3771705"/>
              <a:gd name="connsiteY0" fmla="*/ 3585572 h 5125471"/>
              <a:gd name="connsiteX1" fmla="*/ 1714473 w 3771705"/>
              <a:gd name="connsiteY1" fmla="*/ 51386 h 5125471"/>
              <a:gd name="connsiteX2" fmla="*/ 1986589 w 3771705"/>
              <a:gd name="connsiteY2" fmla="*/ 199896 h 5125471"/>
              <a:gd name="connsiteX3" fmla="*/ 2663594 w 3771705"/>
              <a:gd name="connsiteY3" fmla="*/ 769813 h 5125471"/>
              <a:gd name="connsiteX4" fmla="*/ 3448008 w 3771705"/>
              <a:gd name="connsiteY4" fmla="*/ 1632538 h 5125471"/>
              <a:gd name="connsiteX5" fmla="*/ 3697119 w 3771705"/>
              <a:gd name="connsiteY5" fmla="*/ 2299309 h 5125471"/>
              <a:gd name="connsiteX6" fmla="*/ 3752434 w 3771705"/>
              <a:gd name="connsiteY6" fmla="*/ 2962831 h 5125471"/>
              <a:gd name="connsiteX7" fmla="*/ 3310816 w 3771705"/>
              <a:gd name="connsiteY7" fmla="*/ 3764053 h 5125471"/>
              <a:gd name="connsiteX8" fmla="*/ 2213769 w 3771705"/>
              <a:gd name="connsiteY8" fmla="*/ 5125471 h 5125471"/>
              <a:gd name="connsiteX9" fmla="*/ 268831 w 3771705"/>
              <a:gd name="connsiteY9" fmla="*/ 3709113 h 5125471"/>
              <a:gd name="connsiteX10" fmla="*/ 240854 w 3771705"/>
              <a:gd name="connsiteY10" fmla="*/ 3693881 h 5125471"/>
              <a:gd name="connsiteX11" fmla="*/ 192163 w 3771705"/>
              <a:gd name="connsiteY11" fmla="*/ 3708367 h 5125471"/>
              <a:gd name="connsiteX12" fmla="*/ 203027 w 3771705"/>
              <a:gd name="connsiteY12" fmla="*/ 3744885 h 5125471"/>
              <a:gd name="connsiteX13" fmla="*/ 179991 w 3771705"/>
              <a:gd name="connsiteY13" fmla="*/ 3711988 h 5125471"/>
              <a:gd name="connsiteX14" fmla="*/ 206131 w 3771705"/>
              <a:gd name="connsiteY14" fmla="*/ 3728591 h 5125471"/>
              <a:gd name="connsiteX15" fmla="*/ 210863 w 3771705"/>
              <a:gd name="connsiteY15" fmla="*/ 3701743 h 5125471"/>
              <a:gd name="connsiteX16" fmla="*/ 205649 w 3771705"/>
              <a:gd name="connsiteY16" fmla="*/ 3684216 h 5125471"/>
              <a:gd name="connsiteX17" fmla="*/ 235345 w 3771705"/>
              <a:gd name="connsiteY17" fmla="*/ 3719900 h 5125471"/>
              <a:gd name="connsiteX18" fmla="*/ 223660 w 3771705"/>
              <a:gd name="connsiteY18" fmla="*/ 3723376 h 5125471"/>
              <a:gd name="connsiteX19" fmla="*/ 251137 w 3771705"/>
              <a:gd name="connsiteY19" fmla="*/ 3708842 h 5125471"/>
              <a:gd name="connsiteX20" fmla="*/ 99810 w 3771705"/>
              <a:gd name="connsiteY20" fmla="*/ 3585572 h 5125471"/>
              <a:gd name="connsiteX0" fmla="*/ 100226 w 3772121"/>
              <a:gd name="connsiteY0" fmla="*/ 3585572 h 5125471"/>
              <a:gd name="connsiteX1" fmla="*/ 1714889 w 3772121"/>
              <a:gd name="connsiteY1" fmla="*/ 51386 h 5125471"/>
              <a:gd name="connsiteX2" fmla="*/ 1987005 w 3772121"/>
              <a:gd name="connsiteY2" fmla="*/ 199896 h 5125471"/>
              <a:gd name="connsiteX3" fmla="*/ 2664010 w 3772121"/>
              <a:gd name="connsiteY3" fmla="*/ 769813 h 5125471"/>
              <a:gd name="connsiteX4" fmla="*/ 3448424 w 3772121"/>
              <a:gd name="connsiteY4" fmla="*/ 1632538 h 5125471"/>
              <a:gd name="connsiteX5" fmla="*/ 3697535 w 3772121"/>
              <a:gd name="connsiteY5" fmla="*/ 2299309 h 5125471"/>
              <a:gd name="connsiteX6" fmla="*/ 3752850 w 3772121"/>
              <a:gd name="connsiteY6" fmla="*/ 2962831 h 5125471"/>
              <a:gd name="connsiteX7" fmla="*/ 3311232 w 3772121"/>
              <a:gd name="connsiteY7" fmla="*/ 3764053 h 5125471"/>
              <a:gd name="connsiteX8" fmla="*/ 2214185 w 3772121"/>
              <a:gd name="connsiteY8" fmla="*/ 5125471 h 5125471"/>
              <a:gd name="connsiteX9" fmla="*/ 269247 w 3772121"/>
              <a:gd name="connsiteY9" fmla="*/ 3709113 h 5125471"/>
              <a:gd name="connsiteX10" fmla="*/ 241270 w 3772121"/>
              <a:gd name="connsiteY10" fmla="*/ 3693881 h 5125471"/>
              <a:gd name="connsiteX11" fmla="*/ 192579 w 3772121"/>
              <a:gd name="connsiteY11" fmla="*/ 3708367 h 5125471"/>
              <a:gd name="connsiteX12" fmla="*/ 203443 w 3772121"/>
              <a:gd name="connsiteY12" fmla="*/ 3744885 h 5125471"/>
              <a:gd name="connsiteX13" fmla="*/ 180407 w 3772121"/>
              <a:gd name="connsiteY13" fmla="*/ 3711988 h 5125471"/>
              <a:gd name="connsiteX14" fmla="*/ 206547 w 3772121"/>
              <a:gd name="connsiteY14" fmla="*/ 3728591 h 5125471"/>
              <a:gd name="connsiteX15" fmla="*/ 211279 w 3772121"/>
              <a:gd name="connsiteY15" fmla="*/ 3701743 h 5125471"/>
              <a:gd name="connsiteX16" fmla="*/ 206065 w 3772121"/>
              <a:gd name="connsiteY16" fmla="*/ 3684216 h 5125471"/>
              <a:gd name="connsiteX17" fmla="*/ 235761 w 3772121"/>
              <a:gd name="connsiteY17" fmla="*/ 3719900 h 5125471"/>
              <a:gd name="connsiteX18" fmla="*/ 224076 w 3772121"/>
              <a:gd name="connsiteY18" fmla="*/ 3723376 h 5125471"/>
              <a:gd name="connsiteX19" fmla="*/ 251553 w 3772121"/>
              <a:gd name="connsiteY19" fmla="*/ 3708842 h 5125471"/>
              <a:gd name="connsiteX20" fmla="*/ 247448 w 3772121"/>
              <a:gd name="connsiteY20" fmla="*/ 3716424 h 5125471"/>
              <a:gd name="connsiteX21" fmla="*/ 100226 w 3772121"/>
              <a:gd name="connsiteY21" fmla="*/ 3585572 h 5125471"/>
              <a:gd name="connsiteX0" fmla="*/ 120509 w 3689261"/>
              <a:gd name="connsiteY0" fmla="*/ 3675728 h 5125471"/>
              <a:gd name="connsiteX1" fmla="*/ 1632029 w 3689261"/>
              <a:gd name="connsiteY1" fmla="*/ 51386 h 5125471"/>
              <a:gd name="connsiteX2" fmla="*/ 1904145 w 3689261"/>
              <a:gd name="connsiteY2" fmla="*/ 199896 h 5125471"/>
              <a:gd name="connsiteX3" fmla="*/ 2581150 w 3689261"/>
              <a:gd name="connsiteY3" fmla="*/ 769813 h 5125471"/>
              <a:gd name="connsiteX4" fmla="*/ 3365564 w 3689261"/>
              <a:gd name="connsiteY4" fmla="*/ 1632538 h 5125471"/>
              <a:gd name="connsiteX5" fmla="*/ 3614675 w 3689261"/>
              <a:gd name="connsiteY5" fmla="*/ 2299309 h 5125471"/>
              <a:gd name="connsiteX6" fmla="*/ 3669990 w 3689261"/>
              <a:gd name="connsiteY6" fmla="*/ 2962831 h 5125471"/>
              <a:gd name="connsiteX7" fmla="*/ 3228372 w 3689261"/>
              <a:gd name="connsiteY7" fmla="*/ 3764053 h 5125471"/>
              <a:gd name="connsiteX8" fmla="*/ 2131325 w 3689261"/>
              <a:gd name="connsiteY8" fmla="*/ 5125471 h 5125471"/>
              <a:gd name="connsiteX9" fmla="*/ 186387 w 3689261"/>
              <a:gd name="connsiteY9" fmla="*/ 3709113 h 5125471"/>
              <a:gd name="connsiteX10" fmla="*/ 158410 w 3689261"/>
              <a:gd name="connsiteY10" fmla="*/ 3693881 h 5125471"/>
              <a:gd name="connsiteX11" fmla="*/ 109719 w 3689261"/>
              <a:gd name="connsiteY11" fmla="*/ 3708367 h 5125471"/>
              <a:gd name="connsiteX12" fmla="*/ 120583 w 3689261"/>
              <a:gd name="connsiteY12" fmla="*/ 3744885 h 5125471"/>
              <a:gd name="connsiteX13" fmla="*/ 97547 w 3689261"/>
              <a:gd name="connsiteY13" fmla="*/ 3711988 h 5125471"/>
              <a:gd name="connsiteX14" fmla="*/ 123687 w 3689261"/>
              <a:gd name="connsiteY14" fmla="*/ 3728591 h 5125471"/>
              <a:gd name="connsiteX15" fmla="*/ 128419 w 3689261"/>
              <a:gd name="connsiteY15" fmla="*/ 3701743 h 5125471"/>
              <a:gd name="connsiteX16" fmla="*/ 123205 w 3689261"/>
              <a:gd name="connsiteY16" fmla="*/ 3684216 h 5125471"/>
              <a:gd name="connsiteX17" fmla="*/ 152901 w 3689261"/>
              <a:gd name="connsiteY17" fmla="*/ 3719900 h 5125471"/>
              <a:gd name="connsiteX18" fmla="*/ 141216 w 3689261"/>
              <a:gd name="connsiteY18" fmla="*/ 3723376 h 5125471"/>
              <a:gd name="connsiteX19" fmla="*/ 168693 w 3689261"/>
              <a:gd name="connsiteY19" fmla="*/ 3708842 h 5125471"/>
              <a:gd name="connsiteX20" fmla="*/ 164588 w 3689261"/>
              <a:gd name="connsiteY20" fmla="*/ 3716424 h 5125471"/>
              <a:gd name="connsiteX21" fmla="*/ 120509 w 3689261"/>
              <a:gd name="connsiteY21" fmla="*/ 3675728 h 5125471"/>
              <a:gd name="connsiteX0" fmla="*/ 629708 w 3653494"/>
              <a:gd name="connsiteY0" fmla="*/ 2990433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73952 w 3653494"/>
              <a:gd name="connsiteY11" fmla="*/ 3708367 h 5125471"/>
              <a:gd name="connsiteX12" fmla="*/ 84816 w 3653494"/>
              <a:gd name="connsiteY12" fmla="*/ 3744885 h 5125471"/>
              <a:gd name="connsiteX13" fmla="*/ 61780 w 3653494"/>
              <a:gd name="connsiteY13" fmla="*/ 3711988 h 5125471"/>
              <a:gd name="connsiteX14" fmla="*/ 87920 w 3653494"/>
              <a:gd name="connsiteY14" fmla="*/ 3728591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17134 w 3653494"/>
              <a:gd name="connsiteY17" fmla="*/ 3719900 h 5125471"/>
              <a:gd name="connsiteX18" fmla="*/ 105449 w 3653494"/>
              <a:gd name="connsiteY18" fmla="*/ 3723376 h 5125471"/>
              <a:gd name="connsiteX19" fmla="*/ 132926 w 3653494"/>
              <a:gd name="connsiteY19" fmla="*/ 3708842 h 5125471"/>
              <a:gd name="connsiteX20" fmla="*/ 128821 w 3653494"/>
              <a:gd name="connsiteY20" fmla="*/ 3716424 h 5125471"/>
              <a:gd name="connsiteX21" fmla="*/ 629708 w 3653494"/>
              <a:gd name="connsiteY21" fmla="*/ 2990433 h 5125471"/>
              <a:gd name="connsiteX0" fmla="*/ 629708 w 3653494"/>
              <a:gd name="connsiteY0" fmla="*/ 2990433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73952 w 3653494"/>
              <a:gd name="connsiteY11" fmla="*/ 3708367 h 5125471"/>
              <a:gd name="connsiteX12" fmla="*/ 84816 w 3653494"/>
              <a:gd name="connsiteY12" fmla="*/ 3744885 h 5125471"/>
              <a:gd name="connsiteX13" fmla="*/ 61780 w 3653494"/>
              <a:gd name="connsiteY13" fmla="*/ 3711988 h 5125471"/>
              <a:gd name="connsiteX14" fmla="*/ 87920 w 3653494"/>
              <a:gd name="connsiteY14" fmla="*/ 3728591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17134 w 3653494"/>
              <a:gd name="connsiteY17" fmla="*/ 3719900 h 5125471"/>
              <a:gd name="connsiteX18" fmla="*/ 105449 w 3653494"/>
              <a:gd name="connsiteY18" fmla="*/ 3723376 h 5125471"/>
              <a:gd name="connsiteX19" fmla="*/ 132926 w 3653494"/>
              <a:gd name="connsiteY19" fmla="*/ 3708842 h 5125471"/>
              <a:gd name="connsiteX20" fmla="*/ 147669 w 3653494"/>
              <a:gd name="connsiteY20" fmla="*/ 3710817 h 5125471"/>
              <a:gd name="connsiteX21" fmla="*/ 629708 w 3653494"/>
              <a:gd name="connsiteY21" fmla="*/ 2990433 h 5125471"/>
              <a:gd name="connsiteX0" fmla="*/ 629708 w 3653494"/>
              <a:gd name="connsiteY0" fmla="*/ 2990433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73952 w 3653494"/>
              <a:gd name="connsiteY11" fmla="*/ 3708367 h 5125471"/>
              <a:gd name="connsiteX12" fmla="*/ 84816 w 3653494"/>
              <a:gd name="connsiteY12" fmla="*/ 3744885 h 5125471"/>
              <a:gd name="connsiteX13" fmla="*/ 61780 w 3653494"/>
              <a:gd name="connsiteY13" fmla="*/ 3711988 h 5125471"/>
              <a:gd name="connsiteX14" fmla="*/ 87920 w 3653494"/>
              <a:gd name="connsiteY14" fmla="*/ 3728591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17134 w 3653494"/>
              <a:gd name="connsiteY17" fmla="*/ 3719900 h 5125471"/>
              <a:gd name="connsiteX18" fmla="*/ 715825 w 3653494"/>
              <a:gd name="connsiteY18" fmla="*/ 4085470 h 5125471"/>
              <a:gd name="connsiteX19" fmla="*/ 132926 w 3653494"/>
              <a:gd name="connsiteY19" fmla="*/ 3708842 h 5125471"/>
              <a:gd name="connsiteX20" fmla="*/ 147669 w 3653494"/>
              <a:gd name="connsiteY20" fmla="*/ 3710817 h 5125471"/>
              <a:gd name="connsiteX21" fmla="*/ 629708 w 3653494"/>
              <a:gd name="connsiteY21" fmla="*/ 2990433 h 5125471"/>
              <a:gd name="connsiteX0" fmla="*/ 629708 w 3653494"/>
              <a:gd name="connsiteY0" fmla="*/ 2990433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73952 w 3653494"/>
              <a:gd name="connsiteY11" fmla="*/ 3708367 h 5125471"/>
              <a:gd name="connsiteX12" fmla="*/ 84816 w 3653494"/>
              <a:gd name="connsiteY12" fmla="*/ 3744885 h 5125471"/>
              <a:gd name="connsiteX13" fmla="*/ 61780 w 3653494"/>
              <a:gd name="connsiteY13" fmla="*/ 3711988 h 5125471"/>
              <a:gd name="connsiteX14" fmla="*/ 87920 w 3653494"/>
              <a:gd name="connsiteY14" fmla="*/ 3728591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17134 w 3653494"/>
              <a:gd name="connsiteY17" fmla="*/ 3719900 h 5125471"/>
              <a:gd name="connsiteX18" fmla="*/ 817934 w 3653494"/>
              <a:gd name="connsiteY18" fmla="*/ 3911479 h 5125471"/>
              <a:gd name="connsiteX19" fmla="*/ 132926 w 3653494"/>
              <a:gd name="connsiteY19" fmla="*/ 3708842 h 5125471"/>
              <a:gd name="connsiteX20" fmla="*/ 147669 w 3653494"/>
              <a:gd name="connsiteY20" fmla="*/ 3710817 h 5125471"/>
              <a:gd name="connsiteX21" fmla="*/ 629708 w 3653494"/>
              <a:gd name="connsiteY21" fmla="*/ 2990433 h 5125471"/>
              <a:gd name="connsiteX0" fmla="*/ 629708 w 3653494"/>
              <a:gd name="connsiteY0" fmla="*/ 2990433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73952 w 3653494"/>
              <a:gd name="connsiteY11" fmla="*/ 3708367 h 5125471"/>
              <a:gd name="connsiteX12" fmla="*/ 84816 w 3653494"/>
              <a:gd name="connsiteY12" fmla="*/ 3744885 h 5125471"/>
              <a:gd name="connsiteX13" fmla="*/ 61780 w 3653494"/>
              <a:gd name="connsiteY13" fmla="*/ 3711988 h 5125471"/>
              <a:gd name="connsiteX14" fmla="*/ 87920 w 3653494"/>
              <a:gd name="connsiteY14" fmla="*/ 3728591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17134 w 3653494"/>
              <a:gd name="connsiteY17" fmla="*/ 3719900 h 5125471"/>
              <a:gd name="connsiteX18" fmla="*/ 817934 w 3653494"/>
              <a:gd name="connsiteY18" fmla="*/ 3911479 h 5125471"/>
              <a:gd name="connsiteX19" fmla="*/ 132926 w 3653494"/>
              <a:gd name="connsiteY19" fmla="*/ 3708842 h 5125471"/>
              <a:gd name="connsiteX20" fmla="*/ 147669 w 3653494"/>
              <a:gd name="connsiteY20" fmla="*/ 3710817 h 5125471"/>
              <a:gd name="connsiteX21" fmla="*/ 629708 w 3653494"/>
              <a:gd name="connsiteY21" fmla="*/ 2990433 h 5125471"/>
              <a:gd name="connsiteX0" fmla="*/ 629708 w 3653494"/>
              <a:gd name="connsiteY0" fmla="*/ 2990433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73952 w 3653494"/>
              <a:gd name="connsiteY11" fmla="*/ 3708367 h 5125471"/>
              <a:gd name="connsiteX12" fmla="*/ 84816 w 3653494"/>
              <a:gd name="connsiteY12" fmla="*/ 3744885 h 5125471"/>
              <a:gd name="connsiteX13" fmla="*/ 61780 w 3653494"/>
              <a:gd name="connsiteY13" fmla="*/ 3711988 h 5125471"/>
              <a:gd name="connsiteX14" fmla="*/ 87920 w 3653494"/>
              <a:gd name="connsiteY14" fmla="*/ 3728591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17134 w 3653494"/>
              <a:gd name="connsiteY17" fmla="*/ 3719900 h 5125471"/>
              <a:gd name="connsiteX18" fmla="*/ 817934 w 3653494"/>
              <a:gd name="connsiteY18" fmla="*/ 3911479 h 5125471"/>
              <a:gd name="connsiteX19" fmla="*/ 132926 w 3653494"/>
              <a:gd name="connsiteY19" fmla="*/ 3708842 h 5125471"/>
              <a:gd name="connsiteX20" fmla="*/ 107947 w 3653494"/>
              <a:gd name="connsiteY20" fmla="*/ 3784183 h 5125471"/>
              <a:gd name="connsiteX21" fmla="*/ 629708 w 3653494"/>
              <a:gd name="connsiteY21" fmla="*/ 2990433 h 5125471"/>
              <a:gd name="connsiteX0" fmla="*/ 629708 w 3653494"/>
              <a:gd name="connsiteY0" fmla="*/ 2990433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73952 w 3653494"/>
              <a:gd name="connsiteY11" fmla="*/ 3708367 h 5125471"/>
              <a:gd name="connsiteX12" fmla="*/ 84816 w 3653494"/>
              <a:gd name="connsiteY12" fmla="*/ 3744885 h 5125471"/>
              <a:gd name="connsiteX13" fmla="*/ 61780 w 3653494"/>
              <a:gd name="connsiteY13" fmla="*/ 3711988 h 5125471"/>
              <a:gd name="connsiteX14" fmla="*/ 87920 w 3653494"/>
              <a:gd name="connsiteY14" fmla="*/ 3728591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17134 w 3653494"/>
              <a:gd name="connsiteY17" fmla="*/ 3719900 h 5125471"/>
              <a:gd name="connsiteX18" fmla="*/ 817934 w 3653494"/>
              <a:gd name="connsiteY18" fmla="*/ 3911479 h 5125471"/>
              <a:gd name="connsiteX19" fmla="*/ 132926 w 3653494"/>
              <a:gd name="connsiteY19" fmla="*/ 3708842 h 5125471"/>
              <a:gd name="connsiteX20" fmla="*/ 619414 w 3653494"/>
              <a:gd name="connsiteY20" fmla="*/ 3744859 h 5125471"/>
              <a:gd name="connsiteX21" fmla="*/ 629708 w 3653494"/>
              <a:gd name="connsiteY21" fmla="*/ 2990433 h 5125471"/>
              <a:gd name="connsiteX0" fmla="*/ 629708 w 3653494"/>
              <a:gd name="connsiteY0" fmla="*/ 2990433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73952 w 3653494"/>
              <a:gd name="connsiteY11" fmla="*/ 3708367 h 5125471"/>
              <a:gd name="connsiteX12" fmla="*/ 84816 w 3653494"/>
              <a:gd name="connsiteY12" fmla="*/ 3744885 h 5125471"/>
              <a:gd name="connsiteX13" fmla="*/ 61780 w 3653494"/>
              <a:gd name="connsiteY13" fmla="*/ 3711988 h 5125471"/>
              <a:gd name="connsiteX14" fmla="*/ 87920 w 3653494"/>
              <a:gd name="connsiteY14" fmla="*/ 3728591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17134 w 3653494"/>
              <a:gd name="connsiteY17" fmla="*/ 3719900 h 5125471"/>
              <a:gd name="connsiteX18" fmla="*/ 817934 w 3653494"/>
              <a:gd name="connsiteY18" fmla="*/ 3911479 h 5125471"/>
              <a:gd name="connsiteX19" fmla="*/ 710904 w 3653494"/>
              <a:gd name="connsiteY19" fmla="*/ 3824119 h 5125471"/>
              <a:gd name="connsiteX20" fmla="*/ 619414 w 3653494"/>
              <a:gd name="connsiteY20" fmla="*/ 3744859 h 5125471"/>
              <a:gd name="connsiteX21" fmla="*/ 629708 w 3653494"/>
              <a:gd name="connsiteY21" fmla="*/ 2990433 h 5125471"/>
              <a:gd name="connsiteX0" fmla="*/ 629708 w 3653494"/>
              <a:gd name="connsiteY0" fmla="*/ 2990433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73952 w 3653494"/>
              <a:gd name="connsiteY11" fmla="*/ 3708367 h 5125471"/>
              <a:gd name="connsiteX12" fmla="*/ 84816 w 3653494"/>
              <a:gd name="connsiteY12" fmla="*/ 3744885 h 5125471"/>
              <a:gd name="connsiteX13" fmla="*/ 61780 w 3653494"/>
              <a:gd name="connsiteY13" fmla="*/ 3711988 h 5125471"/>
              <a:gd name="connsiteX14" fmla="*/ 87920 w 3653494"/>
              <a:gd name="connsiteY14" fmla="*/ 3728591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17134 w 3653494"/>
              <a:gd name="connsiteY17" fmla="*/ 3719900 h 5125471"/>
              <a:gd name="connsiteX18" fmla="*/ 835294 w 3653494"/>
              <a:gd name="connsiteY18" fmla="*/ 3737462 h 5125471"/>
              <a:gd name="connsiteX19" fmla="*/ 817934 w 3653494"/>
              <a:gd name="connsiteY19" fmla="*/ 3911479 h 5125471"/>
              <a:gd name="connsiteX20" fmla="*/ 710904 w 3653494"/>
              <a:gd name="connsiteY20" fmla="*/ 3824119 h 5125471"/>
              <a:gd name="connsiteX21" fmla="*/ 619414 w 3653494"/>
              <a:gd name="connsiteY21" fmla="*/ 3744859 h 5125471"/>
              <a:gd name="connsiteX22" fmla="*/ 629708 w 3653494"/>
              <a:gd name="connsiteY22" fmla="*/ 2990433 h 5125471"/>
              <a:gd name="connsiteX0" fmla="*/ 629708 w 3653494"/>
              <a:gd name="connsiteY0" fmla="*/ 2990433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73952 w 3653494"/>
              <a:gd name="connsiteY11" fmla="*/ 3708367 h 5125471"/>
              <a:gd name="connsiteX12" fmla="*/ 84816 w 3653494"/>
              <a:gd name="connsiteY12" fmla="*/ 3744885 h 5125471"/>
              <a:gd name="connsiteX13" fmla="*/ 61780 w 3653494"/>
              <a:gd name="connsiteY13" fmla="*/ 3711988 h 5125471"/>
              <a:gd name="connsiteX14" fmla="*/ 87920 w 3653494"/>
              <a:gd name="connsiteY14" fmla="*/ 3728591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17134 w 3653494"/>
              <a:gd name="connsiteY17" fmla="*/ 3719900 h 5125471"/>
              <a:gd name="connsiteX18" fmla="*/ 835294 w 3653494"/>
              <a:gd name="connsiteY18" fmla="*/ 3737462 h 5125471"/>
              <a:gd name="connsiteX19" fmla="*/ 817934 w 3653494"/>
              <a:gd name="connsiteY19" fmla="*/ 3911479 h 5125471"/>
              <a:gd name="connsiteX20" fmla="*/ 710904 w 3653494"/>
              <a:gd name="connsiteY20" fmla="*/ 3824119 h 5125471"/>
              <a:gd name="connsiteX21" fmla="*/ 151486 w 3653494"/>
              <a:gd name="connsiteY21" fmla="*/ 3689164 h 5125471"/>
              <a:gd name="connsiteX22" fmla="*/ 629708 w 3653494"/>
              <a:gd name="connsiteY22" fmla="*/ 2990433 h 5125471"/>
              <a:gd name="connsiteX0" fmla="*/ 629708 w 3653494"/>
              <a:gd name="connsiteY0" fmla="*/ 2990433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73952 w 3653494"/>
              <a:gd name="connsiteY11" fmla="*/ 3708367 h 5125471"/>
              <a:gd name="connsiteX12" fmla="*/ 84816 w 3653494"/>
              <a:gd name="connsiteY12" fmla="*/ 3744885 h 5125471"/>
              <a:gd name="connsiteX13" fmla="*/ 61780 w 3653494"/>
              <a:gd name="connsiteY13" fmla="*/ 3711988 h 5125471"/>
              <a:gd name="connsiteX14" fmla="*/ 87920 w 3653494"/>
              <a:gd name="connsiteY14" fmla="*/ 3728591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17134 w 3653494"/>
              <a:gd name="connsiteY17" fmla="*/ 3719900 h 5125471"/>
              <a:gd name="connsiteX18" fmla="*/ 835294 w 3653494"/>
              <a:gd name="connsiteY18" fmla="*/ 3737462 h 5125471"/>
              <a:gd name="connsiteX19" fmla="*/ 817934 w 3653494"/>
              <a:gd name="connsiteY19" fmla="*/ 3911479 h 5125471"/>
              <a:gd name="connsiteX20" fmla="*/ 189471 w 3653494"/>
              <a:gd name="connsiteY20" fmla="*/ 3692019 h 5125471"/>
              <a:gd name="connsiteX21" fmla="*/ 151486 w 3653494"/>
              <a:gd name="connsiteY21" fmla="*/ 3689164 h 5125471"/>
              <a:gd name="connsiteX22" fmla="*/ 629708 w 3653494"/>
              <a:gd name="connsiteY22" fmla="*/ 2990433 h 5125471"/>
              <a:gd name="connsiteX0" fmla="*/ 629708 w 3653494"/>
              <a:gd name="connsiteY0" fmla="*/ 2990433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73952 w 3653494"/>
              <a:gd name="connsiteY11" fmla="*/ 3708367 h 5125471"/>
              <a:gd name="connsiteX12" fmla="*/ 84816 w 3653494"/>
              <a:gd name="connsiteY12" fmla="*/ 3744885 h 5125471"/>
              <a:gd name="connsiteX13" fmla="*/ 61780 w 3653494"/>
              <a:gd name="connsiteY13" fmla="*/ 3711988 h 5125471"/>
              <a:gd name="connsiteX14" fmla="*/ 87920 w 3653494"/>
              <a:gd name="connsiteY14" fmla="*/ 3728591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17134 w 3653494"/>
              <a:gd name="connsiteY17" fmla="*/ 3719900 h 5125471"/>
              <a:gd name="connsiteX18" fmla="*/ 835294 w 3653494"/>
              <a:gd name="connsiteY18" fmla="*/ 3737462 h 5125471"/>
              <a:gd name="connsiteX19" fmla="*/ 159192 w 3653494"/>
              <a:gd name="connsiteY19" fmla="*/ 3697131 h 5125471"/>
              <a:gd name="connsiteX20" fmla="*/ 189471 w 3653494"/>
              <a:gd name="connsiteY20" fmla="*/ 3692019 h 5125471"/>
              <a:gd name="connsiteX21" fmla="*/ 151486 w 3653494"/>
              <a:gd name="connsiteY21" fmla="*/ 3689164 h 5125471"/>
              <a:gd name="connsiteX22" fmla="*/ 629708 w 3653494"/>
              <a:gd name="connsiteY22" fmla="*/ 2990433 h 5125471"/>
              <a:gd name="connsiteX0" fmla="*/ 629708 w 3653494"/>
              <a:gd name="connsiteY0" fmla="*/ 2990433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73952 w 3653494"/>
              <a:gd name="connsiteY11" fmla="*/ 3708367 h 5125471"/>
              <a:gd name="connsiteX12" fmla="*/ 84816 w 3653494"/>
              <a:gd name="connsiteY12" fmla="*/ 3744885 h 5125471"/>
              <a:gd name="connsiteX13" fmla="*/ 61780 w 3653494"/>
              <a:gd name="connsiteY13" fmla="*/ 3711988 h 5125471"/>
              <a:gd name="connsiteX14" fmla="*/ 87920 w 3653494"/>
              <a:gd name="connsiteY14" fmla="*/ 3728591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17134 w 3653494"/>
              <a:gd name="connsiteY17" fmla="*/ 3719900 h 5125471"/>
              <a:gd name="connsiteX18" fmla="*/ 143215 w 3653494"/>
              <a:gd name="connsiteY18" fmla="*/ 3686904 h 5125471"/>
              <a:gd name="connsiteX19" fmla="*/ 159192 w 3653494"/>
              <a:gd name="connsiteY19" fmla="*/ 3697131 h 5125471"/>
              <a:gd name="connsiteX20" fmla="*/ 189471 w 3653494"/>
              <a:gd name="connsiteY20" fmla="*/ 3692019 h 5125471"/>
              <a:gd name="connsiteX21" fmla="*/ 151486 w 3653494"/>
              <a:gd name="connsiteY21" fmla="*/ 3689164 h 5125471"/>
              <a:gd name="connsiteX22" fmla="*/ 629708 w 3653494"/>
              <a:gd name="connsiteY22" fmla="*/ 2990433 h 5125471"/>
              <a:gd name="connsiteX0" fmla="*/ 419575 w 3653494"/>
              <a:gd name="connsiteY0" fmla="*/ 3042691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73952 w 3653494"/>
              <a:gd name="connsiteY11" fmla="*/ 3708367 h 5125471"/>
              <a:gd name="connsiteX12" fmla="*/ 84816 w 3653494"/>
              <a:gd name="connsiteY12" fmla="*/ 3744885 h 5125471"/>
              <a:gd name="connsiteX13" fmla="*/ 61780 w 3653494"/>
              <a:gd name="connsiteY13" fmla="*/ 3711988 h 5125471"/>
              <a:gd name="connsiteX14" fmla="*/ 87920 w 3653494"/>
              <a:gd name="connsiteY14" fmla="*/ 3728591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17134 w 3653494"/>
              <a:gd name="connsiteY17" fmla="*/ 3719900 h 5125471"/>
              <a:gd name="connsiteX18" fmla="*/ 143215 w 3653494"/>
              <a:gd name="connsiteY18" fmla="*/ 3686904 h 5125471"/>
              <a:gd name="connsiteX19" fmla="*/ 159192 w 3653494"/>
              <a:gd name="connsiteY19" fmla="*/ 3697131 h 5125471"/>
              <a:gd name="connsiteX20" fmla="*/ 189471 w 3653494"/>
              <a:gd name="connsiteY20" fmla="*/ 3692019 h 5125471"/>
              <a:gd name="connsiteX21" fmla="*/ 151486 w 3653494"/>
              <a:gd name="connsiteY21" fmla="*/ 3689164 h 5125471"/>
              <a:gd name="connsiteX22" fmla="*/ 419575 w 3653494"/>
              <a:gd name="connsiteY22" fmla="*/ 3042691 h 5125471"/>
              <a:gd name="connsiteX0" fmla="*/ 419575 w 3653494"/>
              <a:gd name="connsiteY0" fmla="*/ 3042691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73952 w 3653494"/>
              <a:gd name="connsiteY11" fmla="*/ 3708367 h 5125471"/>
              <a:gd name="connsiteX12" fmla="*/ 118760 w 3653494"/>
              <a:gd name="connsiteY12" fmla="*/ 3689736 h 5125471"/>
              <a:gd name="connsiteX13" fmla="*/ 61780 w 3653494"/>
              <a:gd name="connsiteY13" fmla="*/ 3711988 h 5125471"/>
              <a:gd name="connsiteX14" fmla="*/ 87920 w 3653494"/>
              <a:gd name="connsiteY14" fmla="*/ 3728591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17134 w 3653494"/>
              <a:gd name="connsiteY17" fmla="*/ 3719900 h 5125471"/>
              <a:gd name="connsiteX18" fmla="*/ 143215 w 3653494"/>
              <a:gd name="connsiteY18" fmla="*/ 3686904 h 5125471"/>
              <a:gd name="connsiteX19" fmla="*/ 159192 w 3653494"/>
              <a:gd name="connsiteY19" fmla="*/ 3697131 h 5125471"/>
              <a:gd name="connsiteX20" fmla="*/ 189471 w 3653494"/>
              <a:gd name="connsiteY20" fmla="*/ 3692019 h 5125471"/>
              <a:gd name="connsiteX21" fmla="*/ 151486 w 3653494"/>
              <a:gd name="connsiteY21" fmla="*/ 3689164 h 5125471"/>
              <a:gd name="connsiteX22" fmla="*/ 419575 w 3653494"/>
              <a:gd name="connsiteY22" fmla="*/ 3042691 h 5125471"/>
              <a:gd name="connsiteX0" fmla="*/ 419575 w 3653494"/>
              <a:gd name="connsiteY0" fmla="*/ 3042691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73952 w 3653494"/>
              <a:gd name="connsiteY11" fmla="*/ 3708367 h 5125471"/>
              <a:gd name="connsiteX12" fmla="*/ 118760 w 3653494"/>
              <a:gd name="connsiteY12" fmla="*/ 3689736 h 5125471"/>
              <a:gd name="connsiteX13" fmla="*/ 132181 w 3653494"/>
              <a:gd name="connsiteY13" fmla="*/ 3672492 h 5125471"/>
              <a:gd name="connsiteX14" fmla="*/ 87920 w 3653494"/>
              <a:gd name="connsiteY14" fmla="*/ 3728591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17134 w 3653494"/>
              <a:gd name="connsiteY17" fmla="*/ 3719900 h 5125471"/>
              <a:gd name="connsiteX18" fmla="*/ 143215 w 3653494"/>
              <a:gd name="connsiteY18" fmla="*/ 3686904 h 5125471"/>
              <a:gd name="connsiteX19" fmla="*/ 159192 w 3653494"/>
              <a:gd name="connsiteY19" fmla="*/ 3697131 h 5125471"/>
              <a:gd name="connsiteX20" fmla="*/ 189471 w 3653494"/>
              <a:gd name="connsiteY20" fmla="*/ 3692019 h 5125471"/>
              <a:gd name="connsiteX21" fmla="*/ 151486 w 3653494"/>
              <a:gd name="connsiteY21" fmla="*/ 3689164 h 5125471"/>
              <a:gd name="connsiteX22" fmla="*/ 419575 w 3653494"/>
              <a:gd name="connsiteY22" fmla="*/ 3042691 h 5125471"/>
              <a:gd name="connsiteX0" fmla="*/ 419575 w 3653494"/>
              <a:gd name="connsiteY0" fmla="*/ 3042691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73952 w 3653494"/>
              <a:gd name="connsiteY11" fmla="*/ 3708367 h 5125471"/>
              <a:gd name="connsiteX12" fmla="*/ 118760 w 3653494"/>
              <a:gd name="connsiteY12" fmla="*/ 3689736 h 5125471"/>
              <a:gd name="connsiteX13" fmla="*/ 132181 w 3653494"/>
              <a:gd name="connsiteY13" fmla="*/ 3672492 h 5125471"/>
              <a:gd name="connsiteX14" fmla="*/ 87920 w 3653494"/>
              <a:gd name="connsiteY14" fmla="*/ 3728591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17134 w 3653494"/>
              <a:gd name="connsiteY17" fmla="*/ 3719900 h 5125471"/>
              <a:gd name="connsiteX18" fmla="*/ 143215 w 3653494"/>
              <a:gd name="connsiteY18" fmla="*/ 3686904 h 5125471"/>
              <a:gd name="connsiteX19" fmla="*/ 159192 w 3653494"/>
              <a:gd name="connsiteY19" fmla="*/ 3697131 h 5125471"/>
              <a:gd name="connsiteX20" fmla="*/ 132813 w 3653494"/>
              <a:gd name="connsiteY20" fmla="*/ 3679725 h 5125471"/>
              <a:gd name="connsiteX21" fmla="*/ 151486 w 3653494"/>
              <a:gd name="connsiteY21" fmla="*/ 3689164 h 5125471"/>
              <a:gd name="connsiteX22" fmla="*/ 419575 w 3653494"/>
              <a:gd name="connsiteY22" fmla="*/ 3042691 h 5125471"/>
              <a:gd name="connsiteX0" fmla="*/ 419575 w 3653494"/>
              <a:gd name="connsiteY0" fmla="*/ 3042691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73952 w 3653494"/>
              <a:gd name="connsiteY11" fmla="*/ 3708367 h 5125471"/>
              <a:gd name="connsiteX12" fmla="*/ 118760 w 3653494"/>
              <a:gd name="connsiteY12" fmla="*/ 3689736 h 5125471"/>
              <a:gd name="connsiteX13" fmla="*/ 132181 w 3653494"/>
              <a:gd name="connsiteY13" fmla="*/ 3672492 h 5125471"/>
              <a:gd name="connsiteX14" fmla="*/ 87920 w 3653494"/>
              <a:gd name="connsiteY14" fmla="*/ 3728591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20877 w 3653494"/>
              <a:gd name="connsiteY17" fmla="*/ 3679037 h 5125471"/>
              <a:gd name="connsiteX18" fmla="*/ 143215 w 3653494"/>
              <a:gd name="connsiteY18" fmla="*/ 3686904 h 5125471"/>
              <a:gd name="connsiteX19" fmla="*/ 159192 w 3653494"/>
              <a:gd name="connsiteY19" fmla="*/ 3697131 h 5125471"/>
              <a:gd name="connsiteX20" fmla="*/ 132813 w 3653494"/>
              <a:gd name="connsiteY20" fmla="*/ 3679725 h 5125471"/>
              <a:gd name="connsiteX21" fmla="*/ 151486 w 3653494"/>
              <a:gd name="connsiteY21" fmla="*/ 3689164 h 5125471"/>
              <a:gd name="connsiteX22" fmla="*/ 419575 w 3653494"/>
              <a:gd name="connsiteY22" fmla="*/ 3042691 h 5125471"/>
              <a:gd name="connsiteX0" fmla="*/ 419575 w 3653494"/>
              <a:gd name="connsiteY0" fmla="*/ 3042691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73952 w 3653494"/>
              <a:gd name="connsiteY11" fmla="*/ 3708367 h 5125471"/>
              <a:gd name="connsiteX12" fmla="*/ 118760 w 3653494"/>
              <a:gd name="connsiteY12" fmla="*/ 3689736 h 5125471"/>
              <a:gd name="connsiteX13" fmla="*/ 132181 w 3653494"/>
              <a:gd name="connsiteY13" fmla="*/ 3672492 h 5125471"/>
              <a:gd name="connsiteX14" fmla="*/ 122326 w 3653494"/>
              <a:gd name="connsiteY14" fmla="*/ 3683904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20877 w 3653494"/>
              <a:gd name="connsiteY17" fmla="*/ 3679037 h 5125471"/>
              <a:gd name="connsiteX18" fmla="*/ 143215 w 3653494"/>
              <a:gd name="connsiteY18" fmla="*/ 3686904 h 5125471"/>
              <a:gd name="connsiteX19" fmla="*/ 159192 w 3653494"/>
              <a:gd name="connsiteY19" fmla="*/ 3697131 h 5125471"/>
              <a:gd name="connsiteX20" fmla="*/ 132813 w 3653494"/>
              <a:gd name="connsiteY20" fmla="*/ 3679725 h 5125471"/>
              <a:gd name="connsiteX21" fmla="*/ 151486 w 3653494"/>
              <a:gd name="connsiteY21" fmla="*/ 3689164 h 5125471"/>
              <a:gd name="connsiteX22" fmla="*/ 419575 w 3653494"/>
              <a:gd name="connsiteY22" fmla="*/ 3042691 h 5125471"/>
              <a:gd name="connsiteX0" fmla="*/ 419575 w 3653494"/>
              <a:gd name="connsiteY0" fmla="*/ 3042691 h 5125471"/>
              <a:gd name="connsiteX1" fmla="*/ 1596262 w 3653494"/>
              <a:gd name="connsiteY1" fmla="*/ 51386 h 5125471"/>
              <a:gd name="connsiteX2" fmla="*/ 1868378 w 3653494"/>
              <a:gd name="connsiteY2" fmla="*/ 199896 h 5125471"/>
              <a:gd name="connsiteX3" fmla="*/ 2545383 w 3653494"/>
              <a:gd name="connsiteY3" fmla="*/ 769813 h 5125471"/>
              <a:gd name="connsiteX4" fmla="*/ 3329797 w 3653494"/>
              <a:gd name="connsiteY4" fmla="*/ 1632538 h 5125471"/>
              <a:gd name="connsiteX5" fmla="*/ 3578908 w 3653494"/>
              <a:gd name="connsiteY5" fmla="*/ 2299309 h 5125471"/>
              <a:gd name="connsiteX6" fmla="*/ 3634223 w 3653494"/>
              <a:gd name="connsiteY6" fmla="*/ 2962831 h 5125471"/>
              <a:gd name="connsiteX7" fmla="*/ 3192605 w 3653494"/>
              <a:gd name="connsiteY7" fmla="*/ 3764053 h 5125471"/>
              <a:gd name="connsiteX8" fmla="*/ 2095558 w 3653494"/>
              <a:gd name="connsiteY8" fmla="*/ 5125471 h 5125471"/>
              <a:gd name="connsiteX9" fmla="*/ 150620 w 3653494"/>
              <a:gd name="connsiteY9" fmla="*/ 3709113 h 5125471"/>
              <a:gd name="connsiteX10" fmla="*/ 122643 w 3653494"/>
              <a:gd name="connsiteY10" fmla="*/ 3693881 h 5125471"/>
              <a:gd name="connsiteX11" fmla="*/ 118760 w 3653494"/>
              <a:gd name="connsiteY11" fmla="*/ 3689736 h 5125471"/>
              <a:gd name="connsiteX12" fmla="*/ 118760 w 3653494"/>
              <a:gd name="connsiteY12" fmla="*/ 3689736 h 5125471"/>
              <a:gd name="connsiteX13" fmla="*/ 132181 w 3653494"/>
              <a:gd name="connsiteY13" fmla="*/ 3672492 h 5125471"/>
              <a:gd name="connsiteX14" fmla="*/ 122326 w 3653494"/>
              <a:gd name="connsiteY14" fmla="*/ 3683904 h 5125471"/>
              <a:gd name="connsiteX15" fmla="*/ 92652 w 3653494"/>
              <a:gd name="connsiteY15" fmla="*/ 3701743 h 5125471"/>
              <a:gd name="connsiteX16" fmla="*/ 87438 w 3653494"/>
              <a:gd name="connsiteY16" fmla="*/ 3684216 h 5125471"/>
              <a:gd name="connsiteX17" fmla="*/ 120877 w 3653494"/>
              <a:gd name="connsiteY17" fmla="*/ 3679037 h 5125471"/>
              <a:gd name="connsiteX18" fmla="*/ 143215 w 3653494"/>
              <a:gd name="connsiteY18" fmla="*/ 3686904 h 5125471"/>
              <a:gd name="connsiteX19" fmla="*/ 159192 w 3653494"/>
              <a:gd name="connsiteY19" fmla="*/ 3697131 h 5125471"/>
              <a:gd name="connsiteX20" fmla="*/ 132813 w 3653494"/>
              <a:gd name="connsiteY20" fmla="*/ 3679725 h 5125471"/>
              <a:gd name="connsiteX21" fmla="*/ 151486 w 3653494"/>
              <a:gd name="connsiteY21" fmla="*/ 3689164 h 5125471"/>
              <a:gd name="connsiteX22" fmla="*/ 419575 w 3653494"/>
              <a:gd name="connsiteY22" fmla="*/ 3042691 h 5125471"/>
              <a:gd name="connsiteX0" fmla="*/ 434309 w 3668228"/>
              <a:gd name="connsiteY0" fmla="*/ 3042691 h 5125471"/>
              <a:gd name="connsiteX1" fmla="*/ 1610996 w 3668228"/>
              <a:gd name="connsiteY1" fmla="*/ 51386 h 5125471"/>
              <a:gd name="connsiteX2" fmla="*/ 1883112 w 3668228"/>
              <a:gd name="connsiteY2" fmla="*/ 199896 h 5125471"/>
              <a:gd name="connsiteX3" fmla="*/ 2560117 w 3668228"/>
              <a:gd name="connsiteY3" fmla="*/ 769813 h 5125471"/>
              <a:gd name="connsiteX4" fmla="*/ 3344531 w 3668228"/>
              <a:gd name="connsiteY4" fmla="*/ 1632538 h 5125471"/>
              <a:gd name="connsiteX5" fmla="*/ 3593642 w 3668228"/>
              <a:gd name="connsiteY5" fmla="*/ 2299309 h 5125471"/>
              <a:gd name="connsiteX6" fmla="*/ 3648957 w 3668228"/>
              <a:gd name="connsiteY6" fmla="*/ 2962831 h 5125471"/>
              <a:gd name="connsiteX7" fmla="*/ 3207339 w 3668228"/>
              <a:gd name="connsiteY7" fmla="*/ 3764053 h 5125471"/>
              <a:gd name="connsiteX8" fmla="*/ 2110292 w 3668228"/>
              <a:gd name="connsiteY8" fmla="*/ 5125471 h 5125471"/>
              <a:gd name="connsiteX9" fmla="*/ 165354 w 3668228"/>
              <a:gd name="connsiteY9" fmla="*/ 3709113 h 5125471"/>
              <a:gd name="connsiteX10" fmla="*/ 124914 w 3668228"/>
              <a:gd name="connsiteY10" fmla="*/ 3685492 h 5125471"/>
              <a:gd name="connsiteX11" fmla="*/ 137377 w 3668228"/>
              <a:gd name="connsiteY11" fmla="*/ 3693881 h 5125471"/>
              <a:gd name="connsiteX12" fmla="*/ 133494 w 3668228"/>
              <a:gd name="connsiteY12" fmla="*/ 3689736 h 5125471"/>
              <a:gd name="connsiteX13" fmla="*/ 133494 w 3668228"/>
              <a:gd name="connsiteY13" fmla="*/ 3689736 h 5125471"/>
              <a:gd name="connsiteX14" fmla="*/ 146915 w 3668228"/>
              <a:gd name="connsiteY14" fmla="*/ 3672492 h 5125471"/>
              <a:gd name="connsiteX15" fmla="*/ 137060 w 3668228"/>
              <a:gd name="connsiteY15" fmla="*/ 3683904 h 5125471"/>
              <a:gd name="connsiteX16" fmla="*/ 107386 w 3668228"/>
              <a:gd name="connsiteY16" fmla="*/ 3701743 h 5125471"/>
              <a:gd name="connsiteX17" fmla="*/ 102172 w 3668228"/>
              <a:gd name="connsiteY17" fmla="*/ 3684216 h 5125471"/>
              <a:gd name="connsiteX18" fmla="*/ 135611 w 3668228"/>
              <a:gd name="connsiteY18" fmla="*/ 3679037 h 5125471"/>
              <a:gd name="connsiteX19" fmla="*/ 157949 w 3668228"/>
              <a:gd name="connsiteY19" fmla="*/ 3686904 h 5125471"/>
              <a:gd name="connsiteX20" fmla="*/ 173926 w 3668228"/>
              <a:gd name="connsiteY20" fmla="*/ 3697131 h 5125471"/>
              <a:gd name="connsiteX21" fmla="*/ 147547 w 3668228"/>
              <a:gd name="connsiteY21" fmla="*/ 3679725 h 5125471"/>
              <a:gd name="connsiteX22" fmla="*/ 166220 w 3668228"/>
              <a:gd name="connsiteY22" fmla="*/ 3689164 h 5125471"/>
              <a:gd name="connsiteX23" fmla="*/ 434309 w 3668228"/>
              <a:gd name="connsiteY23" fmla="*/ 3042691 h 5125471"/>
              <a:gd name="connsiteX0" fmla="*/ 434309 w 3668228"/>
              <a:gd name="connsiteY0" fmla="*/ 3042691 h 5125471"/>
              <a:gd name="connsiteX1" fmla="*/ 1610996 w 3668228"/>
              <a:gd name="connsiteY1" fmla="*/ 51386 h 5125471"/>
              <a:gd name="connsiteX2" fmla="*/ 1883112 w 3668228"/>
              <a:gd name="connsiteY2" fmla="*/ 199896 h 5125471"/>
              <a:gd name="connsiteX3" fmla="*/ 2560117 w 3668228"/>
              <a:gd name="connsiteY3" fmla="*/ 769813 h 5125471"/>
              <a:gd name="connsiteX4" fmla="*/ 3344531 w 3668228"/>
              <a:gd name="connsiteY4" fmla="*/ 1632538 h 5125471"/>
              <a:gd name="connsiteX5" fmla="*/ 3593642 w 3668228"/>
              <a:gd name="connsiteY5" fmla="*/ 2299309 h 5125471"/>
              <a:gd name="connsiteX6" fmla="*/ 3648957 w 3668228"/>
              <a:gd name="connsiteY6" fmla="*/ 2962831 h 5125471"/>
              <a:gd name="connsiteX7" fmla="*/ 3207339 w 3668228"/>
              <a:gd name="connsiteY7" fmla="*/ 3764053 h 5125471"/>
              <a:gd name="connsiteX8" fmla="*/ 2110292 w 3668228"/>
              <a:gd name="connsiteY8" fmla="*/ 5125471 h 5125471"/>
              <a:gd name="connsiteX9" fmla="*/ 165354 w 3668228"/>
              <a:gd name="connsiteY9" fmla="*/ 3709113 h 5125471"/>
              <a:gd name="connsiteX10" fmla="*/ 124914 w 3668228"/>
              <a:gd name="connsiteY10" fmla="*/ 3685492 h 5125471"/>
              <a:gd name="connsiteX11" fmla="*/ 137377 w 3668228"/>
              <a:gd name="connsiteY11" fmla="*/ 3693881 h 5125471"/>
              <a:gd name="connsiteX12" fmla="*/ 133494 w 3668228"/>
              <a:gd name="connsiteY12" fmla="*/ 3689736 h 5125471"/>
              <a:gd name="connsiteX13" fmla="*/ 133494 w 3668228"/>
              <a:gd name="connsiteY13" fmla="*/ 3689736 h 5125471"/>
              <a:gd name="connsiteX14" fmla="*/ 146915 w 3668228"/>
              <a:gd name="connsiteY14" fmla="*/ 3672492 h 5125471"/>
              <a:gd name="connsiteX15" fmla="*/ 137060 w 3668228"/>
              <a:gd name="connsiteY15" fmla="*/ 3683904 h 5125471"/>
              <a:gd name="connsiteX16" fmla="*/ 145152 w 3668228"/>
              <a:gd name="connsiteY16" fmla="*/ 3677257 h 5125471"/>
              <a:gd name="connsiteX17" fmla="*/ 102172 w 3668228"/>
              <a:gd name="connsiteY17" fmla="*/ 3684216 h 5125471"/>
              <a:gd name="connsiteX18" fmla="*/ 135611 w 3668228"/>
              <a:gd name="connsiteY18" fmla="*/ 3679037 h 5125471"/>
              <a:gd name="connsiteX19" fmla="*/ 157949 w 3668228"/>
              <a:gd name="connsiteY19" fmla="*/ 3686904 h 5125471"/>
              <a:gd name="connsiteX20" fmla="*/ 173926 w 3668228"/>
              <a:gd name="connsiteY20" fmla="*/ 3697131 h 5125471"/>
              <a:gd name="connsiteX21" fmla="*/ 147547 w 3668228"/>
              <a:gd name="connsiteY21" fmla="*/ 3679725 h 5125471"/>
              <a:gd name="connsiteX22" fmla="*/ 166220 w 3668228"/>
              <a:gd name="connsiteY22" fmla="*/ 3689164 h 5125471"/>
              <a:gd name="connsiteX23" fmla="*/ 434309 w 3668228"/>
              <a:gd name="connsiteY23" fmla="*/ 3042691 h 5125471"/>
              <a:gd name="connsiteX0" fmla="*/ 434309 w 3668228"/>
              <a:gd name="connsiteY0" fmla="*/ 3042691 h 5125471"/>
              <a:gd name="connsiteX1" fmla="*/ 1610996 w 3668228"/>
              <a:gd name="connsiteY1" fmla="*/ 51386 h 5125471"/>
              <a:gd name="connsiteX2" fmla="*/ 1883112 w 3668228"/>
              <a:gd name="connsiteY2" fmla="*/ 199896 h 5125471"/>
              <a:gd name="connsiteX3" fmla="*/ 2560117 w 3668228"/>
              <a:gd name="connsiteY3" fmla="*/ 769813 h 5125471"/>
              <a:gd name="connsiteX4" fmla="*/ 3344531 w 3668228"/>
              <a:gd name="connsiteY4" fmla="*/ 1632538 h 5125471"/>
              <a:gd name="connsiteX5" fmla="*/ 3593642 w 3668228"/>
              <a:gd name="connsiteY5" fmla="*/ 2299309 h 5125471"/>
              <a:gd name="connsiteX6" fmla="*/ 3648957 w 3668228"/>
              <a:gd name="connsiteY6" fmla="*/ 2962831 h 5125471"/>
              <a:gd name="connsiteX7" fmla="*/ 3207339 w 3668228"/>
              <a:gd name="connsiteY7" fmla="*/ 3764053 h 5125471"/>
              <a:gd name="connsiteX8" fmla="*/ 2110292 w 3668228"/>
              <a:gd name="connsiteY8" fmla="*/ 5125471 h 5125471"/>
              <a:gd name="connsiteX9" fmla="*/ 165354 w 3668228"/>
              <a:gd name="connsiteY9" fmla="*/ 3709113 h 5125471"/>
              <a:gd name="connsiteX10" fmla="*/ 124914 w 3668228"/>
              <a:gd name="connsiteY10" fmla="*/ 3685492 h 5125471"/>
              <a:gd name="connsiteX11" fmla="*/ 137377 w 3668228"/>
              <a:gd name="connsiteY11" fmla="*/ 3693881 h 5125471"/>
              <a:gd name="connsiteX12" fmla="*/ 133494 w 3668228"/>
              <a:gd name="connsiteY12" fmla="*/ 3689736 h 5125471"/>
              <a:gd name="connsiteX13" fmla="*/ 133494 w 3668228"/>
              <a:gd name="connsiteY13" fmla="*/ 3689736 h 5125471"/>
              <a:gd name="connsiteX14" fmla="*/ 146915 w 3668228"/>
              <a:gd name="connsiteY14" fmla="*/ 3672492 h 5125471"/>
              <a:gd name="connsiteX15" fmla="*/ 137060 w 3668228"/>
              <a:gd name="connsiteY15" fmla="*/ 3683904 h 5125471"/>
              <a:gd name="connsiteX16" fmla="*/ 145152 w 3668228"/>
              <a:gd name="connsiteY16" fmla="*/ 3677257 h 5125471"/>
              <a:gd name="connsiteX17" fmla="*/ 141849 w 3668228"/>
              <a:gd name="connsiteY17" fmla="*/ 3675062 h 5125471"/>
              <a:gd name="connsiteX18" fmla="*/ 135611 w 3668228"/>
              <a:gd name="connsiteY18" fmla="*/ 3679037 h 5125471"/>
              <a:gd name="connsiteX19" fmla="*/ 157949 w 3668228"/>
              <a:gd name="connsiteY19" fmla="*/ 3686904 h 5125471"/>
              <a:gd name="connsiteX20" fmla="*/ 173926 w 3668228"/>
              <a:gd name="connsiteY20" fmla="*/ 3697131 h 5125471"/>
              <a:gd name="connsiteX21" fmla="*/ 147547 w 3668228"/>
              <a:gd name="connsiteY21" fmla="*/ 3679725 h 5125471"/>
              <a:gd name="connsiteX22" fmla="*/ 166220 w 3668228"/>
              <a:gd name="connsiteY22" fmla="*/ 3689164 h 5125471"/>
              <a:gd name="connsiteX23" fmla="*/ 434309 w 3668228"/>
              <a:gd name="connsiteY23" fmla="*/ 3042691 h 5125471"/>
              <a:gd name="connsiteX0" fmla="*/ 424297 w 3658216"/>
              <a:gd name="connsiteY0" fmla="*/ 3042691 h 5125471"/>
              <a:gd name="connsiteX1" fmla="*/ 1600984 w 3658216"/>
              <a:gd name="connsiteY1" fmla="*/ 51386 h 5125471"/>
              <a:gd name="connsiteX2" fmla="*/ 1873100 w 3658216"/>
              <a:gd name="connsiteY2" fmla="*/ 199896 h 5125471"/>
              <a:gd name="connsiteX3" fmla="*/ 2550105 w 3658216"/>
              <a:gd name="connsiteY3" fmla="*/ 769813 h 5125471"/>
              <a:gd name="connsiteX4" fmla="*/ 3334519 w 3658216"/>
              <a:gd name="connsiteY4" fmla="*/ 1632538 h 5125471"/>
              <a:gd name="connsiteX5" fmla="*/ 3583630 w 3658216"/>
              <a:gd name="connsiteY5" fmla="*/ 2299309 h 5125471"/>
              <a:gd name="connsiteX6" fmla="*/ 3638945 w 3658216"/>
              <a:gd name="connsiteY6" fmla="*/ 2962831 h 5125471"/>
              <a:gd name="connsiteX7" fmla="*/ 3197327 w 3658216"/>
              <a:gd name="connsiteY7" fmla="*/ 3764053 h 5125471"/>
              <a:gd name="connsiteX8" fmla="*/ 2100280 w 3658216"/>
              <a:gd name="connsiteY8" fmla="*/ 5125471 h 5125471"/>
              <a:gd name="connsiteX9" fmla="*/ 155342 w 3658216"/>
              <a:gd name="connsiteY9" fmla="*/ 3709113 h 5125471"/>
              <a:gd name="connsiteX10" fmla="*/ 135827 w 3658216"/>
              <a:gd name="connsiteY10" fmla="*/ 3684567 h 5125471"/>
              <a:gd name="connsiteX11" fmla="*/ 114902 w 3658216"/>
              <a:gd name="connsiteY11" fmla="*/ 3685492 h 5125471"/>
              <a:gd name="connsiteX12" fmla="*/ 127365 w 3658216"/>
              <a:gd name="connsiteY12" fmla="*/ 3693881 h 5125471"/>
              <a:gd name="connsiteX13" fmla="*/ 123482 w 3658216"/>
              <a:gd name="connsiteY13" fmla="*/ 3689736 h 5125471"/>
              <a:gd name="connsiteX14" fmla="*/ 123482 w 3658216"/>
              <a:gd name="connsiteY14" fmla="*/ 3689736 h 5125471"/>
              <a:gd name="connsiteX15" fmla="*/ 136903 w 3658216"/>
              <a:gd name="connsiteY15" fmla="*/ 3672492 h 5125471"/>
              <a:gd name="connsiteX16" fmla="*/ 127048 w 3658216"/>
              <a:gd name="connsiteY16" fmla="*/ 3683904 h 5125471"/>
              <a:gd name="connsiteX17" fmla="*/ 135140 w 3658216"/>
              <a:gd name="connsiteY17" fmla="*/ 3677257 h 5125471"/>
              <a:gd name="connsiteX18" fmla="*/ 131837 w 3658216"/>
              <a:gd name="connsiteY18" fmla="*/ 3675062 h 5125471"/>
              <a:gd name="connsiteX19" fmla="*/ 125599 w 3658216"/>
              <a:gd name="connsiteY19" fmla="*/ 3679037 h 5125471"/>
              <a:gd name="connsiteX20" fmla="*/ 147937 w 3658216"/>
              <a:gd name="connsiteY20" fmla="*/ 3686904 h 5125471"/>
              <a:gd name="connsiteX21" fmla="*/ 163914 w 3658216"/>
              <a:gd name="connsiteY21" fmla="*/ 3697131 h 5125471"/>
              <a:gd name="connsiteX22" fmla="*/ 137535 w 3658216"/>
              <a:gd name="connsiteY22" fmla="*/ 3679725 h 5125471"/>
              <a:gd name="connsiteX23" fmla="*/ 156208 w 3658216"/>
              <a:gd name="connsiteY23" fmla="*/ 3689164 h 5125471"/>
              <a:gd name="connsiteX24" fmla="*/ 424297 w 3658216"/>
              <a:gd name="connsiteY24" fmla="*/ 3042691 h 5125471"/>
              <a:gd name="connsiteX0" fmla="*/ 423265 w 3657184"/>
              <a:gd name="connsiteY0" fmla="*/ 3042691 h 5125471"/>
              <a:gd name="connsiteX1" fmla="*/ 1599952 w 3657184"/>
              <a:gd name="connsiteY1" fmla="*/ 51386 h 5125471"/>
              <a:gd name="connsiteX2" fmla="*/ 1872068 w 3657184"/>
              <a:gd name="connsiteY2" fmla="*/ 199896 h 5125471"/>
              <a:gd name="connsiteX3" fmla="*/ 2549073 w 3657184"/>
              <a:gd name="connsiteY3" fmla="*/ 769813 h 5125471"/>
              <a:gd name="connsiteX4" fmla="*/ 3333487 w 3657184"/>
              <a:gd name="connsiteY4" fmla="*/ 1632538 h 5125471"/>
              <a:gd name="connsiteX5" fmla="*/ 3582598 w 3657184"/>
              <a:gd name="connsiteY5" fmla="*/ 2299309 h 5125471"/>
              <a:gd name="connsiteX6" fmla="*/ 3637913 w 3657184"/>
              <a:gd name="connsiteY6" fmla="*/ 2962831 h 5125471"/>
              <a:gd name="connsiteX7" fmla="*/ 3196295 w 3657184"/>
              <a:gd name="connsiteY7" fmla="*/ 3764053 h 5125471"/>
              <a:gd name="connsiteX8" fmla="*/ 2099248 w 3657184"/>
              <a:gd name="connsiteY8" fmla="*/ 5125471 h 5125471"/>
              <a:gd name="connsiteX9" fmla="*/ 154310 w 3657184"/>
              <a:gd name="connsiteY9" fmla="*/ 3709113 h 5125471"/>
              <a:gd name="connsiteX10" fmla="*/ 144010 w 3657184"/>
              <a:gd name="connsiteY10" fmla="*/ 3697726 h 5125471"/>
              <a:gd name="connsiteX11" fmla="*/ 134795 w 3657184"/>
              <a:gd name="connsiteY11" fmla="*/ 3684567 h 5125471"/>
              <a:gd name="connsiteX12" fmla="*/ 113870 w 3657184"/>
              <a:gd name="connsiteY12" fmla="*/ 3685492 h 5125471"/>
              <a:gd name="connsiteX13" fmla="*/ 126333 w 3657184"/>
              <a:gd name="connsiteY13" fmla="*/ 3693881 h 5125471"/>
              <a:gd name="connsiteX14" fmla="*/ 122450 w 3657184"/>
              <a:gd name="connsiteY14" fmla="*/ 3689736 h 5125471"/>
              <a:gd name="connsiteX15" fmla="*/ 122450 w 3657184"/>
              <a:gd name="connsiteY15" fmla="*/ 3689736 h 5125471"/>
              <a:gd name="connsiteX16" fmla="*/ 135871 w 3657184"/>
              <a:gd name="connsiteY16" fmla="*/ 3672492 h 5125471"/>
              <a:gd name="connsiteX17" fmla="*/ 126016 w 3657184"/>
              <a:gd name="connsiteY17" fmla="*/ 3683904 h 5125471"/>
              <a:gd name="connsiteX18" fmla="*/ 134108 w 3657184"/>
              <a:gd name="connsiteY18" fmla="*/ 3677257 h 5125471"/>
              <a:gd name="connsiteX19" fmla="*/ 130805 w 3657184"/>
              <a:gd name="connsiteY19" fmla="*/ 3675062 h 5125471"/>
              <a:gd name="connsiteX20" fmla="*/ 124567 w 3657184"/>
              <a:gd name="connsiteY20" fmla="*/ 3679037 h 5125471"/>
              <a:gd name="connsiteX21" fmla="*/ 146905 w 3657184"/>
              <a:gd name="connsiteY21" fmla="*/ 3686904 h 5125471"/>
              <a:gd name="connsiteX22" fmla="*/ 162882 w 3657184"/>
              <a:gd name="connsiteY22" fmla="*/ 3697131 h 5125471"/>
              <a:gd name="connsiteX23" fmla="*/ 136503 w 3657184"/>
              <a:gd name="connsiteY23" fmla="*/ 3679725 h 5125471"/>
              <a:gd name="connsiteX24" fmla="*/ 155176 w 3657184"/>
              <a:gd name="connsiteY24" fmla="*/ 3689164 h 5125471"/>
              <a:gd name="connsiteX25" fmla="*/ 423265 w 3657184"/>
              <a:gd name="connsiteY25" fmla="*/ 3042691 h 5125471"/>
              <a:gd name="connsiteX0" fmla="*/ 425981 w 3659900"/>
              <a:gd name="connsiteY0" fmla="*/ 3042691 h 5125471"/>
              <a:gd name="connsiteX1" fmla="*/ 1602668 w 3659900"/>
              <a:gd name="connsiteY1" fmla="*/ 51386 h 5125471"/>
              <a:gd name="connsiteX2" fmla="*/ 1874784 w 3659900"/>
              <a:gd name="connsiteY2" fmla="*/ 199896 h 5125471"/>
              <a:gd name="connsiteX3" fmla="*/ 2551789 w 3659900"/>
              <a:gd name="connsiteY3" fmla="*/ 769813 h 5125471"/>
              <a:gd name="connsiteX4" fmla="*/ 3336203 w 3659900"/>
              <a:gd name="connsiteY4" fmla="*/ 1632538 h 5125471"/>
              <a:gd name="connsiteX5" fmla="*/ 3585314 w 3659900"/>
              <a:gd name="connsiteY5" fmla="*/ 2299309 h 5125471"/>
              <a:gd name="connsiteX6" fmla="*/ 3640629 w 3659900"/>
              <a:gd name="connsiteY6" fmla="*/ 2962831 h 5125471"/>
              <a:gd name="connsiteX7" fmla="*/ 3199011 w 3659900"/>
              <a:gd name="connsiteY7" fmla="*/ 3764053 h 5125471"/>
              <a:gd name="connsiteX8" fmla="*/ 2101964 w 3659900"/>
              <a:gd name="connsiteY8" fmla="*/ 5125471 h 5125471"/>
              <a:gd name="connsiteX9" fmla="*/ 157026 w 3659900"/>
              <a:gd name="connsiteY9" fmla="*/ 3709113 h 5125471"/>
              <a:gd name="connsiteX10" fmla="*/ 134814 w 3659900"/>
              <a:gd name="connsiteY10" fmla="*/ 3693320 h 5125471"/>
              <a:gd name="connsiteX11" fmla="*/ 146726 w 3659900"/>
              <a:gd name="connsiteY11" fmla="*/ 3697726 h 5125471"/>
              <a:gd name="connsiteX12" fmla="*/ 137511 w 3659900"/>
              <a:gd name="connsiteY12" fmla="*/ 3684567 h 5125471"/>
              <a:gd name="connsiteX13" fmla="*/ 116586 w 3659900"/>
              <a:gd name="connsiteY13" fmla="*/ 3685492 h 5125471"/>
              <a:gd name="connsiteX14" fmla="*/ 129049 w 3659900"/>
              <a:gd name="connsiteY14" fmla="*/ 3693881 h 5125471"/>
              <a:gd name="connsiteX15" fmla="*/ 125166 w 3659900"/>
              <a:gd name="connsiteY15" fmla="*/ 3689736 h 5125471"/>
              <a:gd name="connsiteX16" fmla="*/ 125166 w 3659900"/>
              <a:gd name="connsiteY16" fmla="*/ 3689736 h 5125471"/>
              <a:gd name="connsiteX17" fmla="*/ 138587 w 3659900"/>
              <a:gd name="connsiteY17" fmla="*/ 3672492 h 5125471"/>
              <a:gd name="connsiteX18" fmla="*/ 128732 w 3659900"/>
              <a:gd name="connsiteY18" fmla="*/ 3683904 h 5125471"/>
              <a:gd name="connsiteX19" fmla="*/ 136824 w 3659900"/>
              <a:gd name="connsiteY19" fmla="*/ 3677257 h 5125471"/>
              <a:gd name="connsiteX20" fmla="*/ 133521 w 3659900"/>
              <a:gd name="connsiteY20" fmla="*/ 3675062 h 5125471"/>
              <a:gd name="connsiteX21" fmla="*/ 127283 w 3659900"/>
              <a:gd name="connsiteY21" fmla="*/ 3679037 h 5125471"/>
              <a:gd name="connsiteX22" fmla="*/ 149621 w 3659900"/>
              <a:gd name="connsiteY22" fmla="*/ 3686904 h 5125471"/>
              <a:gd name="connsiteX23" fmla="*/ 165598 w 3659900"/>
              <a:gd name="connsiteY23" fmla="*/ 3697131 h 5125471"/>
              <a:gd name="connsiteX24" fmla="*/ 139219 w 3659900"/>
              <a:gd name="connsiteY24" fmla="*/ 3679725 h 5125471"/>
              <a:gd name="connsiteX25" fmla="*/ 157892 w 3659900"/>
              <a:gd name="connsiteY25" fmla="*/ 3689164 h 5125471"/>
              <a:gd name="connsiteX26" fmla="*/ 425981 w 3659900"/>
              <a:gd name="connsiteY26" fmla="*/ 3042691 h 5125471"/>
              <a:gd name="connsiteX0" fmla="*/ 428996 w 3662915"/>
              <a:gd name="connsiteY0" fmla="*/ 3042691 h 5125471"/>
              <a:gd name="connsiteX1" fmla="*/ 1605683 w 3662915"/>
              <a:gd name="connsiteY1" fmla="*/ 51386 h 5125471"/>
              <a:gd name="connsiteX2" fmla="*/ 1877799 w 3662915"/>
              <a:gd name="connsiteY2" fmla="*/ 199896 h 5125471"/>
              <a:gd name="connsiteX3" fmla="*/ 2554804 w 3662915"/>
              <a:gd name="connsiteY3" fmla="*/ 769813 h 5125471"/>
              <a:gd name="connsiteX4" fmla="*/ 3339218 w 3662915"/>
              <a:gd name="connsiteY4" fmla="*/ 1632538 h 5125471"/>
              <a:gd name="connsiteX5" fmla="*/ 3588329 w 3662915"/>
              <a:gd name="connsiteY5" fmla="*/ 2299309 h 5125471"/>
              <a:gd name="connsiteX6" fmla="*/ 3643644 w 3662915"/>
              <a:gd name="connsiteY6" fmla="*/ 2962831 h 5125471"/>
              <a:gd name="connsiteX7" fmla="*/ 3202026 w 3662915"/>
              <a:gd name="connsiteY7" fmla="*/ 3764053 h 5125471"/>
              <a:gd name="connsiteX8" fmla="*/ 2104979 w 3662915"/>
              <a:gd name="connsiteY8" fmla="*/ 5125471 h 5125471"/>
              <a:gd name="connsiteX9" fmla="*/ 160041 w 3662915"/>
              <a:gd name="connsiteY9" fmla="*/ 3709113 h 5125471"/>
              <a:gd name="connsiteX10" fmla="*/ 132699 w 3662915"/>
              <a:gd name="connsiteY10" fmla="*/ 3702796 h 5125471"/>
              <a:gd name="connsiteX11" fmla="*/ 137829 w 3662915"/>
              <a:gd name="connsiteY11" fmla="*/ 3693320 h 5125471"/>
              <a:gd name="connsiteX12" fmla="*/ 149741 w 3662915"/>
              <a:gd name="connsiteY12" fmla="*/ 3697726 h 5125471"/>
              <a:gd name="connsiteX13" fmla="*/ 140526 w 3662915"/>
              <a:gd name="connsiteY13" fmla="*/ 3684567 h 5125471"/>
              <a:gd name="connsiteX14" fmla="*/ 119601 w 3662915"/>
              <a:gd name="connsiteY14" fmla="*/ 3685492 h 5125471"/>
              <a:gd name="connsiteX15" fmla="*/ 132064 w 3662915"/>
              <a:gd name="connsiteY15" fmla="*/ 3693881 h 5125471"/>
              <a:gd name="connsiteX16" fmla="*/ 128181 w 3662915"/>
              <a:gd name="connsiteY16" fmla="*/ 3689736 h 5125471"/>
              <a:gd name="connsiteX17" fmla="*/ 128181 w 3662915"/>
              <a:gd name="connsiteY17" fmla="*/ 3689736 h 5125471"/>
              <a:gd name="connsiteX18" fmla="*/ 141602 w 3662915"/>
              <a:gd name="connsiteY18" fmla="*/ 3672492 h 5125471"/>
              <a:gd name="connsiteX19" fmla="*/ 131747 w 3662915"/>
              <a:gd name="connsiteY19" fmla="*/ 3683904 h 5125471"/>
              <a:gd name="connsiteX20" fmla="*/ 139839 w 3662915"/>
              <a:gd name="connsiteY20" fmla="*/ 3677257 h 5125471"/>
              <a:gd name="connsiteX21" fmla="*/ 136536 w 3662915"/>
              <a:gd name="connsiteY21" fmla="*/ 3675062 h 5125471"/>
              <a:gd name="connsiteX22" fmla="*/ 130298 w 3662915"/>
              <a:gd name="connsiteY22" fmla="*/ 3679037 h 5125471"/>
              <a:gd name="connsiteX23" fmla="*/ 152636 w 3662915"/>
              <a:gd name="connsiteY23" fmla="*/ 3686904 h 5125471"/>
              <a:gd name="connsiteX24" fmla="*/ 168613 w 3662915"/>
              <a:gd name="connsiteY24" fmla="*/ 3697131 h 5125471"/>
              <a:gd name="connsiteX25" fmla="*/ 142234 w 3662915"/>
              <a:gd name="connsiteY25" fmla="*/ 3679725 h 5125471"/>
              <a:gd name="connsiteX26" fmla="*/ 160907 w 3662915"/>
              <a:gd name="connsiteY26" fmla="*/ 3689164 h 5125471"/>
              <a:gd name="connsiteX27" fmla="*/ 428996 w 3662915"/>
              <a:gd name="connsiteY27" fmla="*/ 3042691 h 5125471"/>
              <a:gd name="connsiteX0" fmla="*/ 452199 w 3686118"/>
              <a:gd name="connsiteY0" fmla="*/ 3042691 h 5125471"/>
              <a:gd name="connsiteX1" fmla="*/ 1628886 w 3686118"/>
              <a:gd name="connsiteY1" fmla="*/ 51386 h 5125471"/>
              <a:gd name="connsiteX2" fmla="*/ 1901002 w 3686118"/>
              <a:gd name="connsiteY2" fmla="*/ 199896 h 5125471"/>
              <a:gd name="connsiteX3" fmla="*/ 2578007 w 3686118"/>
              <a:gd name="connsiteY3" fmla="*/ 769813 h 5125471"/>
              <a:gd name="connsiteX4" fmla="*/ 3362421 w 3686118"/>
              <a:gd name="connsiteY4" fmla="*/ 1632538 h 5125471"/>
              <a:gd name="connsiteX5" fmla="*/ 3611532 w 3686118"/>
              <a:gd name="connsiteY5" fmla="*/ 2299309 h 5125471"/>
              <a:gd name="connsiteX6" fmla="*/ 3666847 w 3686118"/>
              <a:gd name="connsiteY6" fmla="*/ 2962831 h 5125471"/>
              <a:gd name="connsiteX7" fmla="*/ 3225229 w 3686118"/>
              <a:gd name="connsiteY7" fmla="*/ 3764053 h 5125471"/>
              <a:gd name="connsiteX8" fmla="*/ 2128182 w 3686118"/>
              <a:gd name="connsiteY8" fmla="*/ 5125471 h 5125471"/>
              <a:gd name="connsiteX9" fmla="*/ 183244 w 3686118"/>
              <a:gd name="connsiteY9" fmla="*/ 3709113 h 5125471"/>
              <a:gd name="connsiteX10" fmla="*/ 79865 w 3686118"/>
              <a:gd name="connsiteY10" fmla="*/ 3865869 h 5125471"/>
              <a:gd name="connsiteX11" fmla="*/ 155902 w 3686118"/>
              <a:gd name="connsiteY11" fmla="*/ 3702796 h 5125471"/>
              <a:gd name="connsiteX12" fmla="*/ 161032 w 3686118"/>
              <a:gd name="connsiteY12" fmla="*/ 3693320 h 5125471"/>
              <a:gd name="connsiteX13" fmla="*/ 172944 w 3686118"/>
              <a:gd name="connsiteY13" fmla="*/ 3697726 h 5125471"/>
              <a:gd name="connsiteX14" fmla="*/ 163729 w 3686118"/>
              <a:gd name="connsiteY14" fmla="*/ 3684567 h 5125471"/>
              <a:gd name="connsiteX15" fmla="*/ 142804 w 3686118"/>
              <a:gd name="connsiteY15" fmla="*/ 3685492 h 5125471"/>
              <a:gd name="connsiteX16" fmla="*/ 155267 w 3686118"/>
              <a:gd name="connsiteY16" fmla="*/ 3693881 h 5125471"/>
              <a:gd name="connsiteX17" fmla="*/ 151384 w 3686118"/>
              <a:gd name="connsiteY17" fmla="*/ 3689736 h 5125471"/>
              <a:gd name="connsiteX18" fmla="*/ 151384 w 3686118"/>
              <a:gd name="connsiteY18" fmla="*/ 3689736 h 5125471"/>
              <a:gd name="connsiteX19" fmla="*/ 164805 w 3686118"/>
              <a:gd name="connsiteY19" fmla="*/ 3672492 h 5125471"/>
              <a:gd name="connsiteX20" fmla="*/ 154950 w 3686118"/>
              <a:gd name="connsiteY20" fmla="*/ 3683904 h 5125471"/>
              <a:gd name="connsiteX21" fmla="*/ 163042 w 3686118"/>
              <a:gd name="connsiteY21" fmla="*/ 3677257 h 5125471"/>
              <a:gd name="connsiteX22" fmla="*/ 159739 w 3686118"/>
              <a:gd name="connsiteY22" fmla="*/ 3675062 h 5125471"/>
              <a:gd name="connsiteX23" fmla="*/ 153501 w 3686118"/>
              <a:gd name="connsiteY23" fmla="*/ 3679037 h 5125471"/>
              <a:gd name="connsiteX24" fmla="*/ 175839 w 3686118"/>
              <a:gd name="connsiteY24" fmla="*/ 3686904 h 5125471"/>
              <a:gd name="connsiteX25" fmla="*/ 191816 w 3686118"/>
              <a:gd name="connsiteY25" fmla="*/ 3697131 h 5125471"/>
              <a:gd name="connsiteX26" fmla="*/ 165437 w 3686118"/>
              <a:gd name="connsiteY26" fmla="*/ 3679725 h 5125471"/>
              <a:gd name="connsiteX27" fmla="*/ 184110 w 3686118"/>
              <a:gd name="connsiteY27" fmla="*/ 3689164 h 5125471"/>
              <a:gd name="connsiteX28" fmla="*/ 452199 w 3686118"/>
              <a:gd name="connsiteY28" fmla="*/ 3042691 h 5125471"/>
              <a:gd name="connsiteX0" fmla="*/ 427136 w 3661055"/>
              <a:gd name="connsiteY0" fmla="*/ 3042691 h 5125471"/>
              <a:gd name="connsiteX1" fmla="*/ 1603823 w 3661055"/>
              <a:gd name="connsiteY1" fmla="*/ 51386 h 5125471"/>
              <a:gd name="connsiteX2" fmla="*/ 1875939 w 3661055"/>
              <a:gd name="connsiteY2" fmla="*/ 199896 h 5125471"/>
              <a:gd name="connsiteX3" fmla="*/ 2552944 w 3661055"/>
              <a:gd name="connsiteY3" fmla="*/ 769813 h 5125471"/>
              <a:gd name="connsiteX4" fmla="*/ 3337358 w 3661055"/>
              <a:gd name="connsiteY4" fmla="*/ 1632538 h 5125471"/>
              <a:gd name="connsiteX5" fmla="*/ 3586469 w 3661055"/>
              <a:gd name="connsiteY5" fmla="*/ 2299309 h 5125471"/>
              <a:gd name="connsiteX6" fmla="*/ 3641784 w 3661055"/>
              <a:gd name="connsiteY6" fmla="*/ 2962831 h 5125471"/>
              <a:gd name="connsiteX7" fmla="*/ 3200166 w 3661055"/>
              <a:gd name="connsiteY7" fmla="*/ 3764053 h 5125471"/>
              <a:gd name="connsiteX8" fmla="*/ 2103119 w 3661055"/>
              <a:gd name="connsiteY8" fmla="*/ 5125471 h 5125471"/>
              <a:gd name="connsiteX9" fmla="*/ 158181 w 3661055"/>
              <a:gd name="connsiteY9" fmla="*/ 3709113 h 5125471"/>
              <a:gd name="connsiteX10" fmla="*/ 132488 w 3661055"/>
              <a:gd name="connsiteY10" fmla="*/ 3726154 h 5125471"/>
              <a:gd name="connsiteX11" fmla="*/ 54802 w 3661055"/>
              <a:gd name="connsiteY11" fmla="*/ 3865869 h 5125471"/>
              <a:gd name="connsiteX12" fmla="*/ 130839 w 3661055"/>
              <a:gd name="connsiteY12" fmla="*/ 3702796 h 5125471"/>
              <a:gd name="connsiteX13" fmla="*/ 135969 w 3661055"/>
              <a:gd name="connsiteY13" fmla="*/ 3693320 h 5125471"/>
              <a:gd name="connsiteX14" fmla="*/ 147881 w 3661055"/>
              <a:gd name="connsiteY14" fmla="*/ 3697726 h 5125471"/>
              <a:gd name="connsiteX15" fmla="*/ 138666 w 3661055"/>
              <a:gd name="connsiteY15" fmla="*/ 3684567 h 5125471"/>
              <a:gd name="connsiteX16" fmla="*/ 117741 w 3661055"/>
              <a:gd name="connsiteY16" fmla="*/ 3685492 h 5125471"/>
              <a:gd name="connsiteX17" fmla="*/ 130204 w 3661055"/>
              <a:gd name="connsiteY17" fmla="*/ 3693881 h 5125471"/>
              <a:gd name="connsiteX18" fmla="*/ 126321 w 3661055"/>
              <a:gd name="connsiteY18" fmla="*/ 3689736 h 5125471"/>
              <a:gd name="connsiteX19" fmla="*/ 126321 w 3661055"/>
              <a:gd name="connsiteY19" fmla="*/ 3689736 h 5125471"/>
              <a:gd name="connsiteX20" fmla="*/ 139742 w 3661055"/>
              <a:gd name="connsiteY20" fmla="*/ 3672492 h 5125471"/>
              <a:gd name="connsiteX21" fmla="*/ 129887 w 3661055"/>
              <a:gd name="connsiteY21" fmla="*/ 3683904 h 5125471"/>
              <a:gd name="connsiteX22" fmla="*/ 137979 w 3661055"/>
              <a:gd name="connsiteY22" fmla="*/ 3677257 h 5125471"/>
              <a:gd name="connsiteX23" fmla="*/ 134676 w 3661055"/>
              <a:gd name="connsiteY23" fmla="*/ 3675062 h 5125471"/>
              <a:gd name="connsiteX24" fmla="*/ 128438 w 3661055"/>
              <a:gd name="connsiteY24" fmla="*/ 3679037 h 5125471"/>
              <a:gd name="connsiteX25" fmla="*/ 150776 w 3661055"/>
              <a:gd name="connsiteY25" fmla="*/ 3686904 h 5125471"/>
              <a:gd name="connsiteX26" fmla="*/ 166753 w 3661055"/>
              <a:gd name="connsiteY26" fmla="*/ 3697131 h 5125471"/>
              <a:gd name="connsiteX27" fmla="*/ 140374 w 3661055"/>
              <a:gd name="connsiteY27" fmla="*/ 3679725 h 5125471"/>
              <a:gd name="connsiteX28" fmla="*/ 159047 w 3661055"/>
              <a:gd name="connsiteY28" fmla="*/ 3689164 h 5125471"/>
              <a:gd name="connsiteX29" fmla="*/ 427136 w 3661055"/>
              <a:gd name="connsiteY29" fmla="*/ 3042691 h 5125471"/>
              <a:gd name="connsiteX0" fmla="*/ 427136 w 3661055"/>
              <a:gd name="connsiteY0" fmla="*/ 3042691 h 5125471"/>
              <a:gd name="connsiteX1" fmla="*/ 1603823 w 3661055"/>
              <a:gd name="connsiteY1" fmla="*/ 51386 h 5125471"/>
              <a:gd name="connsiteX2" fmla="*/ 1875939 w 3661055"/>
              <a:gd name="connsiteY2" fmla="*/ 199896 h 5125471"/>
              <a:gd name="connsiteX3" fmla="*/ 2552944 w 3661055"/>
              <a:gd name="connsiteY3" fmla="*/ 769813 h 5125471"/>
              <a:gd name="connsiteX4" fmla="*/ 3337358 w 3661055"/>
              <a:gd name="connsiteY4" fmla="*/ 1632538 h 5125471"/>
              <a:gd name="connsiteX5" fmla="*/ 3586469 w 3661055"/>
              <a:gd name="connsiteY5" fmla="*/ 2299309 h 5125471"/>
              <a:gd name="connsiteX6" fmla="*/ 3641784 w 3661055"/>
              <a:gd name="connsiteY6" fmla="*/ 2962831 h 5125471"/>
              <a:gd name="connsiteX7" fmla="*/ 3200166 w 3661055"/>
              <a:gd name="connsiteY7" fmla="*/ 3764053 h 5125471"/>
              <a:gd name="connsiteX8" fmla="*/ 2103119 w 3661055"/>
              <a:gd name="connsiteY8" fmla="*/ 5125471 h 5125471"/>
              <a:gd name="connsiteX9" fmla="*/ 158181 w 3661055"/>
              <a:gd name="connsiteY9" fmla="*/ 3709113 h 5125471"/>
              <a:gd name="connsiteX10" fmla="*/ 132488 w 3661055"/>
              <a:gd name="connsiteY10" fmla="*/ 3726154 h 5125471"/>
              <a:gd name="connsiteX11" fmla="*/ 134375 w 3661055"/>
              <a:gd name="connsiteY11" fmla="*/ 3699094 h 5125471"/>
              <a:gd name="connsiteX12" fmla="*/ 130839 w 3661055"/>
              <a:gd name="connsiteY12" fmla="*/ 3702796 h 5125471"/>
              <a:gd name="connsiteX13" fmla="*/ 135969 w 3661055"/>
              <a:gd name="connsiteY13" fmla="*/ 3693320 h 5125471"/>
              <a:gd name="connsiteX14" fmla="*/ 147881 w 3661055"/>
              <a:gd name="connsiteY14" fmla="*/ 3697726 h 5125471"/>
              <a:gd name="connsiteX15" fmla="*/ 138666 w 3661055"/>
              <a:gd name="connsiteY15" fmla="*/ 3684567 h 5125471"/>
              <a:gd name="connsiteX16" fmla="*/ 117741 w 3661055"/>
              <a:gd name="connsiteY16" fmla="*/ 3685492 h 5125471"/>
              <a:gd name="connsiteX17" fmla="*/ 130204 w 3661055"/>
              <a:gd name="connsiteY17" fmla="*/ 3693881 h 5125471"/>
              <a:gd name="connsiteX18" fmla="*/ 126321 w 3661055"/>
              <a:gd name="connsiteY18" fmla="*/ 3689736 h 5125471"/>
              <a:gd name="connsiteX19" fmla="*/ 126321 w 3661055"/>
              <a:gd name="connsiteY19" fmla="*/ 3689736 h 5125471"/>
              <a:gd name="connsiteX20" fmla="*/ 139742 w 3661055"/>
              <a:gd name="connsiteY20" fmla="*/ 3672492 h 5125471"/>
              <a:gd name="connsiteX21" fmla="*/ 129887 w 3661055"/>
              <a:gd name="connsiteY21" fmla="*/ 3683904 h 5125471"/>
              <a:gd name="connsiteX22" fmla="*/ 137979 w 3661055"/>
              <a:gd name="connsiteY22" fmla="*/ 3677257 h 5125471"/>
              <a:gd name="connsiteX23" fmla="*/ 134676 w 3661055"/>
              <a:gd name="connsiteY23" fmla="*/ 3675062 h 5125471"/>
              <a:gd name="connsiteX24" fmla="*/ 128438 w 3661055"/>
              <a:gd name="connsiteY24" fmla="*/ 3679037 h 5125471"/>
              <a:gd name="connsiteX25" fmla="*/ 150776 w 3661055"/>
              <a:gd name="connsiteY25" fmla="*/ 3686904 h 5125471"/>
              <a:gd name="connsiteX26" fmla="*/ 166753 w 3661055"/>
              <a:gd name="connsiteY26" fmla="*/ 3697131 h 5125471"/>
              <a:gd name="connsiteX27" fmla="*/ 140374 w 3661055"/>
              <a:gd name="connsiteY27" fmla="*/ 3679725 h 5125471"/>
              <a:gd name="connsiteX28" fmla="*/ 159047 w 3661055"/>
              <a:gd name="connsiteY28" fmla="*/ 3689164 h 5125471"/>
              <a:gd name="connsiteX29" fmla="*/ 427136 w 3661055"/>
              <a:gd name="connsiteY29" fmla="*/ 3042691 h 5125471"/>
              <a:gd name="connsiteX0" fmla="*/ 427136 w 3661055"/>
              <a:gd name="connsiteY0" fmla="*/ 3042691 h 5125471"/>
              <a:gd name="connsiteX1" fmla="*/ 1603823 w 3661055"/>
              <a:gd name="connsiteY1" fmla="*/ 51386 h 5125471"/>
              <a:gd name="connsiteX2" fmla="*/ 1875939 w 3661055"/>
              <a:gd name="connsiteY2" fmla="*/ 199896 h 5125471"/>
              <a:gd name="connsiteX3" fmla="*/ 2552944 w 3661055"/>
              <a:gd name="connsiteY3" fmla="*/ 769813 h 5125471"/>
              <a:gd name="connsiteX4" fmla="*/ 3337358 w 3661055"/>
              <a:gd name="connsiteY4" fmla="*/ 1632538 h 5125471"/>
              <a:gd name="connsiteX5" fmla="*/ 3586469 w 3661055"/>
              <a:gd name="connsiteY5" fmla="*/ 2299309 h 5125471"/>
              <a:gd name="connsiteX6" fmla="*/ 3641784 w 3661055"/>
              <a:gd name="connsiteY6" fmla="*/ 2962831 h 5125471"/>
              <a:gd name="connsiteX7" fmla="*/ 3200166 w 3661055"/>
              <a:gd name="connsiteY7" fmla="*/ 3764053 h 5125471"/>
              <a:gd name="connsiteX8" fmla="*/ 2103119 w 3661055"/>
              <a:gd name="connsiteY8" fmla="*/ 5125471 h 5125471"/>
              <a:gd name="connsiteX9" fmla="*/ 158181 w 3661055"/>
              <a:gd name="connsiteY9" fmla="*/ 3709113 h 5125471"/>
              <a:gd name="connsiteX10" fmla="*/ 132488 w 3661055"/>
              <a:gd name="connsiteY10" fmla="*/ 3726154 h 5125471"/>
              <a:gd name="connsiteX11" fmla="*/ 134375 w 3661055"/>
              <a:gd name="connsiteY11" fmla="*/ 3699094 h 5125471"/>
              <a:gd name="connsiteX12" fmla="*/ 130839 w 3661055"/>
              <a:gd name="connsiteY12" fmla="*/ 3702796 h 5125471"/>
              <a:gd name="connsiteX13" fmla="*/ 135969 w 3661055"/>
              <a:gd name="connsiteY13" fmla="*/ 3693320 h 5125471"/>
              <a:gd name="connsiteX14" fmla="*/ 147881 w 3661055"/>
              <a:gd name="connsiteY14" fmla="*/ 3697726 h 5125471"/>
              <a:gd name="connsiteX15" fmla="*/ 138666 w 3661055"/>
              <a:gd name="connsiteY15" fmla="*/ 3684567 h 5125471"/>
              <a:gd name="connsiteX16" fmla="*/ 117741 w 3661055"/>
              <a:gd name="connsiteY16" fmla="*/ 3685492 h 5125471"/>
              <a:gd name="connsiteX17" fmla="*/ 130204 w 3661055"/>
              <a:gd name="connsiteY17" fmla="*/ 3693881 h 5125471"/>
              <a:gd name="connsiteX18" fmla="*/ 126321 w 3661055"/>
              <a:gd name="connsiteY18" fmla="*/ 3689736 h 5125471"/>
              <a:gd name="connsiteX19" fmla="*/ 126321 w 3661055"/>
              <a:gd name="connsiteY19" fmla="*/ 3689736 h 5125471"/>
              <a:gd name="connsiteX20" fmla="*/ 139742 w 3661055"/>
              <a:gd name="connsiteY20" fmla="*/ 3672492 h 5125471"/>
              <a:gd name="connsiteX21" fmla="*/ 129887 w 3661055"/>
              <a:gd name="connsiteY21" fmla="*/ 3683904 h 5125471"/>
              <a:gd name="connsiteX22" fmla="*/ 137979 w 3661055"/>
              <a:gd name="connsiteY22" fmla="*/ 3677257 h 5125471"/>
              <a:gd name="connsiteX23" fmla="*/ 134676 w 3661055"/>
              <a:gd name="connsiteY23" fmla="*/ 3675062 h 5125471"/>
              <a:gd name="connsiteX24" fmla="*/ 2527 w 3661055"/>
              <a:gd name="connsiteY24" fmla="*/ 3603208 h 5125471"/>
              <a:gd name="connsiteX25" fmla="*/ 150776 w 3661055"/>
              <a:gd name="connsiteY25" fmla="*/ 3686904 h 5125471"/>
              <a:gd name="connsiteX26" fmla="*/ 166753 w 3661055"/>
              <a:gd name="connsiteY26" fmla="*/ 3697131 h 5125471"/>
              <a:gd name="connsiteX27" fmla="*/ 140374 w 3661055"/>
              <a:gd name="connsiteY27" fmla="*/ 3679725 h 5125471"/>
              <a:gd name="connsiteX28" fmla="*/ 159047 w 3661055"/>
              <a:gd name="connsiteY28" fmla="*/ 3689164 h 5125471"/>
              <a:gd name="connsiteX29" fmla="*/ 427136 w 3661055"/>
              <a:gd name="connsiteY29" fmla="*/ 3042691 h 5125471"/>
              <a:gd name="connsiteX0" fmla="*/ 427136 w 3661055"/>
              <a:gd name="connsiteY0" fmla="*/ 3042691 h 5125471"/>
              <a:gd name="connsiteX1" fmla="*/ 1603823 w 3661055"/>
              <a:gd name="connsiteY1" fmla="*/ 51386 h 5125471"/>
              <a:gd name="connsiteX2" fmla="*/ 1875939 w 3661055"/>
              <a:gd name="connsiteY2" fmla="*/ 199896 h 5125471"/>
              <a:gd name="connsiteX3" fmla="*/ 2552944 w 3661055"/>
              <a:gd name="connsiteY3" fmla="*/ 769813 h 5125471"/>
              <a:gd name="connsiteX4" fmla="*/ 3337358 w 3661055"/>
              <a:gd name="connsiteY4" fmla="*/ 1632538 h 5125471"/>
              <a:gd name="connsiteX5" fmla="*/ 3586469 w 3661055"/>
              <a:gd name="connsiteY5" fmla="*/ 2299309 h 5125471"/>
              <a:gd name="connsiteX6" fmla="*/ 3641784 w 3661055"/>
              <a:gd name="connsiteY6" fmla="*/ 2962831 h 5125471"/>
              <a:gd name="connsiteX7" fmla="*/ 3200166 w 3661055"/>
              <a:gd name="connsiteY7" fmla="*/ 3764053 h 5125471"/>
              <a:gd name="connsiteX8" fmla="*/ 2103119 w 3661055"/>
              <a:gd name="connsiteY8" fmla="*/ 5125471 h 5125471"/>
              <a:gd name="connsiteX9" fmla="*/ 158181 w 3661055"/>
              <a:gd name="connsiteY9" fmla="*/ 3709113 h 5125471"/>
              <a:gd name="connsiteX10" fmla="*/ 132488 w 3661055"/>
              <a:gd name="connsiteY10" fmla="*/ 3726154 h 5125471"/>
              <a:gd name="connsiteX11" fmla="*/ 134375 w 3661055"/>
              <a:gd name="connsiteY11" fmla="*/ 3699094 h 5125471"/>
              <a:gd name="connsiteX12" fmla="*/ 130839 w 3661055"/>
              <a:gd name="connsiteY12" fmla="*/ 3702796 h 5125471"/>
              <a:gd name="connsiteX13" fmla="*/ 135969 w 3661055"/>
              <a:gd name="connsiteY13" fmla="*/ 3693320 h 5125471"/>
              <a:gd name="connsiteX14" fmla="*/ 147881 w 3661055"/>
              <a:gd name="connsiteY14" fmla="*/ 3697726 h 5125471"/>
              <a:gd name="connsiteX15" fmla="*/ 138666 w 3661055"/>
              <a:gd name="connsiteY15" fmla="*/ 3684567 h 5125471"/>
              <a:gd name="connsiteX16" fmla="*/ 117741 w 3661055"/>
              <a:gd name="connsiteY16" fmla="*/ 3685492 h 5125471"/>
              <a:gd name="connsiteX17" fmla="*/ 130204 w 3661055"/>
              <a:gd name="connsiteY17" fmla="*/ 3693881 h 5125471"/>
              <a:gd name="connsiteX18" fmla="*/ 126321 w 3661055"/>
              <a:gd name="connsiteY18" fmla="*/ 3689736 h 5125471"/>
              <a:gd name="connsiteX19" fmla="*/ 126321 w 3661055"/>
              <a:gd name="connsiteY19" fmla="*/ 3689736 h 5125471"/>
              <a:gd name="connsiteX20" fmla="*/ 139742 w 3661055"/>
              <a:gd name="connsiteY20" fmla="*/ 3672492 h 5125471"/>
              <a:gd name="connsiteX21" fmla="*/ 129887 w 3661055"/>
              <a:gd name="connsiteY21" fmla="*/ 3683904 h 5125471"/>
              <a:gd name="connsiteX22" fmla="*/ 137979 w 3661055"/>
              <a:gd name="connsiteY22" fmla="*/ 3677257 h 5125471"/>
              <a:gd name="connsiteX23" fmla="*/ 134676 w 3661055"/>
              <a:gd name="connsiteY23" fmla="*/ 3675062 h 5125471"/>
              <a:gd name="connsiteX24" fmla="*/ 92855 w 3661055"/>
              <a:gd name="connsiteY24" fmla="*/ 3679685 h 5125471"/>
              <a:gd name="connsiteX25" fmla="*/ 150776 w 3661055"/>
              <a:gd name="connsiteY25" fmla="*/ 3686904 h 5125471"/>
              <a:gd name="connsiteX26" fmla="*/ 166753 w 3661055"/>
              <a:gd name="connsiteY26" fmla="*/ 3697131 h 5125471"/>
              <a:gd name="connsiteX27" fmla="*/ 140374 w 3661055"/>
              <a:gd name="connsiteY27" fmla="*/ 3679725 h 5125471"/>
              <a:gd name="connsiteX28" fmla="*/ 159047 w 3661055"/>
              <a:gd name="connsiteY28" fmla="*/ 3689164 h 5125471"/>
              <a:gd name="connsiteX29" fmla="*/ 427136 w 3661055"/>
              <a:gd name="connsiteY29" fmla="*/ 3042691 h 5125471"/>
              <a:gd name="connsiteX0" fmla="*/ 427136 w 3661055"/>
              <a:gd name="connsiteY0" fmla="*/ 3042691 h 5125471"/>
              <a:gd name="connsiteX1" fmla="*/ 1603823 w 3661055"/>
              <a:gd name="connsiteY1" fmla="*/ 51386 h 5125471"/>
              <a:gd name="connsiteX2" fmla="*/ 1875939 w 3661055"/>
              <a:gd name="connsiteY2" fmla="*/ 199896 h 5125471"/>
              <a:gd name="connsiteX3" fmla="*/ 2552944 w 3661055"/>
              <a:gd name="connsiteY3" fmla="*/ 769813 h 5125471"/>
              <a:gd name="connsiteX4" fmla="*/ 3337358 w 3661055"/>
              <a:gd name="connsiteY4" fmla="*/ 1632538 h 5125471"/>
              <a:gd name="connsiteX5" fmla="*/ 3586469 w 3661055"/>
              <a:gd name="connsiteY5" fmla="*/ 2299309 h 5125471"/>
              <a:gd name="connsiteX6" fmla="*/ 3641784 w 3661055"/>
              <a:gd name="connsiteY6" fmla="*/ 2962831 h 5125471"/>
              <a:gd name="connsiteX7" fmla="*/ 3200166 w 3661055"/>
              <a:gd name="connsiteY7" fmla="*/ 3764053 h 5125471"/>
              <a:gd name="connsiteX8" fmla="*/ 2103119 w 3661055"/>
              <a:gd name="connsiteY8" fmla="*/ 5125471 h 5125471"/>
              <a:gd name="connsiteX9" fmla="*/ 158181 w 3661055"/>
              <a:gd name="connsiteY9" fmla="*/ 3709113 h 5125471"/>
              <a:gd name="connsiteX10" fmla="*/ 132488 w 3661055"/>
              <a:gd name="connsiteY10" fmla="*/ 3726154 h 5125471"/>
              <a:gd name="connsiteX11" fmla="*/ 134375 w 3661055"/>
              <a:gd name="connsiteY11" fmla="*/ 3699094 h 5125471"/>
              <a:gd name="connsiteX12" fmla="*/ 130839 w 3661055"/>
              <a:gd name="connsiteY12" fmla="*/ 3702796 h 5125471"/>
              <a:gd name="connsiteX13" fmla="*/ 135969 w 3661055"/>
              <a:gd name="connsiteY13" fmla="*/ 3693320 h 5125471"/>
              <a:gd name="connsiteX14" fmla="*/ 147881 w 3661055"/>
              <a:gd name="connsiteY14" fmla="*/ 3697726 h 5125471"/>
              <a:gd name="connsiteX15" fmla="*/ 138666 w 3661055"/>
              <a:gd name="connsiteY15" fmla="*/ 3684567 h 5125471"/>
              <a:gd name="connsiteX16" fmla="*/ 117741 w 3661055"/>
              <a:gd name="connsiteY16" fmla="*/ 3685492 h 5125471"/>
              <a:gd name="connsiteX17" fmla="*/ 69588 w 3661055"/>
              <a:gd name="connsiteY17" fmla="*/ 3630426 h 5125471"/>
              <a:gd name="connsiteX18" fmla="*/ 126321 w 3661055"/>
              <a:gd name="connsiteY18" fmla="*/ 3689736 h 5125471"/>
              <a:gd name="connsiteX19" fmla="*/ 126321 w 3661055"/>
              <a:gd name="connsiteY19" fmla="*/ 3689736 h 5125471"/>
              <a:gd name="connsiteX20" fmla="*/ 139742 w 3661055"/>
              <a:gd name="connsiteY20" fmla="*/ 3672492 h 5125471"/>
              <a:gd name="connsiteX21" fmla="*/ 129887 w 3661055"/>
              <a:gd name="connsiteY21" fmla="*/ 3683904 h 5125471"/>
              <a:gd name="connsiteX22" fmla="*/ 137979 w 3661055"/>
              <a:gd name="connsiteY22" fmla="*/ 3677257 h 5125471"/>
              <a:gd name="connsiteX23" fmla="*/ 134676 w 3661055"/>
              <a:gd name="connsiteY23" fmla="*/ 3675062 h 5125471"/>
              <a:gd name="connsiteX24" fmla="*/ 92855 w 3661055"/>
              <a:gd name="connsiteY24" fmla="*/ 3679685 h 5125471"/>
              <a:gd name="connsiteX25" fmla="*/ 150776 w 3661055"/>
              <a:gd name="connsiteY25" fmla="*/ 3686904 h 5125471"/>
              <a:gd name="connsiteX26" fmla="*/ 166753 w 3661055"/>
              <a:gd name="connsiteY26" fmla="*/ 3697131 h 5125471"/>
              <a:gd name="connsiteX27" fmla="*/ 140374 w 3661055"/>
              <a:gd name="connsiteY27" fmla="*/ 3679725 h 5125471"/>
              <a:gd name="connsiteX28" fmla="*/ 159047 w 3661055"/>
              <a:gd name="connsiteY28" fmla="*/ 3689164 h 5125471"/>
              <a:gd name="connsiteX29" fmla="*/ 427136 w 3661055"/>
              <a:gd name="connsiteY29" fmla="*/ 3042691 h 5125471"/>
              <a:gd name="connsiteX0" fmla="*/ 427136 w 3661055"/>
              <a:gd name="connsiteY0" fmla="*/ 3042691 h 5125471"/>
              <a:gd name="connsiteX1" fmla="*/ 1603823 w 3661055"/>
              <a:gd name="connsiteY1" fmla="*/ 51386 h 5125471"/>
              <a:gd name="connsiteX2" fmla="*/ 1875939 w 3661055"/>
              <a:gd name="connsiteY2" fmla="*/ 199896 h 5125471"/>
              <a:gd name="connsiteX3" fmla="*/ 2552944 w 3661055"/>
              <a:gd name="connsiteY3" fmla="*/ 769813 h 5125471"/>
              <a:gd name="connsiteX4" fmla="*/ 3337358 w 3661055"/>
              <a:gd name="connsiteY4" fmla="*/ 1632538 h 5125471"/>
              <a:gd name="connsiteX5" fmla="*/ 3586469 w 3661055"/>
              <a:gd name="connsiteY5" fmla="*/ 2299309 h 5125471"/>
              <a:gd name="connsiteX6" fmla="*/ 3641784 w 3661055"/>
              <a:gd name="connsiteY6" fmla="*/ 2962831 h 5125471"/>
              <a:gd name="connsiteX7" fmla="*/ 3200166 w 3661055"/>
              <a:gd name="connsiteY7" fmla="*/ 3764053 h 5125471"/>
              <a:gd name="connsiteX8" fmla="*/ 2103119 w 3661055"/>
              <a:gd name="connsiteY8" fmla="*/ 5125471 h 5125471"/>
              <a:gd name="connsiteX9" fmla="*/ 158181 w 3661055"/>
              <a:gd name="connsiteY9" fmla="*/ 3709113 h 5125471"/>
              <a:gd name="connsiteX10" fmla="*/ 132488 w 3661055"/>
              <a:gd name="connsiteY10" fmla="*/ 3726154 h 5125471"/>
              <a:gd name="connsiteX11" fmla="*/ 134375 w 3661055"/>
              <a:gd name="connsiteY11" fmla="*/ 3699094 h 5125471"/>
              <a:gd name="connsiteX12" fmla="*/ 130839 w 3661055"/>
              <a:gd name="connsiteY12" fmla="*/ 3702796 h 5125471"/>
              <a:gd name="connsiteX13" fmla="*/ 135969 w 3661055"/>
              <a:gd name="connsiteY13" fmla="*/ 3693320 h 5125471"/>
              <a:gd name="connsiteX14" fmla="*/ 147881 w 3661055"/>
              <a:gd name="connsiteY14" fmla="*/ 3697726 h 5125471"/>
              <a:gd name="connsiteX15" fmla="*/ 138666 w 3661055"/>
              <a:gd name="connsiteY15" fmla="*/ 3684567 h 5125471"/>
              <a:gd name="connsiteX16" fmla="*/ 117741 w 3661055"/>
              <a:gd name="connsiteY16" fmla="*/ 3685492 h 5125471"/>
              <a:gd name="connsiteX17" fmla="*/ 66133 w 3661055"/>
              <a:gd name="connsiteY17" fmla="*/ 3625492 h 5125471"/>
              <a:gd name="connsiteX18" fmla="*/ 126321 w 3661055"/>
              <a:gd name="connsiteY18" fmla="*/ 3689736 h 5125471"/>
              <a:gd name="connsiteX19" fmla="*/ 126321 w 3661055"/>
              <a:gd name="connsiteY19" fmla="*/ 3689736 h 5125471"/>
              <a:gd name="connsiteX20" fmla="*/ 139742 w 3661055"/>
              <a:gd name="connsiteY20" fmla="*/ 3672492 h 5125471"/>
              <a:gd name="connsiteX21" fmla="*/ 129887 w 3661055"/>
              <a:gd name="connsiteY21" fmla="*/ 3683904 h 5125471"/>
              <a:gd name="connsiteX22" fmla="*/ 137979 w 3661055"/>
              <a:gd name="connsiteY22" fmla="*/ 3677257 h 5125471"/>
              <a:gd name="connsiteX23" fmla="*/ 134676 w 3661055"/>
              <a:gd name="connsiteY23" fmla="*/ 3675062 h 5125471"/>
              <a:gd name="connsiteX24" fmla="*/ 92855 w 3661055"/>
              <a:gd name="connsiteY24" fmla="*/ 3679685 h 5125471"/>
              <a:gd name="connsiteX25" fmla="*/ 150776 w 3661055"/>
              <a:gd name="connsiteY25" fmla="*/ 3686904 h 5125471"/>
              <a:gd name="connsiteX26" fmla="*/ 166753 w 3661055"/>
              <a:gd name="connsiteY26" fmla="*/ 3697131 h 5125471"/>
              <a:gd name="connsiteX27" fmla="*/ 140374 w 3661055"/>
              <a:gd name="connsiteY27" fmla="*/ 3679725 h 5125471"/>
              <a:gd name="connsiteX28" fmla="*/ 159047 w 3661055"/>
              <a:gd name="connsiteY28" fmla="*/ 3689164 h 5125471"/>
              <a:gd name="connsiteX29" fmla="*/ 427136 w 3661055"/>
              <a:gd name="connsiteY29" fmla="*/ 3042691 h 5125471"/>
              <a:gd name="connsiteX0" fmla="*/ 427136 w 3661055"/>
              <a:gd name="connsiteY0" fmla="*/ 3042691 h 5125471"/>
              <a:gd name="connsiteX1" fmla="*/ 1603823 w 3661055"/>
              <a:gd name="connsiteY1" fmla="*/ 51386 h 5125471"/>
              <a:gd name="connsiteX2" fmla="*/ 1875939 w 3661055"/>
              <a:gd name="connsiteY2" fmla="*/ 199896 h 5125471"/>
              <a:gd name="connsiteX3" fmla="*/ 2552944 w 3661055"/>
              <a:gd name="connsiteY3" fmla="*/ 769813 h 5125471"/>
              <a:gd name="connsiteX4" fmla="*/ 3337358 w 3661055"/>
              <a:gd name="connsiteY4" fmla="*/ 1632538 h 5125471"/>
              <a:gd name="connsiteX5" fmla="*/ 3586469 w 3661055"/>
              <a:gd name="connsiteY5" fmla="*/ 2299309 h 5125471"/>
              <a:gd name="connsiteX6" fmla="*/ 3641784 w 3661055"/>
              <a:gd name="connsiteY6" fmla="*/ 2962831 h 5125471"/>
              <a:gd name="connsiteX7" fmla="*/ 3200166 w 3661055"/>
              <a:gd name="connsiteY7" fmla="*/ 3764053 h 5125471"/>
              <a:gd name="connsiteX8" fmla="*/ 2103119 w 3661055"/>
              <a:gd name="connsiteY8" fmla="*/ 5125471 h 5125471"/>
              <a:gd name="connsiteX9" fmla="*/ 158181 w 3661055"/>
              <a:gd name="connsiteY9" fmla="*/ 3709113 h 5125471"/>
              <a:gd name="connsiteX10" fmla="*/ 132488 w 3661055"/>
              <a:gd name="connsiteY10" fmla="*/ 3726154 h 5125471"/>
              <a:gd name="connsiteX11" fmla="*/ 134375 w 3661055"/>
              <a:gd name="connsiteY11" fmla="*/ 3699094 h 5125471"/>
              <a:gd name="connsiteX12" fmla="*/ 130839 w 3661055"/>
              <a:gd name="connsiteY12" fmla="*/ 3702796 h 5125471"/>
              <a:gd name="connsiteX13" fmla="*/ 135969 w 3661055"/>
              <a:gd name="connsiteY13" fmla="*/ 3693320 h 5125471"/>
              <a:gd name="connsiteX14" fmla="*/ 147881 w 3661055"/>
              <a:gd name="connsiteY14" fmla="*/ 3697726 h 5125471"/>
              <a:gd name="connsiteX15" fmla="*/ 138666 w 3661055"/>
              <a:gd name="connsiteY15" fmla="*/ 3684567 h 5125471"/>
              <a:gd name="connsiteX16" fmla="*/ 117741 w 3661055"/>
              <a:gd name="connsiteY16" fmla="*/ 3685492 h 5125471"/>
              <a:gd name="connsiteX17" fmla="*/ 55766 w 3661055"/>
              <a:gd name="connsiteY17" fmla="*/ 3610688 h 5125471"/>
              <a:gd name="connsiteX18" fmla="*/ 126321 w 3661055"/>
              <a:gd name="connsiteY18" fmla="*/ 3689736 h 5125471"/>
              <a:gd name="connsiteX19" fmla="*/ 126321 w 3661055"/>
              <a:gd name="connsiteY19" fmla="*/ 3689736 h 5125471"/>
              <a:gd name="connsiteX20" fmla="*/ 139742 w 3661055"/>
              <a:gd name="connsiteY20" fmla="*/ 3672492 h 5125471"/>
              <a:gd name="connsiteX21" fmla="*/ 129887 w 3661055"/>
              <a:gd name="connsiteY21" fmla="*/ 3683904 h 5125471"/>
              <a:gd name="connsiteX22" fmla="*/ 137979 w 3661055"/>
              <a:gd name="connsiteY22" fmla="*/ 3677257 h 5125471"/>
              <a:gd name="connsiteX23" fmla="*/ 134676 w 3661055"/>
              <a:gd name="connsiteY23" fmla="*/ 3675062 h 5125471"/>
              <a:gd name="connsiteX24" fmla="*/ 92855 w 3661055"/>
              <a:gd name="connsiteY24" fmla="*/ 3679685 h 5125471"/>
              <a:gd name="connsiteX25" fmla="*/ 150776 w 3661055"/>
              <a:gd name="connsiteY25" fmla="*/ 3686904 h 5125471"/>
              <a:gd name="connsiteX26" fmla="*/ 166753 w 3661055"/>
              <a:gd name="connsiteY26" fmla="*/ 3697131 h 5125471"/>
              <a:gd name="connsiteX27" fmla="*/ 140374 w 3661055"/>
              <a:gd name="connsiteY27" fmla="*/ 3679725 h 5125471"/>
              <a:gd name="connsiteX28" fmla="*/ 159047 w 3661055"/>
              <a:gd name="connsiteY28" fmla="*/ 3689164 h 5125471"/>
              <a:gd name="connsiteX29" fmla="*/ 427136 w 3661055"/>
              <a:gd name="connsiteY29" fmla="*/ 3042691 h 5125471"/>
              <a:gd name="connsiteX0" fmla="*/ 427136 w 3661055"/>
              <a:gd name="connsiteY0" fmla="*/ 3042691 h 5125471"/>
              <a:gd name="connsiteX1" fmla="*/ 1603823 w 3661055"/>
              <a:gd name="connsiteY1" fmla="*/ 51386 h 5125471"/>
              <a:gd name="connsiteX2" fmla="*/ 1875939 w 3661055"/>
              <a:gd name="connsiteY2" fmla="*/ 199896 h 5125471"/>
              <a:gd name="connsiteX3" fmla="*/ 2552944 w 3661055"/>
              <a:gd name="connsiteY3" fmla="*/ 769813 h 5125471"/>
              <a:gd name="connsiteX4" fmla="*/ 3337358 w 3661055"/>
              <a:gd name="connsiteY4" fmla="*/ 1632538 h 5125471"/>
              <a:gd name="connsiteX5" fmla="*/ 3586469 w 3661055"/>
              <a:gd name="connsiteY5" fmla="*/ 2299309 h 5125471"/>
              <a:gd name="connsiteX6" fmla="*/ 3641784 w 3661055"/>
              <a:gd name="connsiteY6" fmla="*/ 2962831 h 5125471"/>
              <a:gd name="connsiteX7" fmla="*/ 3200166 w 3661055"/>
              <a:gd name="connsiteY7" fmla="*/ 3764053 h 5125471"/>
              <a:gd name="connsiteX8" fmla="*/ 2103119 w 3661055"/>
              <a:gd name="connsiteY8" fmla="*/ 5125471 h 5125471"/>
              <a:gd name="connsiteX9" fmla="*/ 158181 w 3661055"/>
              <a:gd name="connsiteY9" fmla="*/ 3709113 h 5125471"/>
              <a:gd name="connsiteX10" fmla="*/ 132488 w 3661055"/>
              <a:gd name="connsiteY10" fmla="*/ 3726154 h 5125471"/>
              <a:gd name="connsiteX11" fmla="*/ 134375 w 3661055"/>
              <a:gd name="connsiteY11" fmla="*/ 3699094 h 5125471"/>
              <a:gd name="connsiteX12" fmla="*/ 130839 w 3661055"/>
              <a:gd name="connsiteY12" fmla="*/ 3702796 h 5125471"/>
              <a:gd name="connsiteX13" fmla="*/ 135969 w 3661055"/>
              <a:gd name="connsiteY13" fmla="*/ 3693320 h 5125471"/>
              <a:gd name="connsiteX14" fmla="*/ 147881 w 3661055"/>
              <a:gd name="connsiteY14" fmla="*/ 3697726 h 5125471"/>
              <a:gd name="connsiteX15" fmla="*/ 138666 w 3661055"/>
              <a:gd name="connsiteY15" fmla="*/ 3684567 h 5125471"/>
              <a:gd name="connsiteX16" fmla="*/ 117741 w 3661055"/>
              <a:gd name="connsiteY16" fmla="*/ 3685492 h 5125471"/>
              <a:gd name="connsiteX17" fmla="*/ 46094 w 3661055"/>
              <a:gd name="connsiteY17" fmla="*/ 3611578 h 5125471"/>
              <a:gd name="connsiteX18" fmla="*/ 126321 w 3661055"/>
              <a:gd name="connsiteY18" fmla="*/ 3689736 h 5125471"/>
              <a:gd name="connsiteX19" fmla="*/ 126321 w 3661055"/>
              <a:gd name="connsiteY19" fmla="*/ 3689736 h 5125471"/>
              <a:gd name="connsiteX20" fmla="*/ 139742 w 3661055"/>
              <a:gd name="connsiteY20" fmla="*/ 3672492 h 5125471"/>
              <a:gd name="connsiteX21" fmla="*/ 129887 w 3661055"/>
              <a:gd name="connsiteY21" fmla="*/ 3683904 h 5125471"/>
              <a:gd name="connsiteX22" fmla="*/ 137979 w 3661055"/>
              <a:gd name="connsiteY22" fmla="*/ 3677257 h 5125471"/>
              <a:gd name="connsiteX23" fmla="*/ 134676 w 3661055"/>
              <a:gd name="connsiteY23" fmla="*/ 3675062 h 5125471"/>
              <a:gd name="connsiteX24" fmla="*/ 92855 w 3661055"/>
              <a:gd name="connsiteY24" fmla="*/ 3679685 h 5125471"/>
              <a:gd name="connsiteX25" fmla="*/ 150776 w 3661055"/>
              <a:gd name="connsiteY25" fmla="*/ 3686904 h 5125471"/>
              <a:gd name="connsiteX26" fmla="*/ 166753 w 3661055"/>
              <a:gd name="connsiteY26" fmla="*/ 3697131 h 5125471"/>
              <a:gd name="connsiteX27" fmla="*/ 140374 w 3661055"/>
              <a:gd name="connsiteY27" fmla="*/ 3679725 h 5125471"/>
              <a:gd name="connsiteX28" fmla="*/ 159047 w 3661055"/>
              <a:gd name="connsiteY28" fmla="*/ 3689164 h 5125471"/>
              <a:gd name="connsiteX29" fmla="*/ 427136 w 3661055"/>
              <a:gd name="connsiteY29" fmla="*/ 3042691 h 5125471"/>
              <a:gd name="connsiteX0" fmla="*/ 427136 w 3661055"/>
              <a:gd name="connsiteY0" fmla="*/ 3042691 h 5125471"/>
              <a:gd name="connsiteX1" fmla="*/ 1603823 w 3661055"/>
              <a:gd name="connsiteY1" fmla="*/ 51386 h 5125471"/>
              <a:gd name="connsiteX2" fmla="*/ 1875939 w 3661055"/>
              <a:gd name="connsiteY2" fmla="*/ 199896 h 5125471"/>
              <a:gd name="connsiteX3" fmla="*/ 2552944 w 3661055"/>
              <a:gd name="connsiteY3" fmla="*/ 769813 h 5125471"/>
              <a:gd name="connsiteX4" fmla="*/ 3337358 w 3661055"/>
              <a:gd name="connsiteY4" fmla="*/ 1632538 h 5125471"/>
              <a:gd name="connsiteX5" fmla="*/ 3586469 w 3661055"/>
              <a:gd name="connsiteY5" fmla="*/ 2299309 h 5125471"/>
              <a:gd name="connsiteX6" fmla="*/ 3641784 w 3661055"/>
              <a:gd name="connsiteY6" fmla="*/ 2962831 h 5125471"/>
              <a:gd name="connsiteX7" fmla="*/ 3200166 w 3661055"/>
              <a:gd name="connsiteY7" fmla="*/ 3764053 h 5125471"/>
              <a:gd name="connsiteX8" fmla="*/ 2103119 w 3661055"/>
              <a:gd name="connsiteY8" fmla="*/ 5125471 h 5125471"/>
              <a:gd name="connsiteX9" fmla="*/ 158181 w 3661055"/>
              <a:gd name="connsiteY9" fmla="*/ 3709113 h 5125471"/>
              <a:gd name="connsiteX10" fmla="*/ 132488 w 3661055"/>
              <a:gd name="connsiteY10" fmla="*/ 3726154 h 5125471"/>
              <a:gd name="connsiteX11" fmla="*/ 134375 w 3661055"/>
              <a:gd name="connsiteY11" fmla="*/ 3699094 h 5125471"/>
              <a:gd name="connsiteX12" fmla="*/ 130839 w 3661055"/>
              <a:gd name="connsiteY12" fmla="*/ 3702796 h 5125471"/>
              <a:gd name="connsiteX13" fmla="*/ 135969 w 3661055"/>
              <a:gd name="connsiteY13" fmla="*/ 3693320 h 5125471"/>
              <a:gd name="connsiteX14" fmla="*/ 147881 w 3661055"/>
              <a:gd name="connsiteY14" fmla="*/ 3697726 h 5125471"/>
              <a:gd name="connsiteX15" fmla="*/ 138666 w 3661055"/>
              <a:gd name="connsiteY15" fmla="*/ 3684567 h 5125471"/>
              <a:gd name="connsiteX16" fmla="*/ 117741 w 3661055"/>
              <a:gd name="connsiteY16" fmla="*/ 3685492 h 5125471"/>
              <a:gd name="connsiteX17" fmla="*/ 34791 w 3661055"/>
              <a:gd name="connsiteY17" fmla="*/ 3606991 h 5125471"/>
              <a:gd name="connsiteX18" fmla="*/ 126321 w 3661055"/>
              <a:gd name="connsiteY18" fmla="*/ 3689736 h 5125471"/>
              <a:gd name="connsiteX19" fmla="*/ 126321 w 3661055"/>
              <a:gd name="connsiteY19" fmla="*/ 3689736 h 5125471"/>
              <a:gd name="connsiteX20" fmla="*/ 139742 w 3661055"/>
              <a:gd name="connsiteY20" fmla="*/ 3672492 h 5125471"/>
              <a:gd name="connsiteX21" fmla="*/ 129887 w 3661055"/>
              <a:gd name="connsiteY21" fmla="*/ 3683904 h 5125471"/>
              <a:gd name="connsiteX22" fmla="*/ 137979 w 3661055"/>
              <a:gd name="connsiteY22" fmla="*/ 3677257 h 5125471"/>
              <a:gd name="connsiteX23" fmla="*/ 134676 w 3661055"/>
              <a:gd name="connsiteY23" fmla="*/ 3675062 h 5125471"/>
              <a:gd name="connsiteX24" fmla="*/ 92855 w 3661055"/>
              <a:gd name="connsiteY24" fmla="*/ 3679685 h 5125471"/>
              <a:gd name="connsiteX25" fmla="*/ 150776 w 3661055"/>
              <a:gd name="connsiteY25" fmla="*/ 3686904 h 5125471"/>
              <a:gd name="connsiteX26" fmla="*/ 166753 w 3661055"/>
              <a:gd name="connsiteY26" fmla="*/ 3697131 h 5125471"/>
              <a:gd name="connsiteX27" fmla="*/ 140374 w 3661055"/>
              <a:gd name="connsiteY27" fmla="*/ 3679725 h 5125471"/>
              <a:gd name="connsiteX28" fmla="*/ 159047 w 3661055"/>
              <a:gd name="connsiteY28" fmla="*/ 3689164 h 5125471"/>
              <a:gd name="connsiteX29" fmla="*/ 427136 w 3661055"/>
              <a:gd name="connsiteY29" fmla="*/ 3042691 h 5125471"/>
              <a:gd name="connsiteX0" fmla="*/ 427136 w 3661055"/>
              <a:gd name="connsiteY0" fmla="*/ 3042691 h 5125471"/>
              <a:gd name="connsiteX1" fmla="*/ 1603823 w 3661055"/>
              <a:gd name="connsiteY1" fmla="*/ 51386 h 5125471"/>
              <a:gd name="connsiteX2" fmla="*/ 1875939 w 3661055"/>
              <a:gd name="connsiteY2" fmla="*/ 199896 h 5125471"/>
              <a:gd name="connsiteX3" fmla="*/ 2552944 w 3661055"/>
              <a:gd name="connsiteY3" fmla="*/ 769813 h 5125471"/>
              <a:gd name="connsiteX4" fmla="*/ 3337358 w 3661055"/>
              <a:gd name="connsiteY4" fmla="*/ 1632538 h 5125471"/>
              <a:gd name="connsiteX5" fmla="*/ 3586469 w 3661055"/>
              <a:gd name="connsiteY5" fmla="*/ 2299309 h 5125471"/>
              <a:gd name="connsiteX6" fmla="*/ 3641784 w 3661055"/>
              <a:gd name="connsiteY6" fmla="*/ 2962831 h 5125471"/>
              <a:gd name="connsiteX7" fmla="*/ 3200166 w 3661055"/>
              <a:gd name="connsiteY7" fmla="*/ 3764053 h 5125471"/>
              <a:gd name="connsiteX8" fmla="*/ 2103119 w 3661055"/>
              <a:gd name="connsiteY8" fmla="*/ 5125471 h 5125471"/>
              <a:gd name="connsiteX9" fmla="*/ 158181 w 3661055"/>
              <a:gd name="connsiteY9" fmla="*/ 3709113 h 5125471"/>
              <a:gd name="connsiteX10" fmla="*/ 132488 w 3661055"/>
              <a:gd name="connsiteY10" fmla="*/ 3726154 h 5125471"/>
              <a:gd name="connsiteX11" fmla="*/ 134375 w 3661055"/>
              <a:gd name="connsiteY11" fmla="*/ 3699094 h 5125471"/>
              <a:gd name="connsiteX12" fmla="*/ 130839 w 3661055"/>
              <a:gd name="connsiteY12" fmla="*/ 3702796 h 5125471"/>
              <a:gd name="connsiteX13" fmla="*/ 135969 w 3661055"/>
              <a:gd name="connsiteY13" fmla="*/ 3693320 h 5125471"/>
              <a:gd name="connsiteX14" fmla="*/ 147881 w 3661055"/>
              <a:gd name="connsiteY14" fmla="*/ 3697726 h 5125471"/>
              <a:gd name="connsiteX15" fmla="*/ 138666 w 3661055"/>
              <a:gd name="connsiteY15" fmla="*/ 3684567 h 5125471"/>
              <a:gd name="connsiteX16" fmla="*/ 117741 w 3661055"/>
              <a:gd name="connsiteY16" fmla="*/ 3685492 h 5125471"/>
              <a:gd name="connsiteX17" fmla="*/ 34791 w 3661055"/>
              <a:gd name="connsiteY17" fmla="*/ 3606991 h 5125471"/>
              <a:gd name="connsiteX18" fmla="*/ 126321 w 3661055"/>
              <a:gd name="connsiteY18" fmla="*/ 3689736 h 5125471"/>
              <a:gd name="connsiteX19" fmla="*/ 126321 w 3661055"/>
              <a:gd name="connsiteY19" fmla="*/ 3689736 h 5125471"/>
              <a:gd name="connsiteX20" fmla="*/ 139742 w 3661055"/>
              <a:gd name="connsiteY20" fmla="*/ 3672492 h 5125471"/>
              <a:gd name="connsiteX21" fmla="*/ 129887 w 3661055"/>
              <a:gd name="connsiteY21" fmla="*/ 3683904 h 5125471"/>
              <a:gd name="connsiteX22" fmla="*/ 137979 w 3661055"/>
              <a:gd name="connsiteY22" fmla="*/ 3677257 h 5125471"/>
              <a:gd name="connsiteX23" fmla="*/ 134676 w 3661055"/>
              <a:gd name="connsiteY23" fmla="*/ 3675062 h 5125471"/>
              <a:gd name="connsiteX24" fmla="*/ 92855 w 3661055"/>
              <a:gd name="connsiteY24" fmla="*/ 3679685 h 5125471"/>
              <a:gd name="connsiteX25" fmla="*/ 150776 w 3661055"/>
              <a:gd name="connsiteY25" fmla="*/ 3686904 h 5125471"/>
              <a:gd name="connsiteX26" fmla="*/ 166753 w 3661055"/>
              <a:gd name="connsiteY26" fmla="*/ 3697131 h 5125471"/>
              <a:gd name="connsiteX27" fmla="*/ 140374 w 3661055"/>
              <a:gd name="connsiteY27" fmla="*/ 3679725 h 5125471"/>
              <a:gd name="connsiteX28" fmla="*/ 159047 w 3661055"/>
              <a:gd name="connsiteY28" fmla="*/ 3689164 h 5125471"/>
              <a:gd name="connsiteX29" fmla="*/ 427136 w 3661055"/>
              <a:gd name="connsiteY29" fmla="*/ 3042691 h 5125471"/>
              <a:gd name="connsiteX0" fmla="*/ 427136 w 3661055"/>
              <a:gd name="connsiteY0" fmla="*/ 3042691 h 5125471"/>
              <a:gd name="connsiteX1" fmla="*/ 1603823 w 3661055"/>
              <a:gd name="connsiteY1" fmla="*/ 51386 h 5125471"/>
              <a:gd name="connsiteX2" fmla="*/ 1875939 w 3661055"/>
              <a:gd name="connsiteY2" fmla="*/ 199896 h 5125471"/>
              <a:gd name="connsiteX3" fmla="*/ 2552944 w 3661055"/>
              <a:gd name="connsiteY3" fmla="*/ 769813 h 5125471"/>
              <a:gd name="connsiteX4" fmla="*/ 3337358 w 3661055"/>
              <a:gd name="connsiteY4" fmla="*/ 1632538 h 5125471"/>
              <a:gd name="connsiteX5" fmla="*/ 3586469 w 3661055"/>
              <a:gd name="connsiteY5" fmla="*/ 2299309 h 5125471"/>
              <a:gd name="connsiteX6" fmla="*/ 3641784 w 3661055"/>
              <a:gd name="connsiteY6" fmla="*/ 2962831 h 5125471"/>
              <a:gd name="connsiteX7" fmla="*/ 3200166 w 3661055"/>
              <a:gd name="connsiteY7" fmla="*/ 3764053 h 5125471"/>
              <a:gd name="connsiteX8" fmla="*/ 2103119 w 3661055"/>
              <a:gd name="connsiteY8" fmla="*/ 5125471 h 5125471"/>
              <a:gd name="connsiteX9" fmla="*/ 158181 w 3661055"/>
              <a:gd name="connsiteY9" fmla="*/ 3709113 h 5125471"/>
              <a:gd name="connsiteX10" fmla="*/ 132488 w 3661055"/>
              <a:gd name="connsiteY10" fmla="*/ 3726154 h 5125471"/>
              <a:gd name="connsiteX11" fmla="*/ 134375 w 3661055"/>
              <a:gd name="connsiteY11" fmla="*/ 3699094 h 5125471"/>
              <a:gd name="connsiteX12" fmla="*/ 130839 w 3661055"/>
              <a:gd name="connsiteY12" fmla="*/ 3702796 h 5125471"/>
              <a:gd name="connsiteX13" fmla="*/ 135969 w 3661055"/>
              <a:gd name="connsiteY13" fmla="*/ 3693320 h 5125471"/>
              <a:gd name="connsiteX14" fmla="*/ 147881 w 3661055"/>
              <a:gd name="connsiteY14" fmla="*/ 3697726 h 5125471"/>
              <a:gd name="connsiteX15" fmla="*/ 138666 w 3661055"/>
              <a:gd name="connsiteY15" fmla="*/ 3684567 h 5125471"/>
              <a:gd name="connsiteX16" fmla="*/ 117741 w 3661055"/>
              <a:gd name="connsiteY16" fmla="*/ 3685492 h 5125471"/>
              <a:gd name="connsiteX17" fmla="*/ 62481 w 3661055"/>
              <a:gd name="connsiteY17" fmla="*/ 3626579 h 5125471"/>
              <a:gd name="connsiteX18" fmla="*/ 126321 w 3661055"/>
              <a:gd name="connsiteY18" fmla="*/ 3689736 h 5125471"/>
              <a:gd name="connsiteX19" fmla="*/ 126321 w 3661055"/>
              <a:gd name="connsiteY19" fmla="*/ 3689736 h 5125471"/>
              <a:gd name="connsiteX20" fmla="*/ 139742 w 3661055"/>
              <a:gd name="connsiteY20" fmla="*/ 3672492 h 5125471"/>
              <a:gd name="connsiteX21" fmla="*/ 129887 w 3661055"/>
              <a:gd name="connsiteY21" fmla="*/ 3683904 h 5125471"/>
              <a:gd name="connsiteX22" fmla="*/ 137979 w 3661055"/>
              <a:gd name="connsiteY22" fmla="*/ 3677257 h 5125471"/>
              <a:gd name="connsiteX23" fmla="*/ 134676 w 3661055"/>
              <a:gd name="connsiteY23" fmla="*/ 3675062 h 5125471"/>
              <a:gd name="connsiteX24" fmla="*/ 92855 w 3661055"/>
              <a:gd name="connsiteY24" fmla="*/ 3679685 h 5125471"/>
              <a:gd name="connsiteX25" fmla="*/ 150776 w 3661055"/>
              <a:gd name="connsiteY25" fmla="*/ 3686904 h 5125471"/>
              <a:gd name="connsiteX26" fmla="*/ 166753 w 3661055"/>
              <a:gd name="connsiteY26" fmla="*/ 3697131 h 5125471"/>
              <a:gd name="connsiteX27" fmla="*/ 140374 w 3661055"/>
              <a:gd name="connsiteY27" fmla="*/ 3679725 h 5125471"/>
              <a:gd name="connsiteX28" fmla="*/ 159047 w 3661055"/>
              <a:gd name="connsiteY28" fmla="*/ 3689164 h 5125471"/>
              <a:gd name="connsiteX29" fmla="*/ 427136 w 3661055"/>
              <a:gd name="connsiteY29" fmla="*/ 3042691 h 5125471"/>
              <a:gd name="connsiteX0" fmla="*/ 427136 w 3661055"/>
              <a:gd name="connsiteY0" fmla="*/ 3042691 h 5125471"/>
              <a:gd name="connsiteX1" fmla="*/ 1603823 w 3661055"/>
              <a:gd name="connsiteY1" fmla="*/ 51386 h 5125471"/>
              <a:gd name="connsiteX2" fmla="*/ 1875939 w 3661055"/>
              <a:gd name="connsiteY2" fmla="*/ 199896 h 5125471"/>
              <a:gd name="connsiteX3" fmla="*/ 2552944 w 3661055"/>
              <a:gd name="connsiteY3" fmla="*/ 769813 h 5125471"/>
              <a:gd name="connsiteX4" fmla="*/ 3337358 w 3661055"/>
              <a:gd name="connsiteY4" fmla="*/ 1632538 h 5125471"/>
              <a:gd name="connsiteX5" fmla="*/ 3586469 w 3661055"/>
              <a:gd name="connsiteY5" fmla="*/ 2299309 h 5125471"/>
              <a:gd name="connsiteX6" fmla="*/ 3641784 w 3661055"/>
              <a:gd name="connsiteY6" fmla="*/ 2962831 h 5125471"/>
              <a:gd name="connsiteX7" fmla="*/ 3200166 w 3661055"/>
              <a:gd name="connsiteY7" fmla="*/ 3764053 h 5125471"/>
              <a:gd name="connsiteX8" fmla="*/ 2103119 w 3661055"/>
              <a:gd name="connsiteY8" fmla="*/ 5125471 h 5125471"/>
              <a:gd name="connsiteX9" fmla="*/ 158181 w 3661055"/>
              <a:gd name="connsiteY9" fmla="*/ 3709113 h 5125471"/>
              <a:gd name="connsiteX10" fmla="*/ 132488 w 3661055"/>
              <a:gd name="connsiteY10" fmla="*/ 3726154 h 5125471"/>
              <a:gd name="connsiteX11" fmla="*/ 134375 w 3661055"/>
              <a:gd name="connsiteY11" fmla="*/ 3699094 h 5125471"/>
              <a:gd name="connsiteX12" fmla="*/ 130839 w 3661055"/>
              <a:gd name="connsiteY12" fmla="*/ 3702796 h 5125471"/>
              <a:gd name="connsiteX13" fmla="*/ 135969 w 3661055"/>
              <a:gd name="connsiteY13" fmla="*/ 3693320 h 5125471"/>
              <a:gd name="connsiteX14" fmla="*/ 147881 w 3661055"/>
              <a:gd name="connsiteY14" fmla="*/ 3697726 h 5125471"/>
              <a:gd name="connsiteX15" fmla="*/ 138666 w 3661055"/>
              <a:gd name="connsiteY15" fmla="*/ 3684567 h 5125471"/>
              <a:gd name="connsiteX16" fmla="*/ 117741 w 3661055"/>
              <a:gd name="connsiteY16" fmla="*/ 3685492 h 5125471"/>
              <a:gd name="connsiteX17" fmla="*/ 126401 w 3661055"/>
              <a:gd name="connsiteY17" fmla="*/ 3681101 h 5125471"/>
              <a:gd name="connsiteX18" fmla="*/ 126321 w 3661055"/>
              <a:gd name="connsiteY18" fmla="*/ 3689736 h 5125471"/>
              <a:gd name="connsiteX19" fmla="*/ 126321 w 3661055"/>
              <a:gd name="connsiteY19" fmla="*/ 3689736 h 5125471"/>
              <a:gd name="connsiteX20" fmla="*/ 139742 w 3661055"/>
              <a:gd name="connsiteY20" fmla="*/ 3672492 h 5125471"/>
              <a:gd name="connsiteX21" fmla="*/ 129887 w 3661055"/>
              <a:gd name="connsiteY21" fmla="*/ 3683904 h 5125471"/>
              <a:gd name="connsiteX22" fmla="*/ 137979 w 3661055"/>
              <a:gd name="connsiteY22" fmla="*/ 3677257 h 5125471"/>
              <a:gd name="connsiteX23" fmla="*/ 134676 w 3661055"/>
              <a:gd name="connsiteY23" fmla="*/ 3675062 h 5125471"/>
              <a:gd name="connsiteX24" fmla="*/ 92855 w 3661055"/>
              <a:gd name="connsiteY24" fmla="*/ 3679685 h 5125471"/>
              <a:gd name="connsiteX25" fmla="*/ 150776 w 3661055"/>
              <a:gd name="connsiteY25" fmla="*/ 3686904 h 5125471"/>
              <a:gd name="connsiteX26" fmla="*/ 166753 w 3661055"/>
              <a:gd name="connsiteY26" fmla="*/ 3697131 h 5125471"/>
              <a:gd name="connsiteX27" fmla="*/ 140374 w 3661055"/>
              <a:gd name="connsiteY27" fmla="*/ 3679725 h 5125471"/>
              <a:gd name="connsiteX28" fmla="*/ 159047 w 3661055"/>
              <a:gd name="connsiteY28" fmla="*/ 3689164 h 5125471"/>
              <a:gd name="connsiteX29" fmla="*/ 427136 w 3661055"/>
              <a:gd name="connsiteY29" fmla="*/ 3042691 h 5125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661055" h="5125471">
                <a:moveTo>
                  <a:pt x="427136" y="3042691"/>
                </a:moveTo>
                <a:lnTo>
                  <a:pt x="1603823" y="51386"/>
                </a:lnTo>
                <a:cubicBezTo>
                  <a:pt x="1704550" y="-85078"/>
                  <a:pt x="1734679" y="80197"/>
                  <a:pt x="1875939" y="199896"/>
                </a:cubicBezTo>
                <a:cubicBezTo>
                  <a:pt x="2017199" y="319595"/>
                  <a:pt x="2362889" y="557406"/>
                  <a:pt x="2552944" y="769813"/>
                </a:cubicBezTo>
                <a:cubicBezTo>
                  <a:pt x="2871950" y="1023357"/>
                  <a:pt x="3212147" y="1382234"/>
                  <a:pt x="3337358" y="1632538"/>
                </a:cubicBezTo>
                <a:cubicBezTo>
                  <a:pt x="3352844" y="1786932"/>
                  <a:pt x="3570983" y="2144915"/>
                  <a:pt x="3586469" y="2299309"/>
                </a:cubicBezTo>
                <a:cubicBezTo>
                  <a:pt x="3609313" y="2495493"/>
                  <a:pt x="3700208" y="2744161"/>
                  <a:pt x="3641784" y="2962831"/>
                </a:cubicBezTo>
                <a:cubicBezTo>
                  <a:pt x="3583360" y="3181501"/>
                  <a:pt x="3342953" y="3396830"/>
                  <a:pt x="3200166" y="3764053"/>
                </a:cubicBezTo>
                <a:cubicBezTo>
                  <a:pt x="2585438" y="4335932"/>
                  <a:pt x="2297274" y="4709162"/>
                  <a:pt x="2103119" y="5125471"/>
                </a:cubicBezTo>
                <a:lnTo>
                  <a:pt x="158181" y="3709113"/>
                </a:lnTo>
                <a:cubicBezTo>
                  <a:pt x="-191192" y="3481239"/>
                  <a:pt x="149718" y="3700028"/>
                  <a:pt x="132488" y="3726154"/>
                </a:cubicBezTo>
                <a:cubicBezTo>
                  <a:pt x="115258" y="3752280"/>
                  <a:pt x="113715" y="3708332"/>
                  <a:pt x="134375" y="3699094"/>
                </a:cubicBezTo>
                <a:cubicBezTo>
                  <a:pt x="155035" y="3689856"/>
                  <a:pt x="116064" y="3691733"/>
                  <a:pt x="130839" y="3702796"/>
                </a:cubicBezTo>
                <a:cubicBezTo>
                  <a:pt x="145614" y="3713859"/>
                  <a:pt x="116456" y="3679692"/>
                  <a:pt x="135969" y="3693320"/>
                </a:cubicBezTo>
                <a:cubicBezTo>
                  <a:pt x="155482" y="3706948"/>
                  <a:pt x="134521" y="3688451"/>
                  <a:pt x="147881" y="3697726"/>
                </a:cubicBezTo>
                <a:cubicBezTo>
                  <a:pt x="161241" y="3707001"/>
                  <a:pt x="126809" y="3674403"/>
                  <a:pt x="138666" y="3684567"/>
                </a:cubicBezTo>
                <a:cubicBezTo>
                  <a:pt x="150523" y="3694731"/>
                  <a:pt x="105265" y="3674379"/>
                  <a:pt x="117741" y="3685492"/>
                </a:cubicBezTo>
                <a:cubicBezTo>
                  <a:pt x="130217" y="3696605"/>
                  <a:pt x="106467" y="3668673"/>
                  <a:pt x="126401" y="3681101"/>
                </a:cubicBezTo>
                <a:cubicBezTo>
                  <a:pt x="135149" y="3727352"/>
                  <a:pt x="132348" y="3691788"/>
                  <a:pt x="126321" y="3689736"/>
                </a:cubicBezTo>
                <a:lnTo>
                  <a:pt x="126321" y="3689736"/>
                </a:lnTo>
                <a:cubicBezTo>
                  <a:pt x="112236" y="3731468"/>
                  <a:pt x="139465" y="3683044"/>
                  <a:pt x="139742" y="3672492"/>
                </a:cubicBezTo>
                <a:cubicBezTo>
                  <a:pt x="121974" y="3708076"/>
                  <a:pt x="125770" y="3688973"/>
                  <a:pt x="129887" y="3683904"/>
                </a:cubicBezTo>
                <a:cubicBezTo>
                  <a:pt x="114879" y="3728472"/>
                  <a:pt x="138219" y="3685094"/>
                  <a:pt x="137979" y="3677257"/>
                </a:cubicBezTo>
                <a:cubicBezTo>
                  <a:pt x="121351" y="3714004"/>
                  <a:pt x="135705" y="3678424"/>
                  <a:pt x="134676" y="3675062"/>
                </a:cubicBezTo>
                <a:cubicBezTo>
                  <a:pt x="115231" y="3709467"/>
                  <a:pt x="93015" y="3680126"/>
                  <a:pt x="92855" y="3679685"/>
                </a:cubicBezTo>
                <a:cubicBezTo>
                  <a:pt x="122024" y="3706705"/>
                  <a:pt x="33976" y="3654974"/>
                  <a:pt x="150776" y="3686904"/>
                </a:cubicBezTo>
                <a:cubicBezTo>
                  <a:pt x="267576" y="3718834"/>
                  <a:pt x="92011" y="3700834"/>
                  <a:pt x="166753" y="3697131"/>
                </a:cubicBezTo>
                <a:cubicBezTo>
                  <a:pt x="127567" y="3725749"/>
                  <a:pt x="161016" y="3702692"/>
                  <a:pt x="140374" y="3679725"/>
                </a:cubicBezTo>
                <a:cubicBezTo>
                  <a:pt x="105292" y="3700762"/>
                  <a:pt x="184268" y="3709709"/>
                  <a:pt x="159047" y="3689164"/>
                </a:cubicBezTo>
                <a:cubicBezTo>
                  <a:pt x="133826" y="3668619"/>
                  <a:pt x="143586" y="3675726"/>
                  <a:pt x="427136" y="3042691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9" name="Прямая соединительная линия 68"/>
          <p:cNvCxnSpPr/>
          <p:nvPr/>
        </p:nvCxnSpPr>
        <p:spPr>
          <a:xfrm flipH="1">
            <a:off x="3964484" y="1938528"/>
            <a:ext cx="1759660" cy="2206560"/>
          </a:xfrm>
          <a:prstGeom prst="line">
            <a:avLst/>
          </a:prstGeom>
          <a:ln w="381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 flipH="1" flipV="1">
            <a:off x="3923242" y="4151871"/>
            <a:ext cx="2774658" cy="984196"/>
          </a:xfrm>
          <a:prstGeom prst="line">
            <a:avLst/>
          </a:prstGeom>
          <a:ln w="381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397907" y="5425439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H</a:t>
            </a:r>
            <a:r>
              <a:rPr lang="en-US" sz="2800" b="1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840532" y="855622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err="1" smtClean="0">
                <a:solidFill>
                  <a:srgbClr val="C00000"/>
                </a:solidFill>
                <a:latin typeface="ISOCPEUR" panose="020B0604020202020204" pitchFamily="34" charset="0"/>
              </a:rPr>
              <a:t>Pv</a:t>
            </a:r>
            <a:r>
              <a:rPr lang="en-US" sz="2800" b="1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395719" y="1142401"/>
            <a:ext cx="422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ISOCPEUR" panose="020B0604020202020204" pitchFamily="34" charset="0"/>
              </a:rPr>
              <a:t>P </a:t>
            </a:r>
            <a:endParaRPr lang="ru-RU" sz="2800" b="1" i="1" dirty="0">
              <a:latin typeface="ISOCPEUR" panose="020B0604020202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511084" y="5123839"/>
            <a:ext cx="466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ISOCPEUR" panose="020B0604020202020204" pitchFamily="34" charset="0"/>
              </a:rPr>
              <a:t>M</a:t>
            </a:r>
            <a:r>
              <a:rPr lang="en-US" sz="2800" b="1" i="1" dirty="0" smtClean="0">
                <a:latin typeface="ISOCPEUR" panose="020B0604020202020204" pitchFamily="34" charset="0"/>
              </a:rPr>
              <a:t> </a:t>
            </a:r>
            <a:endParaRPr lang="ru-RU" sz="2800" b="1" i="1" dirty="0">
              <a:latin typeface="ISOCPEUR" panose="020B0604020202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264087" y="3700868"/>
            <a:ext cx="63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Q</a:t>
            </a:r>
            <a:r>
              <a:rPr lang="en-US" sz="20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X</a:t>
            </a:r>
            <a:r>
              <a:rPr lang="en-US" sz="28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B050"/>
              </a:solidFill>
              <a:latin typeface="ISOCPEUR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286026" y="4151871"/>
            <a:ext cx="501091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>
            <a:off x="5712572" y="1975783"/>
            <a:ext cx="965680" cy="31796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144960" y="3681562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Px </a:t>
            </a:r>
            <a:endParaRPr lang="ru-RU" sz="2800" b="1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  <p:sp>
        <p:nvSpPr>
          <p:cNvPr id="95" name="Овал 94"/>
          <p:cNvSpPr/>
          <p:nvPr/>
        </p:nvSpPr>
        <p:spPr>
          <a:xfrm>
            <a:off x="5630328" y="1882637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Овал 95"/>
          <p:cNvSpPr/>
          <p:nvPr/>
        </p:nvSpPr>
        <p:spPr>
          <a:xfrm>
            <a:off x="6619938" y="506206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7449728" y="1377653"/>
            <a:ext cx="422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endParaRPr lang="ru-RU" sz="2800" b="1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383895" y="1647038"/>
            <a:ext cx="422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ISOCPEUR" panose="020B0604020202020204" pitchFamily="34" charset="0"/>
              </a:rPr>
              <a:t>Q</a:t>
            </a:r>
            <a:r>
              <a:rPr lang="en-US" sz="2800" b="1" i="1" dirty="0" smtClean="0">
                <a:latin typeface="ISOCPEUR" panose="020B0604020202020204" pitchFamily="34" charset="0"/>
              </a:rPr>
              <a:t> </a:t>
            </a:r>
            <a:endParaRPr lang="ru-RU" sz="2800" b="1" i="1" dirty="0">
              <a:latin typeface="ISOCPEUR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676862" y="5824579"/>
            <a:ext cx="391963" cy="53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544692" y="1342704"/>
            <a:ext cx="466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ISOCPEUR" panose="020B0604020202020204" pitchFamily="34" charset="0"/>
              </a:rPr>
              <a:t>N</a:t>
            </a:r>
            <a:r>
              <a:rPr lang="en-US" sz="2800" b="1" i="1" dirty="0" smtClean="0">
                <a:latin typeface="ISOCPEUR" panose="020B0604020202020204" pitchFamily="34" charset="0"/>
              </a:rPr>
              <a:t> </a:t>
            </a:r>
            <a:endParaRPr lang="ru-RU" sz="2800" b="1" i="1" dirty="0"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16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/>
      <p:bldP spid="8" grpId="0"/>
      <p:bldP spid="89" grpId="0"/>
      <p:bldP spid="90" grpId="0"/>
      <p:bldP spid="97" grpId="0"/>
      <p:bldP spid="16" grpId="0" animBg="1"/>
      <p:bldP spid="17" grpId="0" animBg="1"/>
      <p:bldP spid="86" grpId="0"/>
      <p:bldP spid="87" grpId="0"/>
      <p:bldP spid="88" grpId="0"/>
      <p:bldP spid="94" grpId="0"/>
      <p:bldP spid="91" grpId="0"/>
      <p:bldP spid="85" grpId="0"/>
      <p:bldP spid="95" grpId="0" animBg="1"/>
      <p:bldP spid="96" grpId="0" animBg="1"/>
      <p:bldP spid="49" grpId="0"/>
      <p:bldP spid="52" grpId="0"/>
      <p:bldP spid="5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50" y="1048203"/>
            <a:ext cx="116205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Из чертежа видно, что две плоскости пересекаются по прямой линии 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MN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чтобы провести ее достаточно было обозначить точки пересечения одноименных следов заданных плоскостей.</a:t>
            </a:r>
            <a:endParaRPr lang="ru-RU" sz="3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3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= (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 и 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= (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3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3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Построение линии пересечения плоскостей 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приведено на эпюре (рис.72). 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52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901429" y="1662379"/>
            <a:ext cx="7251192" cy="3703320"/>
          </a:xfrm>
          <a:custGeom>
            <a:avLst/>
            <a:gdLst>
              <a:gd name="connsiteX0" fmla="*/ 0 w 6547104"/>
              <a:gd name="connsiteY0" fmla="*/ 0 h 3694176"/>
              <a:gd name="connsiteX1" fmla="*/ 6547104 w 6547104"/>
              <a:gd name="connsiteY1" fmla="*/ 0 h 3694176"/>
              <a:gd name="connsiteX2" fmla="*/ 6547104 w 6547104"/>
              <a:gd name="connsiteY2" fmla="*/ 3694176 h 3694176"/>
              <a:gd name="connsiteX3" fmla="*/ 0 w 6547104"/>
              <a:gd name="connsiteY3" fmla="*/ 3694176 h 3694176"/>
              <a:gd name="connsiteX4" fmla="*/ 0 w 6547104"/>
              <a:gd name="connsiteY4" fmla="*/ 0 h 3694176"/>
              <a:gd name="connsiteX0" fmla="*/ 704088 w 7251192"/>
              <a:gd name="connsiteY0" fmla="*/ 0 h 3703320"/>
              <a:gd name="connsiteX1" fmla="*/ 7251192 w 7251192"/>
              <a:gd name="connsiteY1" fmla="*/ 0 h 3703320"/>
              <a:gd name="connsiteX2" fmla="*/ 7251192 w 7251192"/>
              <a:gd name="connsiteY2" fmla="*/ 3694176 h 3703320"/>
              <a:gd name="connsiteX3" fmla="*/ 0 w 7251192"/>
              <a:gd name="connsiteY3" fmla="*/ 3703320 h 3703320"/>
              <a:gd name="connsiteX4" fmla="*/ 704088 w 7251192"/>
              <a:gd name="connsiteY4" fmla="*/ 0 h 3703320"/>
              <a:gd name="connsiteX0" fmla="*/ 704088 w 7251192"/>
              <a:gd name="connsiteY0" fmla="*/ 0 h 3703320"/>
              <a:gd name="connsiteX1" fmla="*/ 7251192 w 7251192"/>
              <a:gd name="connsiteY1" fmla="*/ 0 h 3703320"/>
              <a:gd name="connsiteX2" fmla="*/ 6510528 w 7251192"/>
              <a:gd name="connsiteY2" fmla="*/ 3675888 h 3703320"/>
              <a:gd name="connsiteX3" fmla="*/ 0 w 7251192"/>
              <a:gd name="connsiteY3" fmla="*/ 3703320 h 3703320"/>
              <a:gd name="connsiteX4" fmla="*/ 704088 w 7251192"/>
              <a:gd name="connsiteY4" fmla="*/ 0 h 3703320"/>
              <a:gd name="connsiteX0" fmla="*/ 868680 w 7251192"/>
              <a:gd name="connsiteY0" fmla="*/ 0 h 3712464"/>
              <a:gd name="connsiteX1" fmla="*/ 7251192 w 7251192"/>
              <a:gd name="connsiteY1" fmla="*/ 9144 h 3712464"/>
              <a:gd name="connsiteX2" fmla="*/ 6510528 w 7251192"/>
              <a:gd name="connsiteY2" fmla="*/ 3685032 h 3712464"/>
              <a:gd name="connsiteX3" fmla="*/ 0 w 7251192"/>
              <a:gd name="connsiteY3" fmla="*/ 3712464 h 3712464"/>
              <a:gd name="connsiteX4" fmla="*/ 868680 w 7251192"/>
              <a:gd name="connsiteY4" fmla="*/ 0 h 3712464"/>
              <a:gd name="connsiteX0" fmla="*/ 1197864 w 7251192"/>
              <a:gd name="connsiteY0" fmla="*/ 9144 h 3703320"/>
              <a:gd name="connsiteX1" fmla="*/ 7251192 w 7251192"/>
              <a:gd name="connsiteY1" fmla="*/ 0 h 3703320"/>
              <a:gd name="connsiteX2" fmla="*/ 6510528 w 7251192"/>
              <a:gd name="connsiteY2" fmla="*/ 3675888 h 3703320"/>
              <a:gd name="connsiteX3" fmla="*/ 0 w 7251192"/>
              <a:gd name="connsiteY3" fmla="*/ 3703320 h 3703320"/>
              <a:gd name="connsiteX4" fmla="*/ 1197864 w 7251192"/>
              <a:gd name="connsiteY4" fmla="*/ 9144 h 370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1192" h="3703320">
                <a:moveTo>
                  <a:pt x="1197864" y="9144"/>
                </a:moveTo>
                <a:lnTo>
                  <a:pt x="7251192" y="0"/>
                </a:lnTo>
                <a:lnTo>
                  <a:pt x="6510528" y="3675888"/>
                </a:lnTo>
                <a:lnTo>
                  <a:pt x="0" y="3703320"/>
                </a:lnTo>
                <a:lnTo>
                  <a:pt x="1197864" y="9144"/>
                </a:lnTo>
                <a:close/>
              </a:path>
            </a:pathLst>
          </a:custGeom>
          <a:solidFill>
            <a:srgbClr val="9CF89E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254731" y="4751328"/>
            <a:ext cx="43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anose="020B0604020202020204" pitchFamily="34" charset="0"/>
              </a:rPr>
              <a:t>P</a:t>
            </a:r>
            <a:r>
              <a:rPr lang="en-US" sz="2400" b="1" i="1" dirty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5629909" y="903987"/>
            <a:ext cx="0" cy="252423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3860536" y="2276751"/>
            <a:ext cx="3765560" cy="24745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3606272" y="2419430"/>
            <a:ext cx="3891808" cy="2070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5700866" y="310900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 rot="7863756">
            <a:off x="5726918" y="2731424"/>
            <a:ext cx="340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4000" dirty="0"/>
              <a:t>(</a:t>
            </a:r>
            <a:endParaRPr lang="ru-RU" sz="4000" dirty="0"/>
          </a:p>
        </p:txBody>
      </p:sp>
      <p:sp>
        <p:nvSpPr>
          <p:cNvPr id="23" name="Овал 22"/>
          <p:cNvSpPr/>
          <p:nvPr/>
        </p:nvSpPr>
        <p:spPr>
          <a:xfrm>
            <a:off x="5419025" y="3083440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 rot="3209057">
            <a:off x="5240793" y="2634760"/>
            <a:ext cx="340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4000" dirty="0"/>
              <a:t>(</a:t>
            </a:r>
            <a:endParaRPr lang="ru-RU" sz="4000" dirty="0"/>
          </a:p>
        </p:txBody>
      </p:sp>
      <p:sp>
        <p:nvSpPr>
          <p:cNvPr id="22" name="Овал 21"/>
          <p:cNvSpPr/>
          <p:nvPr/>
        </p:nvSpPr>
        <p:spPr>
          <a:xfrm>
            <a:off x="5532140" y="3339000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340390" y="1984362"/>
                <a:ext cx="7611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32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390" y="1984362"/>
                <a:ext cx="76116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486331" y="1984363"/>
                <a:ext cx="7018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32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31" y="1984363"/>
                <a:ext cx="70185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5160563" y="309693"/>
            <a:ext cx="43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anose="020B0604020202020204" pitchFamily="34" charset="0"/>
              </a:rPr>
              <a:t>A</a:t>
            </a:r>
            <a:r>
              <a:rPr lang="en-US" sz="2400" b="1" i="1" dirty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5546322" y="850392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3340390" y="6108611"/>
            <a:ext cx="1464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>
                <a:solidFill>
                  <a:srgbClr val="0070C0"/>
                </a:solidFill>
                <a:latin typeface="ISOCPEUR" panose="020B0604020202020204" pitchFamily="34" charset="0"/>
              </a:rPr>
              <a:t>Рис.7</a:t>
            </a:r>
            <a:r>
              <a:rPr lang="en-US" sz="3200" i="1" dirty="0">
                <a:solidFill>
                  <a:srgbClr val="0070C0"/>
                </a:solidFill>
                <a:latin typeface="ISOCPEUR" panose="020B0604020202020204" pitchFamily="34" charset="0"/>
              </a:rPr>
              <a:t>8</a:t>
            </a:r>
            <a:r>
              <a:rPr lang="ru-RU" sz="3200" i="1" dirty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32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15009" y="3531244"/>
            <a:ext cx="594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K</a:t>
            </a:r>
            <a:r>
              <a:rPr lang="en-US" sz="2400" i="1" dirty="0">
                <a:latin typeface="ISOCPEUR" panose="020B0604020202020204" pitchFamily="34" charset="0"/>
              </a:rPr>
              <a:t> </a:t>
            </a:r>
            <a:endParaRPr lang="ru-RU" sz="2400" i="1" dirty="0"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20" grpId="0" animBg="1"/>
      <p:bldP spid="21" grpId="0"/>
      <p:bldP spid="23" grpId="0" animBg="1"/>
      <p:bldP spid="24" grpId="0"/>
      <p:bldP spid="22" grpId="0" animBg="1"/>
      <p:bldP spid="26" grpId="0"/>
      <p:bldP spid="27" grpId="0"/>
      <p:bldP spid="28" grpId="0"/>
      <p:bldP spid="29" grpId="0" animBg="1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Прямая соединительная линия 2"/>
          <p:cNvCxnSpPr/>
          <p:nvPr/>
        </p:nvCxnSpPr>
        <p:spPr>
          <a:xfrm flipH="1">
            <a:off x="4911866" y="1465280"/>
            <a:ext cx="0" cy="19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 flipH="1">
            <a:off x="6395088" y="3440813"/>
            <a:ext cx="0" cy="208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H="1" flipV="1">
            <a:off x="4906636" y="3423161"/>
            <a:ext cx="1487307" cy="210565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2240280" y="3429000"/>
            <a:ext cx="64648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3460359" y="115824"/>
            <a:ext cx="2396830" cy="3300984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flipH="1" flipV="1">
            <a:off x="3432708" y="3441193"/>
            <a:ext cx="4074183" cy="280048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flipH="1" flipV="1">
            <a:off x="3971508" y="659308"/>
            <a:ext cx="3431608" cy="275788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H="1">
            <a:off x="5857189" y="3416808"/>
            <a:ext cx="1569185" cy="326193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flipH="1" flipV="1">
            <a:off x="4916342" y="1465280"/>
            <a:ext cx="1496476" cy="197553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773922" y="3158342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X</a:t>
            </a:r>
            <a:r>
              <a:rPr lang="en-US" sz="28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471695" y="5980063"/>
            <a:ext cx="63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Q</a:t>
            </a:r>
            <a:r>
              <a:rPr lang="en-US" sz="20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69466" y="349714"/>
            <a:ext cx="63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Q</a:t>
            </a:r>
            <a:r>
              <a:rPr lang="en-US" sz="20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V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369900" y="6093972"/>
            <a:ext cx="1363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Рис.72 </a:t>
            </a:r>
            <a:endParaRPr lang="ru-RU" sz="32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885445" y="5352307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726551" y="227906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err="1" smtClean="0">
                <a:solidFill>
                  <a:srgbClr val="0070C0"/>
                </a:solidFill>
                <a:latin typeface="ISOCPEUR" panose="020B0604020202020204" pitchFamily="34" charset="0"/>
              </a:rPr>
              <a:t>Pv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345388" y="2886060"/>
            <a:ext cx="63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Q</a:t>
            </a:r>
            <a:r>
              <a:rPr lang="en-US" sz="20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X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69246" y="2893588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Px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58037" y="3125186"/>
            <a:ext cx="59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X</a:t>
            </a:r>
            <a:r>
              <a:rPr lang="en-US" sz="28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313150" y="2783140"/>
            <a:ext cx="3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n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733250" y="725708"/>
            <a:ext cx="63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n</a:t>
            </a:r>
            <a:r>
              <a:rPr lang="en-US" sz="3200" i="1" dirty="0" smtClean="0">
                <a:latin typeface="ISOCPEUR" panose="020B0604020202020204" pitchFamily="34" charset="0"/>
              </a:rPr>
              <a:t>'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285339" y="2844225"/>
            <a:ext cx="63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m</a:t>
            </a:r>
            <a:r>
              <a:rPr lang="en-US" sz="3200" i="1" dirty="0" smtClean="0">
                <a:latin typeface="ISOCPEUR" panose="020B0604020202020204" pitchFamily="34" charset="0"/>
              </a:rPr>
              <a:t>'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715379" y="5394556"/>
            <a:ext cx="3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m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4844342" y="1340270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4850350" y="332251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Овал 68"/>
          <p:cNvSpPr/>
          <p:nvPr/>
        </p:nvSpPr>
        <p:spPr>
          <a:xfrm>
            <a:off x="6329513" y="5422515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/>
          <p:cNvSpPr/>
          <p:nvPr/>
        </p:nvSpPr>
        <p:spPr>
          <a:xfrm>
            <a:off x="6306439" y="334104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34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6" grpId="0"/>
      <p:bldP spid="57" grpId="0"/>
      <p:bldP spid="58" grpId="0"/>
      <p:bldP spid="59" grpId="0"/>
      <p:bldP spid="60" grpId="0"/>
      <p:bldP spid="62" grpId="0"/>
      <p:bldP spid="63" grpId="0"/>
      <p:bldP spid="64" grpId="0"/>
      <p:bldP spid="65" grpId="0"/>
      <p:bldP spid="67" grpId="0" animBg="1"/>
      <p:bldP spid="68" grpId="0" animBg="1"/>
      <p:bldP spid="69" grpId="0" animBg="1"/>
      <p:bldP spid="7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8625" y="673090"/>
            <a:ext cx="113347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одноименные следы двух пересекающихся плоскостей общего положения не пересекаются в пределах чертежа, то в этом случае для построения линии пересечения данных плоскостей используют  вспомогательную плоскость и в качестве такой плоскости берут плоскости частного положения.</a:t>
            </a:r>
          </a:p>
          <a:p>
            <a:pPr marL="179705" indent="342900" algn="just">
              <a:lnSpc>
                <a:spcPct val="150000"/>
              </a:lnSpc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рис. 73 приведен эпюр двух пересекающихся плоскостей общего положения.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95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 flipH="1">
            <a:off x="5778399" y="1030581"/>
            <a:ext cx="0" cy="331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 flipH="1">
            <a:off x="6717483" y="3416808"/>
            <a:ext cx="0" cy="20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>
            <a:stCxn id="28" idx="1"/>
            <a:endCxn id="26" idx="5"/>
          </p:cNvCxnSpPr>
          <p:nvPr/>
        </p:nvCxnSpPr>
        <p:spPr>
          <a:xfrm flipH="1" flipV="1">
            <a:off x="5829311" y="4379099"/>
            <a:ext cx="841874" cy="9816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2587752" y="3429000"/>
            <a:ext cx="64648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H="1">
            <a:off x="3820071" y="183675"/>
            <a:ext cx="964310" cy="3245325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 flipV="1">
            <a:off x="3774117" y="3403582"/>
            <a:ext cx="4074183" cy="280048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 flipV="1">
            <a:off x="5780970" y="183675"/>
            <a:ext cx="2091929" cy="323313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6025115" y="3434973"/>
            <a:ext cx="1847784" cy="320378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27" idx="4"/>
          </p:cNvCxnSpPr>
          <p:nvPr/>
        </p:nvCxnSpPr>
        <p:spPr>
          <a:xfrm flipH="1" flipV="1">
            <a:off x="5766496" y="1068619"/>
            <a:ext cx="938481" cy="241266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121394" y="3158342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X</a:t>
            </a:r>
            <a:r>
              <a:rPr lang="en-US" sz="28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38121" y="5915387"/>
            <a:ext cx="63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Q</a:t>
            </a:r>
            <a:r>
              <a:rPr lang="en-US" sz="20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1959" y="-94297"/>
            <a:ext cx="63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Q</a:t>
            </a:r>
            <a:r>
              <a:rPr lang="en-US" sz="20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V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17372" y="6093972"/>
            <a:ext cx="1363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Рис.7</a:t>
            </a:r>
            <a:r>
              <a:rPr lang="en-US" sz="3200" i="1" dirty="0">
                <a:solidFill>
                  <a:srgbClr val="0070C0"/>
                </a:solidFill>
                <a:latin typeface="ISOCPEUR" panose="020B0604020202020204" pitchFamily="34" charset="0"/>
              </a:rPr>
              <a:t>3</a:t>
            </a:r>
            <a:r>
              <a:rPr lang="ru-RU" sz="32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32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44443" y="5608472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31200" y="-45565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err="1" smtClean="0">
                <a:solidFill>
                  <a:srgbClr val="0070C0"/>
                </a:solidFill>
                <a:latin typeface="ISOCPEUR" panose="020B0604020202020204" pitchFamily="34" charset="0"/>
              </a:rPr>
              <a:t>Pv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14752" y="2970290"/>
            <a:ext cx="63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Q</a:t>
            </a:r>
            <a:r>
              <a:rPr lang="en-US" sz="20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X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16718" y="2893588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Px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05509" y="3125186"/>
            <a:ext cx="59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X</a:t>
            </a:r>
            <a:r>
              <a:rPr lang="en-US" sz="28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57573" y="3926039"/>
            <a:ext cx="3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n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12928" y="167886"/>
            <a:ext cx="63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n</a:t>
            </a:r>
            <a:r>
              <a:rPr lang="en-US" sz="3200" i="1" dirty="0" smtClean="0">
                <a:latin typeface="ISOCPEUR" panose="020B0604020202020204" pitchFamily="34" charset="0"/>
              </a:rPr>
              <a:t>'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968336" y="2752834"/>
            <a:ext cx="63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m</a:t>
            </a:r>
            <a:r>
              <a:rPr lang="en-US" sz="3200" i="1" dirty="0" smtClean="0">
                <a:latin typeface="ISOCPEUR" panose="020B0604020202020204" pitchFamily="34" charset="0"/>
              </a:rPr>
              <a:t>'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980001" y="5198511"/>
            <a:ext cx="3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m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6650097" y="5339696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 flipH="1">
            <a:off x="2816745" y="1030581"/>
            <a:ext cx="5470703" cy="4919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6304961" y="1079771"/>
            <a:ext cx="8087" cy="23848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4504217" y="1080828"/>
            <a:ext cx="7731" cy="23391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4535057" y="3429000"/>
            <a:ext cx="1920831" cy="1399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H="1">
            <a:off x="5048105" y="3330104"/>
            <a:ext cx="1310395" cy="2361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/>
          <p:cNvSpPr/>
          <p:nvPr/>
        </p:nvSpPr>
        <p:spPr>
          <a:xfrm>
            <a:off x="6632977" y="3337280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706399" y="4256187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Овал 52"/>
          <p:cNvSpPr/>
          <p:nvPr/>
        </p:nvSpPr>
        <p:spPr>
          <a:xfrm>
            <a:off x="6252188" y="335401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/>
          <p:cNvSpPr/>
          <p:nvPr/>
        </p:nvSpPr>
        <p:spPr>
          <a:xfrm>
            <a:off x="6231801" y="983176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/>
          <p:cNvSpPr/>
          <p:nvPr/>
        </p:nvSpPr>
        <p:spPr>
          <a:xfrm>
            <a:off x="4439948" y="100117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/>
          <p:cNvSpPr/>
          <p:nvPr/>
        </p:nvSpPr>
        <p:spPr>
          <a:xfrm>
            <a:off x="4446297" y="333769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5683196" y="989086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3871606" y="441245"/>
            <a:ext cx="527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1’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735586" y="2818518"/>
            <a:ext cx="3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1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244567" y="3601106"/>
            <a:ext cx="3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2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537980" y="404656"/>
            <a:ext cx="477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2’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Прямоугольник 69"/>
              <p:cNvSpPr/>
              <p:nvPr/>
            </p:nvSpPr>
            <p:spPr>
              <a:xfrm rot="19462992">
                <a:off x="6230164" y="5679900"/>
                <a:ext cx="3962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70" name="Прямоугольник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62992">
                <a:off x="6230164" y="5679900"/>
                <a:ext cx="396262" cy="461665"/>
              </a:xfrm>
              <a:prstGeom prst="rect">
                <a:avLst/>
              </a:prstGeom>
              <a:blipFill>
                <a:blip r:embed="rId3"/>
                <a:stretch>
                  <a:fillRect r="-1031" b="-1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Прямоугольник 70"/>
              <p:cNvSpPr/>
              <p:nvPr/>
            </p:nvSpPr>
            <p:spPr>
              <a:xfrm rot="19312522">
                <a:off x="5167666" y="4863974"/>
                <a:ext cx="3962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71" name="Прямоугольник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12522">
                <a:off x="5167666" y="4863974"/>
                <a:ext cx="396262" cy="461665"/>
              </a:xfrm>
              <a:prstGeom prst="rect">
                <a:avLst/>
              </a:prstGeom>
              <a:blipFill>
                <a:blip r:embed="rId4"/>
                <a:stretch>
                  <a:fillRect b="-1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Прямоугольник 71"/>
              <p:cNvSpPr/>
              <p:nvPr/>
            </p:nvSpPr>
            <p:spPr>
              <a:xfrm>
                <a:off x="5006991" y="3683456"/>
                <a:ext cx="3962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72" name="Прямоугольник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991" y="3683456"/>
                <a:ext cx="396262" cy="461665"/>
              </a:xfrm>
              <a:prstGeom prst="rect">
                <a:avLst/>
              </a:prstGeom>
              <a:blipFill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Прямоугольник 72"/>
              <p:cNvSpPr/>
              <p:nvPr/>
            </p:nvSpPr>
            <p:spPr>
              <a:xfrm>
                <a:off x="4600885" y="3874752"/>
                <a:ext cx="3962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73" name="Прямоугольник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885" y="3874752"/>
                <a:ext cx="396262" cy="461665"/>
              </a:xfrm>
              <a:prstGeom prst="rect">
                <a:avLst/>
              </a:prstGeom>
              <a:blipFill>
                <a:blip r:embed="rId6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Прямая соединительная линия 73"/>
          <p:cNvCxnSpPr/>
          <p:nvPr/>
        </p:nvCxnSpPr>
        <p:spPr>
          <a:xfrm flipH="1">
            <a:off x="5993558" y="3599955"/>
            <a:ext cx="216924" cy="40072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>
            <a:off x="4709008" y="3566058"/>
            <a:ext cx="283585" cy="18653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/>
          <p:nvPr/>
        </p:nvCxnSpPr>
        <p:spPr>
          <a:xfrm>
            <a:off x="6314427" y="1373475"/>
            <a:ext cx="1710" cy="52621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>
            <a:off x="4513305" y="1900845"/>
            <a:ext cx="4968" cy="41894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579131" y="567862"/>
            <a:ext cx="63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Q</a:t>
            </a:r>
            <a:r>
              <a:rPr lang="en-US" sz="2000" b="1" i="1" dirty="0">
                <a:solidFill>
                  <a:srgbClr val="00B050"/>
                </a:solidFill>
                <a:latin typeface="ISOCPEUR" panose="020B0604020202020204" pitchFamily="34" charset="0"/>
              </a:rPr>
              <a:t>V</a:t>
            </a:r>
            <a:r>
              <a:rPr lang="en-US" sz="28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B050"/>
              </a:solidFill>
              <a:latin typeface="ISOCPEUR" panose="020B0604020202020204" pitchFamily="34" charset="0"/>
            </a:endParaRPr>
          </a:p>
        </p:txBody>
      </p:sp>
      <p:cxnSp>
        <p:nvCxnSpPr>
          <p:cNvPr id="91" name="Прямая соединительная линия 90"/>
          <p:cNvCxnSpPr/>
          <p:nvPr/>
        </p:nvCxnSpPr>
        <p:spPr>
          <a:xfrm>
            <a:off x="5780342" y="2633587"/>
            <a:ext cx="1710" cy="526211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/>
          <p:nvPr/>
        </p:nvCxnSpPr>
        <p:spPr>
          <a:xfrm>
            <a:off x="6745494" y="3899122"/>
            <a:ext cx="1710" cy="526211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4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8" grpId="0" animBg="1"/>
      <p:bldP spid="27" grpId="0" animBg="1"/>
      <p:bldP spid="26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9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27432" y="-169343"/>
            <a:ext cx="12192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Дано: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Определить: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MN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=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40385" indent="-540385">
              <a:lnSpc>
                <a:spcPct val="150000"/>
              </a:lnSpc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Решение: </a:t>
            </a:r>
          </a:p>
          <a:p>
            <a:pPr marL="540385" indent="-540385">
              <a:lnSpc>
                <a:spcPct val="150000"/>
              </a:lnSpc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Для определения точки 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отмечаем  пересечения  горизонтальных следов плоскостей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Р.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571500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2) для определения точки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проводим  вспомогательную горизонтальную плоскость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0000">
              <a:spcAft>
                <a:spcPts val="0"/>
              </a:spcAft>
            </a:pP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      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Q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=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Вспомогательная горизонтальная плоскость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пересекаясь данными двумя плоскостями, образует горизонтальную прямую (1,2) и, в свою очередь, горизонтальная прямая пересекается в точке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одна из пересекающихся плоскостей общего положения выражена следами, а другая в виде треугольника, то также используют вспомогательную плоскость частного положения.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12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авнобедренный треугольник 3"/>
          <p:cNvSpPr/>
          <p:nvPr/>
        </p:nvSpPr>
        <p:spPr>
          <a:xfrm>
            <a:off x="2298875" y="1316736"/>
            <a:ext cx="2807208" cy="2025396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0 w 1316736"/>
              <a:gd name="connsiteY0" fmla="*/ 1572768 h 1572768"/>
              <a:gd name="connsiteX1" fmla="*/ 1316736 w 1316736"/>
              <a:gd name="connsiteY1" fmla="*/ 0 h 1572768"/>
              <a:gd name="connsiteX2" fmla="*/ 1060704 w 1316736"/>
              <a:gd name="connsiteY2" fmla="*/ 1572768 h 1572768"/>
              <a:gd name="connsiteX3" fmla="*/ 0 w 1316736"/>
              <a:gd name="connsiteY3" fmla="*/ 1572768 h 1572768"/>
              <a:gd name="connsiteX0" fmla="*/ 0 w 2514600"/>
              <a:gd name="connsiteY0" fmla="*/ 1572768 h 2331720"/>
              <a:gd name="connsiteX1" fmla="*/ 1316736 w 2514600"/>
              <a:gd name="connsiteY1" fmla="*/ 0 h 2331720"/>
              <a:gd name="connsiteX2" fmla="*/ 2514600 w 2514600"/>
              <a:gd name="connsiteY2" fmla="*/ 2331720 h 2331720"/>
              <a:gd name="connsiteX3" fmla="*/ 0 w 2514600"/>
              <a:gd name="connsiteY3" fmla="*/ 1572768 h 2331720"/>
              <a:gd name="connsiteX0" fmla="*/ 0 w 2514600"/>
              <a:gd name="connsiteY0" fmla="*/ 1316736 h 2075688"/>
              <a:gd name="connsiteX1" fmla="*/ 1316736 w 2514600"/>
              <a:gd name="connsiteY1" fmla="*/ 0 h 2075688"/>
              <a:gd name="connsiteX2" fmla="*/ 2514600 w 2514600"/>
              <a:gd name="connsiteY2" fmla="*/ 2075688 h 2075688"/>
              <a:gd name="connsiteX3" fmla="*/ 0 w 2514600"/>
              <a:gd name="connsiteY3" fmla="*/ 1316736 h 2075688"/>
              <a:gd name="connsiteX0" fmla="*/ 0 w 2642616"/>
              <a:gd name="connsiteY0" fmla="*/ 1316736 h 1773936"/>
              <a:gd name="connsiteX1" fmla="*/ 1316736 w 2642616"/>
              <a:gd name="connsiteY1" fmla="*/ 0 h 1773936"/>
              <a:gd name="connsiteX2" fmla="*/ 2642616 w 2642616"/>
              <a:gd name="connsiteY2" fmla="*/ 1773936 h 1773936"/>
              <a:gd name="connsiteX3" fmla="*/ 0 w 2642616"/>
              <a:gd name="connsiteY3" fmla="*/ 1316736 h 1773936"/>
              <a:gd name="connsiteX0" fmla="*/ 0 w 2596896"/>
              <a:gd name="connsiteY0" fmla="*/ 1316736 h 1956816"/>
              <a:gd name="connsiteX1" fmla="*/ 1316736 w 2596896"/>
              <a:gd name="connsiteY1" fmla="*/ 0 h 1956816"/>
              <a:gd name="connsiteX2" fmla="*/ 2596896 w 2596896"/>
              <a:gd name="connsiteY2" fmla="*/ 1956816 h 1956816"/>
              <a:gd name="connsiteX3" fmla="*/ 0 w 2596896"/>
              <a:gd name="connsiteY3" fmla="*/ 1316736 h 1956816"/>
              <a:gd name="connsiteX0" fmla="*/ 0 w 2596896"/>
              <a:gd name="connsiteY0" fmla="*/ 1143000 h 1783080"/>
              <a:gd name="connsiteX1" fmla="*/ 1143000 w 2596896"/>
              <a:gd name="connsiteY1" fmla="*/ 0 h 1783080"/>
              <a:gd name="connsiteX2" fmla="*/ 2596896 w 2596896"/>
              <a:gd name="connsiteY2" fmla="*/ 1783080 h 1783080"/>
              <a:gd name="connsiteX3" fmla="*/ 0 w 2596896"/>
              <a:gd name="connsiteY3" fmla="*/ 1143000 h 1783080"/>
              <a:gd name="connsiteX0" fmla="*/ 0 w 2642616"/>
              <a:gd name="connsiteY0" fmla="*/ 1143000 h 1856232"/>
              <a:gd name="connsiteX1" fmla="*/ 1143000 w 2642616"/>
              <a:gd name="connsiteY1" fmla="*/ 0 h 1856232"/>
              <a:gd name="connsiteX2" fmla="*/ 2642616 w 2642616"/>
              <a:gd name="connsiteY2" fmla="*/ 1856232 h 1856232"/>
              <a:gd name="connsiteX3" fmla="*/ 0 w 2642616"/>
              <a:gd name="connsiteY3" fmla="*/ 1143000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2616" h="1856232">
                <a:moveTo>
                  <a:pt x="0" y="1143000"/>
                </a:moveTo>
                <a:lnTo>
                  <a:pt x="1143000" y="0"/>
                </a:lnTo>
                <a:lnTo>
                  <a:pt x="2642616" y="1856232"/>
                </a:lnTo>
                <a:lnTo>
                  <a:pt x="0" y="1143000"/>
                </a:lnTo>
                <a:close/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Равнобедренный треугольник 3"/>
          <p:cNvSpPr/>
          <p:nvPr/>
        </p:nvSpPr>
        <p:spPr>
          <a:xfrm>
            <a:off x="2313757" y="4492693"/>
            <a:ext cx="2780758" cy="180394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0 w 1316736"/>
              <a:gd name="connsiteY0" fmla="*/ 1572768 h 1572768"/>
              <a:gd name="connsiteX1" fmla="*/ 1316736 w 1316736"/>
              <a:gd name="connsiteY1" fmla="*/ 0 h 1572768"/>
              <a:gd name="connsiteX2" fmla="*/ 1060704 w 1316736"/>
              <a:gd name="connsiteY2" fmla="*/ 1572768 h 1572768"/>
              <a:gd name="connsiteX3" fmla="*/ 0 w 1316736"/>
              <a:gd name="connsiteY3" fmla="*/ 1572768 h 1572768"/>
              <a:gd name="connsiteX0" fmla="*/ 0 w 2514600"/>
              <a:gd name="connsiteY0" fmla="*/ 1572768 h 2331720"/>
              <a:gd name="connsiteX1" fmla="*/ 1316736 w 2514600"/>
              <a:gd name="connsiteY1" fmla="*/ 0 h 2331720"/>
              <a:gd name="connsiteX2" fmla="*/ 2514600 w 2514600"/>
              <a:gd name="connsiteY2" fmla="*/ 2331720 h 2331720"/>
              <a:gd name="connsiteX3" fmla="*/ 0 w 2514600"/>
              <a:gd name="connsiteY3" fmla="*/ 1572768 h 2331720"/>
              <a:gd name="connsiteX0" fmla="*/ 0 w 2514600"/>
              <a:gd name="connsiteY0" fmla="*/ 1316736 h 2075688"/>
              <a:gd name="connsiteX1" fmla="*/ 1316736 w 2514600"/>
              <a:gd name="connsiteY1" fmla="*/ 0 h 2075688"/>
              <a:gd name="connsiteX2" fmla="*/ 2514600 w 2514600"/>
              <a:gd name="connsiteY2" fmla="*/ 2075688 h 2075688"/>
              <a:gd name="connsiteX3" fmla="*/ 0 w 2514600"/>
              <a:gd name="connsiteY3" fmla="*/ 1316736 h 2075688"/>
              <a:gd name="connsiteX0" fmla="*/ 0 w 2642616"/>
              <a:gd name="connsiteY0" fmla="*/ 1316736 h 1773936"/>
              <a:gd name="connsiteX1" fmla="*/ 1316736 w 2642616"/>
              <a:gd name="connsiteY1" fmla="*/ 0 h 1773936"/>
              <a:gd name="connsiteX2" fmla="*/ 2642616 w 2642616"/>
              <a:gd name="connsiteY2" fmla="*/ 1773936 h 1773936"/>
              <a:gd name="connsiteX3" fmla="*/ 0 w 2642616"/>
              <a:gd name="connsiteY3" fmla="*/ 1316736 h 1773936"/>
              <a:gd name="connsiteX0" fmla="*/ 0 w 2596896"/>
              <a:gd name="connsiteY0" fmla="*/ 1316736 h 1956816"/>
              <a:gd name="connsiteX1" fmla="*/ 1316736 w 2596896"/>
              <a:gd name="connsiteY1" fmla="*/ 0 h 1956816"/>
              <a:gd name="connsiteX2" fmla="*/ 2596896 w 2596896"/>
              <a:gd name="connsiteY2" fmla="*/ 1956816 h 1956816"/>
              <a:gd name="connsiteX3" fmla="*/ 0 w 2596896"/>
              <a:gd name="connsiteY3" fmla="*/ 1316736 h 1956816"/>
              <a:gd name="connsiteX0" fmla="*/ 0 w 2596896"/>
              <a:gd name="connsiteY0" fmla="*/ 1143000 h 1783080"/>
              <a:gd name="connsiteX1" fmla="*/ 1143000 w 2596896"/>
              <a:gd name="connsiteY1" fmla="*/ 0 h 1783080"/>
              <a:gd name="connsiteX2" fmla="*/ 2596896 w 2596896"/>
              <a:gd name="connsiteY2" fmla="*/ 1783080 h 1783080"/>
              <a:gd name="connsiteX3" fmla="*/ 0 w 2596896"/>
              <a:gd name="connsiteY3" fmla="*/ 1143000 h 1783080"/>
              <a:gd name="connsiteX0" fmla="*/ 0 w 2642616"/>
              <a:gd name="connsiteY0" fmla="*/ 1143000 h 1856232"/>
              <a:gd name="connsiteX1" fmla="*/ 1143000 w 2642616"/>
              <a:gd name="connsiteY1" fmla="*/ 0 h 1856232"/>
              <a:gd name="connsiteX2" fmla="*/ 2642616 w 2642616"/>
              <a:gd name="connsiteY2" fmla="*/ 1856232 h 1856232"/>
              <a:gd name="connsiteX3" fmla="*/ 0 w 2642616"/>
              <a:gd name="connsiteY3" fmla="*/ 1143000 h 1856232"/>
              <a:gd name="connsiteX0" fmla="*/ 0 w 2642616"/>
              <a:gd name="connsiteY0" fmla="*/ 0 h 1114544"/>
              <a:gd name="connsiteX1" fmla="*/ 897061 w 2642616"/>
              <a:gd name="connsiteY1" fmla="*/ 1114544 h 1114544"/>
              <a:gd name="connsiteX2" fmla="*/ 2642616 w 2642616"/>
              <a:gd name="connsiteY2" fmla="*/ 713232 h 1114544"/>
              <a:gd name="connsiteX3" fmla="*/ 0 w 2642616"/>
              <a:gd name="connsiteY3" fmla="*/ 0 h 1114544"/>
              <a:gd name="connsiteX0" fmla="*/ 0 w 2818287"/>
              <a:gd name="connsiteY0" fmla="*/ 0 h 2192008"/>
              <a:gd name="connsiteX1" fmla="*/ 1072732 w 2818287"/>
              <a:gd name="connsiteY1" fmla="*/ 2192008 h 2192008"/>
              <a:gd name="connsiteX2" fmla="*/ 2818287 w 2818287"/>
              <a:gd name="connsiteY2" fmla="*/ 1790696 h 2192008"/>
              <a:gd name="connsiteX3" fmla="*/ 0 w 2818287"/>
              <a:gd name="connsiteY3" fmla="*/ 0 h 2192008"/>
              <a:gd name="connsiteX0" fmla="*/ 0 w 2721668"/>
              <a:gd name="connsiteY0" fmla="*/ 0 h 2192008"/>
              <a:gd name="connsiteX1" fmla="*/ 1072732 w 2721668"/>
              <a:gd name="connsiteY1" fmla="*/ 2192008 h 2192008"/>
              <a:gd name="connsiteX2" fmla="*/ 2721668 w 2721668"/>
              <a:gd name="connsiteY2" fmla="*/ 713232 h 2192008"/>
              <a:gd name="connsiteX3" fmla="*/ 0 w 2721668"/>
              <a:gd name="connsiteY3" fmla="*/ 0 h 2192008"/>
              <a:gd name="connsiteX0" fmla="*/ 0 w 2721668"/>
              <a:gd name="connsiteY0" fmla="*/ 0 h 1653276"/>
              <a:gd name="connsiteX1" fmla="*/ 1125433 w 2721668"/>
              <a:gd name="connsiteY1" fmla="*/ 1653276 h 1653276"/>
              <a:gd name="connsiteX2" fmla="*/ 2721668 w 2721668"/>
              <a:gd name="connsiteY2" fmla="*/ 713232 h 1653276"/>
              <a:gd name="connsiteX3" fmla="*/ 0 w 2721668"/>
              <a:gd name="connsiteY3" fmla="*/ 0 h 1653276"/>
              <a:gd name="connsiteX0" fmla="*/ 0 w 2414244"/>
              <a:gd name="connsiteY0" fmla="*/ 0 h 1653276"/>
              <a:gd name="connsiteX1" fmla="*/ 1125433 w 2414244"/>
              <a:gd name="connsiteY1" fmla="*/ 1653276 h 1653276"/>
              <a:gd name="connsiteX2" fmla="*/ 2414244 w 2414244"/>
              <a:gd name="connsiteY2" fmla="*/ 661924 h 1653276"/>
              <a:gd name="connsiteX3" fmla="*/ 0 w 2414244"/>
              <a:gd name="connsiteY3" fmla="*/ 0 h 1653276"/>
              <a:gd name="connsiteX0" fmla="*/ 0 w 2282491"/>
              <a:gd name="connsiteY0" fmla="*/ 0 h 1490802"/>
              <a:gd name="connsiteX1" fmla="*/ 993680 w 2282491"/>
              <a:gd name="connsiteY1" fmla="*/ 1490802 h 1490802"/>
              <a:gd name="connsiteX2" fmla="*/ 2282491 w 2282491"/>
              <a:gd name="connsiteY2" fmla="*/ 499450 h 1490802"/>
              <a:gd name="connsiteX3" fmla="*/ 0 w 2282491"/>
              <a:gd name="connsiteY3" fmla="*/ 0 h 1490802"/>
              <a:gd name="connsiteX0" fmla="*/ 0 w 2282491"/>
              <a:gd name="connsiteY0" fmla="*/ 0 h 1653276"/>
              <a:gd name="connsiteX1" fmla="*/ 1127406 w 2282491"/>
              <a:gd name="connsiteY1" fmla="*/ 1653276 h 1653276"/>
              <a:gd name="connsiteX2" fmla="*/ 2282491 w 2282491"/>
              <a:gd name="connsiteY2" fmla="*/ 499450 h 1653276"/>
              <a:gd name="connsiteX3" fmla="*/ 0 w 2282491"/>
              <a:gd name="connsiteY3" fmla="*/ 0 h 1653276"/>
              <a:gd name="connsiteX0" fmla="*/ 0 w 2656924"/>
              <a:gd name="connsiteY0" fmla="*/ 0 h 1653276"/>
              <a:gd name="connsiteX1" fmla="*/ 1127406 w 2656924"/>
              <a:gd name="connsiteY1" fmla="*/ 1653276 h 1653276"/>
              <a:gd name="connsiteX2" fmla="*/ 2656924 w 2656924"/>
              <a:gd name="connsiteY2" fmla="*/ 644822 h 1653276"/>
              <a:gd name="connsiteX3" fmla="*/ 0 w 2656924"/>
              <a:gd name="connsiteY3" fmla="*/ 0 h 1653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6924" h="1653276">
                <a:moveTo>
                  <a:pt x="0" y="0"/>
                </a:moveTo>
                <a:lnTo>
                  <a:pt x="1127406" y="1653276"/>
                </a:lnTo>
                <a:lnTo>
                  <a:pt x="2656924" y="644822"/>
                </a:lnTo>
                <a:lnTo>
                  <a:pt x="0" y="0"/>
                </a:lnTo>
                <a:close/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H="1">
            <a:off x="1165317" y="4179180"/>
            <a:ext cx="87064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65656" y="3655960"/>
            <a:ext cx="59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X</a:t>
            </a:r>
            <a:r>
              <a:rPr lang="en-US" sz="28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H="1">
            <a:off x="3512369" y="1316736"/>
            <a:ext cx="0" cy="493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5108320" y="3342132"/>
            <a:ext cx="0" cy="18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2310388" y="2545435"/>
            <a:ext cx="0" cy="19800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 flipV="1">
            <a:off x="6337861" y="932493"/>
            <a:ext cx="2322545" cy="3262014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6183177" y="4179179"/>
            <a:ext cx="2446188" cy="259277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68623" y="6135211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75769" y="789420"/>
            <a:ext cx="830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err="1" smtClean="0">
                <a:solidFill>
                  <a:srgbClr val="0070C0"/>
                </a:solidFill>
                <a:latin typeface="ISOCPEUR" panose="020B0604020202020204" pitchFamily="34" charset="0"/>
              </a:rPr>
              <a:t>Pv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85924" y="3689012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Px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 flipH="1" flipV="1">
            <a:off x="2321318" y="4492693"/>
            <a:ext cx="3197234" cy="173801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H="1">
            <a:off x="1210367" y="2530259"/>
            <a:ext cx="770036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556151" y="2030388"/>
            <a:ext cx="63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Q</a:t>
            </a:r>
            <a:r>
              <a:rPr lang="en-US" sz="2000" b="1" i="1" dirty="0">
                <a:solidFill>
                  <a:srgbClr val="00B050"/>
                </a:solidFill>
                <a:latin typeface="ISOCPEUR" panose="020B0604020202020204" pitchFamily="34" charset="0"/>
              </a:rPr>
              <a:t>V</a:t>
            </a:r>
            <a:r>
              <a:rPr lang="en-US" sz="28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B050"/>
              </a:solidFill>
              <a:latin typeface="ISOCPEUR" panose="020B0604020202020204" pitchFamily="34" charset="0"/>
            </a:endParaRPr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4448540" y="2530259"/>
            <a:ext cx="0" cy="31320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H="1">
            <a:off x="1586109" y="1820114"/>
            <a:ext cx="7700368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6967806" y="1802736"/>
            <a:ext cx="0" cy="2340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3033397" y="1882681"/>
            <a:ext cx="0" cy="3708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3896110" y="1802736"/>
            <a:ext cx="0" cy="4212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7451121" y="2502659"/>
            <a:ext cx="0" cy="16560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flipH="1" flipV="1">
            <a:off x="3015348" y="5590682"/>
            <a:ext cx="1709472" cy="88344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flipH="1">
            <a:off x="4683553" y="4141657"/>
            <a:ext cx="2288542" cy="23337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flipH="1">
            <a:off x="5480179" y="4158659"/>
            <a:ext cx="1991181" cy="2072044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4694098" y="1809125"/>
            <a:ext cx="1748" cy="46440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/>
          <p:nvPr/>
        </p:nvCxnSpPr>
        <p:spPr>
          <a:xfrm flipH="1">
            <a:off x="5492618" y="2514933"/>
            <a:ext cx="0" cy="37080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Овал 83"/>
          <p:cNvSpPr/>
          <p:nvPr/>
        </p:nvSpPr>
        <p:spPr>
          <a:xfrm>
            <a:off x="2936471" y="174860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Овал 90"/>
          <p:cNvSpPr/>
          <p:nvPr/>
        </p:nvSpPr>
        <p:spPr>
          <a:xfrm>
            <a:off x="3845664" y="1730858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>
            <a:off x="2969843" y="5534007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Овал 92"/>
          <p:cNvSpPr/>
          <p:nvPr/>
        </p:nvSpPr>
        <p:spPr>
          <a:xfrm>
            <a:off x="6873394" y="4098336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Овал 94"/>
          <p:cNvSpPr/>
          <p:nvPr/>
        </p:nvSpPr>
        <p:spPr>
          <a:xfrm>
            <a:off x="6870732" y="174811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Овал 95"/>
          <p:cNvSpPr/>
          <p:nvPr/>
        </p:nvSpPr>
        <p:spPr>
          <a:xfrm>
            <a:off x="3810375" y="594261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Овал 97"/>
          <p:cNvSpPr/>
          <p:nvPr/>
        </p:nvSpPr>
        <p:spPr>
          <a:xfrm>
            <a:off x="2238388" y="2461456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Овал 100"/>
          <p:cNvSpPr/>
          <p:nvPr/>
        </p:nvSpPr>
        <p:spPr>
          <a:xfrm>
            <a:off x="7382406" y="4086660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Овал 101"/>
          <p:cNvSpPr/>
          <p:nvPr/>
        </p:nvSpPr>
        <p:spPr>
          <a:xfrm>
            <a:off x="4368442" y="5551227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Овал 103"/>
          <p:cNvSpPr/>
          <p:nvPr/>
        </p:nvSpPr>
        <p:spPr>
          <a:xfrm>
            <a:off x="4388064" y="2461456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Овал 104"/>
          <p:cNvSpPr/>
          <p:nvPr/>
        </p:nvSpPr>
        <p:spPr>
          <a:xfrm>
            <a:off x="7406271" y="243986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Овал 105"/>
          <p:cNvSpPr/>
          <p:nvPr/>
        </p:nvSpPr>
        <p:spPr>
          <a:xfrm>
            <a:off x="5406790" y="2461456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TextBox 106"/>
          <p:cNvSpPr txBox="1"/>
          <p:nvPr/>
        </p:nvSpPr>
        <p:spPr>
          <a:xfrm>
            <a:off x="8887145" y="1367751"/>
            <a:ext cx="579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accent2"/>
                </a:solidFill>
                <a:latin typeface="ISOCPEUR" panose="020B0604020202020204" pitchFamily="34" charset="0"/>
              </a:rPr>
              <a:t>S</a:t>
            </a:r>
            <a:r>
              <a:rPr lang="en-US" sz="2000" b="1" i="1" dirty="0" smtClean="0">
                <a:solidFill>
                  <a:schemeClr val="accent2"/>
                </a:solidFill>
                <a:latin typeface="ISOCPEUR" panose="020B0604020202020204" pitchFamily="34" charset="0"/>
              </a:rPr>
              <a:t>V</a:t>
            </a:r>
            <a:r>
              <a:rPr lang="en-US" sz="2800" b="1" i="1" dirty="0" smtClean="0">
                <a:solidFill>
                  <a:schemeClr val="accent2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chemeClr val="accent2"/>
              </a:solidFill>
              <a:latin typeface="ISOCPEUR" panose="020B0604020202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733682" y="1370561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1’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690624" y="5428651"/>
            <a:ext cx="351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1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842389" y="1393900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ISOCPEUR" panose="020B0604020202020204" pitchFamily="34" charset="0"/>
              </a:rPr>
              <a:t>2</a:t>
            </a:r>
            <a:r>
              <a:rPr lang="en-US" sz="2400" i="1" dirty="0" smtClean="0">
                <a:latin typeface="ISOCPEUR" panose="020B0604020202020204" pitchFamily="34" charset="0"/>
              </a:rPr>
              <a:t>’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973700" y="5813571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2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910665" y="1426116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ISOCPEUR" panose="020B0604020202020204" pitchFamily="34" charset="0"/>
              </a:rPr>
              <a:t>3</a:t>
            </a:r>
            <a:r>
              <a:rPr lang="en-US" sz="2400" i="1" dirty="0" smtClean="0">
                <a:latin typeface="ISOCPEUR" panose="020B0604020202020204" pitchFamily="34" charset="0"/>
              </a:rPr>
              <a:t>’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803048" y="4167273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3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248022" y="2035330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4’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159581" y="5181941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ISOCPEUR" panose="020B0604020202020204" pitchFamily="34" charset="0"/>
              </a:rPr>
              <a:t>4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463509" y="3720238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ISOCPEUR" panose="020B0604020202020204" pitchFamily="34" charset="0"/>
              </a:rPr>
              <a:t>5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451121" y="2082562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5’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cxnSp>
        <p:nvCxnSpPr>
          <p:cNvPr id="119" name="Прямая соединительная линия 118"/>
          <p:cNvCxnSpPr>
            <a:stCxn id="106" idx="1"/>
          </p:cNvCxnSpPr>
          <p:nvPr/>
        </p:nvCxnSpPr>
        <p:spPr>
          <a:xfrm flipH="1" flipV="1">
            <a:off x="4674798" y="1810974"/>
            <a:ext cx="753080" cy="67157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H="1">
            <a:off x="4631463" y="6203910"/>
            <a:ext cx="874280" cy="25242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Овал 93"/>
          <p:cNvSpPr/>
          <p:nvPr/>
        </p:nvSpPr>
        <p:spPr>
          <a:xfrm>
            <a:off x="4603470" y="634700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Овал 98"/>
          <p:cNvSpPr/>
          <p:nvPr/>
        </p:nvSpPr>
        <p:spPr>
          <a:xfrm>
            <a:off x="5406790" y="611467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Овал 99"/>
          <p:cNvSpPr/>
          <p:nvPr/>
        </p:nvSpPr>
        <p:spPr>
          <a:xfrm>
            <a:off x="4607938" y="172704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0" name="TextBox 129"/>
          <p:cNvSpPr txBox="1"/>
          <p:nvPr/>
        </p:nvSpPr>
        <p:spPr>
          <a:xfrm>
            <a:off x="4696125" y="6303539"/>
            <a:ext cx="3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m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573242" y="1247104"/>
            <a:ext cx="635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m‘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499217" y="5967789"/>
            <a:ext cx="3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n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455267" y="2071076"/>
            <a:ext cx="483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n</a:t>
            </a:r>
            <a:r>
              <a:rPr lang="en-US" sz="2800" i="1" dirty="0" smtClean="0">
                <a:latin typeface="ISOCPEUR" panose="020B0604020202020204" pitchFamily="34" charset="0"/>
              </a:rPr>
              <a:t>’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495523" y="892270"/>
            <a:ext cx="59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b</a:t>
            </a:r>
            <a:r>
              <a:rPr lang="en-US" sz="2800" i="1" dirty="0" smtClean="0">
                <a:latin typeface="ISOCPEUR" panose="020B0604020202020204" pitchFamily="34" charset="0"/>
              </a:rPr>
              <a:t>’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3142363" y="6135373"/>
            <a:ext cx="3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b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910721" y="2508202"/>
            <a:ext cx="47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a</a:t>
            </a:r>
            <a:r>
              <a:rPr lang="en-US" sz="2800" i="1" dirty="0" smtClean="0">
                <a:latin typeface="ISOCPEUR" panose="020B0604020202020204" pitchFamily="34" charset="0"/>
              </a:rPr>
              <a:t>'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980417" y="4271615"/>
            <a:ext cx="3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a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074342" y="2927186"/>
            <a:ext cx="462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c‘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089555" y="5004326"/>
            <a:ext cx="3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c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40" name="Овал 139"/>
          <p:cNvSpPr/>
          <p:nvPr/>
        </p:nvSpPr>
        <p:spPr>
          <a:xfrm>
            <a:off x="3451399" y="124201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Овал 142"/>
          <p:cNvSpPr/>
          <p:nvPr/>
        </p:nvSpPr>
        <p:spPr>
          <a:xfrm>
            <a:off x="5021169" y="326045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Овал 143"/>
          <p:cNvSpPr/>
          <p:nvPr/>
        </p:nvSpPr>
        <p:spPr>
          <a:xfrm>
            <a:off x="5004825" y="513976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Овал 144"/>
          <p:cNvSpPr/>
          <p:nvPr/>
        </p:nvSpPr>
        <p:spPr>
          <a:xfrm>
            <a:off x="3443785" y="6206630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6" name="TextBox 145"/>
          <p:cNvSpPr txBox="1"/>
          <p:nvPr/>
        </p:nvSpPr>
        <p:spPr>
          <a:xfrm>
            <a:off x="8300474" y="6273225"/>
            <a:ext cx="1578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Рис.7</a:t>
            </a:r>
            <a:r>
              <a:rPr lang="en-US" sz="32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4</a:t>
            </a:r>
            <a:r>
              <a:rPr lang="ru-RU" sz="32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32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cxnSp>
        <p:nvCxnSpPr>
          <p:cNvPr id="147" name="Прямая соединительная линия 146"/>
          <p:cNvCxnSpPr/>
          <p:nvPr/>
        </p:nvCxnSpPr>
        <p:spPr>
          <a:xfrm>
            <a:off x="2321318" y="2616732"/>
            <a:ext cx="0" cy="19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Овал 102"/>
          <p:cNvSpPr/>
          <p:nvPr/>
        </p:nvSpPr>
        <p:spPr>
          <a:xfrm>
            <a:off x="2264733" y="4448160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9057" y="-35820"/>
            <a:ext cx="11551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705" indent="342900" algn="just">
              <a:spcAft>
                <a:spcPts val="60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Пример: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Определить линию пересечения двух плоскостей общего положения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АВС)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(рис.74).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93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4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7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20" grpId="0"/>
      <p:bldP spid="21" grpId="0"/>
      <p:bldP spid="22" grpId="0"/>
      <p:bldP spid="31" grpId="0"/>
      <p:bldP spid="84" grpId="0" animBg="1"/>
      <p:bldP spid="91" grpId="0" animBg="1"/>
      <p:bldP spid="92" grpId="0" animBg="1"/>
      <p:bldP spid="93" grpId="0" animBg="1"/>
      <p:bldP spid="95" grpId="0" animBg="1"/>
      <p:bldP spid="96" grpId="0" animBg="1"/>
      <p:bldP spid="98" grpId="0" animBg="1"/>
      <p:bldP spid="101" grpId="0" animBg="1"/>
      <p:bldP spid="102" grpId="0" animBg="1"/>
      <p:bldP spid="104" grpId="0" animBg="1"/>
      <p:bldP spid="105" grpId="0" animBg="1"/>
      <p:bldP spid="106" grpId="0" animBg="1"/>
      <p:bldP spid="107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94" grpId="0" animBg="1"/>
      <p:bldP spid="99" grpId="0" animBg="1"/>
      <p:bldP spid="100" grpId="0" animBg="1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 animBg="1"/>
      <p:bldP spid="143" grpId="0" animBg="1"/>
      <p:bldP spid="144" grpId="0" animBg="1"/>
      <p:bldP spid="145" grpId="0" animBg="1"/>
      <p:bldP spid="10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1925" y="302359"/>
            <a:ext cx="1186815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Дано: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АВС)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Определить: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MN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=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40385" indent="-540385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Решение: 1) Для определения точки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 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проводим     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40385" indent="-540385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вспомогательную горизонтальную плоскость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40385" indent="-540385" algn="ctr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40385" indent="-540385" algn="ctr">
              <a:spcAft>
                <a:spcPts val="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Q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=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40385" indent="-540385" algn="ctr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2) для определения точки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проводим    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вспомогательную горизонтальную плоскость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40385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Q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=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Заключение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 Если из пересекающихся плоск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остей обе общего положения, то характер линии их пересечения будет также общего положения.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4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86968" y="960120"/>
            <a:ext cx="10268712" cy="1545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70041" y="1085011"/>
            <a:ext cx="11832336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Пересечение прямой общего положения с </a:t>
            </a:r>
            <a:r>
              <a:rPr lang="ru-RU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плоскостью </a:t>
            </a:r>
            <a:r>
              <a:rPr lang="ru-RU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общего </a:t>
            </a:r>
            <a:r>
              <a:rPr lang="ru-RU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положения</a:t>
            </a:r>
          </a:p>
          <a:p>
            <a:pPr algn="ctr"/>
            <a:endParaRPr lang="ru-RU" sz="40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40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На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75 приведен пространственный чертеж прямой (АВ) и плоскости Р общего положения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/>
              <a:t> </a:t>
            </a:r>
            <a:endParaRPr lang="ru-RU" dirty="0" smtClean="0"/>
          </a:p>
          <a:p>
            <a:pPr algn="ctr"/>
            <a:endParaRPr lang="ru-RU" dirty="0"/>
          </a:p>
          <a:p>
            <a:pPr algn="ctr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71849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801368" y="3127185"/>
            <a:ext cx="5760720" cy="2468943"/>
          </a:xfrm>
          <a:custGeom>
            <a:avLst/>
            <a:gdLst>
              <a:gd name="connsiteX0" fmla="*/ 0 w 4370832"/>
              <a:gd name="connsiteY0" fmla="*/ 0 h 2130615"/>
              <a:gd name="connsiteX1" fmla="*/ 4370832 w 4370832"/>
              <a:gd name="connsiteY1" fmla="*/ 0 h 2130615"/>
              <a:gd name="connsiteX2" fmla="*/ 4370832 w 4370832"/>
              <a:gd name="connsiteY2" fmla="*/ 2130615 h 2130615"/>
              <a:gd name="connsiteX3" fmla="*/ 0 w 4370832"/>
              <a:gd name="connsiteY3" fmla="*/ 2130615 h 2130615"/>
              <a:gd name="connsiteX4" fmla="*/ 0 w 4370832"/>
              <a:gd name="connsiteY4" fmla="*/ 0 h 2130615"/>
              <a:gd name="connsiteX0" fmla="*/ 0 w 5779008"/>
              <a:gd name="connsiteY0" fmla="*/ 0 h 2139759"/>
              <a:gd name="connsiteX1" fmla="*/ 5779008 w 5779008"/>
              <a:gd name="connsiteY1" fmla="*/ 9144 h 2139759"/>
              <a:gd name="connsiteX2" fmla="*/ 5779008 w 5779008"/>
              <a:gd name="connsiteY2" fmla="*/ 2139759 h 2139759"/>
              <a:gd name="connsiteX3" fmla="*/ 1408176 w 5779008"/>
              <a:gd name="connsiteY3" fmla="*/ 2139759 h 2139759"/>
              <a:gd name="connsiteX4" fmla="*/ 0 w 5779008"/>
              <a:gd name="connsiteY4" fmla="*/ 0 h 2139759"/>
              <a:gd name="connsiteX0" fmla="*/ 0 w 5779008"/>
              <a:gd name="connsiteY0" fmla="*/ 0 h 2139759"/>
              <a:gd name="connsiteX1" fmla="*/ 4379976 w 5779008"/>
              <a:gd name="connsiteY1" fmla="*/ 27432 h 2139759"/>
              <a:gd name="connsiteX2" fmla="*/ 5779008 w 5779008"/>
              <a:gd name="connsiteY2" fmla="*/ 2139759 h 2139759"/>
              <a:gd name="connsiteX3" fmla="*/ 1408176 w 5779008"/>
              <a:gd name="connsiteY3" fmla="*/ 2139759 h 2139759"/>
              <a:gd name="connsiteX4" fmla="*/ 0 w 5779008"/>
              <a:gd name="connsiteY4" fmla="*/ 0 h 2139759"/>
              <a:gd name="connsiteX0" fmla="*/ 0 w 5760720"/>
              <a:gd name="connsiteY0" fmla="*/ 0 h 2139759"/>
              <a:gd name="connsiteX1" fmla="*/ 4379976 w 5760720"/>
              <a:gd name="connsiteY1" fmla="*/ 27432 h 2139759"/>
              <a:gd name="connsiteX2" fmla="*/ 5760720 w 5760720"/>
              <a:gd name="connsiteY2" fmla="*/ 1828863 h 2139759"/>
              <a:gd name="connsiteX3" fmla="*/ 1408176 w 5760720"/>
              <a:gd name="connsiteY3" fmla="*/ 2139759 h 2139759"/>
              <a:gd name="connsiteX4" fmla="*/ 0 w 5760720"/>
              <a:gd name="connsiteY4" fmla="*/ 0 h 2139759"/>
              <a:gd name="connsiteX0" fmla="*/ 0 w 5760720"/>
              <a:gd name="connsiteY0" fmla="*/ 402336 h 2542095"/>
              <a:gd name="connsiteX1" fmla="*/ 4306824 w 5760720"/>
              <a:gd name="connsiteY1" fmla="*/ 0 h 2542095"/>
              <a:gd name="connsiteX2" fmla="*/ 5760720 w 5760720"/>
              <a:gd name="connsiteY2" fmla="*/ 2231199 h 2542095"/>
              <a:gd name="connsiteX3" fmla="*/ 1408176 w 5760720"/>
              <a:gd name="connsiteY3" fmla="*/ 2542095 h 2542095"/>
              <a:gd name="connsiteX4" fmla="*/ 0 w 5760720"/>
              <a:gd name="connsiteY4" fmla="*/ 402336 h 2542095"/>
              <a:gd name="connsiteX0" fmla="*/ 0 w 5760720"/>
              <a:gd name="connsiteY0" fmla="*/ 329184 h 2468943"/>
              <a:gd name="connsiteX1" fmla="*/ 4325112 w 5760720"/>
              <a:gd name="connsiteY1" fmla="*/ 0 h 2468943"/>
              <a:gd name="connsiteX2" fmla="*/ 5760720 w 5760720"/>
              <a:gd name="connsiteY2" fmla="*/ 2158047 h 2468943"/>
              <a:gd name="connsiteX3" fmla="*/ 1408176 w 5760720"/>
              <a:gd name="connsiteY3" fmla="*/ 2468943 h 2468943"/>
              <a:gd name="connsiteX4" fmla="*/ 0 w 5760720"/>
              <a:gd name="connsiteY4" fmla="*/ 329184 h 246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0720" h="2468943">
                <a:moveTo>
                  <a:pt x="0" y="329184"/>
                </a:moveTo>
                <a:lnTo>
                  <a:pt x="4325112" y="0"/>
                </a:lnTo>
                <a:lnTo>
                  <a:pt x="5760720" y="2158047"/>
                </a:lnTo>
                <a:lnTo>
                  <a:pt x="1408176" y="2468943"/>
                </a:lnTo>
                <a:lnTo>
                  <a:pt x="0" y="329184"/>
                </a:lnTo>
                <a:close/>
              </a:path>
            </a:pathLst>
          </a:custGeom>
          <a:solidFill>
            <a:srgbClr val="8CF86E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971516" y="311172"/>
            <a:ext cx="4846320" cy="4279392"/>
          </a:xfrm>
          <a:custGeom>
            <a:avLst/>
            <a:gdLst>
              <a:gd name="connsiteX0" fmla="*/ 0 w 3666744"/>
              <a:gd name="connsiteY0" fmla="*/ 0 h 2752344"/>
              <a:gd name="connsiteX1" fmla="*/ 3666744 w 3666744"/>
              <a:gd name="connsiteY1" fmla="*/ 0 h 2752344"/>
              <a:gd name="connsiteX2" fmla="*/ 3666744 w 3666744"/>
              <a:gd name="connsiteY2" fmla="*/ 2752344 h 2752344"/>
              <a:gd name="connsiteX3" fmla="*/ 0 w 3666744"/>
              <a:gd name="connsiteY3" fmla="*/ 2752344 h 2752344"/>
              <a:gd name="connsiteX4" fmla="*/ 0 w 3666744"/>
              <a:gd name="connsiteY4" fmla="*/ 0 h 2752344"/>
              <a:gd name="connsiteX0" fmla="*/ 914400 w 4581144"/>
              <a:gd name="connsiteY0" fmla="*/ 0 h 3209544"/>
              <a:gd name="connsiteX1" fmla="*/ 4581144 w 4581144"/>
              <a:gd name="connsiteY1" fmla="*/ 0 h 3209544"/>
              <a:gd name="connsiteX2" fmla="*/ 4581144 w 4581144"/>
              <a:gd name="connsiteY2" fmla="*/ 2752344 h 3209544"/>
              <a:gd name="connsiteX3" fmla="*/ 0 w 4581144"/>
              <a:gd name="connsiteY3" fmla="*/ 3209544 h 3209544"/>
              <a:gd name="connsiteX4" fmla="*/ 914400 w 4581144"/>
              <a:gd name="connsiteY4" fmla="*/ 0 h 3209544"/>
              <a:gd name="connsiteX0" fmla="*/ 914400 w 4581144"/>
              <a:gd name="connsiteY0" fmla="*/ 0 h 4425696"/>
              <a:gd name="connsiteX1" fmla="*/ 4581144 w 4581144"/>
              <a:gd name="connsiteY1" fmla="*/ 0 h 4425696"/>
              <a:gd name="connsiteX2" fmla="*/ 4041648 w 4581144"/>
              <a:gd name="connsiteY2" fmla="*/ 4425696 h 4425696"/>
              <a:gd name="connsiteX3" fmla="*/ 0 w 4581144"/>
              <a:gd name="connsiteY3" fmla="*/ 3209544 h 4425696"/>
              <a:gd name="connsiteX4" fmla="*/ 914400 w 4581144"/>
              <a:gd name="connsiteY4" fmla="*/ 0 h 4425696"/>
              <a:gd name="connsiteX0" fmla="*/ 914400 w 4992624"/>
              <a:gd name="connsiteY0" fmla="*/ 0 h 4425696"/>
              <a:gd name="connsiteX1" fmla="*/ 4992624 w 4992624"/>
              <a:gd name="connsiteY1" fmla="*/ 941832 h 4425696"/>
              <a:gd name="connsiteX2" fmla="*/ 4041648 w 4992624"/>
              <a:gd name="connsiteY2" fmla="*/ 4425696 h 4425696"/>
              <a:gd name="connsiteX3" fmla="*/ 0 w 4992624"/>
              <a:gd name="connsiteY3" fmla="*/ 3209544 h 4425696"/>
              <a:gd name="connsiteX4" fmla="*/ 914400 w 4992624"/>
              <a:gd name="connsiteY4" fmla="*/ 0 h 4425696"/>
              <a:gd name="connsiteX0" fmla="*/ 914400 w 4992624"/>
              <a:gd name="connsiteY0" fmla="*/ 0 h 4425696"/>
              <a:gd name="connsiteX1" fmla="*/ 4992624 w 4992624"/>
              <a:gd name="connsiteY1" fmla="*/ 941832 h 4425696"/>
              <a:gd name="connsiteX2" fmla="*/ 4114800 w 4992624"/>
              <a:gd name="connsiteY2" fmla="*/ 4425696 h 4425696"/>
              <a:gd name="connsiteX3" fmla="*/ 0 w 4992624"/>
              <a:gd name="connsiteY3" fmla="*/ 3209544 h 4425696"/>
              <a:gd name="connsiteX4" fmla="*/ 914400 w 4992624"/>
              <a:gd name="connsiteY4" fmla="*/ 0 h 4425696"/>
              <a:gd name="connsiteX0" fmla="*/ 914400 w 4992624"/>
              <a:gd name="connsiteY0" fmla="*/ 0 h 4425696"/>
              <a:gd name="connsiteX1" fmla="*/ 4992624 w 4992624"/>
              <a:gd name="connsiteY1" fmla="*/ 941832 h 4425696"/>
              <a:gd name="connsiteX2" fmla="*/ 4114800 w 4992624"/>
              <a:gd name="connsiteY2" fmla="*/ 4425696 h 4425696"/>
              <a:gd name="connsiteX3" fmla="*/ 0 w 4992624"/>
              <a:gd name="connsiteY3" fmla="*/ 3209544 h 4425696"/>
              <a:gd name="connsiteX4" fmla="*/ 914400 w 4992624"/>
              <a:gd name="connsiteY4" fmla="*/ 0 h 4425696"/>
              <a:gd name="connsiteX0" fmla="*/ 548640 w 4992624"/>
              <a:gd name="connsiteY0" fmla="*/ 0 h 4279392"/>
              <a:gd name="connsiteX1" fmla="*/ 4992624 w 4992624"/>
              <a:gd name="connsiteY1" fmla="*/ 795528 h 4279392"/>
              <a:gd name="connsiteX2" fmla="*/ 4114800 w 4992624"/>
              <a:gd name="connsiteY2" fmla="*/ 4279392 h 4279392"/>
              <a:gd name="connsiteX3" fmla="*/ 0 w 4992624"/>
              <a:gd name="connsiteY3" fmla="*/ 3063240 h 4279392"/>
              <a:gd name="connsiteX4" fmla="*/ 548640 w 4992624"/>
              <a:gd name="connsiteY4" fmla="*/ 0 h 4279392"/>
              <a:gd name="connsiteX0" fmla="*/ 548640 w 4727448"/>
              <a:gd name="connsiteY0" fmla="*/ 0 h 4279392"/>
              <a:gd name="connsiteX1" fmla="*/ 4727448 w 4727448"/>
              <a:gd name="connsiteY1" fmla="*/ 905256 h 4279392"/>
              <a:gd name="connsiteX2" fmla="*/ 4114800 w 4727448"/>
              <a:gd name="connsiteY2" fmla="*/ 4279392 h 4279392"/>
              <a:gd name="connsiteX3" fmla="*/ 0 w 4727448"/>
              <a:gd name="connsiteY3" fmla="*/ 3063240 h 4279392"/>
              <a:gd name="connsiteX4" fmla="*/ 548640 w 4727448"/>
              <a:gd name="connsiteY4" fmla="*/ 0 h 4279392"/>
              <a:gd name="connsiteX0" fmla="*/ 548640 w 4681728"/>
              <a:gd name="connsiteY0" fmla="*/ 0 h 4279392"/>
              <a:gd name="connsiteX1" fmla="*/ 4681728 w 4681728"/>
              <a:gd name="connsiteY1" fmla="*/ 1060704 h 4279392"/>
              <a:gd name="connsiteX2" fmla="*/ 4114800 w 4681728"/>
              <a:gd name="connsiteY2" fmla="*/ 4279392 h 4279392"/>
              <a:gd name="connsiteX3" fmla="*/ 0 w 4681728"/>
              <a:gd name="connsiteY3" fmla="*/ 3063240 h 4279392"/>
              <a:gd name="connsiteX4" fmla="*/ 548640 w 4681728"/>
              <a:gd name="connsiteY4" fmla="*/ 0 h 4279392"/>
              <a:gd name="connsiteX0" fmla="*/ 548640 w 4846320"/>
              <a:gd name="connsiteY0" fmla="*/ 0 h 4279392"/>
              <a:gd name="connsiteX1" fmla="*/ 4846320 w 4846320"/>
              <a:gd name="connsiteY1" fmla="*/ 1060704 h 4279392"/>
              <a:gd name="connsiteX2" fmla="*/ 4114800 w 4846320"/>
              <a:gd name="connsiteY2" fmla="*/ 4279392 h 4279392"/>
              <a:gd name="connsiteX3" fmla="*/ 0 w 4846320"/>
              <a:gd name="connsiteY3" fmla="*/ 3063240 h 4279392"/>
              <a:gd name="connsiteX4" fmla="*/ 548640 w 4846320"/>
              <a:gd name="connsiteY4" fmla="*/ 0 h 4279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6320" h="4279392">
                <a:moveTo>
                  <a:pt x="548640" y="0"/>
                </a:moveTo>
                <a:lnTo>
                  <a:pt x="4846320" y="1060704"/>
                </a:lnTo>
                <a:lnTo>
                  <a:pt x="4114800" y="4279392"/>
                </a:lnTo>
                <a:lnTo>
                  <a:pt x="0" y="3063240"/>
                </a:lnTo>
                <a:lnTo>
                  <a:pt x="54864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 flipV="1">
            <a:off x="6132513" y="3127185"/>
            <a:ext cx="935344" cy="144481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3" idx="1"/>
            <a:endCxn id="45" idx="6"/>
          </p:cNvCxnSpPr>
          <p:nvPr/>
        </p:nvCxnSpPr>
        <p:spPr>
          <a:xfrm flipH="1">
            <a:off x="3018084" y="3127185"/>
            <a:ext cx="3108396" cy="24159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H="1">
            <a:off x="4315506" y="1150374"/>
            <a:ext cx="226369" cy="137091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79322" y="2140185"/>
            <a:ext cx="436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C00000"/>
                </a:solidFill>
                <a:latin typeface="ISOCPEUR" panose="020B0604020202020204" pitchFamily="34" charset="0"/>
              </a:rPr>
              <a:t>B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flipH="1">
            <a:off x="3890644" y="479092"/>
            <a:ext cx="698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A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 flipH="1">
            <a:off x="3974238" y="2519906"/>
            <a:ext cx="321964" cy="184175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flipH="1">
            <a:off x="1894533" y="1571390"/>
            <a:ext cx="698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</a:t>
            </a:r>
            <a:endParaRPr lang="ru-RU" sz="2400" b="1" dirty="0"/>
          </a:p>
        </p:txBody>
      </p:sp>
      <p:sp>
        <p:nvSpPr>
          <p:cNvPr id="35" name="TextBox 34"/>
          <p:cNvSpPr txBox="1"/>
          <p:nvPr/>
        </p:nvSpPr>
        <p:spPr>
          <a:xfrm flipH="1">
            <a:off x="2366296" y="2808025"/>
            <a:ext cx="698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C00000"/>
                </a:solidFill>
                <a:latin typeface="ISOCPEUR" panose="020B0604020202020204" pitchFamily="34" charset="0"/>
              </a:rPr>
              <a:t>M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 flipH="1">
            <a:off x="7212616" y="4206901"/>
            <a:ext cx="698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rgbClr val="C00000"/>
                </a:solidFill>
                <a:latin typeface="ISOCPEUR" panose="020B0604020202020204" pitchFamily="34" charset="0"/>
              </a:rPr>
              <a:t>N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 flipH="1">
            <a:off x="4135220" y="3798620"/>
            <a:ext cx="698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K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rot="925709" flipH="1">
            <a:off x="7241703" y="1301555"/>
            <a:ext cx="698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Q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 rot="19466000" flipH="1">
            <a:off x="3227317" y="4940399"/>
            <a:ext cx="698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P</a:t>
            </a:r>
            <a:r>
              <a:rPr lang="en-US" sz="2400" b="1" i="1" dirty="0" smtClean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4470863" y="107511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4240117" y="2375905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4031133" y="3607053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/>
          <p:cNvSpPr/>
          <p:nvPr/>
        </p:nvSpPr>
        <p:spPr>
          <a:xfrm>
            <a:off x="2874084" y="3296781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6999871" y="4476076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3717372" y="6093972"/>
            <a:ext cx="1742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Рис.7</a:t>
            </a:r>
            <a:r>
              <a:rPr lang="en-US" sz="32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5</a:t>
            </a:r>
            <a:r>
              <a:rPr lang="ru-RU" sz="32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32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94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4" grpId="0"/>
      <p:bldP spid="25" grpId="0"/>
      <p:bldP spid="35" grpId="0"/>
      <p:bldP spid="36" grpId="0"/>
      <p:bldP spid="39" grpId="0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8125" y="182880"/>
            <a:ext cx="11715750" cy="697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705" algn="just">
              <a:spcAft>
                <a:spcPts val="60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построения точки пересечения прямой с плоскостью общего положения необходимо выполнить следующие три условия: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9705" algn="ctr">
              <a:spcAft>
                <a:spcPts val="60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(АВ)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(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9705" algn="ctr">
              <a:spcAft>
                <a:spcPts val="60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588645" algn="l"/>
              </a:tabLs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Через данную прямую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(АВ)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провести некоторую вспомогательную плоскость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частного положения.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(АВ)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58864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2.   Построить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прямую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MN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пересечения данной плоскости Р со вспомогательной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 = (MN)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588645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3.   Определить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точку встречи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данной прямой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(АВ)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 линией пересечения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MN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двух плоскостей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MN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= (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endParaRPr lang="ru-RU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51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66928" y="782836"/>
            <a:ext cx="113019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 </a:t>
            </a:r>
            <a:r>
              <a:rPr lang="ru-RU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точку встречи прямой (АВ) с плоскостью Р общего положения (рис.76).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66928" y="2166086"/>
            <a:ext cx="2766822" cy="2598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Дано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P(P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,P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АВ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Определить: 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=(АВ)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28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46304" y="179058"/>
            <a:ext cx="1174089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Из чертежа видно, что в качестве пересекающихся прямых использованы горизонталь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</a:t>
            </a:r>
            <a:r>
              <a:rPr lang="ru-RU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фронталь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</a:t>
            </a:r>
            <a:r>
              <a:rPr lang="ru-RU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данной плоскости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1. Если прямая перпендикулярна плоскости, то горизонтальная проекция прямой перпендикулярна горизонтальной проекции горизонтали, а фронтальная проекция прямой перпендикулярна фронтальной проекции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фронтали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(рис.79, 80).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(АК)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2. Если прямая перпендикулярна  плоскости, то одноименные проекции прямой перпендикулярны одноименным следам плоскости. </a:t>
            </a:r>
          </a:p>
          <a:p>
            <a:pPr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АК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(a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80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Прямая соединительная линия 94"/>
          <p:cNvCxnSpPr/>
          <p:nvPr/>
        </p:nvCxnSpPr>
        <p:spPr>
          <a:xfrm flipH="1">
            <a:off x="5744260" y="2260260"/>
            <a:ext cx="0" cy="11599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 flipV="1">
            <a:off x="2290052" y="568639"/>
            <a:ext cx="5867149" cy="286633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 flipH="1">
            <a:off x="6754705" y="2718278"/>
            <a:ext cx="0" cy="118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1591162" y="3434974"/>
            <a:ext cx="8595254" cy="57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 flipV="1">
            <a:off x="4060408" y="3450971"/>
            <a:ext cx="5356665" cy="295924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4039269" y="705479"/>
            <a:ext cx="3868564" cy="274468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 flipV="1">
            <a:off x="3690085" y="1272772"/>
            <a:ext cx="3098224" cy="149171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206322" y="3165221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X</a:t>
            </a:r>
            <a:r>
              <a:rPr lang="en-US" sz="28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99474" y="6156324"/>
            <a:ext cx="63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Q</a:t>
            </a:r>
            <a:r>
              <a:rPr lang="en-US" sz="2000" b="1" i="1" dirty="0">
                <a:solidFill>
                  <a:srgbClr val="00B050"/>
                </a:solidFill>
                <a:latin typeface="ISOCPEUR" panose="020B0604020202020204" pitchFamily="34" charset="0"/>
              </a:rPr>
              <a:t>H</a:t>
            </a:r>
            <a:r>
              <a:rPr lang="en-US" sz="28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B050"/>
              </a:solidFill>
              <a:latin typeface="ISOCPEUR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54735" y="6079833"/>
            <a:ext cx="1363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Рис.7</a:t>
            </a:r>
            <a:r>
              <a:rPr lang="en-US" sz="3200" i="1" dirty="0">
                <a:solidFill>
                  <a:srgbClr val="0070C0"/>
                </a:solidFill>
                <a:latin typeface="ISOCPEUR" panose="020B0604020202020204" pitchFamily="34" charset="0"/>
              </a:rPr>
              <a:t>6</a:t>
            </a:r>
            <a:r>
              <a:rPr lang="ru-RU" sz="32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32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91502" y="3173363"/>
            <a:ext cx="59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X</a:t>
            </a:r>
            <a:r>
              <a:rPr lang="en-US" sz="28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80435" y="2889251"/>
            <a:ext cx="63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n</a:t>
            </a:r>
            <a:r>
              <a:rPr lang="en-US" sz="3200" i="1" dirty="0" smtClean="0">
                <a:latin typeface="ISOCPEUR" panose="020B0604020202020204" pitchFamily="34" charset="0"/>
              </a:rPr>
              <a:t>'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294" y="1650673"/>
            <a:ext cx="63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m</a:t>
            </a:r>
            <a:r>
              <a:rPr lang="en-US" sz="3200" i="1" dirty="0" smtClean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57738" y="3269377"/>
            <a:ext cx="3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m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>
            <a:off x="3697811" y="1282927"/>
            <a:ext cx="0" cy="45003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5733338" y="3426831"/>
            <a:ext cx="2411530" cy="22756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H="1">
            <a:off x="8118588" y="3462085"/>
            <a:ext cx="9144" cy="323757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 flipV="1">
            <a:off x="6385285" y="3001395"/>
            <a:ext cx="3718" cy="40518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406655" y="219738"/>
            <a:ext cx="645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Q</a:t>
            </a:r>
            <a:r>
              <a:rPr lang="en-US" sz="2000" b="1" i="1" dirty="0">
                <a:solidFill>
                  <a:srgbClr val="00B050"/>
                </a:solidFill>
                <a:latin typeface="ISOCPEUR" panose="020B0604020202020204" pitchFamily="34" charset="0"/>
              </a:rPr>
              <a:t>V</a:t>
            </a:r>
            <a:r>
              <a:rPr lang="en-US" sz="28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B050"/>
              </a:solidFill>
              <a:latin typeface="ISOCPEUR" panose="020B0604020202020204" pitchFamily="34" charset="0"/>
            </a:endParaRPr>
          </a:p>
        </p:txBody>
      </p:sp>
      <p:cxnSp>
        <p:nvCxnSpPr>
          <p:cNvPr id="61" name="Прямая соединительная линия 60"/>
          <p:cNvCxnSpPr/>
          <p:nvPr/>
        </p:nvCxnSpPr>
        <p:spPr>
          <a:xfrm flipH="1">
            <a:off x="3680046" y="3881492"/>
            <a:ext cx="3059428" cy="193673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829443" y="5717976"/>
            <a:ext cx="3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553194" y="687594"/>
            <a:ext cx="572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a‘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753279" y="3561765"/>
            <a:ext cx="3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b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712326" y="2260260"/>
            <a:ext cx="572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b</a:t>
            </a:r>
            <a:r>
              <a:rPr lang="en-US" sz="3200" i="1" dirty="0" smtClean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6679816" y="3790185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Овал 53"/>
          <p:cNvSpPr/>
          <p:nvPr/>
        </p:nvSpPr>
        <p:spPr>
          <a:xfrm>
            <a:off x="3618085" y="5728755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/>
          <p:cNvSpPr/>
          <p:nvPr/>
        </p:nvSpPr>
        <p:spPr>
          <a:xfrm>
            <a:off x="3603863" y="1170833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Овал 86"/>
          <p:cNvSpPr/>
          <p:nvPr/>
        </p:nvSpPr>
        <p:spPr>
          <a:xfrm>
            <a:off x="8046588" y="5630475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Овал 87"/>
          <p:cNvSpPr/>
          <p:nvPr/>
        </p:nvSpPr>
        <p:spPr>
          <a:xfrm>
            <a:off x="5683196" y="3336428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/>
          <p:cNvSpPr/>
          <p:nvPr/>
        </p:nvSpPr>
        <p:spPr>
          <a:xfrm>
            <a:off x="5674406" y="217648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/>
          <p:cNvSpPr/>
          <p:nvPr/>
        </p:nvSpPr>
        <p:spPr>
          <a:xfrm>
            <a:off x="6679335" y="2665727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Овал 95"/>
          <p:cNvSpPr/>
          <p:nvPr/>
        </p:nvSpPr>
        <p:spPr>
          <a:xfrm>
            <a:off x="8045338" y="335850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6333798" y="3995270"/>
            <a:ext cx="144000" cy="144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Овал 98"/>
          <p:cNvSpPr/>
          <p:nvPr/>
        </p:nvSpPr>
        <p:spPr>
          <a:xfrm>
            <a:off x="6322472" y="2493814"/>
            <a:ext cx="144000" cy="144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TextBox 99"/>
          <p:cNvSpPr txBox="1"/>
          <p:nvPr/>
        </p:nvSpPr>
        <p:spPr>
          <a:xfrm>
            <a:off x="8164410" y="5236855"/>
            <a:ext cx="3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n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276063" y="2016719"/>
            <a:ext cx="559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k</a:t>
            </a:r>
            <a:r>
              <a:rPr lang="en-US" sz="3200" i="1" dirty="0" smtClean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216116" y="4009417"/>
            <a:ext cx="39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k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677978" y="2942293"/>
            <a:ext cx="645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X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136747" y="426684"/>
            <a:ext cx="645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V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9061961" y="5818223"/>
            <a:ext cx="645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r>
              <a:rPr lang="en-US" sz="2800" b="1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 rot="16200000">
                <a:off x="8038171" y="3294465"/>
                <a:ext cx="42379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∟</m:t>
                    </m:r>
                  </m:oMath>
                </a14:m>
                <a:r>
                  <a:rPr lang="en-US" sz="4400" dirty="0" smtClean="0">
                    <a:solidFill>
                      <a:schemeClr val="tx1"/>
                    </a:solidFill>
                  </a:rPr>
                  <a:t> </a:t>
                </a:r>
                <a:endParaRPr lang="ru-RU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038171" y="3294465"/>
                <a:ext cx="423793" cy="769441"/>
              </a:xfrm>
              <a:prstGeom prst="rect">
                <a:avLst/>
              </a:prstGeom>
              <a:blipFill>
                <a:blip r:embed="rId2"/>
                <a:stretch>
                  <a:fillRect t="-101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Овал 108"/>
          <p:cNvSpPr/>
          <p:nvPr/>
        </p:nvSpPr>
        <p:spPr>
          <a:xfrm rot="16200000">
            <a:off x="8205819" y="3532421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4" name="Прямая соединительная линия 153"/>
          <p:cNvCxnSpPr/>
          <p:nvPr/>
        </p:nvCxnSpPr>
        <p:spPr>
          <a:xfrm>
            <a:off x="6393503" y="2612725"/>
            <a:ext cx="0" cy="13721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24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21" grpId="0"/>
      <p:bldP spid="23" grpId="0"/>
      <p:bldP spid="24" grpId="0"/>
      <p:bldP spid="25" grpId="0"/>
      <p:bldP spid="90" grpId="0"/>
      <p:bldP spid="79" grpId="0"/>
      <p:bldP spid="80" grpId="0"/>
      <p:bldP spid="82" grpId="0"/>
      <p:bldP spid="83" grpId="0"/>
      <p:bldP spid="53" grpId="0" animBg="1"/>
      <p:bldP spid="54" grpId="0" animBg="1"/>
      <p:bldP spid="56" grpId="0" animBg="1"/>
      <p:bldP spid="87" grpId="0" animBg="1"/>
      <p:bldP spid="88" grpId="0" animBg="1"/>
      <p:bldP spid="89" grpId="0" animBg="1"/>
      <p:bldP spid="55" grpId="0" animBg="1"/>
      <p:bldP spid="96" grpId="0" animBg="1"/>
      <p:bldP spid="28" grpId="0" animBg="1"/>
      <p:bldP spid="99" grpId="0" animBg="1"/>
      <p:bldP spid="100" grpId="0"/>
      <p:bldP spid="101" grpId="0"/>
      <p:bldP spid="102" grpId="0"/>
      <p:bldP spid="104" grpId="0"/>
      <p:bldP spid="105" grpId="0"/>
      <p:bldP spid="106" grpId="0"/>
      <p:bldP spid="108" grpId="0"/>
      <p:bldP spid="10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0050" y="395189"/>
            <a:ext cx="8763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0555" indent="-630555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Пример: Определить точку встречи прямой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(АВ)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 плоскостью 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0555" indent="-630555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общего положения (рис.77).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0555" indent="-630555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0555" indent="-630555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70510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Дано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 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(АВ)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70510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8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70510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Определить: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= (АВ)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P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23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Прямая соединительная линия 105"/>
          <p:cNvCxnSpPr>
            <a:stCxn id="97" idx="7"/>
            <a:endCxn id="98" idx="7"/>
          </p:cNvCxnSpPr>
          <p:nvPr/>
        </p:nvCxnSpPr>
        <p:spPr>
          <a:xfrm flipH="1">
            <a:off x="5214350" y="1004032"/>
            <a:ext cx="946350" cy="1032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/>
          <p:cNvCxnSpPr/>
          <p:nvPr/>
        </p:nvCxnSpPr>
        <p:spPr>
          <a:xfrm>
            <a:off x="5150508" y="2068534"/>
            <a:ext cx="0" cy="2164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 flipH="1" flipV="1">
            <a:off x="4451722" y="3421109"/>
            <a:ext cx="2875241" cy="330626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авнобедренный треугольник 3"/>
          <p:cNvSpPr/>
          <p:nvPr/>
        </p:nvSpPr>
        <p:spPr>
          <a:xfrm rot="225496">
            <a:off x="4365187" y="690686"/>
            <a:ext cx="3163969" cy="2025396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0 w 1316736"/>
              <a:gd name="connsiteY0" fmla="*/ 1572768 h 1572768"/>
              <a:gd name="connsiteX1" fmla="*/ 1316736 w 1316736"/>
              <a:gd name="connsiteY1" fmla="*/ 0 h 1572768"/>
              <a:gd name="connsiteX2" fmla="*/ 1060704 w 1316736"/>
              <a:gd name="connsiteY2" fmla="*/ 1572768 h 1572768"/>
              <a:gd name="connsiteX3" fmla="*/ 0 w 1316736"/>
              <a:gd name="connsiteY3" fmla="*/ 1572768 h 1572768"/>
              <a:gd name="connsiteX0" fmla="*/ 0 w 2514600"/>
              <a:gd name="connsiteY0" fmla="*/ 1572768 h 2331720"/>
              <a:gd name="connsiteX1" fmla="*/ 1316736 w 2514600"/>
              <a:gd name="connsiteY1" fmla="*/ 0 h 2331720"/>
              <a:gd name="connsiteX2" fmla="*/ 2514600 w 2514600"/>
              <a:gd name="connsiteY2" fmla="*/ 2331720 h 2331720"/>
              <a:gd name="connsiteX3" fmla="*/ 0 w 2514600"/>
              <a:gd name="connsiteY3" fmla="*/ 1572768 h 2331720"/>
              <a:gd name="connsiteX0" fmla="*/ 0 w 2514600"/>
              <a:gd name="connsiteY0" fmla="*/ 1316736 h 2075688"/>
              <a:gd name="connsiteX1" fmla="*/ 1316736 w 2514600"/>
              <a:gd name="connsiteY1" fmla="*/ 0 h 2075688"/>
              <a:gd name="connsiteX2" fmla="*/ 2514600 w 2514600"/>
              <a:gd name="connsiteY2" fmla="*/ 2075688 h 2075688"/>
              <a:gd name="connsiteX3" fmla="*/ 0 w 2514600"/>
              <a:gd name="connsiteY3" fmla="*/ 1316736 h 2075688"/>
              <a:gd name="connsiteX0" fmla="*/ 0 w 2642616"/>
              <a:gd name="connsiteY0" fmla="*/ 1316736 h 1773936"/>
              <a:gd name="connsiteX1" fmla="*/ 1316736 w 2642616"/>
              <a:gd name="connsiteY1" fmla="*/ 0 h 1773936"/>
              <a:gd name="connsiteX2" fmla="*/ 2642616 w 2642616"/>
              <a:gd name="connsiteY2" fmla="*/ 1773936 h 1773936"/>
              <a:gd name="connsiteX3" fmla="*/ 0 w 2642616"/>
              <a:gd name="connsiteY3" fmla="*/ 1316736 h 1773936"/>
              <a:gd name="connsiteX0" fmla="*/ 0 w 2596896"/>
              <a:gd name="connsiteY0" fmla="*/ 1316736 h 1956816"/>
              <a:gd name="connsiteX1" fmla="*/ 1316736 w 2596896"/>
              <a:gd name="connsiteY1" fmla="*/ 0 h 1956816"/>
              <a:gd name="connsiteX2" fmla="*/ 2596896 w 2596896"/>
              <a:gd name="connsiteY2" fmla="*/ 1956816 h 1956816"/>
              <a:gd name="connsiteX3" fmla="*/ 0 w 2596896"/>
              <a:gd name="connsiteY3" fmla="*/ 1316736 h 1956816"/>
              <a:gd name="connsiteX0" fmla="*/ 0 w 2596896"/>
              <a:gd name="connsiteY0" fmla="*/ 1143000 h 1783080"/>
              <a:gd name="connsiteX1" fmla="*/ 1143000 w 2596896"/>
              <a:gd name="connsiteY1" fmla="*/ 0 h 1783080"/>
              <a:gd name="connsiteX2" fmla="*/ 2596896 w 2596896"/>
              <a:gd name="connsiteY2" fmla="*/ 1783080 h 1783080"/>
              <a:gd name="connsiteX3" fmla="*/ 0 w 2596896"/>
              <a:gd name="connsiteY3" fmla="*/ 1143000 h 1783080"/>
              <a:gd name="connsiteX0" fmla="*/ 0 w 2642616"/>
              <a:gd name="connsiteY0" fmla="*/ 1143000 h 1856232"/>
              <a:gd name="connsiteX1" fmla="*/ 1143000 w 2642616"/>
              <a:gd name="connsiteY1" fmla="*/ 0 h 1856232"/>
              <a:gd name="connsiteX2" fmla="*/ 2642616 w 2642616"/>
              <a:gd name="connsiteY2" fmla="*/ 1856232 h 1856232"/>
              <a:gd name="connsiteX3" fmla="*/ 0 w 2642616"/>
              <a:gd name="connsiteY3" fmla="*/ 1143000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2616" h="1856232">
                <a:moveTo>
                  <a:pt x="0" y="1143000"/>
                </a:moveTo>
                <a:lnTo>
                  <a:pt x="1143000" y="0"/>
                </a:lnTo>
                <a:lnTo>
                  <a:pt x="2642616" y="1856232"/>
                </a:lnTo>
                <a:lnTo>
                  <a:pt x="0" y="1143000"/>
                </a:lnTo>
                <a:close/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Равнобедренный треугольник 3"/>
          <p:cNvSpPr/>
          <p:nvPr/>
        </p:nvSpPr>
        <p:spPr>
          <a:xfrm rot="20062508">
            <a:off x="4580345" y="3675662"/>
            <a:ext cx="3106891" cy="1816464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0 w 1316736"/>
              <a:gd name="connsiteY0" fmla="*/ 1572768 h 1572768"/>
              <a:gd name="connsiteX1" fmla="*/ 1316736 w 1316736"/>
              <a:gd name="connsiteY1" fmla="*/ 0 h 1572768"/>
              <a:gd name="connsiteX2" fmla="*/ 1060704 w 1316736"/>
              <a:gd name="connsiteY2" fmla="*/ 1572768 h 1572768"/>
              <a:gd name="connsiteX3" fmla="*/ 0 w 1316736"/>
              <a:gd name="connsiteY3" fmla="*/ 1572768 h 1572768"/>
              <a:gd name="connsiteX0" fmla="*/ 0 w 2514600"/>
              <a:gd name="connsiteY0" fmla="*/ 1572768 h 2331720"/>
              <a:gd name="connsiteX1" fmla="*/ 1316736 w 2514600"/>
              <a:gd name="connsiteY1" fmla="*/ 0 h 2331720"/>
              <a:gd name="connsiteX2" fmla="*/ 2514600 w 2514600"/>
              <a:gd name="connsiteY2" fmla="*/ 2331720 h 2331720"/>
              <a:gd name="connsiteX3" fmla="*/ 0 w 2514600"/>
              <a:gd name="connsiteY3" fmla="*/ 1572768 h 2331720"/>
              <a:gd name="connsiteX0" fmla="*/ 0 w 2514600"/>
              <a:gd name="connsiteY0" fmla="*/ 1316736 h 2075688"/>
              <a:gd name="connsiteX1" fmla="*/ 1316736 w 2514600"/>
              <a:gd name="connsiteY1" fmla="*/ 0 h 2075688"/>
              <a:gd name="connsiteX2" fmla="*/ 2514600 w 2514600"/>
              <a:gd name="connsiteY2" fmla="*/ 2075688 h 2075688"/>
              <a:gd name="connsiteX3" fmla="*/ 0 w 2514600"/>
              <a:gd name="connsiteY3" fmla="*/ 1316736 h 2075688"/>
              <a:gd name="connsiteX0" fmla="*/ 0 w 2642616"/>
              <a:gd name="connsiteY0" fmla="*/ 1316736 h 1773936"/>
              <a:gd name="connsiteX1" fmla="*/ 1316736 w 2642616"/>
              <a:gd name="connsiteY1" fmla="*/ 0 h 1773936"/>
              <a:gd name="connsiteX2" fmla="*/ 2642616 w 2642616"/>
              <a:gd name="connsiteY2" fmla="*/ 1773936 h 1773936"/>
              <a:gd name="connsiteX3" fmla="*/ 0 w 2642616"/>
              <a:gd name="connsiteY3" fmla="*/ 1316736 h 1773936"/>
              <a:gd name="connsiteX0" fmla="*/ 0 w 2596896"/>
              <a:gd name="connsiteY0" fmla="*/ 1316736 h 1956816"/>
              <a:gd name="connsiteX1" fmla="*/ 1316736 w 2596896"/>
              <a:gd name="connsiteY1" fmla="*/ 0 h 1956816"/>
              <a:gd name="connsiteX2" fmla="*/ 2596896 w 2596896"/>
              <a:gd name="connsiteY2" fmla="*/ 1956816 h 1956816"/>
              <a:gd name="connsiteX3" fmla="*/ 0 w 2596896"/>
              <a:gd name="connsiteY3" fmla="*/ 1316736 h 1956816"/>
              <a:gd name="connsiteX0" fmla="*/ 0 w 2596896"/>
              <a:gd name="connsiteY0" fmla="*/ 1143000 h 1783080"/>
              <a:gd name="connsiteX1" fmla="*/ 1143000 w 2596896"/>
              <a:gd name="connsiteY1" fmla="*/ 0 h 1783080"/>
              <a:gd name="connsiteX2" fmla="*/ 2596896 w 2596896"/>
              <a:gd name="connsiteY2" fmla="*/ 1783080 h 1783080"/>
              <a:gd name="connsiteX3" fmla="*/ 0 w 2596896"/>
              <a:gd name="connsiteY3" fmla="*/ 1143000 h 1783080"/>
              <a:gd name="connsiteX0" fmla="*/ 0 w 2642616"/>
              <a:gd name="connsiteY0" fmla="*/ 1143000 h 1856232"/>
              <a:gd name="connsiteX1" fmla="*/ 1143000 w 2642616"/>
              <a:gd name="connsiteY1" fmla="*/ 0 h 1856232"/>
              <a:gd name="connsiteX2" fmla="*/ 2642616 w 2642616"/>
              <a:gd name="connsiteY2" fmla="*/ 1856232 h 1856232"/>
              <a:gd name="connsiteX3" fmla="*/ 0 w 2642616"/>
              <a:gd name="connsiteY3" fmla="*/ 1143000 h 1856232"/>
              <a:gd name="connsiteX0" fmla="*/ 0 w 2642616"/>
              <a:gd name="connsiteY0" fmla="*/ 0 h 1114544"/>
              <a:gd name="connsiteX1" fmla="*/ 897061 w 2642616"/>
              <a:gd name="connsiteY1" fmla="*/ 1114544 h 1114544"/>
              <a:gd name="connsiteX2" fmla="*/ 2642616 w 2642616"/>
              <a:gd name="connsiteY2" fmla="*/ 713232 h 1114544"/>
              <a:gd name="connsiteX3" fmla="*/ 0 w 2642616"/>
              <a:gd name="connsiteY3" fmla="*/ 0 h 1114544"/>
              <a:gd name="connsiteX0" fmla="*/ 0 w 2818287"/>
              <a:gd name="connsiteY0" fmla="*/ 0 h 2192008"/>
              <a:gd name="connsiteX1" fmla="*/ 1072732 w 2818287"/>
              <a:gd name="connsiteY1" fmla="*/ 2192008 h 2192008"/>
              <a:gd name="connsiteX2" fmla="*/ 2818287 w 2818287"/>
              <a:gd name="connsiteY2" fmla="*/ 1790696 h 2192008"/>
              <a:gd name="connsiteX3" fmla="*/ 0 w 2818287"/>
              <a:gd name="connsiteY3" fmla="*/ 0 h 2192008"/>
              <a:gd name="connsiteX0" fmla="*/ 0 w 2721668"/>
              <a:gd name="connsiteY0" fmla="*/ 0 h 2192008"/>
              <a:gd name="connsiteX1" fmla="*/ 1072732 w 2721668"/>
              <a:gd name="connsiteY1" fmla="*/ 2192008 h 2192008"/>
              <a:gd name="connsiteX2" fmla="*/ 2721668 w 2721668"/>
              <a:gd name="connsiteY2" fmla="*/ 713232 h 2192008"/>
              <a:gd name="connsiteX3" fmla="*/ 0 w 2721668"/>
              <a:gd name="connsiteY3" fmla="*/ 0 h 2192008"/>
              <a:gd name="connsiteX0" fmla="*/ 0 w 2721668"/>
              <a:gd name="connsiteY0" fmla="*/ 0 h 1653276"/>
              <a:gd name="connsiteX1" fmla="*/ 1125433 w 2721668"/>
              <a:gd name="connsiteY1" fmla="*/ 1653276 h 1653276"/>
              <a:gd name="connsiteX2" fmla="*/ 2721668 w 2721668"/>
              <a:gd name="connsiteY2" fmla="*/ 713232 h 1653276"/>
              <a:gd name="connsiteX3" fmla="*/ 0 w 2721668"/>
              <a:gd name="connsiteY3" fmla="*/ 0 h 1653276"/>
              <a:gd name="connsiteX0" fmla="*/ 0 w 2414244"/>
              <a:gd name="connsiteY0" fmla="*/ 0 h 1653276"/>
              <a:gd name="connsiteX1" fmla="*/ 1125433 w 2414244"/>
              <a:gd name="connsiteY1" fmla="*/ 1653276 h 1653276"/>
              <a:gd name="connsiteX2" fmla="*/ 2414244 w 2414244"/>
              <a:gd name="connsiteY2" fmla="*/ 661924 h 1653276"/>
              <a:gd name="connsiteX3" fmla="*/ 0 w 2414244"/>
              <a:gd name="connsiteY3" fmla="*/ 0 h 1653276"/>
              <a:gd name="connsiteX0" fmla="*/ 0 w 2282491"/>
              <a:gd name="connsiteY0" fmla="*/ 0 h 1490802"/>
              <a:gd name="connsiteX1" fmla="*/ 993680 w 2282491"/>
              <a:gd name="connsiteY1" fmla="*/ 1490802 h 1490802"/>
              <a:gd name="connsiteX2" fmla="*/ 2282491 w 2282491"/>
              <a:gd name="connsiteY2" fmla="*/ 499450 h 1490802"/>
              <a:gd name="connsiteX3" fmla="*/ 0 w 2282491"/>
              <a:gd name="connsiteY3" fmla="*/ 0 h 1490802"/>
              <a:gd name="connsiteX0" fmla="*/ 0 w 2282491"/>
              <a:gd name="connsiteY0" fmla="*/ 0 h 1653276"/>
              <a:gd name="connsiteX1" fmla="*/ 1127406 w 2282491"/>
              <a:gd name="connsiteY1" fmla="*/ 1653276 h 1653276"/>
              <a:gd name="connsiteX2" fmla="*/ 2282491 w 2282491"/>
              <a:gd name="connsiteY2" fmla="*/ 499450 h 1653276"/>
              <a:gd name="connsiteX3" fmla="*/ 0 w 2282491"/>
              <a:gd name="connsiteY3" fmla="*/ 0 h 1653276"/>
              <a:gd name="connsiteX0" fmla="*/ 0 w 2656924"/>
              <a:gd name="connsiteY0" fmla="*/ 0 h 1653276"/>
              <a:gd name="connsiteX1" fmla="*/ 1127406 w 2656924"/>
              <a:gd name="connsiteY1" fmla="*/ 1653276 h 1653276"/>
              <a:gd name="connsiteX2" fmla="*/ 2656924 w 2656924"/>
              <a:gd name="connsiteY2" fmla="*/ 644822 h 1653276"/>
              <a:gd name="connsiteX3" fmla="*/ 0 w 2656924"/>
              <a:gd name="connsiteY3" fmla="*/ 0 h 1653276"/>
              <a:gd name="connsiteX0" fmla="*/ 0 w 2656924"/>
              <a:gd name="connsiteY0" fmla="*/ 0 h 1844633"/>
              <a:gd name="connsiteX1" fmla="*/ 862932 w 2656924"/>
              <a:gd name="connsiteY1" fmla="*/ 1844633 h 1844633"/>
              <a:gd name="connsiteX2" fmla="*/ 2656924 w 2656924"/>
              <a:gd name="connsiteY2" fmla="*/ 644822 h 1844633"/>
              <a:gd name="connsiteX3" fmla="*/ 0 w 2656924"/>
              <a:gd name="connsiteY3" fmla="*/ 0 h 1844633"/>
              <a:gd name="connsiteX0" fmla="*/ 0 w 2687593"/>
              <a:gd name="connsiteY0" fmla="*/ 0 h 1844633"/>
              <a:gd name="connsiteX1" fmla="*/ 862932 w 2687593"/>
              <a:gd name="connsiteY1" fmla="*/ 1844633 h 1844633"/>
              <a:gd name="connsiteX2" fmla="*/ 2687593 w 2687593"/>
              <a:gd name="connsiteY2" fmla="*/ 585202 h 1844633"/>
              <a:gd name="connsiteX3" fmla="*/ 0 w 2687593"/>
              <a:gd name="connsiteY3" fmla="*/ 0 h 1844633"/>
              <a:gd name="connsiteX0" fmla="*/ 0 w 2687593"/>
              <a:gd name="connsiteY0" fmla="*/ 0 h 1625814"/>
              <a:gd name="connsiteX1" fmla="*/ 774498 w 2687593"/>
              <a:gd name="connsiteY1" fmla="*/ 1625814 h 1625814"/>
              <a:gd name="connsiteX2" fmla="*/ 2687593 w 2687593"/>
              <a:gd name="connsiteY2" fmla="*/ 585202 h 1625814"/>
              <a:gd name="connsiteX3" fmla="*/ 0 w 2687593"/>
              <a:gd name="connsiteY3" fmla="*/ 0 h 1625814"/>
              <a:gd name="connsiteX0" fmla="*/ 0 w 2623653"/>
              <a:gd name="connsiteY0" fmla="*/ 0 h 1625814"/>
              <a:gd name="connsiteX1" fmla="*/ 774498 w 2623653"/>
              <a:gd name="connsiteY1" fmla="*/ 1625814 h 1625814"/>
              <a:gd name="connsiteX2" fmla="*/ 2623653 w 2623653"/>
              <a:gd name="connsiteY2" fmla="*/ 556605 h 1625814"/>
              <a:gd name="connsiteX3" fmla="*/ 0 w 2623653"/>
              <a:gd name="connsiteY3" fmla="*/ 0 h 1625814"/>
              <a:gd name="connsiteX0" fmla="*/ 0 w 2623653"/>
              <a:gd name="connsiteY0" fmla="*/ 0 h 1625814"/>
              <a:gd name="connsiteX1" fmla="*/ 774498 w 2623653"/>
              <a:gd name="connsiteY1" fmla="*/ 1625814 h 1625814"/>
              <a:gd name="connsiteX2" fmla="*/ 2623653 w 2623653"/>
              <a:gd name="connsiteY2" fmla="*/ 556605 h 1625814"/>
              <a:gd name="connsiteX3" fmla="*/ 0 w 2623653"/>
              <a:gd name="connsiteY3" fmla="*/ 0 h 1625814"/>
              <a:gd name="connsiteX0" fmla="*/ 0 w 2623653"/>
              <a:gd name="connsiteY0" fmla="*/ 0 h 1430315"/>
              <a:gd name="connsiteX1" fmla="*/ 665331 w 2623653"/>
              <a:gd name="connsiteY1" fmla="*/ 1430315 h 1430315"/>
              <a:gd name="connsiteX2" fmla="*/ 2623653 w 2623653"/>
              <a:gd name="connsiteY2" fmla="*/ 556605 h 1430315"/>
              <a:gd name="connsiteX3" fmla="*/ 0 w 2623653"/>
              <a:gd name="connsiteY3" fmla="*/ 0 h 1430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3653" h="1430315">
                <a:moveTo>
                  <a:pt x="0" y="0"/>
                </a:moveTo>
                <a:lnTo>
                  <a:pt x="665331" y="1430315"/>
                </a:lnTo>
                <a:lnTo>
                  <a:pt x="2623653" y="556605"/>
                </a:lnTo>
                <a:lnTo>
                  <a:pt x="0" y="0"/>
                </a:lnTo>
                <a:close/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H="1" flipV="1">
            <a:off x="3144589" y="3421109"/>
            <a:ext cx="5675320" cy="444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18527" y="3143476"/>
            <a:ext cx="59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X</a:t>
            </a:r>
            <a:r>
              <a:rPr lang="en-US" sz="28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H="1">
            <a:off x="4323608" y="1806924"/>
            <a:ext cx="0" cy="262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6626501" y="3447549"/>
            <a:ext cx="0" cy="244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5820665" y="698743"/>
            <a:ext cx="0" cy="50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165514" y="5063495"/>
            <a:ext cx="3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m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98221" y="663885"/>
            <a:ext cx="635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m‘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88319" y="4161794"/>
            <a:ext cx="3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n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04755" y="2083107"/>
            <a:ext cx="483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n</a:t>
            </a:r>
            <a:r>
              <a:rPr lang="en-US" sz="2800" i="1" dirty="0" smtClean="0">
                <a:latin typeface="ISOCPEUR" panose="020B0604020202020204" pitchFamily="34" charset="0"/>
              </a:rPr>
              <a:t>’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91532" y="5527971"/>
            <a:ext cx="368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b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51" name="Прямая соединительная линия 50"/>
          <p:cNvCxnSpPr/>
          <p:nvPr/>
        </p:nvCxnSpPr>
        <p:spPr>
          <a:xfrm>
            <a:off x="7463666" y="2817599"/>
            <a:ext cx="0" cy="93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/>
          <p:cNvSpPr/>
          <p:nvPr/>
        </p:nvSpPr>
        <p:spPr>
          <a:xfrm>
            <a:off x="5748665" y="601428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/>
          <p:cNvSpPr/>
          <p:nvPr/>
        </p:nvSpPr>
        <p:spPr>
          <a:xfrm>
            <a:off x="7393034" y="2733075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Овал 55"/>
          <p:cNvSpPr/>
          <p:nvPr/>
        </p:nvSpPr>
        <p:spPr>
          <a:xfrm>
            <a:off x="4237534" y="1750131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4248169" y="4344577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вал 57"/>
          <p:cNvSpPr/>
          <p:nvPr/>
        </p:nvSpPr>
        <p:spPr>
          <a:xfrm>
            <a:off x="7393034" y="3644268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/>
          <p:cNvSpPr/>
          <p:nvPr/>
        </p:nvSpPr>
        <p:spPr>
          <a:xfrm>
            <a:off x="5748665" y="5634280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1" name="Прямая соединительная линия 60"/>
          <p:cNvCxnSpPr/>
          <p:nvPr/>
        </p:nvCxnSpPr>
        <p:spPr>
          <a:xfrm flipH="1" flipV="1">
            <a:off x="4856079" y="240398"/>
            <a:ext cx="1795076" cy="320291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491594" y="3638928"/>
            <a:ext cx="354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892125" y="-133387"/>
            <a:ext cx="572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a‘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574842" y="2905401"/>
            <a:ext cx="572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b</a:t>
            </a:r>
            <a:r>
              <a:rPr lang="en-US" sz="3200" i="1" dirty="0" smtClean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68" name="Прямая соединительная линия 67"/>
          <p:cNvCxnSpPr/>
          <p:nvPr/>
        </p:nvCxnSpPr>
        <p:spPr>
          <a:xfrm>
            <a:off x="4869757" y="278993"/>
            <a:ext cx="0" cy="36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Овал 59"/>
          <p:cNvSpPr/>
          <p:nvPr/>
        </p:nvSpPr>
        <p:spPr>
          <a:xfrm>
            <a:off x="4797757" y="18355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/>
          <p:cNvSpPr/>
          <p:nvPr/>
        </p:nvSpPr>
        <p:spPr>
          <a:xfrm>
            <a:off x="6561184" y="3371311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0" name="Прямая соединительная линия 79"/>
          <p:cNvCxnSpPr/>
          <p:nvPr/>
        </p:nvCxnSpPr>
        <p:spPr>
          <a:xfrm flipH="1" flipV="1">
            <a:off x="4856080" y="3902266"/>
            <a:ext cx="1747608" cy="199825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Овал 77"/>
          <p:cNvSpPr/>
          <p:nvPr/>
        </p:nvSpPr>
        <p:spPr>
          <a:xfrm>
            <a:off x="6530663" y="583174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4805185" y="384031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TextBox 84"/>
          <p:cNvSpPr txBox="1"/>
          <p:nvPr/>
        </p:nvSpPr>
        <p:spPr>
          <a:xfrm>
            <a:off x="7225246" y="6264213"/>
            <a:ext cx="63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Q</a:t>
            </a:r>
            <a:r>
              <a:rPr lang="en-US" sz="2000" b="1" i="1" dirty="0">
                <a:solidFill>
                  <a:srgbClr val="00B050"/>
                </a:solidFill>
                <a:latin typeface="ISOCPEUR" panose="020B0604020202020204" pitchFamily="34" charset="0"/>
              </a:rPr>
              <a:t>H</a:t>
            </a:r>
            <a:r>
              <a:rPr lang="en-US" sz="28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B050"/>
              </a:solidFill>
              <a:latin typeface="ISOCPEUR" panose="020B0604020202020204" pitchFamily="34" charset="0"/>
            </a:endParaRPr>
          </a:p>
        </p:txBody>
      </p:sp>
      <p:cxnSp>
        <p:nvCxnSpPr>
          <p:cNvPr id="86" name="Прямая соединительная линия 85"/>
          <p:cNvCxnSpPr/>
          <p:nvPr/>
        </p:nvCxnSpPr>
        <p:spPr>
          <a:xfrm flipH="1">
            <a:off x="4451287" y="2430725"/>
            <a:ext cx="435" cy="97436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 rot="10800000">
                <a:off x="4408167" y="3029523"/>
                <a:ext cx="42379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∟</m:t>
                    </m:r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</a:rPr>
                  <a:t> </a:t>
                </a:r>
                <a:endParaRPr lang="ru-RU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4408167" y="3029523"/>
                <a:ext cx="42379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Овал 88"/>
          <p:cNvSpPr/>
          <p:nvPr/>
        </p:nvSpPr>
        <p:spPr>
          <a:xfrm rot="16200000">
            <a:off x="4517690" y="3246736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/>
          <p:cNvSpPr/>
          <p:nvPr/>
        </p:nvSpPr>
        <p:spPr>
          <a:xfrm>
            <a:off x="5048204" y="416179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Овал 97"/>
          <p:cNvSpPr/>
          <p:nvPr/>
        </p:nvSpPr>
        <p:spPr>
          <a:xfrm>
            <a:off x="5091438" y="2015893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1" name="Прямая соединительная линия 100"/>
          <p:cNvCxnSpPr/>
          <p:nvPr/>
        </p:nvCxnSpPr>
        <p:spPr>
          <a:xfrm>
            <a:off x="6102820" y="999962"/>
            <a:ext cx="0" cy="439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Овал 96"/>
          <p:cNvSpPr/>
          <p:nvPr/>
        </p:nvSpPr>
        <p:spPr>
          <a:xfrm>
            <a:off x="6037788" y="982944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Овал 95"/>
          <p:cNvSpPr/>
          <p:nvPr/>
        </p:nvSpPr>
        <p:spPr>
          <a:xfrm>
            <a:off x="6044516" y="5287649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5" name="Прямая соединительная линия 104"/>
          <p:cNvCxnSpPr/>
          <p:nvPr/>
        </p:nvCxnSpPr>
        <p:spPr>
          <a:xfrm>
            <a:off x="5609543" y="1589361"/>
            <a:ext cx="0" cy="3186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33"/>
          <p:cNvSpPr/>
          <p:nvPr/>
        </p:nvSpPr>
        <p:spPr>
          <a:xfrm>
            <a:off x="5537543" y="1522088"/>
            <a:ext cx="144000" cy="144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Овал 109"/>
          <p:cNvSpPr/>
          <p:nvPr/>
        </p:nvSpPr>
        <p:spPr>
          <a:xfrm>
            <a:off x="5515610" y="4661108"/>
            <a:ext cx="144000" cy="1440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TextBox 112"/>
          <p:cNvSpPr txBox="1"/>
          <p:nvPr/>
        </p:nvSpPr>
        <p:spPr>
          <a:xfrm>
            <a:off x="5294223" y="4609474"/>
            <a:ext cx="425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sz="2800" i="1" dirty="0">
                <a:latin typeface="ISOCPEUR" panose="020B0604020202020204" pitchFamily="34" charset="0"/>
              </a:rPr>
              <a:t>к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955575" y="4173867"/>
            <a:ext cx="48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c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455410" y="1016343"/>
            <a:ext cx="464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k’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024654" y="1349705"/>
            <a:ext cx="483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c</a:t>
            </a:r>
            <a:r>
              <a:rPr lang="en-US" sz="2800" i="1" dirty="0" smtClean="0">
                <a:latin typeface="ISOCPEUR" panose="020B0604020202020204" pitchFamily="34" charset="0"/>
              </a:rPr>
              <a:t>’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754350" y="196079"/>
            <a:ext cx="495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d‘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392630" y="5523259"/>
            <a:ext cx="425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d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318761" y="2296687"/>
            <a:ext cx="459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e‘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448125" y="3491989"/>
            <a:ext cx="425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</a:t>
            </a:r>
            <a:r>
              <a:rPr lang="en-US" sz="2800" dirty="0" smtClean="0"/>
              <a:t> </a:t>
            </a:r>
            <a:endParaRPr lang="ru-RU" sz="2800" dirty="0"/>
          </a:p>
        </p:txBody>
      </p:sp>
      <p:sp>
        <p:nvSpPr>
          <p:cNvPr id="121" name="TextBox 120"/>
          <p:cNvSpPr txBox="1"/>
          <p:nvPr/>
        </p:nvSpPr>
        <p:spPr>
          <a:xfrm>
            <a:off x="3441835" y="6108611"/>
            <a:ext cx="1363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Рис.7</a:t>
            </a:r>
            <a:r>
              <a:rPr lang="en-US" sz="3200" i="1" dirty="0">
                <a:solidFill>
                  <a:srgbClr val="0070C0"/>
                </a:solidFill>
                <a:latin typeface="ISOCPEUR" panose="020B0604020202020204" pitchFamily="34" charset="0"/>
              </a:rPr>
              <a:t>7</a:t>
            </a:r>
            <a:r>
              <a:rPr lang="ru-RU" sz="32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32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395378" y="2251146"/>
            <a:ext cx="63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Q</a:t>
            </a:r>
            <a:r>
              <a:rPr lang="en-US" sz="2000" b="1" i="1" dirty="0">
                <a:solidFill>
                  <a:srgbClr val="00B050"/>
                </a:solidFill>
                <a:latin typeface="ISOCPEUR" panose="020B0604020202020204" pitchFamily="34" charset="0"/>
              </a:rPr>
              <a:t>V</a:t>
            </a:r>
            <a:r>
              <a:rPr lang="en-US" sz="2800" b="1" i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B050"/>
              </a:solidFill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23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37" grpId="0"/>
      <p:bldP spid="38" grpId="0"/>
      <p:bldP spid="39" grpId="0"/>
      <p:bldP spid="40" grpId="0"/>
      <p:bldP spid="41" grpId="0"/>
      <p:bldP spid="47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2" grpId="0"/>
      <p:bldP spid="63" grpId="0"/>
      <p:bldP spid="65" grpId="0"/>
      <p:bldP spid="60" grpId="0" animBg="1"/>
      <p:bldP spid="79" grpId="0" animBg="1"/>
      <p:bldP spid="78" grpId="0" animBg="1"/>
      <p:bldP spid="77" grpId="0" animBg="1"/>
      <p:bldP spid="85" grpId="0"/>
      <p:bldP spid="88" grpId="0"/>
      <p:bldP spid="89" grpId="0" animBg="1"/>
      <p:bldP spid="76" grpId="0" animBg="1"/>
      <p:bldP spid="98" grpId="0" animBg="1"/>
      <p:bldP spid="97" grpId="0" animBg="1"/>
      <p:bldP spid="96" grpId="0" animBg="1"/>
      <p:bldP spid="34" grpId="0" animBg="1"/>
      <p:bldP spid="110" grpId="0" animBg="1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640824" cy="2387600"/>
          </a:xfrm>
        </p:spPr>
        <p:txBody>
          <a:bodyPr>
            <a:normAutofit/>
          </a:bodyPr>
          <a:lstStyle/>
          <a:p>
            <a:r>
              <a:rPr lang="uz-Cyrl-UZ" sz="8000" b="1" dirty="0" smtClean="0">
                <a:solidFill>
                  <a:srgbClr val="FF0000"/>
                </a:solidFill>
              </a:rPr>
              <a:t>Спасибо за внимани</a:t>
            </a:r>
            <a:r>
              <a:rPr lang="ru-RU" sz="8000" b="1" dirty="0" smtClean="0">
                <a:solidFill>
                  <a:srgbClr val="FF0000"/>
                </a:solidFill>
              </a:rPr>
              <a:t>е!</a:t>
            </a:r>
            <a:endParaRPr lang="ru-RU" sz="8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79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38925" y="423852"/>
            <a:ext cx="5738649" cy="35840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29"/>
          <p:cNvSpPr/>
          <p:nvPr/>
        </p:nvSpPr>
        <p:spPr>
          <a:xfrm>
            <a:off x="2450233" y="4011558"/>
            <a:ext cx="7923874" cy="2205007"/>
          </a:xfrm>
          <a:custGeom>
            <a:avLst/>
            <a:gdLst>
              <a:gd name="connsiteX0" fmla="*/ 0 w 4212485"/>
              <a:gd name="connsiteY0" fmla="*/ 0 h 3253879"/>
              <a:gd name="connsiteX1" fmla="*/ 4212485 w 4212485"/>
              <a:gd name="connsiteY1" fmla="*/ 0 h 3253879"/>
              <a:gd name="connsiteX2" fmla="*/ 4212485 w 4212485"/>
              <a:gd name="connsiteY2" fmla="*/ 3253879 h 3253879"/>
              <a:gd name="connsiteX3" fmla="*/ 0 w 4212485"/>
              <a:gd name="connsiteY3" fmla="*/ 3253879 h 3253879"/>
              <a:gd name="connsiteX4" fmla="*/ 0 w 4212485"/>
              <a:gd name="connsiteY4" fmla="*/ 0 h 3253879"/>
              <a:gd name="connsiteX0" fmla="*/ 0 w 7502532"/>
              <a:gd name="connsiteY0" fmla="*/ 0 h 3433173"/>
              <a:gd name="connsiteX1" fmla="*/ 4212485 w 7502532"/>
              <a:gd name="connsiteY1" fmla="*/ 0 h 3433173"/>
              <a:gd name="connsiteX2" fmla="*/ 7502532 w 7502532"/>
              <a:gd name="connsiteY2" fmla="*/ 3433173 h 3433173"/>
              <a:gd name="connsiteX3" fmla="*/ 0 w 7502532"/>
              <a:gd name="connsiteY3" fmla="*/ 3253879 h 3433173"/>
              <a:gd name="connsiteX4" fmla="*/ 0 w 7502532"/>
              <a:gd name="connsiteY4" fmla="*/ 0 h 3433173"/>
              <a:gd name="connsiteX0" fmla="*/ 0 w 7502532"/>
              <a:gd name="connsiteY0" fmla="*/ 0 h 3442138"/>
              <a:gd name="connsiteX1" fmla="*/ 4212485 w 7502532"/>
              <a:gd name="connsiteY1" fmla="*/ 0 h 3442138"/>
              <a:gd name="connsiteX2" fmla="*/ 7502532 w 7502532"/>
              <a:gd name="connsiteY2" fmla="*/ 3433173 h 3442138"/>
              <a:gd name="connsiteX3" fmla="*/ 1532965 w 7502532"/>
              <a:gd name="connsiteY3" fmla="*/ 3442138 h 3442138"/>
              <a:gd name="connsiteX4" fmla="*/ 0 w 7502532"/>
              <a:gd name="connsiteY4" fmla="*/ 0 h 3442138"/>
              <a:gd name="connsiteX0" fmla="*/ 0 w 7932838"/>
              <a:gd name="connsiteY0" fmla="*/ 1308848 h 3442138"/>
              <a:gd name="connsiteX1" fmla="*/ 4642791 w 7932838"/>
              <a:gd name="connsiteY1" fmla="*/ 0 h 3442138"/>
              <a:gd name="connsiteX2" fmla="*/ 7932838 w 7932838"/>
              <a:gd name="connsiteY2" fmla="*/ 3433173 h 3442138"/>
              <a:gd name="connsiteX3" fmla="*/ 1963271 w 7932838"/>
              <a:gd name="connsiteY3" fmla="*/ 3442138 h 3442138"/>
              <a:gd name="connsiteX4" fmla="*/ 0 w 7932838"/>
              <a:gd name="connsiteY4" fmla="*/ 1308848 h 3442138"/>
              <a:gd name="connsiteX0" fmla="*/ 0 w 7932838"/>
              <a:gd name="connsiteY0" fmla="*/ 26895 h 2160185"/>
              <a:gd name="connsiteX1" fmla="*/ 5745450 w 7932838"/>
              <a:gd name="connsiteY1" fmla="*/ 0 h 2160185"/>
              <a:gd name="connsiteX2" fmla="*/ 7932838 w 7932838"/>
              <a:gd name="connsiteY2" fmla="*/ 2151220 h 2160185"/>
              <a:gd name="connsiteX3" fmla="*/ 1963271 w 7932838"/>
              <a:gd name="connsiteY3" fmla="*/ 2160185 h 2160185"/>
              <a:gd name="connsiteX4" fmla="*/ 0 w 7932838"/>
              <a:gd name="connsiteY4" fmla="*/ 26895 h 2160185"/>
              <a:gd name="connsiteX0" fmla="*/ 0 w 7923874"/>
              <a:gd name="connsiteY0" fmla="*/ 0 h 2178113"/>
              <a:gd name="connsiteX1" fmla="*/ 5736486 w 7923874"/>
              <a:gd name="connsiteY1" fmla="*/ 17928 h 2178113"/>
              <a:gd name="connsiteX2" fmla="*/ 7923874 w 7923874"/>
              <a:gd name="connsiteY2" fmla="*/ 2169148 h 2178113"/>
              <a:gd name="connsiteX3" fmla="*/ 1954307 w 7923874"/>
              <a:gd name="connsiteY3" fmla="*/ 2178113 h 2178113"/>
              <a:gd name="connsiteX4" fmla="*/ 0 w 7923874"/>
              <a:gd name="connsiteY4" fmla="*/ 0 h 2178113"/>
              <a:gd name="connsiteX0" fmla="*/ 0 w 7923874"/>
              <a:gd name="connsiteY0" fmla="*/ 0 h 2205007"/>
              <a:gd name="connsiteX1" fmla="*/ 5736486 w 7923874"/>
              <a:gd name="connsiteY1" fmla="*/ 17928 h 2205007"/>
              <a:gd name="connsiteX2" fmla="*/ 7923874 w 7923874"/>
              <a:gd name="connsiteY2" fmla="*/ 2169148 h 2205007"/>
              <a:gd name="connsiteX3" fmla="*/ 2187389 w 7923874"/>
              <a:gd name="connsiteY3" fmla="*/ 2205007 h 2205007"/>
              <a:gd name="connsiteX4" fmla="*/ 0 w 7923874"/>
              <a:gd name="connsiteY4" fmla="*/ 0 h 220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23874" h="2205007">
                <a:moveTo>
                  <a:pt x="0" y="0"/>
                </a:moveTo>
                <a:lnTo>
                  <a:pt x="5736486" y="17928"/>
                </a:lnTo>
                <a:lnTo>
                  <a:pt x="7923874" y="2169148"/>
                </a:lnTo>
                <a:lnTo>
                  <a:pt x="2187389" y="2205007"/>
                </a:lnTo>
                <a:lnTo>
                  <a:pt x="0" y="0"/>
                </a:lnTo>
                <a:close/>
              </a:path>
            </a:pathLst>
          </a:custGeom>
          <a:solidFill>
            <a:srgbClr val="9CF89E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i="1">
              <a:solidFill>
                <a:srgbClr val="0070C0"/>
              </a:solidFill>
            </a:endParaRPr>
          </a:p>
        </p:txBody>
      </p:sp>
      <p:sp>
        <p:nvSpPr>
          <p:cNvPr id="6" name="Равнобедренный треугольник 45"/>
          <p:cNvSpPr/>
          <p:nvPr/>
        </p:nvSpPr>
        <p:spPr>
          <a:xfrm>
            <a:off x="3754987" y="549017"/>
            <a:ext cx="6067104" cy="5057887"/>
          </a:xfrm>
          <a:custGeom>
            <a:avLst/>
            <a:gdLst>
              <a:gd name="connsiteX0" fmla="*/ 0 w 1744682"/>
              <a:gd name="connsiteY0" fmla="*/ 4867836 h 4867836"/>
              <a:gd name="connsiteX1" fmla="*/ 0 w 1744682"/>
              <a:gd name="connsiteY1" fmla="*/ 0 h 4867836"/>
              <a:gd name="connsiteX2" fmla="*/ 1744682 w 1744682"/>
              <a:gd name="connsiteY2" fmla="*/ 4867836 h 4867836"/>
              <a:gd name="connsiteX3" fmla="*/ 0 w 1744682"/>
              <a:gd name="connsiteY3" fmla="*/ 4867836 h 4867836"/>
              <a:gd name="connsiteX0" fmla="*/ 0 w 1932941"/>
              <a:gd name="connsiteY0" fmla="*/ 4867836 h 4966447"/>
              <a:gd name="connsiteX1" fmla="*/ 0 w 1932941"/>
              <a:gd name="connsiteY1" fmla="*/ 0 h 4966447"/>
              <a:gd name="connsiteX2" fmla="*/ 1932941 w 1932941"/>
              <a:gd name="connsiteY2" fmla="*/ 4966447 h 4966447"/>
              <a:gd name="connsiteX3" fmla="*/ 0 w 1932941"/>
              <a:gd name="connsiteY3" fmla="*/ 4867836 h 4966447"/>
              <a:gd name="connsiteX0" fmla="*/ 0 w 7365552"/>
              <a:gd name="connsiteY0" fmla="*/ 3056965 h 4966447"/>
              <a:gd name="connsiteX1" fmla="*/ 5432611 w 7365552"/>
              <a:gd name="connsiteY1" fmla="*/ 0 h 4966447"/>
              <a:gd name="connsiteX2" fmla="*/ 7365552 w 7365552"/>
              <a:gd name="connsiteY2" fmla="*/ 4966447 h 4966447"/>
              <a:gd name="connsiteX3" fmla="*/ 0 w 7365552"/>
              <a:gd name="connsiteY3" fmla="*/ 3056965 h 4966447"/>
              <a:gd name="connsiteX0" fmla="*/ 0 w 7063800"/>
              <a:gd name="connsiteY0" fmla="*/ 3056965 h 4646407"/>
              <a:gd name="connsiteX1" fmla="*/ 5432611 w 7063800"/>
              <a:gd name="connsiteY1" fmla="*/ 0 h 4646407"/>
              <a:gd name="connsiteX2" fmla="*/ 7063800 w 7063800"/>
              <a:gd name="connsiteY2" fmla="*/ 4646407 h 4646407"/>
              <a:gd name="connsiteX3" fmla="*/ 0 w 7063800"/>
              <a:gd name="connsiteY3" fmla="*/ 3056965 h 4646407"/>
              <a:gd name="connsiteX0" fmla="*/ 0 w 6597456"/>
              <a:gd name="connsiteY0" fmla="*/ 3056965 h 4646407"/>
              <a:gd name="connsiteX1" fmla="*/ 4966267 w 6597456"/>
              <a:gd name="connsiteY1" fmla="*/ 0 h 4646407"/>
              <a:gd name="connsiteX2" fmla="*/ 6597456 w 6597456"/>
              <a:gd name="connsiteY2" fmla="*/ 4646407 h 4646407"/>
              <a:gd name="connsiteX3" fmla="*/ 0 w 6597456"/>
              <a:gd name="connsiteY3" fmla="*/ 3056965 h 4646407"/>
              <a:gd name="connsiteX0" fmla="*/ 0 w 6597456"/>
              <a:gd name="connsiteY0" fmla="*/ 3468445 h 5057887"/>
              <a:gd name="connsiteX1" fmla="*/ 4957123 w 6597456"/>
              <a:gd name="connsiteY1" fmla="*/ 0 h 5057887"/>
              <a:gd name="connsiteX2" fmla="*/ 6597456 w 6597456"/>
              <a:gd name="connsiteY2" fmla="*/ 5057887 h 5057887"/>
              <a:gd name="connsiteX3" fmla="*/ 0 w 6597456"/>
              <a:gd name="connsiteY3" fmla="*/ 3468445 h 5057887"/>
              <a:gd name="connsiteX0" fmla="*/ 0 w 6597456"/>
              <a:gd name="connsiteY0" fmla="*/ 3468445 h 5057887"/>
              <a:gd name="connsiteX1" fmla="*/ 4957123 w 6597456"/>
              <a:gd name="connsiteY1" fmla="*/ 0 h 5057887"/>
              <a:gd name="connsiteX2" fmla="*/ 6597456 w 6597456"/>
              <a:gd name="connsiteY2" fmla="*/ 5057887 h 5057887"/>
              <a:gd name="connsiteX3" fmla="*/ 0 w 6597456"/>
              <a:gd name="connsiteY3" fmla="*/ 3468445 h 5057887"/>
              <a:gd name="connsiteX0" fmla="*/ 0 w 6597456"/>
              <a:gd name="connsiteY0" fmla="*/ 3468445 h 5057887"/>
              <a:gd name="connsiteX1" fmla="*/ 4957123 w 6597456"/>
              <a:gd name="connsiteY1" fmla="*/ 0 h 5057887"/>
              <a:gd name="connsiteX2" fmla="*/ 6597456 w 6597456"/>
              <a:gd name="connsiteY2" fmla="*/ 5057887 h 5057887"/>
              <a:gd name="connsiteX3" fmla="*/ 0 w 6597456"/>
              <a:gd name="connsiteY3" fmla="*/ 3468445 h 5057887"/>
              <a:gd name="connsiteX0" fmla="*/ 0 w 6597456"/>
              <a:gd name="connsiteY0" fmla="*/ 3468445 h 5057887"/>
              <a:gd name="connsiteX1" fmla="*/ 4957123 w 6597456"/>
              <a:gd name="connsiteY1" fmla="*/ 0 h 5057887"/>
              <a:gd name="connsiteX2" fmla="*/ 6597456 w 6597456"/>
              <a:gd name="connsiteY2" fmla="*/ 5057887 h 5057887"/>
              <a:gd name="connsiteX3" fmla="*/ 0 w 6597456"/>
              <a:gd name="connsiteY3" fmla="*/ 3468445 h 5057887"/>
              <a:gd name="connsiteX0" fmla="*/ 0 w 6067104"/>
              <a:gd name="connsiteY0" fmla="*/ 3486733 h 5057887"/>
              <a:gd name="connsiteX1" fmla="*/ 4426771 w 6067104"/>
              <a:gd name="connsiteY1" fmla="*/ 0 h 5057887"/>
              <a:gd name="connsiteX2" fmla="*/ 6067104 w 6067104"/>
              <a:gd name="connsiteY2" fmla="*/ 5057887 h 5057887"/>
              <a:gd name="connsiteX3" fmla="*/ 0 w 6067104"/>
              <a:gd name="connsiteY3" fmla="*/ 3486733 h 5057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67104" h="5057887">
                <a:moveTo>
                  <a:pt x="0" y="3486733"/>
                </a:moveTo>
                <a:lnTo>
                  <a:pt x="4426771" y="0"/>
                </a:lnTo>
                <a:cubicBezTo>
                  <a:pt x="6125693" y="588682"/>
                  <a:pt x="5520326" y="3371925"/>
                  <a:pt x="6067104" y="5057887"/>
                </a:cubicBezTo>
                <a:lnTo>
                  <a:pt x="0" y="348673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573208" y="5656611"/>
            <a:ext cx="480754" cy="707886"/>
          </a:xfrm>
          <a:custGeom>
            <a:avLst/>
            <a:gdLst>
              <a:gd name="connsiteX0" fmla="*/ 0 w 422738"/>
              <a:gd name="connsiteY0" fmla="*/ 0 h 523220"/>
              <a:gd name="connsiteX1" fmla="*/ 422738 w 422738"/>
              <a:gd name="connsiteY1" fmla="*/ 0 h 523220"/>
              <a:gd name="connsiteX2" fmla="*/ 422738 w 422738"/>
              <a:gd name="connsiteY2" fmla="*/ 523220 h 523220"/>
              <a:gd name="connsiteX3" fmla="*/ 0 w 422738"/>
              <a:gd name="connsiteY3" fmla="*/ 523220 h 523220"/>
              <a:gd name="connsiteX4" fmla="*/ 0 w 422738"/>
              <a:gd name="connsiteY4" fmla="*/ 0 h 523220"/>
              <a:gd name="connsiteX0" fmla="*/ 0 w 499239"/>
              <a:gd name="connsiteY0" fmla="*/ 0 h 708505"/>
              <a:gd name="connsiteX1" fmla="*/ 499239 w 499239"/>
              <a:gd name="connsiteY1" fmla="*/ 185285 h 708505"/>
              <a:gd name="connsiteX2" fmla="*/ 499239 w 499239"/>
              <a:gd name="connsiteY2" fmla="*/ 708505 h 708505"/>
              <a:gd name="connsiteX3" fmla="*/ 76501 w 499239"/>
              <a:gd name="connsiteY3" fmla="*/ 708505 h 708505"/>
              <a:gd name="connsiteX4" fmla="*/ 0 w 499239"/>
              <a:gd name="connsiteY4" fmla="*/ 0 h 708505"/>
              <a:gd name="connsiteX0" fmla="*/ 0 w 499239"/>
              <a:gd name="connsiteY0" fmla="*/ 0 h 830288"/>
              <a:gd name="connsiteX1" fmla="*/ 499239 w 499239"/>
              <a:gd name="connsiteY1" fmla="*/ 185285 h 830288"/>
              <a:gd name="connsiteX2" fmla="*/ 393374 w 499239"/>
              <a:gd name="connsiteY2" fmla="*/ 830288 h 830288"/>
              <a:gd name="connsiteX3" fmla="*/ 76501 w 499239"/>
              <a:gd name="connsiteY3" fmla="*/ 708505 h 830288"/>
              <a:gd name="connsiteX4" fmla="*/ 0 w 499239"/>
              <a:gd name="connsiteY4" fmla="*/ 0 h 830288"/>
              <a:gd name="connsiteX0" fmla="*/ 0 w 480754"/>
              <a:gd name="connsiteY0" fmla="*/ 0 h 830288"/>
              <a:gd name="connsiteX1" fmla="*/ 480754 w 480754"/>
              <a:gd name="connsiteY1" fmla="*/ 466175 h 830288"/>
              <a:gd name="connsiteX2" fmla="*/ 393374 w 480754"/>
              <a:gd name="connsiteY2" fmla="*/ 830288 h 830288"/>
              <a:gd name="connsiteX3" fmla="*/ 76501 w 480754"/>
              <a:gd name="connsiteY3" fmla="*/ 708505 h 830288"/>
              <a:gd name="connsiteX4" fmla="*/ 0 w 480754"/>
              <a:gd name="connsiteY4" fmla="*/ 0 h 83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754" h="830288">
                <a:moveTo>
                  <a:pt x="0" y="0"/>
                </a:moveTo>
                <a:lnTo>
                  <a:pt x="480754" y="466175"/>
                </a:lnTo>
                <a:lnTo>
                  <a:pt x="393374" y="830288"/>
                </a:lnTo>
                <a:lnTo>
                  <a:pt x="76501" y="708505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endParaRPr lang="ru-RU" sz="4000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32530" y="6050340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Y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15387" y="-140208"/>
            <a:ext cx="316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Z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165047" y="117697"/>
            <a:ext cx="25170" cy="3908668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65484" y="2008948"/>
            <a:ext cx="480754" cy="707886"/>
          </a:xfrm>
          <a:custGeom>
            <a:avLst/>
            <a:gdLst>
              <a:gd name="connsiteX0" fmla="*/ 0 w 422738"/>
              <a:gd name="connsiteY0" fmla="*/ 0 h 523220"/>
              <a:gd name="connsiteX1" fmla="*/ 422738 w 422738"/>
              <a:gd name="connsiteY1" fmla="*/ 0 h 523220"/>
              <a:gd name="connsiteX2" fmla="*/ 422738 w 422738"/>
              <a:gd name="connsiteY2" fmla="*/ 523220 h 523220"/>
              <a:gd name="connsiteX3" fmla="*/ 0 w 422738"/>
              <a:gd name="connsiteY3" fmla="*/ 523220 h 523220"/>
              <a:gd name="connsiteX4" fmla="*/ 0 w 422738"/>
              <a:gd name="connsiteY4" fmla="*/ 0 h 523220"/>
              <a:gd name="connsiteX0" fmla="*/ 0 w 499239"/>
              <a:gd name="connsiteY0" fmla="*/ 0 h 708505"/>
              <a:gd name="connsiteX1" fmla="*/ 499239 w 499239"/>
              <a:gd name="connsiteY1" fmla="*/ 185285 h 708505"/>
              <a:gd name="connsiteX2" fmla="*/ 499239 w 499239"/>
              <a:gd name="connsiteY2" fmla="*/ 708505 h 708505"/>
              <a:gd name="connsiteX3" fmla="*/ 76501 w 499239"/>
              <a:gd name="connsiteY3" fmla="*/ 708505 h 708505"/>
              <a:gd name="connsiteX4" fmla="*/ 0 w 499239"/>
              <a:gd name="connsiteY4" fmla="*/ 0 h 708505"/>
              <a:gd name="connsiteX0" fmla="*/ 0 w 499239"/>
              <a:gd name="connsiteY0" fmla="*/ 0 h 830288"/>
              <a:gd name="connsiteX1" fmla="*/ 499239 w 499239"/>
              <a:gd name="connsiteY1" fmla="*/ 185285 h 830288"/>
              <a:gd name="connsiteX2" fmla="*/ 393374 w 499239"/>
              <a:gd name="connsiteY2" fmla="*/ 830288 h 830288"/>
              <a:gd name="connsiteX3" fmla="*/ 76501 w 499239"/>
              <a:gd name="connsiteY3" fmla="*/ 708505 h 830288"/>
              <a:gd name="connsiteX4" fmla="*/ 0 w 499239"/>
              <a:gd name="connsiteY4" fmla="*/ 0 h 830288"/>
              <a:gd name="connsiteX0" fmla="*/ 0 w 480754"/>
              <a:gd name="connsiteY0" fmla="*/ 0 h 830288"/>
              <a:gd name="connsiteX1" fmla="*/ 480754 w 480754"/>
              <a:gd name="connsiteY1" fmla="*/ 466175 h 830288"/>
              <a:gd name="connsiteX2" fmla="*/ 393374 w 480754"/>
              <a:gd name="connsiteY2" fmla="*/ 830288 h 830288"/>
              <a:gd name="connsiteX3" fmla="*/ 76501 w 480754"/>
              <a:gd name="connsiteY3" fmla="*/ 708505 h 830288"/>
              <a:gd name="connsiteX4" fmla="*/ 0 w 480754"/>
              <a:gd name="connsiteY4" fmla="*/ 0 h 83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754" h="830288">
                <a:moveTo>
                  <a:pt x="0" y="0"/>
                </a:moveTo>
                <a:lnTo>
                  <a:pt x="480754" y="466175"/>
                </a:lnTo>
                <a:lnTo>
                  <a:pt x="393374" y="830288"/>
                </a:lnTo>
                <a:lnTo>
                  <a:pt x="76501" y="708505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endParaRPr lang="ru-RU" sz="4000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78330" y="3958655"/>
            <a:ext cx="480754" cy="523220"/>
          </a:xfrm>
          <a:custGeom>
            <a:avLst/>
            <a:gdLst>
              <a:gd name="connsiteX0" fmla="*/ 0 w 422738"/>
              <a:gd name="connsiteY0" fmla="*/ 0 h 523220"/>
              <a:gd name="connsiteX1" fmla="*/ 422738 w 422738"/>
              <a:gd name="connsiteY1" fmla="*/ 0 h 523220"/>
              <a:gd name="connsiteX2" fmla="*/ 422738 w 422738"/>
              <a:gd name="connsiteY2" fmla="*/ 523220 h 523220"/>
              <a:gd name="connsiteX3" fmla="*/ 0 w 422738"/>
              <a:gd name="connsiteY3" fmla="*/ 523220 h 523220"/>
              <a:gd name="connsiteX4" fmla="*/ 0 w 422738"/>
              <a:gd name="connsiteY4" fmla="*/ 0 h 523220"/>
              <a:gd name="connsiteX0" fmla="*/ 0 w 499239"/>
              <a:gd name="connsiteY0" fmla="*/ 0 h 708505"/>
              <a:gd name="connsiteX1" fmla="*/ 499239 w 499239"/>
              <a:gd name="connsiteY1" fmla="*/ 185285 h 708505"/>
              <a:gd name="connsiteX2" fmla="*/ 499239 w 499239"/>
              <a:gd name="connsiteY2" fmla="*/ 708505 h 708505"/>
              <a:gd name="connsiteX3" fmla="*/ 76501 w 499239"/>
              <a:gd name="connsiteY3" fmla="*/ 708505 h 708505"/>
              <a:gd name="connsiteX4" fmla="*/ 0 w 499239"/>
              <a:gd name="connsiteY4" fmla="*/ 0 h 708505"/>
              <a:gd name="connsiteX0" fmla="*/ 0 w 499239"/>
              <a:gd name="connsiteY0" fmla="*/ 0 h 830288"/>
              <a:gd name="connsiteX1" fmla="*/ 499239 w 499239"/>
              <a:gd name="connsiteY1" fmla="*/ 185285 h 830288"/>
              <a:gd name="connsiteX2" fmla="*/ 393374 w 499239"/>
              <a:gd name="connsiteY2" fmla="*/ 830288 h 830288"/>
              <a:gd name="connsiteX3" fmla="*/ 76501 w 499239"/>
              <a:gd name="connsiteY3" fmla="*/ 708505 h 830288"/>
              <a:gd name="connsiteX4" fmla="*/ 0 w 499239"/>
              <a:gd name="connsiteY4" fmla="*/ 0 h 830288"/>
              <a:gd name="connsiteX0" fmla="*/ 0 w 480754"/>
              <a:gd name="connsiteY0" fmla="*/ 0 h 830288"/>
              <a:gd name="connsiteX1" fmla="*/ 480754 w 480754"/>
              <a:gd name="connsiteY1" fmla="*/ 466175 h 830288"/>
              <a:gd name="connsiteX2" fmla="*/ 393374 w 480754"/>
              <a:gd name="connsiteY2" fmla="*/ 830288 h 830288"/>
              <a:gd name="connsiteX3" fmla="*/ 76501 w 480754"/>
              <a:gd name="connsiteY3" fmla="*/ 708505 h 830288"/>
              <a:gd name="connsiteX4" fmla="*/ 0 w 480754"/>
              <a:gd name="connsiteY4" fmla="*/ 0 h 83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754" h="830288">
                <a:moveTo>
                  <a:pt x="0" y="0"/>
                </a:moveTo>
                <a:lnTo>
                  <a:pt x="480754" y="466175"/>
                </a:lnTo>
                <a:lnTo>
                  <a:pt x="393374" y="830288"/>
                </a:lnTo>
                <a:lnTo>
                  <a:pt x="76501" y="708505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</a:t>
            </a:r>
            <a:endParaRPr lang="ru-RU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3173554" y="3547964"/>
            <a:ext cx="673232" cy="523220"/>
          </a:xfrm>
          <a:custGeom>
            <a:avLst/>
            <a:gdLst>
              <a:gd name="connsiteX0" fmla="*/ 0 w 422738"/>
              <a:gd name="connsiteY0" fmla="*/ 0 h 523220"/>
              <a:gd name="connsiteX1" fmla="*/ 422738 w 422738"/>
              <a:gd name="connsiteY1" fmla="*/ 0 h 523220"/>
              <a:gd name="connsiteX2" fmla="*/ 422738 w 422738"/>
              <a:gd name="connsiteY2" fmla="*/ 523220 h 523220"/>
              <a:gd name="connsiteX3" fmla="*/ 0 w 422738"/>
              <a:gd name="connsiteY3" fmla="*/ 523220 h 523220"/>
              <a:gd name="connsiteX4" fmla="*/ 0 w 422738"/>
              <a:gd name="connsiteY4" fmla="*/ 0 h 523220"/>
              <a:gd name="connsiteX0" fmla="*/ 0 w 499239"/>
              <a:gd name="connsiteY0" fmla="*/ 0 h 708505"/>
              <a:gd name="connsiteX1" fmla="*/ 499239 w 499239"/>
              <a:gd name="connsiteY1" fmla="*/ 185285 h 708505"/>
              <a:gd name="connsiteX2" fmla="*/ 499239 w 499239"/>
              <a:gd name="connsiteY2" fmla="*/ 708505 h 708505"/>
              <a:gd name="connsiteX3" fmla="*/ 76501 w 499239"/>
              <a:gd name="connsiteY3" fmla="*/ 708505 h 708505"/>
              <a:gd name="connsiteX4" fmla="*/ 0 w 499239"/>
              <a:gd name="connsiteY4" fmla="*/ 0 h 708505"/>
              <a:gd name="connsiteX0" fmla="*/ 0 w 499239"/>
              <a:gd name="connsiteY0" fmla="*/ 0 h 830288"/>
              <a:gd name="connsiteX1" fmla="*/ 499239 w 499239"/>
              <a:gd name="connsiteY1" fmla="*/ 185285 h 830288"/>
              <a:gd name="connsiteX2" fmla="*/ 393374 w 499239"/>
              <a:gd name="connsiteY2" fmla="*/ 830288 h 830288"/>
              <a:gd name="connsiteX3" fmla="*/ 76501 w 499239"/>
              <a:gd name="connsiteY3" fmla="*/ 708505 h 830288"/>
              <a:gd name="connsiteX4" fmla="*/ 0 w 499239"/>
              <a:gd name="connsiteY4" fmla="*/ 0 h 830288"/>
              <a:gd name="connsiteX0" fmla="*/ 0 w 480754"/>
              <a:gd name="connsiteY0" fmla="*/ 0 h 830288"/>
              <a:gd name="connsiteX1" fmla="*/ 480754 w 480754"/>
              <a:gd name="connsiteY1" fmla="*/ 466175 h 830288"/>
              <a:gd name="connsiteX2" fmla="*/ 393374 w 480754"/>
              <a:gd name="connsiteY2" fmla="*/ 830288 h 830288"/>
              <a:gd name="connsiteX3" fmla="*/ 76501 w 480754"/>
              <a:gd name="connsiteY3" fmla="*/ 708505 h 830288"/>
              <a:gd name="connsiteX4" fmla="*/ 0 w 480754"/>
              <a:gd name="connsiteY4" fmla="*/ 0 h 83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754" h="830288">
                <a:moveTo>
                  <a:pt x="0" y="0"/>
                </a:moveTo>
                <a:lnTo>
                  <a:pt x="480754" y="466175"/>
                </a:lnTo>
                <a:lnTo>
                  <a:pt x="393374" y="830288"/>
                </a:lnTo>
                <a:lnTo>
                  <a:pt x="76501" y="708505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accent6">
                    <a:lumMod val="50000"/>
                  </a:schemeClr>
                </a:solidFill>
                <a:latin typeface="ISOCPEUR" panose="020B0604020202020204" pitchFamily="34" charset="0"/>
              </a:rPr>
              <a:t>Px</a:t>
            </a:r>
            <a:endParaRPr lang="ru-RU" sz="2800" i="1" dirty="0">
              <a:solidFill>
                <a:schemeClr val="accent6">
                  <a:lumMod val="50000"/>
                </a:schemeClr>
              </a:solidFill>
              <a:latin typeface="ISOCPEUR" panose="020B0604020202020204" pitchFamily="34" charset="0"/>
            </a:endParaRP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flipV="1">
            <a:off x="1646635" y="4026371"/>
            <a:ext cx="6557200" cy="130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8190217" y="4026365"/>
            <a:ext cx="2464331" cy="2421582"/>
          </a:xfrm>
          <a:prstGeom prst="line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flipH="1">
            <a:off x="1242395" y="3756246"/>
            <a:ext cx="657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X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82392" y="5225482"/>
            <a:ext cx="560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accent6">
                    <a:lumMod val="50000"/>
                  </a:schemeClr>
                </a:solidFill>
                <a:latin typeface="ISOCPEUR" panose="020B0604020202020204" pitchFamily="34" charset="0"/>
              </a:rPr>
              <a:t>P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  <a:latin typeface="ISOCPEUR" panose="020B0604020202020204" pitchFamily="34" charset="0"/>
              </a:rPr>
              <a:t>H</a:t>
            </a:r>
            <a:endParaRPr lang="ru-RU" sz="2800" i="1" dirty="0">
              <a:solidFill>
                <a:schemeClr val="accent6">
                  <a:lumMod val="50000"/>
                </a:schemeClr>
              </a:solidFill>
              <a:latin typeface="ISOCPEUR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14917" y="2579179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70C0"/>
                </a:solidFill>
                <a:latin typeface="ISOCPEUR" panose="020B0604020202020204" pitchFamily="34" charset="0"/>
              </a:rPr>
              <a:t>N</a:t>
            </a:r>
            <a:r>
              <a:rPr lang="en-US" sz="2000" i="1" dirty="0">
                <a:solidFill>
                  <a:srgbClr val="0070C0"/>
                </a:solidFill>
                <a:latin typeface="ISOCPEUR" panose="020B0604020202020204" pitchFamily="34" charset="0"/>
              </a:rPr>
              <a:t>V</a:t>
            </a:r>
            <a:endParaRPr lang="ru-RU" sz="2800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77421" y="696413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accent6">
                    <a:lumMod val="50000"/>
                  </a:schemeClr>
                </a:solidFill>
                <a:latin typeface="ISOCPEUR" panose="020B0604020202020204" pitchFamily="34" charset="0"/>
              </a:rPr>
              <a:t>P</a:t>
            </a:r>
            <a:r>
              <a:rPr lang="en-US" sz="2000" i="1" dirty="0">
                <a:solidFill>
                  <a:schemeClr val="accent6">
                    <a:lumMod val="50000"/>
                  </a:schemeClr>
                </a:solidFill>
                <a:latin typeface="ISOCPEUR" panose="020B0604020202020204" pitchFamily="34" charset="0"/>
              </a:rPr>
              <a:t>V</a:t>
            </a:r>
            <a:endParaRPr lang="ru-RU" sz="2800" i="1" dirty="0">
              <a:solidFill>
                <a:schemeClr val="accent6">
                  <a:lumMod val="50000"/>
                </a:schemeClr>
              </a:solidFill>
              <a:latin typeface="ISOCPEUR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52696" y="4533498"/>
            <a:ext cx="380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endParaRPr lang="ru-RU" sz="3200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51618" y="2484132"/>
            <a:ext cx="519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070C0"/>
                </a:solidFill>
                <a:latin typeface="ISOCPEUR" panose="020B0604020202020204" pitchFamily="34" charset="0"/>
              </a:rPr>
              <a:t>h’</a:t>
            </a:r>
            <a:endParaRPr lang="ru-RU" sz="3200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23" name="Дуга 22"/>
          <p:cNvSpPr/>
          <p:nvPr/>
        </p:nvSpPr>
        <p:spPr>
          <a:xfrm>
            <a:off x="388588" y="3547964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>
            <a:off x="5103277" y="2982102"/>
            <a:ext cx="3612247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5093324" y="2987553"/>
            <a:ext cx="0" cy="104766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5083537" y="4039776"/>
            <a:ext cx="4404561" cy="118789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5093324" y="3008872"/>
            <a:ext cx="4153413" cy="98335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68521" y="459931"/>
            <a:ext cx="480754" cy="707886"/>
          </a:xfrm>
          <a:custGeom>
            <a:avLst/>
            <a:gdLst>
              <a:gd name="connsiteX0" fmla="*/ 0 w 422738"/>
              <a:gd name="connsiteY0" fmla="*/ 0 h 523220"/>
              <a:gd name="connsiteX1" fmla="*/ 422738 w 422738"/>
              <a:gd name="connsiteY1" fmla="*/ 0 h 523220"/>
              <a:gd name="connsiteX2" fmla="*/ 422738 w 422738"/>
              <a:gd name="connsiteY2" fmla="*/ 523220 h 523220"/>
              <a:gd name="connsiteX3" fmla="*/ 0 w 422738"/>
              <a:gd name="connsiteY3" fmla="*/ 523220 h 523220"/>
              <a:gd name="connsiteX4" fmla="*/ 0 w 422738"/>
              <a:gd name="connsiteY4" fmla="*/ 0 h 523220"/>
              <a:gd name="connsiteX0" fmla="*/ 0 w 499239"/>
              <a:gd name="connsiteY0" fmla="*/ 0 h 708505"/>
              <a:gd name="connsiteX1" fmla="*/ 499239 w 499239"/>
              <a:gd name="connsiteY1" fmla="*/ 185285 h 708505"/>
              <a:gd name="connsiteX2" fmla="*/ 499239 w 499239"/>
              <a:gd name="connsiteY2" fmla="*/ 708505 h 708505"/>
              <a:gd name="connsiteX3" fmla="*/ 76501 w 499239"/>
              <a:gd name="connsiteY3" fmla="*/ 708505 h 708505"/>
              <a:gd name="connsiteX4" fmla="*/ 0 w 499239"/>
              <a:gd name="connsiteY4" fmla="*/ 0 h 708505"/>
              <a:gd name="connsiteX0" fmla="*/ 0 w 499239"/>
              <a:gd name="connsiteY0" fmla="*/ 0 h 830288"/>
              <a:gd name="connsiteX1" fmla="*/ 499239 w 499239"/>
              <a:gd name="connsiteY1" fmla="*/ 185285 h 830288"/>
              <a:gd name="connsiteX2" fmla="*/ 393374 w 499239"/>
              <a:gd name="connsiteY2" fmla="*/ 830288 h 830288"/>
              <a:gd name="connsiteX3" fmla="*/ 76501 w 499239"/>
              <a:gd name="connsiteY3" fmla="*/ 708505 h 830288"/>
              <a:gd name="connsiteX4" fmla="*/ 0 w 499239"/>
              <a:gd name="connsiteY4" fmla="*/ 0 h 830288"/>
              <a:gd name="connsiteX0" fmla="*/ 0 w 480754"/>
              <a:gd name="connsiteY0" fmla="*/ 0 h 830288"/>
              <a:gd name="connsiteX1" fmla="*/ 480754 w 480754"/>
              <a:gd name="connsiteY1" fmla="*/ 466175 h 830288"/>
              <a:gd name="connsiteX2" fmla="*/ 393374 w 480754"/>
              <a:gd name="connsiteY2" fmla="*/ 830288 h 830288"/>
              <a:gd name="connsiteX3" fmla="*/ 76501 w 480754"/>
              <a:gd name="connsiteY3" fmla="*/ 708505 h 830288"/>
              <a:gd name="connsiteX4" fmla="*/ 0 w 480754"/>
              <a:gd name="connsiteY4" fmla="*/ 0 h 83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754" h="830288">
                <a:moveTo>
                  <a:pt x="0" y="0"/>
                </a:moveTo>
                <a:lnTo>
                  <a:pt x="480754" y="466175"/>
                </a:lnTo>
                <a:lnTo>
                  <a:pt x="393374" y="830288"/>
                </a:lnTo>
                <a:lnTo>
                  <a:pt x="76501" y="708505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solidFill>
                  <a:srgbClr val="0070C0"/>
                </a:solidFill>
                <a:latin typeface="ISOCPEUR" panose="020B0604020202020204" pitchFamily="34" charset="0"/>
              </a:rPr>
              <a:t>V</a:t>
            </a:r>
            <a:endParaRPr lang="ru-RU" sz="4000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 flipV="1">
            <a:off x="5530347" y="1758100"/>
            <a:ext cx="2883538" cy="2723775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861866" y="3852608"/>
                <a:ext cx="76758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3200" i="1" dirty="0">
                  <a:solidFill>
                    <a:srgbClr val="C00000"/>
                  </a:solidFill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866" y="3852608"/>
                <a:ext cx="767581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246954" y="1227625"/>
                <a:ext cx="7018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3200" i="1" dirty="0">
                  <a:solidFill>
                    <a:srgbClr val="C00000"/>
                  </a:solidFill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954" y="1227625"/>
                <a:ext cx="70185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541745" y="3500549"/>
                <a:ext cx="7300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ru-RU" sz="2800" i="1" dirty="0">
                  <a:solidFill>
                    <a:srgbClr val="0070C0"/>
                  </a:solidFill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745" y="3500549"/>
                <a:ext cx="73007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2084625" y="5945430"/>
            <a:ext cx="1511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i="1" dirty="0">
                <a:solidFill>
                  <a:srgbClr val="0070C0"/>
                </a:solidFill>
                <a:latin typeface="ISOCPEUR" panose="020B0604020202020204" pitchFamily="34" charset="0"/>
              </a:rPr>
              <a:t>рис.</a:t>
            </a:r>
            <a:r>
              <a:rPr lang="en-US" sz="3600" i="1" dirty="0">
                <a:solidFill>
                  <a:srgbClr val="0070C0"/>
                </a:solidFill>
                <a:latin typeface="ISOCPEUR" panose="020B0604020202020204" pitchFamily="34" charset="0"/>
              </a:rPr>
              <a:t> 79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cxnSp>
        <p:nvCxnSpPr>
          <p:cNvPr id="47" name="Прямая соединительная линия 46"/>
          <p:cNvCxnSpPr/>
          <p:nvPr/>
        </p:nvCxnSpPr>
        <p:spPr>
          <a:xfrm flipH="1" flipV="1">
            <a:off x="5447769" y="682654"/>
            <a:ext cx="1244724" cy="270739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flipH="1">
            <a:off x="6683843" y="3370520"/>
            <a:ext cx="0" cy="10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5449345" y="724481"/>
            <a:ext cx="0" cy="52209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917683" y="318739"/>
            <a:ext cx="43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anose="020B0604020202020204" pitchFamily="34" charset="0"/>
              </a:rPr>
              <a:t>A</a:t>
            </a:r>
            <a:r>
              <a:rPr lang="en-US" sz="2400" b="1" i="1" dirty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cxnSp>
        <p:nvCxnSpPr>
          <p:cNvPr id="64" name="Прямая соединительная линия 63"/>
          <p:cNvCxnSpPr/>
          <p:nvPr/>
        </p:nvCxnSpPr>
        <p:spPr>
          <a:xfrm flipV="1">
            <a:off x="5458640" y="4478848"/>
            <a:ext cx="1264874" cy="149077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Овал 69"/>
          <p:cNvSpPr/>
          <p:nvPr/>
        </p:nvSpPr>
        <p:spPr>
          <a:xfrm>
            <a:off x="6679683" y="3081696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 rot="5892228">
            <a:off x="6617166" y="2675064"/>
            <a:ext cx="340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4000" dirty="0"/>
              <a:t>(</a:t>
            </a:r>
            <a:endParaRPr lang="ru-RU" sz="4000" dirty="0"/>
          </a:p>
        </p:txBody>
      </p:sp>
      <p:sp>
        <p:nvSpPr>
          <p:cNvPr id="72" name="Овал 71"/>
          <p:cNvSpPr/>
          <p:nvPr/>
        </p:nvSpPr>
        <p:spPr>
          <a:xfrm>
            <a:off x="6328624" y="3083906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TextBox 72"/>
          <p:cNvSpPr txBox="1"/>
          <p:nvPr/>
        </p:nvSpPr>
        <p:spPr>
          <a:xfrm rot="2654643">
            <a:off x="6119802" y="2666062"/>
            <a:ext cx="340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4000" dirty="0"/>
              <a:t>(</a:t>
            </a:r>
            <a:endParaRPr lang="ru-RU" sz="4000" dirty="0"/>
          </a:p>
        </p:txBody>
      </p:sp>
      <p:sp>
        <p:nvSpPr>
          <p:cNvPr id="74" name="TextBox 73"/>
          <p:cNvSpPr txBox="1"/>
          <p:nvPr/>
        </p:nvSpPr>
        <p:spPr>
          <a:xfrm>
            <a:off x="6710163" y="4003647"/>
            <a:ext cx="380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k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678165" y="3353907"/>
            <a:ext cx="380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K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54" name="Овал 53"/>
          <p:cNvSpPr/>
          <p:nvPr/>
        </p:nvSpPr>
        <p:spPr>
          <a:xfrm>
            <a:off x="6633896" y="4414973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/>
          <p:cNvSpPr/>
          <p:nvPr/>
        </p:nvSpPr>
        <p:spPr>
          <a:xfrm>
            <a:off x="5374122" y="620476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5384878" y="5890499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Овал 77"/>
          <p:cNvSpPr/>
          <p:nvPr/>
        </p:nvSpPr>
        <p:spPr>
          <a:xfrm>
            <a:off x="5052292" y="2933960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/>
          <p:cNvSpPr/>
          <p:nvPr/>
        </p:nvSpPr>
        <p:spPr>
          <a:xfrm>
            <a:off x="5030581" y="3947660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Овал 82"/>
          <p:cNvSpPr/>
          <p:nvPr/>
        </p:nvSpPr>
        <p:spPr>
          <a:xfrm>
            <a:off x="6598412" y="3315668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TextBox 83"/>
          <p:cNvSpPr txBox="1"/>
          <p:nvPr/>
        </p:nvSpPr>
        <p:spPr>
          <a:xfrm>
            <a:off x="5500715" y="5690151"/>
            <a:ext cx="380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86" name="Овал 85"/>
          <p:cNvSpPr/>
          <p:nvPr/>
        </p:nvSpPr>
        <p:spPr>
          <a:xfrm>
            <a:off x="6704122" y="4568892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TextBox 86"/>
          <p:cNvSpPr txBox="1"/>
          <p:nvPr/>
        </p:nvSpPr>
        <p:spPr>
          <a:xfrm rot="15251923">
            <a:off x="6552591" y="4258975"/>
            <a:ext cx="394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5400" dirty="0"/>
              <a:t>(</a:t>
            </a:r>
            <a:endParaRPr lang="ru-RU" sz="5400" dirty="0"/>
          </a:p>
        </p:txBody>
      </p:sp>
      <p:sp>
        <p:nvSpPr>
          <p:cNvPr id="88" name="Овал 87"/>
          <p:cNvSpPr/>
          <p:nvPr/>
        </p:nvSpPr>
        <p:spPr>
          <a:xfrm>
            <a:off x="6513408" y="4825906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TextBox 88"/>
          <p:cNvSpPr txBox="1"/>
          <p:nvPr/>
        </p:nvSpPr>
        <p:spPr>
          <a:xfrm rot="15316065">
            <a:off x="6359198" y="4549910"/>
            <a:ext cx="394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5400" dirty="0"/>
              <a:t>(</a:t>
            </a:r>
            <a:endParaRPr lang="ru-RU" sz="5400" dirty="0"/>
          </a:p>
        </p:txBody>
      </p:sp>
      <p:sp>
        <p:nvSpPr>
          <p:cNvPr id="90" name="Овал 89"/>
          <p:cNvSpPr/>
          <p:nvPr/>
        </p:nvSpPr>
        <p:spPr>
          <a:xfrm>
            <a:off x="6621408" y="4400861"/>
            <a:ext cx="144000" cy="1440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Овал 90"/>
          <p:cNvSpPr/>
          <p:nvPr/>
        </p:nvSpPr>
        <p:spPr>
          <a:xfrm>
            <a:off x="6595373" y="3314644"/>
            <a:ext cx="144000" cy="144000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90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/>
      <p:bldP spid="8" grpId="0"/>
      <p:bldP spid="9" grpId="0"/>
      <p:bldP spid="11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2" grpId="0"/>
      <p:bldP spid="28" grpId="0"/>
      <p:bldP spid="30" grpId="0"/>
      <p:bldP spid="31" grpId="0"/>
      <p:bldP spid="34" grpId="0"/>
      <p:bldP spid="53" grpId="0"/>
      <p:bldP spid="70" grpId="0" animBg="1"/>
      <p:bldP spid="71" grpId="0"/>
      <p:bldP spid="72" grpId="0" animBg="1"/>
      <p:bldP spid="73" grpId="0"/>
      <p:bldP spid="74" grpId="0"/>
      <p:bldP spid="75" grpId="0"/>
      <p:bldP spid="54" grpId="0" animBg="1"/>
      <p:bldP spid="76" grpId="0" animBg="1"/>
      <p:bldP spid="77" grpId="0" animBg="1"/>
      <p:bldP spid="78" grpId="0" animBg="1"/>
      <p:bldP spid="79" grpId="0" animBg="1"/>
      <p:bldP spid="83" grpId="0" animBg="1"/>
      <p:bldP spid="84" grpId="0"/>
      <p:bldP spid="86" grpId="0" animBg="1"/>
      <p:bldP spid="87" grpId="0"/>
      <p:bldP spid="88" grpId="0" animBg="1"/>
      <p:bldP spid="89" grpId="0"/>
      <p:bldP spid="90" grpId="0" animBg="1"/>
      <p:bldP spid="9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/>
          <p:cNvCxnSpPr/>
          <p:nvPr/>
        </p:nvCxnSpPr>
        <p:spPr>
          <a:xfrm flipV="1">
            <a:off x="5398206" y="2122851"/>
            <a:ext cx="38145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/>
          <p:cNvCxnSpPr/>
          <p:nvPr/>
        </p:nvCxnSpPr>
        <p:spPr>
          <a:xfrm flipH="1">
            <a:off x="4521773" y="167264"/>
            <a:ext cx="2278984" cy="3227746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 flipH="1" flipV="1">
            <a:off x="4485802" y="3398095"/>
            <a:ext cx="3624086" cy="2977452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 flipV="1">
            <a:off x="5417237" y="2139624"/>
            <a:ext cx="0" cy="12893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H="1" flipV="1">
            <a:off x="5438167" y="3400934"/>
            <a:ext cx="3027686" cy="24124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76556" y="5927888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r>
              <a:rPr lang="en-US" sz="28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89740" y="64903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V</a:t>
            </a:r>
            <a:r>
              <a:rPr lang="en-US" sz="28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92395" y="5964846"/>
            <a:ext cx="1511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i="1" dirty="0">
                <a:solidFill>
                  <a:srgbClr val="0070C0"/>
                </a:solidFill>
                <a:latin typeface="ISOCPEUR" panose="020B0604020202020204" pitchFamily="34" charset="0"/>
              </a:rPr>
              <a:t>рис.</a:t>
            </a:r>
            <a:r>
              <a:rPr lang="en-US" sz="3600" i="1" dirty="0">
                <a:solidFill>
                  <a:srgbClr val="0070C0"/>
                </a:solidFill>
                <a:latin typeface="ISOCPEUR" panose="020B0604020202020204" pitchFamily="34" charset="0"/>
              </a:rPr>
              <a:t> 80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5065" y="1622991"/>
            <a:ext cx="6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n’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2020" y="2951558"/>
            <a:ext cx="545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P</a:t>
            </a:r>
            <a:r>
              <a:rPr lang="en-US" sz="20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X</a:t>
            </a:r>
            <a:r>
              <a:rPr lang="en-US" sz="2800" b="1" i="1" dirty="0">
                <a:solidFill>
                  <a:srgbClr val="0070C0"/>
                </a:solidFill>
                <a:latin typeface="ISOCPEUR" panose="020B0604020202020204" pitchFamily="34" charset="0"/>
              </a:rPr>
              <a:t> </a:t>
            </a:r>
            <a:endParaRPr lang="ru-RU" sz="28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67280" y="1602580"/>
            <a:ext cx="6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h’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62624" y="5104898"/>
            <a:ext cx="6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h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65124" y="3284996"/>
            <a:ext cx="816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n</a:t>
            </a:r>
            <a:r>
              <a:rPr lang="en-US" sz="2400" b="1" i="1" dirty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V="1">
            <a:off x="2751544" y="3466130"/>
            <a:ext cx="79200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flipH="1">
            <a:off x="2198634" y="3105834"/>
            <a:ext cx="356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anose="020B0604020202020204" pitchFamily="34" charset="0"/>
              </a:rPr>
              <a:t>x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811601" y="3071844"/>
            <a:ext cx="390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anose="020B0604020202020204" pitchFamily="34" charset="0"/>
              </a:rPr>
              <a:t>x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5319188" y="3327967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cxnSp>
        <p:nvCxnSpPr>
          <p:cNvPr id="27" name="Прямая соединительная линия 26"/>
          <p:cNvCxnSpPr/>
          <p:nvPr/>
        </p:nvCxnSpPr>
        <p:spPr>
          <a:xfrm>
            <a:off x="4823098" y="745801"/>
            <a:ext cx="1907932" cy="1373965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5329385" y="2027766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 flipV="1">
            <a:off x="5834590" y="617151"/>
            <a:ext cx="1976010" cy="28219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 flipV="1">
            <a:off x="4785289" y="4433500"/>
            <a:ext cx="2013611" cy="2279440"/>
          </a:xfrm>
          <a:prstGeom prst="line">
            <a:avLst/>
          </a:prstGeom>
          <a:ln w="7620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V="1">
            <a:off x="5824393" y="3404872"/>
            <a:ext cx="7273" cy="10512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 flipV="1">
            <a:off x="5824393" y="4456086"/>
            <a:ext cx="38145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 flipV="1">
            <a:off x="4787679" y="745801"/>
            <a:ext cx="81354" cy="59671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 flipV="1">
            <a:off x="6760117" y="2068406"/>
            <a:ext cx="0" cy="2387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Овал 84"/>
          <p:cNvSpPr/>
          <p:nvPr/>
        </p:nvSpPr>
        <p:spPr>
          <a:xfrm>
            <a:off x="5729224" y="4389454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60" name="Овал 59"/>
          <p:cNvSpPr/>
          <p:nvPr/>
        </p:nvSpPr>
        <p:spPr>
          <a:xfrm>
            <a:off x="6691857" y="4375443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86" name="Овал 85"/>
          <p:cNvSpPr/>
          <p:nvPr/>
        </p:nvSpPr>
        <p:spPr>
          <a:xfrm>
            <a:off x="5749909" y="3333126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87" name="Овал 86"/>
          <p:cNvSpPr/>
          <p:nvPr/>
        </p:nvSpPr>
        <p:spPr>
          <a:xfrm>
            <a:off x="6651494" y="2034437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89" name="Овал 88"/>
          <p:cNvSpPr/>
          <p:nvPr/>
        </p:nvSpPr>
        <p:spPr>
          <a:xfrm>
            <a:off x="4792236" y="670294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90" name="Овал 89"/>
          <p:cNvSpPr/>
          <p:nvPr/>
        </p:nvSpPr>
        <p:spPr>
          <a:xfrm>
            <a:off x="4684954" y="6573357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91" name="Овал 90"/>
          <p:cNvSpPr/>
          <p:nvPr/>
        </p:nvSpPr>
        <p:spPr>
          <a:xfrm>
            <a:off x="4426493" y="3333838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402504" y="316743"/>
            <a:ext cx="590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f’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149658" y="3944307"/>
            <a:ext cx="479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f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447199" y="4416519"/>
            <a:ext cx="584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m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906553" y="3300044"/>
            <a:ext cx="646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m’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831494" y="3855270"/>
            <a:ext cx="470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k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781857" y="2088677"/>
            <a:ext cx="6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k‘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5774029" y="1229608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TextBox 99"/>
          <p:cNvSpPr txBox="1"/>
          <p:nvPr/>
        </p:nvSpPr>
        <p:spPr>
          <a:xfrm rot="5047876">
            <a:off x="6588681" y="1488854"/>
            <a:ext cx="340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4000" dirty="0"/>
              <a:t>(</a:t>
            </a:r>
            <a:endParaRPr lang="ru-RU" sz="4000" dirty="0"/>
          </a:p>
        </p:txBody>
      </p:sp>
      <p:sp>
        <p:nvSpPr>
          <p:cNvPr id="102" name="TextBox 101"/>
          <p:cNvSpPr txBox="1"/>
          <p:nvPr/>
        </p:nvSpPr>
        <p:spPr>
          <a:xfrm rot="4793289">
            <a:off x="5671826" y="846777"/>
            <a:ext cx="340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4000" dirty="0"/>
              <a:t>(</a:t>
            </a:r>
            <a:endParaRPr lang="ru-RU" sz="4000" dirty="0"/>
          </a:p>
        </p:txBody>
      </p:sp>
      <p:sp>
        <p:nvSpPr>
          <p:cNvPr id="103" name="Овал 102"/>
          <p:cNvSpPr/>
          <p:nvPr/>
        </p:nvSpPr>
        <p:spPr>
          <a:xfrm>
            <a:off x="6297845" y="5056411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Овал 104"/>
          <p:cNvSpPr/>
          <p:nvPr/>
        </p:nvSpPr>
        <p:spPr>
          <a:xfrm>
            <a:off x="6739017" y="4610978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TextBox 105"/>
          <p:cNvSpPr txBox="1"/>
          <p:nvPr/>
        </p:nvSpPr>
        <p:spPr>
          <a:xfrm rot="15707918">
            <a:off x="6150067" y="4816841"/>
            <a:ext cx="382549" cy="73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sz="4000" dirty="0"/>
              <a:t>(</a:t>
            </a:r>
            <a:endParaRPr lang="ru-RU" sz="4000" dirty="0"/>
          </a:p>
        </p:txBody>
      </p:sp>
      <p:sp>
        <p:nvSpPr>
          <p:cNvPr id="107" name="Овал 106"/>
          <p:cNvSpPr/>
          <p:nvPr/>
        </p:nvSpPr>
        <p:spPr>
          <a:xfrm>
            <a:off x="6637574" y="1856769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TextBox 107"/>
          <p:cNvSpPr txBox="1"/>
          <p:nvPr/>
        </p:nvSpPr>
        <p:spPr>
          <a:xfrm rot="15605350">
            <a:off x="6593999" y="4385385"/>
            <a:ext cx="340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z-Cyrl-UZ" sz="4000" dirty="0"/>
              <a:t>(</a:t>
            </a:r>
            <a:endParaRPr lang="ru-RU" sz="4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4301754" y="6272918"/>
            <a:ext cx="435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</a:t>
            </a:r>
            <a:r>
              <a:rPr lang="en-US" sz="2400" b="1" i="1" dirty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448636" y="341853"/>
            <a:ext cx="571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a’</a:t>
            </a:r>
            <a:r>
              <a:rPr lang="en-US" sz="2400" b="1" i="1" dirty="0">
                <a:latin typeface="ISOCPEUR" panose="020B0604020202020204" pitchFamily="34" charset="0"/>
              </a:rPr>
              <a:t> </a:t>
            </a:r>
            <a:endParaRPr lang="ru-RU" sz="2400" b="1" i="1" dirty="0"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53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  <p:bldP spid="13" grpId="0"/>
      <p:bldP spid="14" grpId="0"/>
      <p:bldP spid="15" grpId="0"/>
      <p:bldP spid="21" grpId="0"/>
      <p:bldP spid="22" grpId="0"/>
      <p:bldP spid="23" grpId="0" animBg="1"/>
      <p:bldP spid="9" grpId="0" animBg="1"/>
      <p:bldP spid="85" grpId="0" animBg="1"/>
      <p:bldP spid="60" grpId="0" animBg="1"/>
      <p:bldP spid="86" grpId="0" animBg="1"/>
      <p:bldP spid="87" grpId="0" animBg="1"/>
      <p:bldP spid="89" grpId="0" animBg="1"/>
      <p:bldP spid="90" grpId="0" animBg="1"/>
      <p:bldP spid="91" grpId="0" animBg="1"/>
      <p:bldP spid="93" grpId="0"/>
      <p:bldP spid="94" grpId="0"/>
      <p:bldP spid="95" grpId="0"/>
      <p:bldP spid="96" grpId="0"/>
      <p:bldP spid="97" grpId="0"/>
      <p:bldP spid="98" grpId="0"/>
      <p:bldP spid="99" grpId="0" animBg="1"/>
      <p:bldP spid="100" grpId="0"/>
      <p:bldP spid="102" grpId="0"/>
      <p:bldP spid="103" grpId="0" animBg="1"/>
      <p:bldP spid="105" grpId="0" animBg="1"/>
      <p:bldP spid="106" grpId="0"/>
      <p:bldP spid="107" grpId="0" animBg="1"/>
      <p:bldP spid="108" grpId="0"/>
      <p:bldP spid="113" grpId="0"/>
      <p:bldP spid="1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017443"/>
              </p:ext>
            </p:extLst>
          </p:nvPr>
        </p:nvGraphicFramePr>
        <p:xfrm>
          <a:off x="237745" y="2768650"/>
          <a:ext cx="5372822" cy="213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2822">
                  <a:extLst>
                    <a:ext uri="{9D8B030D-6E8A-4147-A177-3AD203B41FA5}">
                      <a16:colId xmlns:a16="http://schemas.microsoft.com/office/drawing/2014/main" val="1013001156"/>
                    </a:ext>
                  </a:extLst>
                </a:gridCol>
              </a:tblGrid>
              <a:tr h="927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</a:rPr>
                        <a:t>Дано</a:t>
                      </a:r>
                      <a:r>
                        <a:rPr lang="en-US" sz="2800" dirty="0">
                          <a:effectLst/>
                        </a:rPr>
                        <a:t>: P(</a:t>
                      </a:r>
                      <a:r>
                        <a:rPr lang="en-US" sz="2800" dirty="0">
                          <a:effectLst/>
                          <a:sym typeface="Symbol" panose="05050102010706020507" pitchFamily="18" charset="2"/>
                        </a:rPr>
                        <a:t></a:t>
                      </a:r>
                      <a:r>
                        <a:rPr lang="en-US" sz="2800" dirty="0">
                          <a:effectLst/>
                        </a:rPr>
                        <a:t> ABC) </a:t>
                      </a:r>
                      <a:r>
                        <a:rPr lang="en-US" sz="2800" dirty="0">
                          <a:effectLst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sz="2800" dirty="0">
                          <a:effectLst/>
                        </a:rPr>
                        <a:t> (</a:t>
                      </a:r>
                      <a:r>
                        <a:rPr lang="ru-RU" sz="2800" dirty="0">
                          <a:effectLst/>
                          <a:sym typeface="Symbol" panose="05050102010706020507" pitchFamily="18" charset="2"/>
                        </a:rPr>
                        <a:t></a:t>
                      </a:r>
                      <a:r>
                        <a:rPr lang="en-US" sz="2800" dirty="0">
                          <a:effectLst/>
                        </a:rPr>
                        <a:t>)S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3694663"/>
                  </a:ext>
                </a:extLst>
              </a:tr>
              <a:tr h="927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 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3748043"/>
                  </a:ext>
                </a:extLst>
              </a:tr>
              <a:tr h="927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</a:rPr>
                        <a:t>Определить: | </a:t>
                      </a:r>
                      <a:r>
                        <a:rPr lang="en-US" sz="2800">
                          <a:effectLst/>
                        </a:rPr>
                        <a:t>S</a:t>
                      </a:r>
                      <a:r>
                        <a:rPr lang="ru-RU" sz="2800">
                          <a:effectLst/>
                        </a:rPr>
                        <a:t>Р | - ?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2498811"/>
                  </a:ext>
                </a:extLst>
              </a:tr>
              <a:tr h="927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5068262"/>
                  </a:ext>
                </a:extLst>
              </a:tr>
              <a:tr h="927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635942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7744" y="0"/>
            <a:ext cx="11301984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Алгоритмы решения задачи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Пример: Определить расстояние от точки </a:t>
            </a:r>
            <a:r>
              <a:rPr kumimoji="0" lang="en-US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до плоскости </a:t>
            </a:r>
            <a:r>
              <a:rPr kumimoji="0" lang="en-US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АВС)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(рис.81). Эта задача является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домашне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- графической работой (эпюр 2) студентов. Координаты 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(Х,У,</a:t>
            </a:r>
            <a:r>
              <a:rPr kumimoji="0" lang="en-US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точки </a:t>
            </a:r>
            <a:r>
              <a:rPr kumimoji="0" lang="en-US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и точек 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А,В,С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 задаются в миллиметрах согласно варианта.</a:t>
            </a:r>
            <a:endParaRPr kumimoji="0" lang="ru-RU" altLang="ru-RU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7831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Прямая соединительная линия 102"/>
          <p:cNvCxnSpPr/>
          <p:nvPr/>
        </p:nvCxnSpPr>
        <p:spPr>
          <a:xfrm flipH="1">
            <a:off x="3161613" y="5273773"/>
            <a:ext cx="1968731" cy="68385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 flipV="1">
            <a:off x="3075248" y="1855318"/>
            <a:ext cx="4374124" cy="29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4723562" y="1879021"/>
            <a:ext cx="401" cy="29090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150744" y="3424172"/>
            <a:ext cx="7580376" cy="41341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 flipV="1">
            <a:off x="5796323" y="623376"/>
            <a:ext cx="1691772" cy="1266260"/>
          </a:xfrm>
          <a:prstGeom prst="line">
            <a:avLst/>
          </a:prstGeom>
          <a:ln w="5715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3594017" y="3865586"/>
            <a:ext cx="2193881" cy="1794528"/>
          </a:xfrm>
          <a:prstGeom prst="line">
            <a:avLst/>
          </a:prstGeom>
          <a:ln w="5715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3611022" y="645621"/>
            <a:ext cx="2213974" cy="2409458"/>
          </a:xfrm>
          <a:prstGeom prst="line">
            <a:avLst/>
          </a:prstGeom>
          <a:ln w="5715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flipH="1">
            <a:off x="795528" y="3136612"/>
            <a:ext cx="374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x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5776437" y="3884898"/>
            <a:ext cx="1688708" cy="2472727"/>
          </a:xfrm>
          <a:prstGeom prst="line">
            <a:avLst/>
          </a:prstGeom>
          <a:ln w="5715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594017" y="5660114"/>
            <a:ext cx="3871128" cy="695627"/>
          </a:xfrm>
          <a:prstGeom prst="line">
            <a:avLst/>
          </a:prstGeom>
          <a:ln w="5715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3632367" y="1910099"/>
            <a:ext cx="3855728" cy="1142060"/>
          </a:xfrm>
          <a:prstGeom prst="line">
            <a:avLst/>
          </a:prstGeom>
          <a:ln w="5715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8026588" y="2365328"/>
            <a:ext cx="0" cy="2485894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708629" y="47611"/>
            <a:ext cx="1361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    y   z</a:t>
            </a:r>
            <a:endParaRPr lang="ru-RU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10366248" y="355216"/>
            <a:ext cx="1825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ru-RU" sz="2800" dirty="0"/>
              <a:t>80</a:t>
            </a:r>
            <a:r>
              <a:rPr lang="en-US" sz="2800" dirty="0"/>
              <a:t> </a:t>
            </a:r>
            <a:r>
              <a:rPr lang="ru-RU" sz="2800" dirty="0"/>
              <a:t>40</a:t>
            </a:r>
            <a:r>
              <a:rPr lang="en-US" sz="2800" dirty="0"/>
              <a:t> 10</a:t>
            </a:r>
            <a:endParaRPr lang="ru-RU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10366248" y="757931"/>
            <a:ext cx="197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 </a:t>
            </a:r>
            <a:r>
              <a:rPr lang="ru-RU" sz="2800" dirty="0"/>
              <a:t>50 10</a:t>
            </a:r>
            <a:r>
              <a:rPr lang="en-US" sz="2800" dirty="0"/>
              <a:t> </a:t>
            </a:r>
            <a:r>
              <a:rPr lang="ru-RU" sz="2800" dirty="0"/>
              <a:t>60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226040" y="1155417"/>
            <a:ext cx="1993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C 10 60 30</a:t>
            </a:r>
            <a:endParaRPr lang="ru-RU" sz="2800" dirty="0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7458757" y="1889636"/>
            <a:ext cx="0" cy="44679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H="1">
            <a:off x="5769667" y="605785"/>
            <a:ext cx="39631" cy="32918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/>
          <p:cNvSpPr/>
          <p:nvPr/>
        </p:nvSpPr>
        <p:spPr>
          <a:xfrm>
            <a:off x="7396812" y="1815101"/>
            <a:ext cx="144000" cy="144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5764843" y="560050"/>
            <a:ext cx="144000" cy="144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7511787" y="1513430"/>
            <a:ext cx="561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c’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50786" y="176145"/>
            <a:ext cx="594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b’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80007" y="3502341"/>
            <a:ext cx="408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b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flipH="1">
            <a:off x="3200530" y="2656352"/>
            <a:ext cx="487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a’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-154450" y="4398853"/>
            <a:ext cx="2103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34" name="TextBox 33"/>
          <p:cNvSpPr txBox="1"/>
          <p:nvPr/>
        </p:nvSpPr>
        <p:spPr>
          <a:xfrm>
            <a:off x="7861780" y="6262854"/>
            <a:ext cx="397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h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38524" y="6263870"/>
            <a:ext cx="202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c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36" name="Прямая соединительная линия 35"/>
          <p:cNvCxnSpPr>
            <a:stCxn id="87" idx="4"/>
          </p:cNvCxnSpPr>
          <p:nvPr/>
        </p:nvCxnSpPr>
        <p:spPr>
          <a:xfrm flipH="1">
            <a:off x="3618477" y="3115016"/>
            <a:ext cx="0" cy="25429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995249" y="4640539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Y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047954" y="2099682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Z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85896" y="3384263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0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253650" y="1499433"/>
            <a:ext cx="1993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S 70 60 60</a:t>
            </a:r>
            <a:endParaRPr lang="ru-RU" sz="2800" dirty="0"/>
          </a:p>
        </p:txBody>
      </p:sp>
      <p:sp>
        <p:nvSpPr>
          <p:cNvPr id="41" name="Овал 40"/>
          <p:cNvSpPr/>
          <p:nvPr/>
        </p:nvSpPr>
        <p:spPr>
          <a:xfrm>
            <a:off x="5701052" y="3803242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3220370" y="5235979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a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30638" y="6382998"/>
            <a:ext cx="408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S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44" name="Прямая соединительная линия 43"/>
          <p:cNvCxnSpPr>
            <a:endCxn id="50" idx="1"/>
          </p:cNvCxnSpPr>
          <p:nvPr/>
        </p:nvCxnSpPr>
        <p:spPr>
          <a:xfrm flipH="1" flipV="1">
            <a:off x="4152353" y="132697"/>
            <a:ext cx="1578104" cy="330092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flipH="1">
            <a:off x="3630698" y="855517"/>
            <a:ext cx="4819356" cy="21868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7001844" y="1526600"/>
            <a:ext cx="7728" cy="41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flipH="1" flipV="1">
            <a:off x="3549696" y="5650929"/>
            <a:ext cx="51814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145443" y="1402273"/>
            <a:ext cx="531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h‘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386806" y="4294837"/>
            <a:ext cx="362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1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152353" y="-128913"/>
            <a:ext cx="609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0B050"/>
                </a:solidFill>
                <a:latin typeface="ISOCPEUR" panose="020B0604020202020204" pitchFamily="34" charset="0"/>
              </a:rPr>
              <a:t>Qv</a:t>
            </a:r>
            <a:r>
              <a:rPr lang="en-US" sz="2800" i="1" dirty="0">
                <a:solidFill>
                  <a:srgbClr val="00B050"/>
                </a:solidFill>
                <a:latin typeface="ISOCPEUR" panose="020B0604020202020204" pitchFamily="34" charset="0"/>
              </a:rPr>
              <a:t> </a:t>
            </a:r>
            <a:endParaRPr lang="ru-RU" sz="2800" i="1" dirty="0">
              <a:solidFill>
                <a:srgbClr val="00B050"/>
              </a:solidFill>
              <a:latin typeface="ISOCPEUR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62603" y="1334414"/>
            <a:ext cx="494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1‘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22097" y="301407"/>
            <a:ext cx="57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S‘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160722" y="439229"/>
            <a:ext cx="408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f‘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416967" y="5201408"/>
            <a:ext cx="408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f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50961" y="5226742"/>
            <a:ext cx="408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2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894628" y="976323"/>
            <a:ext cx="632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2‘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57" name="Прямая соединительная линия 56"/>
          <p:cNvCxnSpPr/>
          <p:nvPr/>
        </p:nvCxnSpPr>
        <p:spPr>
          <a:xfrm>
            <a:off x="5062964" y="1989514"/>
            <a:ext cx="31096" cy="32933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 flipH="1">
            <a:off x="4396287" y="4501656"/>
            <a:ext cx="1118755" cy="2099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 flipH="1">
            <a:off x="5272791" y="2582960"/>
            <a:ext cx="40416" cy="33949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 flipH="1">
            <a:off x="4910902" y="1668047"/>
            <a:ext cx="2239" cy="2981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 flipH="1">
            <a:off x="4364054" y="700839"/>
            <a:ext cx="0" cy="5992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 flipV="1">
            <a:off x="5727180" y="3455706"/>
            <a:ext cx="6555" cy="20388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914338" y="1347447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n‘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344235" y="2388351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m‘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606482" y="4107183"/>
            <a:ext cx="305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n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66" name="Овал 65"/>
          <p:cNvSpPr/>
          <p:nvPr/>
        </p:nvSpPr>
        <p:spPr>
          <a:xfrm>
            <a:off x="4811788" y="1601472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/>
          <p:cNvSpPr/>
          <p:nvPr/>
        </p:nvSpPr>
        <p:spPr>
          <a:xfrm>
            <a:off x="5243618" y="2502991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TextBox 67"/>
          <p:cNvSpPr txBox="1"/>
          <p:nvPr/>
        </p:nvSpPr>
        <p:spPr>
          <a:xfrm>
            <a:off x="2658927" y="5727645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S</a:t>
            </a:r>
            <a:r>
              <a:rPr lang="en-US" sz="2400" i="1" dirty="0">
                <a:latin typeface="ISOCPEUR" panose="020B0604020202020204" pitchFamily="34" charset="0"/>
              </a:rPr>
              <a:t>o</a:t>
            </a:r>
            <a:r>
              <a:rPr lang="en-US" sz="2800" i="1" dirty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080958" y="1703812"/>
            <a:ext cx="511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k‘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701976" y="4879056"/>
            <a:ext cx="255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k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136176" y="5947353"/>
            <a:ext cx="496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m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72" name="Прямая соединительная линия 71"/>
          <p:cNvCxnSpPr>
            <a:stCxn id="85" idx="4"/>
            <a:endCxn id="84" idx="4"/>
          </p:cNvCxnSpPr>
          <p:nvPr/>
        </p:nvCxnSpPr>
        <p:spPr>
          <a:xfrm flipH="1" flipV="1">
            <a:off x="4905640" y="4649496"/>
            <a:ext cx="370739" cy="139633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 rot="2087735">
                <a:off x="3329660" y="6196923"/>
                <a:ext cx="5316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ru-RU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87735">
                <a:off x="3329660" y="6196923"/>
                <a:ext cx="53168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 rot="8973677">
                <a:off x="5013319" y="2068896"/>
                <a:ext cx="4203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∟</m:t>
                    </m:r>
                  </m:oMath>
                </a14:m>
                <a:r>
                  <a:rPr lang="en-US" sz="2000" dirty="0"/>
                  <a:t> </a:t>
                </a:r>
                <a:endParaRPr lang="ru-RU" sz="20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973677">
                <a:off x="5013319" y="2068896"/>
                <a:ext cx="420307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 rot="8973677">
            <a:off x="-80138" y="2273313"/>
            <a:ext cx="242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 </a:t>
            </a:r>
            <a:endParaRPr lang="ru-RU" sz="2000" dirty="0"/>
          </a:p>
        </p:txBody>
      </p:sp>
      <p:cxnSp>
        <p:nvCxnSpPr>
          <p:cNvPr id="76" name="Прямая соединительная линия 75"/>
          <p:cNvCxnSpPr/>
          <p:nvPr/>
        </p:nvCxnSpPr>
        <p:spPr>
          <a:xfrm flipH="1">
            <a:off x="2345925" y="652966"/>
            <a:ext cx="0" cy="136800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/>
          <p:nvPr/>
        </p:nvCxnSpPr>
        <p:spPr>
          <a:xfrm flipH="1" flipV="1">
            <a:off x="2281758" y="648359"/>
            <a:ext cx="2137035" cy="279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 rot="16200000">
                <a:off x="1888445" y="1052574"/>
                <a:ext cx="528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ru-RU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888445" y="1052574"/>
                <a:ext cx="5284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Прямая соединительная линия 78"/>
          <p:cNvCxnSpPr/>
          <p:nvPr/>
        </p:nvCxnSpPr>
        <p:spPr>
          <a:xfrm flipH="1" flipV="1">
            <a:off x="2779834" y="5650929"/>
            <a:ext cx="1540404" cy="10104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86134" y="117134"/>
                <a:ext cx="39760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latin typeface="ISOCPEUR" panose="020B0604020202020204" pitchFamily="34" charset="0"/>
                  </a:rPr>
                  <a:t>P(</a:t>
                </a:r>
                <a14:m>
                  <m:oMath xmlns:m="http://schemas.openxmlformats.org/officeDocument/2006/math">
                    <m: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𝐴𝐵𝐶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𝐼𝑆𝐾𝑜𝐼</m:t>
                    </m:r>
                  </m:oMath>
                </a14:m>
                <a:endParaRPr lang="ru-RU" sz="28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34" y="117134"/>
                <a:ext cx="3976057" cy="523220"/>
              </a:xfrm>
              <a:prstGeom prst="rect">
                <a:avLst/>
              </a:prstGeom>
              <a:blipFill>
                <a:blip r:embed="rId5"/>
                <a:stretch>
                  <a:fillRect l="-3221" t="-11628" b="-31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/>
          <p:cNvSpPr txBox="1"/>
          <p:nvPr/>
        </p:nvSpPr>
        <p:spPr>
          <a:xfrm>
            <a:off x="8474599" y="6294149"/>
            <a:ext cx="3502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i="1" dirty="0">
                <a:latin typeface="ISOCPEUR" panose="020B0604020202020204" pitchFamily="34" charset="0"/>
              </a:rPr>
              <a:t>Каримов А.   55-21АТ</a:t>
            </a:r>
          </a:p>
        </p:txBody>
      </p:sp>
      <p:sp>
        <p:nvSpPr>
          <p:cNvPr id="83" name="Овал 82"/>
          <p:cNvSpPr/>
          <p:nvPr/>
        </p:nvSpPr>
        <p:spPr>
          <a:xfrm>
            <a:off x="3557250" y="5583645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833640" y="4505496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Овал 84"/>
          <p:cNvSpPr/>
          <p:nvPr/>
        </p:nvSpPr>
        <p:spPr>
          <a:xfrm>
            <a:off x="5204379" y="5901829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Овал 85"/>
          <p:cNvSpPr/>
          <p:nvPr/>
        </p:nvSpPr>
        <p:spPr>
          <a:xfrm>
            <a:off x="4329013" y="590485"/>
            <a:ext cx="144000" cy="144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7" name="Овал 86"/>
          <p:cNvSpPr/>
          <p:nvPr/>
        </p:nvSpPr>
        <p:spPr>
          <a:xfrm>
            <a:off x="3573710" y="2971016"/>
            <a:ext cx="144000" cy="144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8" name="Прямая соединительная линия 87"/>
          <p:cNvCxnSpPr/>
          <p:nvPr/>
        </p:nvCxnSpPr>
        <p:spPr>
          <a:xfrm flipH="1" flipV="1">
            <a:off x="2238535" y="2041924"/>
            <a:ext cx="2899361" cy="379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Овал 88"/>
          <p:cNvSpPr/>
          <p:nvPr/>
        </p:nvSpPr>
        <p:spPr>
          <a:xfrm>
            <a:off x="4292054" y="6597270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0" name="Овал 89"/>
          <p:cNvSpPr/>
          <p:nvPr/>
        </p:nvSpPr>
        <p:spPr>
          <a:xfrm>
            <a:off x="5026053" y="5201773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1" name="Овал 90"/>
          <p:cNvSpPr/>
          <p:nvPr/>
        </p:nvSpPr>
        <p:spPr>
          <a:xfrm>
            <a:off x="3159755" y="5862320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92" name="Прямая соединительная линия 91"/>
          <p:cNvCxnSpPr/>
          <p:nvPr/>
        </p:nvCxnSpPr>
        <p:spPr>
          <a:xfrm>
            <a:off x="4748560" y="4721755"/>
            <a:ext cx="3136818" cy="19063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Овал 92"/>
          <p:cNvSpPr/>
          <p:nvPr/>
        </p:nvSpPr>
        <p:spPr>
          <a:xfrm>
            <a:off x="7389528" y="6300214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TextBox 93"/>
          <p:cNvSpPr txBox="1"/>
          <p:nvPr/>
        </p:nvSpPr>
        <p:spPr>
          <a:xfrm>
            <a:off x="5738762" y="2982202"/>
            <a:ext cx="609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solidFill>
                  <a:srgbClr val="00B050"/>
                </a:solidFill>
                <a:latin typeface="ISOCPEUR" panose="020B0604020202020204" pitchFamily="34" charset="0"/>
              </a:rPr>
              <a:t>Q</a:t>
            </a:r>
            <a:r>
              <a:rPr lang="en-US" sz="2000" i="1" dirty="0" err="1">
                <a:solidFill>
                  <a:srgbClr val="00B050"/>
                </a:solidFill>
                <a:latin typeface="ISOCPEUR" panose="020B0604020202020204" pitchFamily="34" charset="0"/>
              </a:rPr>
              <a:t>x</a:t>
            </a:r>
            <a:endParaRPr lang="ru-RU" sz="2000" i="1" dirty="0">
              <a:solidFill>
                <a:srgbClr val="00B050"/>
              </a:solidFill>
              <a:latin typeface="ISOCPEUR" panose="020B0604020202020204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956861" y="3659591"/>
            <a:ext cx="609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0B050"/>
                </a:solidFill>
                <a:latin typeface="ISOCPEUR" panose="020B0604020202020204" pitchFamily="34" charset="0"/>
              </a:rPr>
              <a:t>Q</a:t>
            </a:r>
            <a:r>
              <a:rPr lang="en-US" i="1" dirty="0">
                <a:solidFill>
                  <a:srgbClr val="00B050"/>
                </a:solidFill>
                <a:latin typeface="ISOCPEUR" panose="020B0604020202020204" pitchFamily="34" charset="0"/>
              </a:rPr>
              <a:t>H</a:t>
            </a:r>
            <a:r>
              <a:rPr lang="en-US" sz="2800" i="1" dirty="0">
                <a:solidFill>
                  <a:srgbClr val="00B050"/>
                </a:solidFill>
                <a:latin typeface="ISOCPEUR" panose="020B0604020202020204" pitchFamily="34" charset="0"/>
              </a:rPr>
              <a:t> </a:t>
            </a:r>
            <a:endParaRPr lang="ru-RU" sz="2800" i="1" dirty="0">
              <a:solidFill>
                <a:srgbClr val="00B050"/>
              </a:solidFill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 rot="7398454" flipH="1">
                <a:off x="5095891" y="4674856"/>
                <a:ext cx="3155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∟</m:t>
                    </m:r>
                  </m:oMath>
                </a14:m>
                <a:r>
                  <a:rPr lang="en-US" sz="2000" dirty="0"/>
                  <a:t> </a:t>
                </a:r>
                <a:endParaRPr lang="ru-RU" sz="2000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398454" flipH="1">
                <a:off x="5095891" y="4674856"/>
                <a:ext cx="315554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Овал 96"/>
          <p:cNvSpPr/>
          <p:nvPr/>
        </p:nvSpPr>
        <p:spPr>
          <a:xfrm>
            <a:off x="5014984" y="1994744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8" name="Овал 97"/>
          <p:cNvSpPr/>
          <p:nvPr/>
        </p:nvSpPr>
        <p:spPr>
          <a:xfrm>
            <a:off x="4643177" y="1779049"/>
            <a:ext cx="144000" cy="144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Овал 98"/>
          <p:cNvSpPr/>
          <p:nvPr/>
        </p:nvSpPr>
        <p:spPr>
          <a:xfrm>
            <a:off x="4673905" y="4661268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 rot="7398454" flipH="1">
                <a:off x="4230838" y="6016595"/>
                <a:ext cx="3155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∟</m:t>
                    </m:r>
                  </m:oMath>
                </a14:m>
                <a:r>
                  <a:rPr lang="en-US" sz="4000" dirty="0"/>
                  <a:t> </a:t>
                </a:r>
                <a:endParaRPr lang="ru-RU" sz="4000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398454" flipH="1">
                <a:off x="4230838" y="6016595"/>
                <a:ext cx="315554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Овал 100"/>
          <p:cNvSpPr/>
          <p:nvPr/>
        </p:nvSpPr>
        <p:spPr>
          <a:xfrm>
            <a:off x="6911888" y="5567197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Овал 101"/>
          <p:cNvSpPr/>
          <p:nvPr/>
        </p:nvSpPr>
        <p:spPr>
          <a:xfrm>
            <a:off x="6950107" y="1434290"/>
            <a:ext cx="144000" cy="144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 rot="20467340">
                <a:off x="3667260" y="4689746"/>
                <a:ext cx="1155766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9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ru-RU" sz="9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67340">
                <a:off x="3667260" y="4689746"/>
                <a:ext cx="1155766" cy="14773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84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5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1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4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7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2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7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7" grpId="0" animBg="1"/>
      <p:bldP spid="28" grpId="0" animBg="1"/>
      <p:bldP spid="29" grpId="0"/>
      <p:bldP spid="30" grpId="0"/>
      <p:bldP spid="31" grpId="0"/>
      <p:bldP spid="32" grpId="0"/>
      <p:bldP spid="34" grpId="0"/>
      <p:bldP spid="35" grpId="0"/>
      <p:bldP spid="37" grpId="0"/>
      <p:bldP spid="38" grpId="0"/>
      <p:bldP spid="39" grpId="0"/>
      <p:bldP spid="41" grpId="0" animBg="1"/>
      <p:bldP spid="42" grpId="0"/>
      <p:bldP spid="43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63" grpId="0"/>
      <p:bldP spid="64" grpId="0"/>
      <p:bldP spid="65" grpId="0"/>
      <p:bldP spid="66" grpId="0" animBg="1"/>
      <p:bldP spid="67" grpId="0" animBg="1"/>
      <p:bldP spid="68" grpId="0"/>
      <p:bldP spid="69" grpId="0"/>
      <p:bldP spid="70" grpId="0"/>
      <p:bldP spid="71" grpId="0"/>
      <p:bldP spid="73" grpId="0"/>
      <p:bldP spid="74" grpId="0"/>
      <p:bldP spid="78" grpId="0"/>
      <p:bldP spid="83" grpId="0" animBg="1"/>
      <p:bldP spid="84" grpId="0" animBg="1"/>
      <p:bldP spid="85" grpId="0" animBg="1"/>
      <p:bldP spid="86" grpId="0" animBg="1"/>
      <p:bldP spid="87" grpId="0" animBg="1"/>
      <p:bldP spid="89" grpId="0" animBg="1"/>
      <p:bldP spid="90" grpId="0" animBg="1"/>
      <p:bldP spid="91" grpId="0" animBg="1"/>
      <p:bldP spid="93" grpId="0" animBg="1"/>
      <p:bldP spid="94" grpId="0"/>
      <p:bldP spid="95" grpId="0"/>
      <p:bldP spid="96" grpId="0"/>
      <p:bldP spid="97" grpId="0" animBg="1"/>
      <p:bldP spid="98" grpId="0" animBg="1"/>
      <p:bldP spid="99" grpId="0" animBg="1"/>
      <p:bldP spid="100" grpId="0"/>
      <p:bldP spid="101" grpId="0" animBg="1"/>
      <p:bldP spid="102" grpId="0" animBg="1"/>
      <p:bldP spid="10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8721" y="-2324602"/>
            <a:ext cx="11794558" cy="1093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dirty="0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Алгоритм решения второго эпюра 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0" lang="en-US" altLang="ru-RU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(h, h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)C(c, c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, f</a:t>
            </a:r>
            <a:r>
              <a:rPr kumimoji="0" lang="en-US" altLang="ru-RU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(f, f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)A(a, a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2) s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(f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s 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(h)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3) </a:t>
            </a:r>
            <a:r>
              <a:rPr kumimoji="0" lang="en-US" altLang="ru-RU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ru-RU" altLang="ru-RU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kumimoji="0" lang="en-US" altLang="ru-RU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)S</a:t>
            </a:r>
            <a:r>
              <a:rPr kumimoji="0" lang="en-US" altLang="ru-RU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 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4) Q 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P(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ABC) = (MN)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5) (MN) 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kumimoji="0" lang="en-US" altLang="ru-RU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ru-RU" altLang="ru-RU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kumimoji="0" lang="en-US" altLang="ru-RU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)S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(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kumimoji="0" lang="en-US" altLang="ru-RU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)K(k, k</a:t>
            </a:r>
            <a:r>
              <a:rPr kumimoji="0" lang="en-US" altLang="ru-RU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kumimoji="0" lang="en-US" altLang="ru-RU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ru-RU" altLang="ru-RU" sz="2400" b="1" i="0" u="none" strike="noStrike" cap="none" normalizeH="0" baseline="-30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 | = [ S</a:t>
            </a:r>
            <a:r>
              <a:rPr 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 ] = ? mm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-30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1" i="0" u="none" strike="noStrike" cap="none" normalizeH="0" baseline="-30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400" b="1" baseline="-30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1" i="0" u="none" strike="noStrike" cap="none" normalizeH="0" baseline="-30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400" b="1" baseline="-30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1" i="0" u="none" strike="noStrike" cap="none" normalizeH="0" baseline="-30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dirty="0"/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800" b="1" dirty="0">
                <a:solidFill>
                  <a:srgbClr val="C00000"/>
                </a:solidFill>
              </a:rPr>
              <a:t>  </a:t>
            </a:r>
            <a:r>
              <a:rPr lang="ru-RU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Построить плоскость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проходящую через точку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перпендикулярной к прямой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(ВС)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плоскости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Р(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АВС)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(рис.82). Эта задача является домашней графической работой (эпюр 3) студентов. Координаты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(Х,У,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точек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А,В,С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задаются в миллиметрах согласно варианта.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-30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1" i="0" u="none" strike="noStrike" cap="none" normalizeH="0" baseline="-30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3200" b="1" baseline="-30000" dirty="0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1" i="0" u="none" strike="noStrike" cap="none" normalizeH="0" baseline="-30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400" b="1" baseline="-30000" dirty="0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1" i="0" u="none" strike="noStrike" cap="none" normalizeH="0" baseline="-30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3600" b="1" i="0" u="none" strike="noStrike" cap="none" normalizeH="0" baseline="-30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306657"/>
              </p:ext>
            </p:extLst>
          </p:nvPr>
        </p:nvGraphicFramePr>
        <p:xfrm>
          <a:off x="6446520" y="868681"/>
          <a:ext cx="4480558" cy="307238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048623">
                  <a:extLst>
                    <a:ext uri="{9D8B030D-6E8A-4147-A177-3AD203B41FA5}">
                      <a16:colId xmlns:a16="http://schemas.microsoft.com/office/drawing/2014/main" val="3434763128"/>
                    </a:ext>
                  </a:extLst>
                </a:gridCol>
                <a:gridCol w="1143419">
                  <a:extLst>
                    <a:ext uri="{9D8B030D-6E8A-4147-A177-3AD203B41FA5}">
                      <a16:colId xmlns:a16="http://schemas.microsoft.com/office/drawing/2014/main" val="238658223"/>
                    </a:ext>
                  </a:extLst>
                </a:gridCol>
                <a:gridCol w="1143419">
                  <a:extLst>
                    <a:ext uri="{9D8B030D-6E8A-4147-A177-3AD203B41FA5}">
                      <a16:colId xmlns:a16="http://schemas.microsoft.com/office/drawing/2014/main" val="10156961"/>
                    </a:ext>
                  </a:extLst>
                </a:gridCol>
                <a:gridCol w="1145097">
                  <a:extLst>
                    <a:ext uri="{9D8B030D-6E8A-4147-A177-3AD203B41FA5}">
                      <a16:colId xmlns:a16="http://schemas.microsoft.com/office/drawing/2014/main" val="613094387"/>
                    </a:ext>
                  </a:extLst>
                </a:gridCol>
              </a:tblGrid>
              <a:tr h="7496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C00000"/>
                          </a:solidFill>
                          <a:effectLst/>
                        </a:rPr>
                        <a:t>№</a:t>
                      </a:r>
                      <a:endParaRPr lang="ru-RU" sz="28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C00000"/>
                          </a:solidFill>
                          <a:effectLst/>
                        </a:rPr>
                        <a:t>X</a:t>
                      </a:r>
                      <a:endParaRPr lang="ru-RU" sz="28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C00000"/>
                          </a:solidFill>
                          <a:effectLst/>
                        </a:rPr>
                        <a:t>Y</a:t>
                      </a:r>
                      <a:endParaRPr lang="ru-RU" sz="280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C00000"/>
                          </a:solidFill>
                          <a:effectLst/>
                        </a:rPr>
                        <a:t>Z</a:t>
                      </a:r>
                      <a:endParaRPr lang="ru-RU" sz="280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190471"/>
                  </a:ext>
                </a:extLst>
              </a:tr>
              <a:tr h="7742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C00000"/>
                          </a:solidFill>
                          <a:effectLst/>
                        </a:rPr>
                        <a:t>A</a:t>
                      </a:r>
                      <a:endParaRPr lang="ru-RU" sz="280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C00000"/>
                          </a:solidFill>
                          <a:effectLst/>
                        </a:rPr>
                        <a:t>60</a:t>
                      </a:r>
                      <a:endParaRPr lang="ru-RU" sz="28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C00000"/>
                          </a:solidFill>
                          <a:effectLst/>
                        </a:rPr>
                        <a:t>30</a:t>
                      </a:r>
                      <a:endParaRPr lang="ru-RU" sz="28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C00000"/>
                          </a:solidFill>
                          <a:effectLst/>
                        </a:rPr>
                        <a:t>10</a:t>
                      </a:r>
                      <a:endParaRPr lang="ru-RU" sz="280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405824"/>
                  </a:ext>
                </a:extLst>
              </a:tr>
              <a:tr h="7742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C00000"/>
                          </a:solidFill>
                          <a:effectLst/>
                        </a:rPr>
                        <a:t>B</a:t>
                      </a:r>
                      <a:endParaRPr lang="ru-RU" sz="280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C00000"/>
                          </a:solidFill>
                          <a:effectLst/>
                        </a:rPr>
                        <a:t>40</a:t>
                      </a:r>
                      <a:endParaRPr lang="ru-RU" sz="280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C00000"/>
                          </a:solidFill>
                          <a:effectLst/>
                        </a:rPr>
                        <a:t>10</a:t>
                      </a:r>
                      <a:endParaRPr lang="ru-RU" sz="28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C00000"/>
                          </a:solidFill>
                          <a:effectLst/>
                        </a:rPr>
                        <a:t>45</a:t>
                      </a:r>
                      <a:endParaRPr lang="ru-RU" sz="28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189614"/>
                  </a:ext>
                </a:extLst>
              </a:tr>
              <a:tr h="7742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C00000"/>
                          </a:solidFill>
                          <a:effectLst/>
                        </a:rPr>
                        <a:t>C</a:t>
                      </a:r>
                      <a:endParaRPr lang="ru-RU" sz="280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rgbClr val="C00000"/>
                          </a:solidFill>
                          <a:effectLst/>
                        </a:rPr>
                        <a:t>15</a:t>
                      </a:r>
                      <a:endParaRPr lang="ru-RU" sz="280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>
                          <a:solidFill>
                            <a:srgbClr val="C00000"/>
                          </a:solidFill>
                          <a:effectLst/>
                        </a:rPr>
                        <a:t>40</a:t>
                      </a:r>
                      <a:endParaRPr lang="ru-RU" sz="280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solidFill>
                            <a:srgbClr val="C00000"/>
                          </a:solidFill>
                          <a:effectLst/>
                        </a:rPr>
                        <a:t>25</a:t>
                      </a:r>
                      <a:endParaRPr lang="ru-RU" sz="28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381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67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Прямая соединительная линия 85"/>
          <p:cNvCxnSpPr/>
          <p:nvPr/>
        </p:nvCxnSpPr>
        <p:spPr>
          <a:xfrm flipH="1" flipV="1">
            <a:off x="7263878" y="1131307"/>
            <a:ext cx="1433091" cy="12047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/>
          <p:cNvCxnSpPr/>
          <p:nvPr/>
        </p:nvCxnSpPr>
        <p:spPr>
          <a:xfrm>
            <a:off x="5638909" y="3578598"/>
            <a:ext cx="2538875" cy="3116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/>
          <p:cNvCxnSpPr/>
          <p:nvPr/>
        </p:nvCxnSpPr>
        <p:spPr>
          <a:xfrm>
            <a:off x="2136221" y="3459765"/>
            <a:ext cx="7580376" cy="0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15513" y="3100036"/>
            <a:ext cx="36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x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9012065" y="2410065"/>
            <a:ext cx="0" cy="2485894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980726" y="4685276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Y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33431" y="2144419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Z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71373" y="3429000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0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10" name="Прямая соединительная линия 9"/>
          <p:cNvCxnSpPr>
            <a:stCxn id="15" idx="5"/>
            <a:endCxn id="16" idx="5"/>
          </p:cNvCxnSpPr>
          <p:nvPr/>
        </p:nvCxnSpPr>
        <p:spPr>
          <a:xfrm flipH="1" flipV="1">
            <a:off x="6109091" y="207583"/>
            <a:ext cx="1831239" cy="1469065"/>
          </a:xfrm>
          <a:prstGeom prst="line">
            <a:avLst/>
          </a:prstGeom>
          <a:ln w="5715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21" idx="3"/>
            <a:endCxn id="16" idx="7"/>
          </p:cNvCxnSpPr>
          <p:nvPr/>
        </p:nvCxnSpPr>
        <p:spPr>
          <a:xfrm flipV="1">
            <a:off x="4596222" y="105759"/>
            <a:ext cx="1512869" cy="2674717"/>
          </a:xfrm>
          <a:prstGeom prst="line">
            <a:avLst/>
          </a:prstGeom>
          <a:ln w="5715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15" idx="6"/>
            <a:endCxn id="21" idx="6"/>
          </p:cNvCxnSpPr>
          <p:nvPr/>
        </p:nvCxnSpPr>
        <p:spPr>
          <a:xfrm flipH="1">
            <a:off x="4719134" y="1625736"/>
            <a:ext cx="3242284" cy="1103828"/>
          </a:xfrm>
          <a:prstGeom prst="line">
            <a:avLst/>
          </a:prstGeom>
          <a:ln w="5715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7872984" y="1636776"/>
            <a:ext cx="0" cy="4708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6000" y="236926"/>
            <a:ext cx="9272" cy="3898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96702" y="1097989"/>
            <a:ext cx="561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c’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45800" y="-65940"/>
            <a:ext cx="505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b’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4186558" y="2312795"/>
            <a:ext cx="487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a’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H="1">
            <a:off x="4646260" y="2710123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27" idx="3"/>
          </p:cNvCxnSpPr>
          <p:nvPr/>
        </p:nvCxnSpPr>
        <p:spPr>
          <a:xfrm flipH="1">
            <a:off x="4662232" y="4155259"/>
            <a:ext cx="1382856" cy="1453237"/>
          </a:xfrm>
          <a:prstGeom prst="line">
            <a:avLst/>
          </a:prstGeom>
          <a:ln w="5715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27" idx="1"/>
          </p:cNvCxnSpPr>
          <p:nvPr/>
        </p:nvCxnSpPr>
        <p:spPr>
          <a:xfrm>
            <a:off x="6045088" y="4053435"/>
            <a:ext cx="1875944" cy="2313643"/>
          </a:xfrm>
          <a:prstGeom prst="line">
            <a:avLst/>
          </a:prstGeom>
          <a:ln w="5715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32" idx="2"/>
          </p:cNvCxnSpPr>
          <p:nvPr/>
        </p:nvCxnSpPr>
        <p:spPr>
          <a:xfrm>
            <a:off x="4579111" y="5620024"/>
            <a:ext cx="3341921" cy="735967"/>
          </a:xfrm>
          <a:prstGeom prst="line">
            <a:avLst/>
          </a:prstGeom>
          <a:ln w="57150">
            <a:solidFill>
              <a:srgbClr val="133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89872" y="3759429"/>
            <a:ext cx="408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b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02099" y="6037336"/>
            <a:ext cx="294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c </a:t>
            </a:r>
            <a:endParaRPr lang="ru-RU" sz="28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4427068" y="5514116"/>
            <a:ext cx="39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a </a:t>
            </a:r>
            <a:endParaRPr lang="ru-RU" sz="2800" i="1" dirty="0"/>
          </a:p>
        </p:txBody>
      </p:sp>
      <p:cxnSp>
        <p:nvCxnSpPr>
          <p:cNvPr id="61" name="Прямая соединительная линия 60"/>
          <p:cNvCxnSpPr/>
          <p:nvPr/>
        </p:nvCxnSpPr>
        <p:spPr>
          <a:xfrm flipH="1">
            <a:off x="4093744" y="5612387"/>
            <a:ext cx="522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 flipV="1">
            <a:off x="6614385" y="203275"/>
            <a:ext cx="2764803" cy="32485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 flipH="1">
            <a:off x="4156885" y="74614"/>
            <a:ext cx="2446817" cy="33397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>
            <a:off x="4155304" y="3425433"/>
            <a:ext cx="7728" cy="219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544326" y="58957"/>
            <a:ext cx="713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err="1">
                <a:latin typeface="ISOCPEUR" panose="020B0604020202020204" pitchFamily="34" charset="0"/>
              </a:rPr>
              <a:t>Rv</a:t>
            </a:r>
            <a:r>
              <a:rPr lang="en-US" sz="3200" i="1" dirty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150266" y="2872352"/>
            <a:ext cx="713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Rx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80374" y="5953735"/>
            <a:ext cx="713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R</a:t>
            </a:r>
            <a:r>
              <a:rPr lang="en-US" sz="2400" i="1" dirty="0">
                <a:latin typeface="ISOCPEUR" panose="020B0604020202020204" pitchFamily="34" charset="0"/>
              </a:rPr>
              <a:t>H</a:t>
            </a:r>
            <a:r>
              <a:rPr lang="en-US" sz="3200" i="1" dirty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568822" y="5737"/>
            <a:ext cx="408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f‘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92" name="Прямая соединительная линия 91"/>
          <p:cNvCxnSpPr/>
          <p:nvPr/>
        </p:nvCxnSpPr>
        <p:spPr>
          <a:xfrm flipV="1">
            <a:off x="2928744" y="3437442"/>
            <a:ext cx="3718209" cy="324832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 rot="2933573" flipH="1">
                <a:off x="5575322" y="3558968"/>
                <a:ext cx="3155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∟</m:t>
                    </m:r>
                  </m:oMath>
                </a14:m>
                <a:r>
                  <a:rPr lang="en-US" sz="3600" dirty="0"/>
                  <a:t> </a:t>
                </a:r>
                <a:endParaRPr lang="ru-RU" sz="3600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933573" flipH="1">
                <a:off x="5575322" y="3558968"/>
                <a:ext cx="315554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Овал 97"/>
          <p:cNvSpPr/>
          <p:nvPr/>
        </p:nvSpPr>
        <p:spPr>
          <a:xfrm>
            <a:off x="5781399" y="3924347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 rot="13331724" flipH="1">
                <a:off x="8148036" y="1523524"/>
                <a:ext cx="3155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∟</m:t>
                    </m:r>
                  </m:oMath>
                </a14:m>
                <a:r>
                  <a:rPr lang="en-US" sz="3600" dirty="0"/>
                  <a:t> </a:t>
                </a:r>
                <a:endParaRPr lang="ru-RU" sz="3600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331724" flipH="1">
                <a:off x="8148036" y="1523524"/>
                <a:ext cx="31555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Овал 103"/>
          <p:cNvSpPr/>
          <p:nvPr/>
        </p:nvSpPr>
        <p:spPr>
          <a:xfrm>
            <a:off x="8150146" y="1700456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 rot="18649408" flipH="1">
                <a:off x="6155653" y="399801"/>
                <a:ext cx="3155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∟</m:t>
                    </m:r>
                  </m:oMath>
                </a14:m>
                <a:r>
                  <a:rPr lang="en-US" sz="3600" dirty="0"/>
                  <a:t> </a:t>
                </a:r>
                <a:endParaRPr lang="ru-RU" sz="36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49408" flipH="1">
                <a:off x="6155653" y="399801"/>
                <a:ext cx="31555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Овал 105"/>
          <p:cNvSpPr/>
          <p:nvPr/>
        </p:nvSpPr>
        <p:spPr>
          <a:xfrm rot="15715835">
            <a:off x="6323163" y="522948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6024000" y="4032347"/>
            <a:ext cx="144000" cy="144000"/>
          </a:xfrm>
          <a:prstGeom prst="ellipse">
            <a:avLst/>
          </a:prstGeom>
          <a:solidFill>
            <a:srgbClr val="1330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/>
          <p:cNvSpPr/>
          <p:nvPr/>
        </p:nvSpPr>
        <p:spPr>
          <a:xfrm>
            <a:off x="7800984" y="6271467"/>
            <a:ext cx="144000" cy="144000"/>
          </a:xfrm>
          <a:prstGeom prst="ellipse">
            <a:avLst/>
          </a:prstGeom>
          <a:solidFill>
            <a:srgbClr val="1330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TextBox 112"/>
          <p:cNvSpPr txBox="1"/>
          <p:nvPr/>
        </p:nvSpPr>
        <p:spPr>
          <a:xfrm>
            <a:off x="8755253" y="5187439"/>
            <a:ext cx="398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 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405594" y="2973831"/>
                <a:ext cx="8578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</m:oMath>
                  </m:oMathPara>
                </a14:m>
                <a:endParaRPr lang="ru-RU" sz="2400" b="1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594" y="2973831"/>
                <a:ext cx="857864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3440580" y="5234938"/>
                <a:ext cx="7777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</m:oMath>
                  </m:oMathPara>
                </a14:m>
                <a:endParaRPr lang="ru-RU" sz="2400" b="1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580" y="5234938"/>
                <a:ext cx="777713" cy="461665"/>
              </a:xfrm>
              <a:prstGeom prst="rect">
                <a:avLst/>
              </a:prstGeom>
              <a:blipFill>
                <a:blip r:embed="rId6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Овал 133"/>
          <p:cNvSpPr/>
          <p:nvPr/>
        </p:nvSpPr>
        <p:spPr>
          <a:xfrm>
            <a:off x="4102466" y="5498515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Овал 134"/>
          <p:cNvSpPr/>
          <p:nvPr/>
        </p:nvSpPr>
        <p:spPr>
          <a:xfrm>
            <a:off x="6551933" y="3346428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Овал 135"/>
          <p:cNvSpPr/>
          <p:nvPr/>
        </p:nvSpPr>
        <p:spPr>
          <a:xfrm>
            <a:off x="4047796" y="3379243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4579111" y="5548024"/>
            <a:ext cx="144000" cy="144000"/>
          </a:xfrm>
          <a:prstGeom prst="ellipse">
            <a:avLst/>
          </a:prstGeom>
          <a:solidFill>
            <a:srgbClr val="1330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5986179" y="84671"/>
            <a:ext cx="144000" cy="144000"/>
          </a:xfrm>
          <a:prstGeom prst="ellipse">
            <a:avLst/>
          </a:prstGeom>
          <a:solidFill>
            <a:srgbClr val="1330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/>
          <p:cNvSpPr/>
          <p:nvPr/>
        </p:nvSpPr>
        <p:spPr>
          <a:xfrm>
            <a:off x="4575134" y="2657564"/>
            <a:ext cx="144000" cy="144000"/>
          </a:xfrm>
          <a:prstGeom prst="ellipse">
            <a:avLst/>
          </a:prstGeom>
          <a:solidFill>
            <a:srgbClr val="1330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7817418" y="1553736"/>
            <a:ext cx="144000" cy="144000"/>
          </a:xfrm>
          <a:prstGeom prst="ellipse">
            <a:avLst/>
          </a:prstGeom>
          <a:solidFill>
            <a:srgbClr val="1330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TextBox 51"/>
          <p:cNvSpPr txBox="1"/>
          <p:nvPr/>
        </p:nvSpPr>
        <p:spPr>
          <a:xfrm>
            <a:off x="4646260" y="6102934"/>
            <a:ext cx="1561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dirty="0">
                <a:solidFill>
                  <a:srgbClr val="0070C0"/>
                </a:solidFill>
                <a:latin typeface="ISOCPEUR" panose="020B0604020202020204" pitchFamily="34" charset="0"/>
              </a:rPr>
              <a:t>Рис.82 </a:t>
            </a:r>
            <a:endParaRPr lang="ru-RU" sz="3200" b="1" i="1" dirty="0">
              <a:solidFill>
                <a:srgbClr val="0070C0"/>
              </a:solidFill>
              <a:latin typeface="ISOCPEUR" panose="020B060402020202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213035"/>
              </p:ext>
            </p:extLst>
          </p:nvPr>
        </p:nvGraphicFramePr>
        <p:xfrm>
          <a:off x="284430" y="96713"/>
          <a:ext cx="4169796" cy="1920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69796">
                  <a:extLst>
                    <a:ext uri="{9D8B030D-6E8A-4147-A177-3AD203B41FA5}">
                      <a16:colId xmlns:a16="http://schemas.microsoft.com/office/drawing/2014/main" val="2037389423"/>
                    </a:ext>
                  </a:extLst>
                </a:gridCol>
              </a:tblGrid>
              <a:tr h="170123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Дано: 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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ABC</a:t>
                      </a: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Определить: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</a:t>
                      </a: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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,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2800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</a:t>
                      </a: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</a:t>
                      </a:r>
                      <a:r>
                        <a:rPr lang="ru-RU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- ?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263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99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7" grpId="0"/>
      <p:bldP spid="18" grpId="0"/>
      <p:bldP spid="19" grpId="0"/>
      <p:bldP spid="25" grpId="0"/>
      <p:bldP spid="26" grpId="0"/>
      <p:bldP spid="28" grpId="0"/>
      <p:bldP spid="65" grpId="0"/>
      <p:bldP spid="67" grpId="0"/>
      <p:bldP spid="68" grpId="0"/>
      <p:bldP spid="84" grpId="0"/>
      <p:bldP spid="97" grpId="0"/>
      <p:bldP spid="98" grpId="0" animBg="1"/>
      <p:bldP spid="103" grpId="0"/>
      <p:bldP spid="104" grpId="0" animBg="1"/>
      <p:bldP spid="105" grpId="0"/>
      <p:bldP spid="106" grpId="0" animBg="1"/>
      <p:bldP spid="27" grpId="0" animBg="1"/>
      <p:bldP spid="29" grpId="0" animBg="1"/>
      <p:bldP spid="113" grpId="0"/>
      <p:bldP spid="116" grpId="0"/>
      <p:bldP spid="117" grpId="0"/>
      <p:bldP spid="134" grpId="0" animBg="1"/>
      <p:bldP spid="135" grpId="0" animBg="1"/>
      <p:bldP spid="136" grpId="0" animBg="1"/>
      <p:bldP spid="32" grpId="0" animBg="1"/>
      <p:bldP spid="16" grpId="0" animBg="1"/>
      <p:bldP spid="21" grpId="0" animBg="1"/>
      <p:bldP spid="15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1296</Words>
  <Application>Microsoft Office PowerPoint</Application>
  <PresentationFormat>Широкоэкранный</PresentationFormat>
  <Paragraphs>430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ISOCPEUR</vt:lpstr>
      <vt:lpstr>PANDA Times UZ</vt:lpstr>
      <vt:lpstr>Symbol</vt:lpstr>
      <vt:lpstr>Times New Roman</vt:lpstr>
      <vt:lpstr>Тема Office</vt:lpstr>
      <vt:lpstr>9-ЛЕКЦИЯ.    Перпендикулярность прямой и плоскости. Алгоритмы решения задач. Перпендикулярность двух плоскостей.     Перпендикулярность прямой и плоскости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  <vt:lpstr>   9-ЛЕКЦИЯ. Пересечение двух плоскостей общего положения. Пересечение прямой линии общего положения с плоскостью общего положения.    Пересечение двух плоскостей общего положения    Пространственный чертеж пересечения двух плоскостей общего положения Q(QH , QV) и P(PH , PV) приведен на рис.71.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7-ЛЕКЦИЯ. Перпендикулярность прямой и плоскости. Алгоритмы решения задач. Перпендикулярность двух плоскостей.          Перпендикулярность прямой и плоскости</dc:title>
  <dc:creator>Пользователь Windows</dc:creator>
  <cp:lastModifiedBy>Азизбек</cp:lastModifiedBy>
  <cp:revision>88</cp:revision>
  <dcterms:created xsi:type="dcterms:W3CDTF">2022-07-28T16:14:08Z</dcterms:created>
  <dcterms:modified xsi:type="dcterms:W3CDTF">2024-05-22T04:25:54Z</dcterms:modified>
</cp:coreProperties>
</file>