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B10"/>
    <a:srgbClr val="1105AF"/>
    <a:srgbClr val="351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ul Mazgutov" userId="4e6ee4b63eb9c5ac" providerId="LiveId" clId="{79DA0491-BA9D-4826-9BD1-8263E3ACEB0A}"/>
    <pc:docChg chg="custSel addSld modSld">
      <pc:chgData name="Rasul Mazgutov" userId="4e6ee4b63eb9c5ac" providerId="LiveId" clId="{79DA0491-BA9D-4826-9BD1-8263E3ACEB0A}" dt="2024-04-29T13:05:38.457" v="165" actId="14100"/>
      <pc:docMkLst>
        <pc:docMk/>
      </pc:docMkLst>
      <pc:sldChg chg="modSp new mod">
        <pc:chgData name="Rasul Mazgutov" userId="4e6ee4b63eb9c5ac" providerId="LiveId" clId="{79DA0491-BA9D-4826-9BD1-8263E3ACEB0A}" dt="2024-04-29T12:58:24.707" v="30" actId="20577"/>
        <pc:sldMkLst>
          <pc:docMk/>
          <pc:sldMk cId="113674660" sldId="256"/>
        </pc:sldMkLst>
        <pc:spChg chg="mod">
          <ac:chgData name="Rasul Mazgutov" userId="4e6ee4b63eb9c5ac" providerId="LiveId" clId="{79DA0491-BA9D-4826-9BD1-8263E3ACEB0A}" dt="2024-04-29T12:58:17.542" v="10" actId="20577"/>
          <ac:spMkLst>
            <pc:docMk/>
            <pc:sldMk cId="113674660" sldId="256"/>
            <ac:spMk id="2" creationId="{9E11DC65-CD75-21C1-288F-2BEDAA8BBC43}"/>
          </ac:spMkLst>
        </pc:spChg>
        <pc:spChg chg="mod">
          <ac:chgData name="Rasul Mazgutov" userId="4e6ee4b63eb9c5ac" providerId="LiveId" clId="{79DA0491-BA9D-4826-9BD1-8263E3ACEB0A}" dt="2024-04-29T12:58:24.707" v="30" actId="20577"/>
          <ac:spMkLst>
            <pc:docMk/>
            <pc:sldMk cId="113674660" sldId="256"/>
            <ac:spMk id="3" creationId="{1155AE8D-9596-06DB-202B-A728829C6E79}"/>
          </ac:spMkLst>
        </pc:spChg>
      </pc:sldChg>
      <pc:sldChg chg="addSp delSp modSp new mod">
        <pc:chgData name="Rasul Mazgutov" userId="4e6ee4b63eb9c5ac" providerId="LiveId" clId="{79DA0491-BA9D-4826-9BD1-8263E3ACEB0A}" dt="2024-04-29T12:58:47.385" v="36"/>
        <pc:sldMkLst>
          <pc:docMk/>
          <pc:sldMk cId="4272633428" sldId="257"/>
        </pc:sldMkLst>
        <pc:spChg chg="mod">
          <ac:chgData name="Rasul Mazgutov" userId="4e6ee4b63eb9c5ac" providerId="LiveId" clId="{79DA0491-BA9D-4826-9BD1-8263E3ACEB0A}" dt="2024-04-29T12:58:32.086" v="35" actId="20577"/>
          <ac:spMkLst>
            <pc:docMk/>
            <pc:sldMk cId="4272633428" sldId="257"/>
            <ac:spMk id="2" creationId="{BAD600F3-6D10-DC6A-F183-F396A7FE29B6}"/>
          </ac:spMkLst>
        </pc:spChg>
        <pc:spChg chg="del">
          <ac:chgData name="Rasul Mazgutov" userId="4e6ee4b63eb9c5ac" providerId="LiveId" clId="{79DA0491-BA9D-4826-9BD1-8263E3ACEB0A}" dt="2024-04-29T12:58:47.385" v="36"/>
          <ac:spMkLst>
            <pc:docMk/>
            <pc:sldMk cId="4272633428" sldId="257"/>
            <ac:spMk id="3" creationId="{44CB65AB-7912-A8D3-B5DA-E5435B065787}"/>
          </ac:spMkLst>
        </pc:spChg>
        <pc:picChg chg="add mod">
          <ac:chgData name="Rasul Mazgutov" userId="4e6ee4b63eb9c5ac" providerId="LiveId" clId="{79DA0491-BA9D-4826-9BD1-8263E3ACEB0A}" dt="2024-04-29T12:58:47.385" v="36"/>
          <ac:picMkLst>
            <pc:docMk/>
            <pc:sldMk cId="4272633428" sldId="257"/>
            <ac:picMk id="1026" creationId="{608F62F8-0D0F-B963-7FD4-B47BCA7272B3}"/>
          </ac:picMkLst>
        </pc:picChg>
      </pc:sldChg>
      <pc:sldChg chg="addSp delSp modSp new mod">
        <pc:chgData name="Rasul Mazgutov" userId="4e6ee4b63eb9c5ac" providerId="LiveId" clId="{79DA0491-BA9D-4826-9BD1-8263E3ACEB0A}" dt="2024-04-29T12:59:31.076" v="49" actId="1076"/>
        <pc:sldMkLst>
          <pc:docMk/>
          <pc:sldMk cId="3485674391" sldId="258"/>
        </pc:sldMkLst>
        <pc:spChg chg="mod">
          <ac:chgData name="Rasul Mazgutov" userId="4e6ee4b63eb9c5ac" providerId="LiveId" clId="{79DA0491-BA9D-4826-9BD1-8263E3ACEB0A}" dt="2024-04-29T12:59:06.768" v="46" actId="14100"/>
          <ac:spMkLst>
            <pc:docMk/>
            <pc:sldMk cId="3485674391" sldId="258"/>
            <ac:spMk id="2" creationId="{7C5EC38A-83DD-4EA0-7C6F-2DCB1AFEECB8}"/>
          </ac:spMkLst>
        </pc:spChg>
        <pc:picChg chg="add del mod">
          <ac:chgData name="Rasul Mazgutov" userId="4e6ee4b63eb9c5ac" providerId="LiveId" clId="{79DA0491-BA9D-4826-9BD1-8263E3ACEB0A}" dt="2024-04-29T12:59:13.835" v="47" actId="478"/>
          <ac:picMkLst>
            <pc:docMk/>
            <pc:sldMk cId="3485674391" sldId="258"/>
            <ac:picMk id="2050" creationId="{E0074304-5A15-96FA-6A5B-E6864849B35E}"/>
          </ac:picMkLst>
        </pc:picChg>
        <pc:picChg chg="add mod">
          <ac:chgData name="Rasul Mazgutov" userId="4e6ee4b63eb9c5ac" providerId="LiveId" clId="{79DA0491-BA9D-4826-9BD1-8263E3ACEB0A}" dt="2024-04-29T12:59:31.076" v="49" actId="1076"/>
          <ac:picMkLst>
            <pc:docMk/>
            <pc:sldMk cId="3485674391" sldId="258"/>
            <ac:picMk id="2052" creationId="{2F28AEA7-D36E-C69D-1208-DFF5323CE375}"/>
          </ac:picMkLst>
        </pc:picChg>
      </pc:sldChg>
      <pc:sldChg chg="addSp delSp modSp new mod">
        <pc:chgData name="Rasul Mazgutov" userId="4e6ee4b63eb9c5ac" providerId="LiveId" clId="{79DA0491-BA9D-4826-9BD1-8263E3ACEB0A}" dt="2024-04-29T12:59:56.960" v="59"/>
        <pc:sldMkLst>
          <pc:docMk/>
          <pc:sldMk cId="590809653" sldId="259"/>
        </pc:sldMkLst>
        <pc:spChg chg="mod">
          <ac:chgData name="Rasul Mazgutov" userId="4e6ee4b63eb9c5ac" providerId="LiveId" clId="{79DA0491-BA9D-4826-9BD1-8263E3ACEB0A}" dt="2024-04-29T12:59:37.979" v="58" actId="20577"/>
          <ac:spMkLst>
            <pc:docMk/>
            <pc:sldMk cId="590809653" sldId="259"/>
            <ac:spMk id="2" creationId="{5E27FFAA-D538-741E-3C15-46D66EFBDEFB}"/>
          </ac:spMkLst>
        </pc:spChg>
        <pc:spChg chg="del">
          <ac:chgData name="Rasul Mazgutov" userId="4e6ee4b63eb9c5ac" providerId="LiveId" clId="{79DA0491-BA9D-4826-9BD1-8263E3ACEB0A}" dt="2024-04-29T12:59:56.960" v="59"/>
          <ac:spMkLst>
            <pc:docMk/>
            <pc:sldMk cId="590809653" sldId="259"/>
            <ac:spMk id="3" creationId="{853399BC-45BC-6757-8B17-21C6BEC7C59A}"/>
          </ac:spMkLst>
        </pc:spChg>
        <pc:picChg chg="add mod">
          <ac:chgData name="Rasul Mazgutov" userId="4e6ee4b63eb9c5ac" providerId="LiveId" clId="{79DA0491-BA9D-4826-9BD1-8263E3ACEB0A}" dt="2024-04-29T12:59:56.960" v="59"/>
          <ac:picMkLst>
            <pc:docMk/>
            <pc:sldMk cId="590809653" sldId="259"/>
            <ac:picMk id="3074" creationId="{35FD0AAB-AA0C-15E7-D531-9A8405FC322F}"/>
          </ac:picMkLst>
        </pc:picChg>
      </pc:sldChg>
      <pc:sldChg chg="addSp delSp modSp new mod">
        <pc:chgData name="Rasul Mazgutov" userId="4e6ee4b63eb9c5ac" providerId="LiveId" clId="{79DA0491-BA9D-4826-9BD1-8263E3ACEB0A}" dt="2024-04-29T13:00:28.008" v="73"/>
        <pc:sldMkLst>
          <pc:docMk/>
          <pc:sldMk cId="1273374615" sldId="260"/>
        </pc:sldMkLst>
        <pc:spChg chg="mod">
          <ac:chgData name="Rasul Mazgutov" userId="4e6ee4b63eb9c5ac" providerId="LiveId" clId="{79DA0491-BA9D-4826-9BD1-8263E3ACEB0A}" dt="2024-04-29T13:00:10.514" v="72" actId="20577"/>
          <ac:spMkLst>
            <pc:docMk/>
            <pc:sldMk cId="1273374615" sldId="260"/>
            <ac:spMk id="2" creationId="{65AC703C-E8AD-729E-8FD2-BB03D49A19F6}"/>
          </ac:spMkLst>
        </pc:spChg>
        <pc:spChg chg="del">
          <ac:chgData name="Rasul Mazgutov" userId="4e6ee4b63eb9c5ac" providerId="LiveId" clId="{79DA0491-BA9D-4826-9BD1-8263E3ACEB0A}" dt="2024-04-29T13:00:28.008" v="73"/>
          <ac:spMkLst>
            <pc:docMk/>
            <pc:sldMk cId="1273374615" sldId="260"/>
            <ac:spMk id="3" creationId="{A2F24452-A976-21BE-C6BA-AA215F0F224E}"/>
          </ac:spMkLst>
        </pc:spChg>
        <pc:picChg chg="add mod">
          <ac:chgData name="Rasul Mazgutov" userId="4e6ee4b63eb9c5ac" providerId="LiveId" clId="{79DA0491-BA9D-4826-9BD1-8263E3ACEB0A}" dt="2024-04-29T13:00:28.008" v="73"/>
          <ac:picMkLst>
            <pc:docMk/>
            <pc:sldMk cId="1273374615" sldId="260"/>
            <ac:picMk id="4098" creationId="{0891317A-8E7B-E051-A673-8B9E9B146BFF}"/>
          </ac:picMkLst>
        </pc:picChg>
      </pc:sldChg>
      <pc:sldChg chg="addSp delSp modSp new mod">
        <pc:chgData name="Rasul Mazgutov" userId="4e6ee4b63eb9c5ac" providerId="LiveId" clId="{79DA0491-BA9D-4826-9BD1-8263E3ACEB0A}" dt="2024-04-29T13:01:23.157" v="89"/>
        <pc:sldMkLst>
          <pc:docMk/>
          <pc:sldMk cId="772221918" sldId="261"/>
        </pc:sldMkLst>
        <pc:spChg chg="mod">
          <ac:chgData name="Rasul Mazgutov" userId="4e6ee4b63eb9c5ac" providerId="LiveId" clId="{79DA0491-BA9D-4826-9BD1-8263E3ACEB0A}" dt="2024-04-29T13:00:36.516" v="88" actId="20577"/>
          <ac:spMkLst>
            <pc:docMk/>
            <pc:sldMk cId="772221918" sldId="261"/>
            <ac:spMk id="2" creationId="{9CAAEE88-5151-8A7D-33A2-7CC1A5DB96F9}"/>
          </ac:spMkLst>
        </pc:spChg>
        <pc:spChg chg="del">
          <ac:chgData name="Rasul Mazgutov" userId="4e6ee4b63eb9c5ac" providerId="LiveId" clId="{79DA0491-BA9D-4826-9BD1-8263E3ACEB0A}" dt="2024-04-29T13:01:23.157" v="89"/>
          <ac:spMkLst>
            <pc:docMk/>
            <pc:sldMk cId="772221918" sldId="261"/>
            <ac:spMk id="3" creationId="{9155482D-97C3-C7B1-5DD3-60B5B83DE75F}"/>
          </ac:spMkLst>
        </pc:spChg>
        <pc:picChg chg="add mod">
          <ac:chgData name="Rasul Mazgutov" userId="4e6ee4b63eb9c5ac" providerId="LiveId" clId="{79DA0491-BA9D-4826-9BD1-8263E3ACEB0A}" dt="2024-04-29T13:01:23.157" v="89"/>
          <ac:picMkLst>
            <pc:docMk/>
            <pc:sldMk cId="772221918" sldId="261"/>
            <ac:picMk id="5122" creationId="{77720BC0-D690-0BC9-DEF6-855690888DEC}"/>
          </ac:picMkLst>
        </pc:picChg>
      </pc:sldChg>
      <pc:sldChg chg="addSp modSp new mod">
        <pc:chgData name="Rasul Mazgutov" userId="4e6ee4b63eb9c5ac" providerId="LiveId" clId="{79DA0491-BA9D-4826-9BD1-8263E3ACEB0A}" dt="2024-04-29T13:03:15.958" v="121" actId="1076"/>
        <pc:sldMkLst>
          <pc:docMk/>
          <pc:sldMk cId="2026834698" sldId="262"/>
        </pc:sldMkLst>
        <pc:spChg chg="mod">
          <ac:chgData name="Rasul Mazgutov" userId="4e6ee4b63eb9c5ac" providerId="LiveId" clId="{79DA0491-BA9D-4826-9BD1-8263E3ACEB0A}" dt="2024-04-29T13:03:08.153" v="119" actId="14100"/>
          <ac:spMkLst>
            <pc:docMk/>
            <pc:sldMk cId="2026834698" sldId="262"/>
            <ac:spMk id="2" creationId="{EB27E44B-FBFF-D063-A470-E29464148BA3}"/>
          </ac:spMkLst>
        </pc:spChg>
        <pc:picChg chg="add mod">
          <ac:chgData name="Rasul Mazgutov" userId="4e6ee4b63eb9c5ac" providerId="LiveId" clId="{79DA0491-BA9D-4826-9BD1-8263E3ACEB0A}" dt="2024-04-29T13:03:15.958" v="121" actId="1076"/>
          <ac:picMkLst>
            <pc:docMk/>
            <pc:sldMk cId="2026834698" sldId="262"/>
            <ac:picMk id="6146" creationId="{0641F718-B009-84BC-B5D5-B2E000CE2699}"/>
          </ac:picMkLst>
        </pc:picChg>
      </pc:sldChg>
      <pc:sldChg chg="addSp modSp new mod">
        <pc:chgData name="Rasul Mazgutov" userId="4e6ee4b63eb9c5ac" providerId="LiveId" clId="{79DA0491-BA9D-4826-9BD1-8263E3ACEB0A}" dt="2024-04-29T13:05:38.457" v="165" actId="14100"/>
        <pc:sldMkLst>
          <pc:docMk/>
          <pc:sldMk cId="2511314365" sldId="263"/>
        </pc:sldMkLst>
        <pc:spChg chg="mod">
          <ac:chgData name="Rasul Mazgutov" userId="4e6ee4b63eb9c5ac" providerId="LiveId" clId="{79DA0491-BA9D-4826-9BD1-8263E3ACEB0A}" dt="2024-04-29T13:03:34.174" v="144" actId="20577"/>
          <ac:spMkLst>
            <pc:docMk/>
            <pc:sldMk cId="2511314365" sldId="263"/>
            <ac:spMk id="2" creationId="{7DB7DE7A-391D-896E-11DE-6BF3DD58C685}"/>
          </ac:spMkLst>
        </pc:spChg>
        <pc:spChg chg="add mod">
          <ac:chgData name="Rasul Mazgutov" userId="4e6ee4b63eb9c5ac" providerId="LiveId" clId="{79DA0491-BA9D-4826-9BD1-8263E3ACEB0A}" dt="2024-04-29T13:05:12.537" v="158" actId="1076"/>
          <ac:spMkLst>
            <pc:docMk/>
            <pc:sldMk cId="2511314365" sldId="263"/>
            <ac:spMk id="4" creationId="{34B82486-5E14-89DC-C6C9-F4A12EACB727}"/>
          </ac:spMkLst>
        </pc:spChg>
        <pc:spChg chg="add mod">
          <ac:chgData name="Rasul Mazgutov" userId="4e6ee4b63eb9c5ac" providerId="LiveId" clId="{79DA0491-BA9D-4826-9BD1-8263E3ACEB0A}" dt="2024-04-29T13:05:38.457" v="165" actId="14100"/>
          <ac:spMkLst>
            <pc:docMk/>
            <pc:sldMk cId="2511314365" sldId="263"/>
            <ac:spMk id="5" creationId="{86165986-F41B-9812-1953-31D83BA270CB}"/>
          </ac:spMkLst>
        </pc:spChg>
        <pc:picChg chg="add mod">
          <ac:chgData name="Rasul Mazgutov" userId="4e6ee4b63eb9c5ac" providerId="LiveId" clId="{79DA0491-BA9D-4826-9BD1-8263E3ACEB0A}" dt="2024-04-29T13:05:25.725" v="161" actId="1076"/>
          <ac:picMkLst>
            <pc:docMk/>
            <pc:sldMk cId="2511314365" sldId="263"/>
            <ac:picMk id="7170" creationId="{074DFDFB-6205-073E-0E55-5F7F9BDF14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0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36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31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2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63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715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90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29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6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1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2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97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85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221E-5E94-42AD-8F1E-9E3858BE3C3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47F688-E49B-4B6C-9588-E3F471190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9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1DC65-CD75-21C1-288F-2BEDAA8B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Чат-бот</a:t>
            </a:r>
            <a:r>
              <a:rPr lang="en-US" dirty="0">
                <a:solidFill>
                  <a:srgbClr val="FFFF00"/>
                </a:solidFill>
                <a:latin typeface="Castellar" panose="020A0402060406010301" pitchFamily="18" charset="0"/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для </a:t>
            </a:r>
            <a:r>
              <a:rPr lang="en-US" dirty="0">
                <a:solidFill>
                  <a:srgbClr val="FFFF00"/>
                </a:solidFill>
                <a:latin typeface="Castellar" panose="020A0402060406010301" pitchFamily="18" charset="0"/>
              </a:rPr>
              <a:t>Telegram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55AE8D-9596-06DB-202B-A728829C6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Выполнил Ганин Влад</a:t>
            </a:r>
          </a:p>
        </p:txBody>
      </p:sp>
    </p:spTree>
    <p:extLst>
      <p:ext uri="{BB962C8B-B14F-4D97-AF65-F5344CB8AC3E}">
        <p14:creationId xmlns:p14="http://schemas.microsoft.com/office/powerpoint/2010/main" val="11367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600F3-6D10-DC6A-F183-F396A7FE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2EFB2-8B9E-420B-86CC-5092FB35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Написать чат-бота в </a:t>
            </a:r>
            <a:r>
              <a:rPr lang="en-US" dirty="0">
                <a:solidFill>
                  <a:srgbClr val="FFFF00"/>
                </a:solidFill>
                <a:latin typeface="Castellar" panose="020A0402060406010301" pitchFamily="18" charset="0"/>
              </a:rPr>
              <a:t>Telegram </a:t>
            </a:r>
            <a:r>
              <a:rPr lang="ru-RU" dirty="0">
                <a:solidFill>
                  <a:srgbClr val="FFFF00"/>
                </a:solidFill>
              </a:rPr>
              <a:t>для начинающего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427263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EC38A-83DD-4EA0-7C6F-2DCB1AF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04A46-BA82-7C05-D73B-2443A715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Изучить информацию нужную для создания </a:t>
            </a:r>
            <a:r>
              <a:rPr lang="en-US" dirty="0" err="1">
                <a:solidFill>
                  <a:srgbClr val="FFFF00"/>
                </a:solidFill>
                <a:latin typeface="Castellar" panose="020A0402060406010301" pitchFamily="18" charset="0"/>
              </a:rPr>
              <a:t>Tg</a:t>
            </a:r>
            <a:r>
              <a:rPr lang="ru-RU" dirty="0">
                <a:solidFill>
                  <a:srgbClr val="FFFF00"/>
                </a:solidFill>
              </a:rPr>
              <a:t> бота</a:t>
            </a:r>
            <a:endParaRPr lang="en-US" dirty="0">
              <a:solidFill>
                <a:srgbClr val="FFFF00"/>
              </a:solidFill>
              <a:latin typeface="Castellar" panose="020A0402060406010301" pitchFamily="18" charset="0"/>
            </a:endParaRPr>
          </a:p>
          <a:p>
            <a:r>
              <a:rPr lang="ru-RU" dirty="0">
                <a:solidFill>
                  <a:srgbClr val="FFFF00"/>
                </a:solidFill>
              </a:rPr>
              <a:t>Определить функции используемые в чат-боте</a:t>
            </a:r>
            <a:endParaRPr lang="en-US" dirty="0">
              <a:solidFill>
                <a:srgbClr val="FFFF00"/>
              </a:solidFill>
              <a:latin typeface="Castellar" panose="020A0402060406010301" pitchFamily="18" charset="0"/>
            </a:endParaRPr>
          </a:p>
          <a:p>
            <a:r>
              <a:rPr lang="ru-RU" dirty="0">
                <a:solidFill>
                  <a:srgbClr val="FFFF00"/>
                </a:solidFill>
              </a:rPr>
              <a:t>Изучить ТОННЫ информации для реализации этих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4856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7FFAA-D538-741E-3C15-46D66EFB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EE68-B40C-4028-9676-86D7C95F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Выбор темы проекта</a:t>
            </a:r>
          </a:p>
          <a:p>
            <a:r>
              <a:rPr lang="ru-RU" dirty="0">
                <a:solidFill>
                  <a:srgbClr val="FFFF00"/>
                </a:solidFill>
              </a:rPr>
              <a:t>Изучение ТОННЫ информации для реализации этих функции</a:t>
            </a:r>
          </a:p>
          <a:p>
            <a:r>
              <a:rPr lang="ru-RU" dirty="0">
                <a:solidFill>
                  <a:srgbClr val="FFFF00"/>
                </a:solidFill>
              </a:rPr>
              <a:t>Приближение дедлайна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8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C703C-E8AD-729E-8FD2-BB03D49A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Что я сделал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2D363-2756-4949-8E89-EB636F72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Я сделал:</a:t>
            </a:r>
          </a:p>
          <a:p>
            <a:pPr lvl="1"/>
            <a:r>
              <a:rPr lang="ru-RU" dirty="0">
                <a:solidFill>
                  <a:srgbClr val="FFFF00"/>
                </a:solidFill>
              </a:rPr>
              <a:t>3 функции для вывода списка классов</a:t>
            </a:r>
          </a:p>
          <a:p>
            <a:pPr lvl="1"/>
            <a:r>
              <a:rPr lang="ru-RU" dirty="0">
                <a:solidFill>
                  <a:srgbClr val="FFFF00"/>
                </a:solidFill>
              </a:rPr>
              <a:t>3 функции для вывода расписании классов</a:t>
            </a:r>
          </a:p>
          <a:p>
            <a:pPr lvl="1"/>
            <a:r>
              <a:rPr lang="ru-RU" dirty="0">
                <a:solidFill>
                  <a:srgbClr val="FFFF00"/>
                </a:solidFill>
              </a:rPr>
              <a:t>7 функции для выведения месторасположения самых популярных школ в моём городе</a:t>
            </a:r>
          </a:p>
        </p:txBody>
      </p:sp>
    </p:spTree>
    <p:extLst>
      <p:ext uri="{BB962C8B-B14F-4D97-AF65-F5344CB8AC3E}">
        <p14:creationId xmlns:p14="http://schemas.microsoft.com/office/powerpoint/2010/main" val="127337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7DE7A-391D-896E-11DE-6BF3DD5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Спасибо за внимание</a:t>
            </a:r>
          </a:p>
        </p:txBody>
      </p:sp>
      <p:pic>
        <p:nvPicPr>
          <p:cNvPr id="7170" name="Picture 2" descr="Спасибо за внимание! Поставьте 5 пожалуйста! - Кот из Шрека | Memes, Funny  memes, Amor">
            <a:extLst>
              <a:ext uri="{FF2B5EF4-FFF2-40B4-BE49-F238E27FC236}">
                <a16:creationId xmlns:a16="http://schemas.microsoft.com/office/drawing/2014/main" id="{074DFDFB-6205-073E-0E55-5F7F9BDF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10" y="2465389"/>
            <a:ext cx="4548715" cy="341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82486-5E14-89DC-C6C9-F4A12EACB727}"/>
              </a:ext>
            </a:extLst>
          </p:cNvPr>
          <p:cNvSpPr txBox="1"/>
          <p:nvPr/>
        </p:nvSpPr>
        <p:spPr>
          <a:xfrm>
            <a:off x="5588057" y="50749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165986-F41B-9812-1953-31D83BA270CB}"/>
              </a:ext>
            </a:extLst>
          </p:cNvPr>
          <p:cNvSpPr/>
          <p:nvPr/>
        </p:nvSpPr>
        <p:spPr>
          <a:xfrm>
            <a:off x="5727801" y="5098694"/>
            <a:ext cx="629107" cy="321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113143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84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Castellar</vt:lpstr>
      <vt:lpstr>Trebuchet MS</vt:lpstr>
      <vt:lpstr>Wingdings 3</vt:lpstr>
      <vt:lpstr>Аспект</vt:lpstr>
      <vt:lpstr>Чат-бот для Telegram</vt:lpstr>
      <vt:lpstr>Цель проекта</vt:lpstr>
      <vt:lpstr>Задачи проекта</vt:lpstr>
      <vt:lpstr>Проблемы</vt:lpstr>
      <vt:lpstr>Что я сделал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Чат-боты</dc:title>
  <dc:creator>Rasul Mazgutov</dc:creator>
  <cp:lastModifiedBy>Deti</cp:lastModifiedBy>
  <cp:revision>4</cp:revision>
  <dcterms:created xsi:type="dcterms:W3CDTF">2024-04-29T12:57:47Z</dcterms:created>
  <dcterms:modified xsi:type="dcterms:W3CDTF">2024-04-29T17:23:42Z</dcterms:modified>
</cp:coreProperties>
</file>