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9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24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53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85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22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75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65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0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0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20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3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1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1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C72D-BAA4-4ED5-8F6D-3BB22CE9C2DE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8D03-1A98-4849-B1CE-BAB1EBB76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13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8B19C-0D81-30C9-1C55-665D0BC2F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Квант </a:t>
            </a:r>
            <a:r>
              <a:rPr lang="ru-RU" dirty="0" err="1"/>
              <a:t>Квиз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E21C4F-3CB0-3E7B-E015-D8C69B2EB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Ганев </a:t>
            </a:r>
            <a:r>
              <a:rPr lang="ru-RU" dirty="0" err="1"/>
              <a:t>илья</a:t>
            </a:r>
            <a:r>
              <a:rPr lang="ru-RU" dirty="0"/>
              <a:t> </a:t>
            </a:r>
            <a:r>
              <a:rPr lang="ru-RU" dirty="0" err="1"/>
              <a:t>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71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BDD9C-9F51-CAE6-DC7F-218AA8BB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AFEFF-0FCD-D160-072C-ACD67418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сайт для </a:t>
            </a:r>
            <a:r>
              <a:rPr lang="ru-RU" dirty="0" err="1"/>
              <a:t>Кванториума</a:t>
            </a:r>
            <a:r>
              <a:rPr lang="ru-RU" dirty="0"/>
              <a:t>, в котором можно создавать </a:t>
            </a:r>
            <a:r>
              <a:rPr lang="ru-RU" dirty="0" err="1"/>
              <a:t>квизы</a:t>
            </a:r>
            <a:r>
              <a:rPr lang="ru-RU" dirty="0"/>
              <a:t> и викторины.</a:t>
            </a:r>
          </a:p>
        </p:txBody>
      </p:sp>
    </p:spTree>
    <p:extLst>
      <p:ext uri="{BB962C8B-B14F-4D97-AF65-F5344CB8AC3E}">
        <p14:creationId xmlns:p14="http://schemas.microsoft.com/office/powerpoint/2010/main" val="35124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33E83-E038-764D-491E-BB313298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B05F6-FC4C-C06B-FCCD-6701FFC7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понятный и красивый дизайн</a:t>
            </a:r>
          </a:p>
          <a:p>
            <a:r>
              <a:rPr lang="ru-RU" dirty="0"/>
              <a:t>Реализовать весь заявленный функционал</a:t>
            </a:r>
          </a:p>
          <a:p>
            <a:r>
              <a:rPr lang="ru-RU" dirty="0"/>
              <a:t>Использовать технологии работы с БД</a:t>
            </a:r>
          </a:p>
        </p:txBody>
      </p:sp>
    </p:spTree>
    <p:extLst>
      <p:ext uri="{BB962C8B-B14F-4D97-AF65-F5344CB8AC3E}">
        <p14:creationId xmlns:p14="http://schemas.microsoft.com/office/powerpoint/2010/main" val="397497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E36A3-1682-2A13-63B6-BB1B16AE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BC6FE-1D69-E3B5-3EC2-8DF11BFD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БД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24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A3B83-9874-830A-AF0A-AAAD06B5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ED9351-F2A1-1ACC-AF77-02419261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72" y="1682917"/>
            <a:ext cx="6599656" cy="49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53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141</TotalTime>
  <Words>44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Tw Cen MT</vt:lpstr>
      <vt:lpstr>Контур</vt:lpstr>
      <vt:lpstr>Квант Квиз</vt:lpstr>
      <vt:lpstr>Цель проекта</vt:lpstr>
      <vt:lpstr>Задачи</vt:lpstr>
      <vt:lpstr>Используемые технологии</vt:lpstr>
      <vt:lpstr>Структура 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Редактора тестов</dc:title>
  <dc:creator>ganev@dnevnik.ru</dc:creator>
  <cp:lastModifiedBy>ganev@dnevnik.ru</cp:lastModifiedBy>
  <cp:revision>3</cp:revision>
  <dcterms:created xsi:type="dcterms:W3CDTF">2023-11-26T10:40:09Z</dcterms:created>
  <dcterms:modified xsi:type="dcterms:W3CDTF">2024-04-22T18:37:05Z</dcterms:modified>
</cp:coreProperties>
</file>