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9" r:id="rId5"/>
    <p:sldId id="257" r:id="rId6"/>
    <p:sldId id="261" r:id="rId7"/>
    <p:sldId id="258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CA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>
      <p:cViewPr varScale="1">
        <p:scale>
          <a:sx n="84" d="100"/>
          <a:sy n="84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D9EC2-267B-47F1-A3E3-7ED9F1049CB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3567E-E548-4800-9730-30504977EAD8}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Smart Home</a:t>
          </a:r>
        </a:p>
      </dgm:t>
    </dgm:pt>
    <dgm:pt modelId="{980822F3-8FF0-44BB-B020-B5A90ED946B7}" type="parTrans" cxnId="{1061F450-1C5B-4A42-A31F-2CF18E31B707}">
      <dgm:prSet/>
      <dgm:spPr/>
      <dgm:t>
        <a:bodyPr/>
        <a:lstStyle/>
        <a:p>
          <a:endParaRPr lang="en-US"/>
        </a:p>
      </dgm:t>
    </dgm:pt>
    <dgm:pt modelId="{9C91D200-EE67-4AD2-991B-B76A21CF5159}" type="sibTrans" cxnId="{1061F450-1C5B-4A42-A31F-2CF18E31B707}">
      <dgm:prSet/>
      <dgm:spPr/>
      <dgm:t>
        <a:bodyPr/>
        <a:lstStyle/>
        <a:p>
          <a:endParaRPr lang="en-US"/>
        </a:p>
      </dgm:t>
    </dgm:pt>
    <dgm:pt modelId="{164E29C8-9374-4545-891E-1649D73A55E2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Hardware</a:t>
          </a:r>
        </a:p>
      </dgm:t>
    </dgm:pt>
    <dgm:pt modelId="{A619B877-346A-4417-B301-B39DCE3EA6CB}" type="parTrans" cxnId="{45D1C245-FF77-41A9-8926-2F9ECF9FDAE4}">
      <dgm:prSet/>
      <dgm:spPr/>
      <dgm:t>
        <a:bodyPr/>
        <a:lstStyle/>
        <a:p>
          <a:endParaRPr lang="en-US" sz="1800"/>
        </a:p>
      </dgm:t>
    </dgm:pt>
    <dgm:pt modelId="{CBA00755-7F79-47F8-8415-0E7237EED948}" type="sibTrans" cxnId="{45D1C245-FF77-41A9-8926-2F9ECF9FDAE4}">
      <dgm:prSet/>
      <dgm:spPr/>
      <dgm:t>
        <a:bodyPr/>
        <a:lstStyle/>
        <a:p>
          <a:endParaRPr lang="en-US"/>
        </a:p>
      </dgm:t>
    </dgm:pt>
    <dgm:pt modelId="{C693D90D-7B39-49EE-8B21-FD8BDA92C6E4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Software</a:t>
          </a:r>
        </a:p>
      </dgm:t>
    </dgm:pt>
    <dgm:pt modelId="{DA62E4A0-7C75-465F-A218-57F903A395E1}" type="sibTrans" cxnId="{08B394BB-B6D1-4F2A-9463-A452556E5036}">
      <dgm:prSet/>
      <dgm:spPr/>
      <dgm:t>
        <a:bodyPr/>
        <a:lstStyle/>
        <a:p>
          <a:endParaRPr lang="en-US"/>
        </a:p>
      </dgm:t>
    </dgm:pt>
    <dgm:pt modelId="{8196F522-9068-4898-96D8-0A5FD9B192FD}" type="parTrans" cxnId="{08B394BB-B6D1-4F2A-9463-A452556E5036}">
      <dgm:prSet/>
      <dgm:spPr/>
      <dgm:t>
        <a:bodyPr/>
        <a:lstStyle/>
        <a:p>
          <a:endParaRPr lang="en-US" sz="1800"/>
        </a:p>
      </dgm:t>
    </dgm:pt>
    <dgm:pt modelId="{CFF4D503-111C-45D5-9A6D-03DF253A44E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Approved Software App</a:t>
          </a:r>
        </a:p>
      </dgm:t>
    </dgm:pt>
    <dgm:pt modelId="{583429C9-3819-4056-BB31-0EEAEB66F2CA}" type="parTrans" cxnId="{6554F70E-54A4-4444-902E-F02871AA9539}">
      <dgm:prSet/>
      <dgm:spPr/>
      <dgm:t>
        <a:bodyPr/>
        <a:lstStyle/>
        <a:p>
          <a:endParaRPr lang="en-US" sz="1800"/>
        </a:p>
      </dgm:t>
    </dgm:pt>
    <dgm:pt modelId="{9FE59E53-1781-4276-925F-36EA617ECFFE}" type="sibTrans" cxnId="{6554F70E-54A4-4444-902E-F02871AA9539}">
      <dgm:prSet/>
      <dgm:spPr/>
      <dgm:t>
        <a:bodyPr/>
        <a:lstStyle/>
        <a:p>
          <a:endParaRPr lang="en-US"/>
        </a:p>
      </dgm:t>
    </dgm:pt>
    <dgm:pt modelId="{FA6BC909-BBD0-4673-B366-9769F54A27D7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App Maintenance</a:t>
          </a:r>
        </a:p>
      </dgm:t>
    </dgm:pt>
    <dgm:pt modelId="{BF214036-0704-4EE7-B43D-68264D2DF13B}" type="parTrans" cxnId="{5B5AA7AA-F21F-43C5-9E57-E1A2A2C509CB}">
      <dgm:prSet/>
      <dgm:spPr/>
      <dgm:t>
        <a:bodyPr/>
        <a:lstStyle/>
        <a:p>
          <a:endParaRPr lang="en-US" sz="1800"/>
        </a:p>
      </dgm:t>
    </dgm:pt>
    <dgm:pt modelId="{BB111D94-0B25-42EB-AD57-A086D488B83D}" type="sibTrans" cxnId="{5B5AA7AA-F21F-43C5-9E57-E1A2A2C509CB}">
      <dgm:prSet/>
      <dgm:spPr/>
      <dgm:t>
        <a:bodyPr/>
        <a:lstStyle/>
        <a:p>
          <a:endParaRPr lang="en-US"/>
        </a:p>
      </dgm:t>
    </dgm:pt>
    <dgm:pt modelId="{CFBD8FB2-82E7-4975-8272-23FF56AAF2F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Main Circuit</a:t>
          </a:r>
        </a:p>
      </dgm:t>
    </dgm:pt>
    <dgm:pt modelId="{75FF38AC-66A2-44EA-9196-F80210DB4791}" type="parTrans" cxnId="{A8846AC0-F49C-43CE-9036-633E99D5ACFF}">
      <dgm:prSet/>
      <dgm:spPr/>
      <dgm:t>
        <a:bodyPr/>
        <a:lstStyle/>
        <a:p>
          <a:endParaRPr lang="en-US" sz="1800"/>
        </a:p>
      </dgm:t>
    </dgm:pt>
    <dgm:pt modelId="{F9EA6062-C306-4318-B6D3-84FD0D9EDEA8}" type="sibTrans" cxnId="{A8846AC0-F49C-43CE-9036-633E99D5ACFF}">
      <dgm:prSet/>
      <dgm:spPr/>
      <dgm:t>
        <a:bodyPr/>
        <a:lstStyle/>
        <a:p>
          <a:endParaRPr lang="en-US"/>
        </a:p>
      </dgm:t>
    </dgm:pt>
    <dgm:pt modelId="{4C53F327-B3D1-4326-B671-B8C72A5DE06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Installation &amp; Checkout</a:t>
          </a:r>
        </a:p>
      </dgm:t>
    </dgm:pt>
    <dgm:pt modelId="{745D980D-F4E1-44E1-A76C-95118C0F50EB}" type="parTrans" cxnId="{83BA6366-DBF6-4080-82E6-57C8D7CAC757}">
      <dgm:prSet/>
      <dgm:spPr/>
      <dgm:t>
        <a:bodyPr/>
        <a:lstStyle/>
        <a:p>
          <a:endParaRPr lang="en-US" sz="1800"/>
        </a:p>
      </dgm:t>
    </dgm:pt>
    <dgm:pt modelId="{5BC837A2-01A8-4027-B0EA-96B9EBB530CA}" type="sibTrans" cxnId="{83BA6366-DBF6-4080-82E6-57C8D7CAC757}">
      <dgm:prSet/>
      <dgm:spPr/>
      <dgm:t>
        <a:bodyPr/>
        <a:lstStyle/>
        <a:p>
          <a:endParaRPr lang="en-US"/>
        </a:p>
      </dgm:t>
    </dgm:pt>
    <dgm:pt modelId="{54CED353-A5C1-41D4-B3CB-C847774986F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Maintenance</a:t>
          </a:r>
        </a:p>
      </dgm:t>
    </dgm:pt>
    <dgm:pt modelId="{1F9FEC8D-C3B0-479E-AA30-6A3B74C44653}" type="parTrans" cxnId="{D0FBDDE4-52C8-4F54-8AED-76551EC8FECC}">
      <dgm:prSet/>
      <dgm:spPr/>
      <dgm:t>
        <a:bodyPr/>
        <a:lstStyle/>
        <a:p>
          <a:endParaRPr lang="en-US" sz="1800"/>
        </a:p>
      </dgm:t>
    </dgm:pt>
    <dgm:pt modelId="{0F199B7D-7B90-423E-8533-6A3E17E93E63}" type="sibTrans" cxnId="{D0FBDDE4-52C8-4F54-8AED-76551EC8FECC}">
      <dgm:prSet/>
      <dgm:spPr/>
      <dgm:t>
        <a:bodyPr/>
        <a:lstStyle/>
        <a:p>
          <a:endParaRPr lang="en-US"/>
        </a:p>
      </dgm:t>
    </dgm:pt>
    <dgm:pt modelId="{AB69BB15-84B0-4F4E-82B6-0D6FC8E39942}">
      <dgm:prSet custT="1"/>
      <dgm:spPr/>
      <dgm:t>
        <a:bodyPr/>
        <a:lstStyle/>
        <a:p>
          <a:r>
            <a:rPr lang="en-US" sz="1800" dirty="0"/>
            <a:t>Circuit </a:t>
          </a:r>
          <a:br>
            <a:rPr lang="en-US" sz="1800" dirty="0"/>
          </a:br>
          <a:r>
            <a:rPr lang="en-US" sz="1800" dirty="0"/>
            <a:t>Design</a:t>
          </a:r>
        </a:p>
      </dgm:t>
    </dgm:pt>
    <dgm:pt modelId="{5E176A8A-AB11-482D-8DCE-26112B96777F}" type="parTrans" cxnId="{BC3AD4BD-ED83-4004-B29C-80316D454F21}">
      <dgm:prSet/>
      <dgm:spPr/>
      <dgm:t>
        <a:bodyPr/>
        <a:lstStyle/>
        <a:p>
          <a:endParaRPr lang="en-US" sz="1800"/>
        </a:p>
      </dgm:t>
    </dgm:pt>
    <dgm:pt modelId="{84A264C9-5112-433C-B9C6-12DF39407948}" type="sibTrans" cxnId="{BC3AD4BD-ED83-4004-B29C-80316D454F21}">
      <dgm:prSet/>
      <dgm:spPr/>
      <dgm:t>
        <a:bodyPr/>
        <a:lstStyle/>
        <a:p>
          <a:endParaRPr lang="en-US"/>
        </a:p>
      </dgm:t>
    </dgm:pt>
    <dgm:pt modelId="{F28E4BFA-5B73-4053-9321-130D9DD270F6}">
      <dgm:prSet custT="1"/>
      <dgm:spPr/>
      <dgm:t>
        <a:bodyPr/>
        <a:lstStyle/>
        <a:p>
          <a:r>
            <a:rPr lang="en-US" sz="1800" dirty="0"/>
            <a:t>System Planning</a:t>
          </a:r>
        </a:p>
      </dgm:t>
    </dgm:pt>
    <dgm:pt modelId="{D599FEE9-7312-444F-8CFA-24469DC2B58C}" type="parTrans" cxnId="{AA7889DC-AA9B-42AB-AC3E-AF5523249CE6}">
      <dgm:prSet/>
      <dgm:spPr/>
      <dgm:t>
        <a:bodyPr/>
        <a:lstStyle/>
        <a:p>
          <a:endParaRPr lang="en-US" sz="1800"/>
        </a:p>
      </dgm:t>
    </dgm:pt>
    <dgm:pt modelId="{71FC7CA7-1EA7-4981-89FC-5DA65AD8F449}" type="sibTrans" cxnId="{AA7889DC-AA9B-42AB-AC3E-AF5523249CE6}">
      <dgm:prSet/>
      <dgm:spPr/>
      <dgm:t>
        <a:bodyPr/>
        <a:lstStyle/>
        <a:p>
          <a:endParaRPr lang="en-US"/>
        </a:p>
      </dgm:t>
    </dgm:pt>
    <dgm:pt modelId="{EFDDD17B-4550-4AD8-997D-CA78E117DB7C}">
      <dgm:prSet custT="1"/>
      <dgm:spPr/>
      <dgm:t>
        <a:bodyPr/>
        <a:lstStyle/>
        <a:p>
          <a:r>
            <a:rPr lang="en-US" sz="1400" dirty="0"/>
            <a:t>Prototype Development</a:t>
          </a:r>
        </a:p>
      </dgm:t>
    </dgm:pt>
    <dgm:pt modelId="{8C3178CC-062D-4D9D-BF47-EF0A69519B14}" type="parTrans" cxnId="{A456DB68-126F-49E2-9500-96059917452B}">
      <dgm:prSet/>
      <dgm:spPr/>
      <dgm:t>
        <a:bodyPr/>
        <a:lstStyle/>
        <a:p>
          <a:endParaRPr lang="en-US" sz="1800"/>
        </a:p>
      </dgm:t>
    </dgm:pt>
    <dgm:pt modelId="{9A035E0A-D383-4BFA-9829-A5A64BCD4754}" type="sibTrans" cxnId="{A456DB68-126F-49E2-9500-96059917452B}">
      <dgm:prSet/>
      <dgm:spPr/>
      <dgm:t>
        <a:bodyPr/>
        <a:lstStyle/>
        <a:p>
          <a:endParaRPr lang="en-US"/>
        </a:p>
      </dgm:t>
    </dgm:pt>
    <dgm:pt modelId="{1FEA5FB9-E6D1-453F-A7A8-06FD3BFB1D15}">
      <dgm:prSet custT="1"/>
      <dgm:spPr/>
      <dgm:t>
        <a:bodyPr/>
        <a:lstStyle/>
        <a:p>
          <a:r>
            <a:rPr lang="en-US" sz="1400" dirty="0"/>
            <a:t>Site Construction</a:t>
          </a:r>
        </a:p>
      </dgm:t>
    </dgm:pt>
    <dgm:pt modelId="{98DAFF5F-3976-437B-9475-06B685C4F9EE}" type="parTrans" cxnId="{89D78FE8-C21E-4819-A460-10A197E6124E}">
      <dgm:prSet/>
      <dgm:spPr/>
      <dgm:t>
        <a:bodyPr/>
        <a:lstStyle/>
        <a:p>
          <a:endParaRPr lang="en-US" sz="1800"/>
        </a:p>
      </dgm:t>
    </dgm:pt>
    <dgm:pt modelId="{3948F6C1-85BA-40AE-B845-4AE44B9BEAC5}" type="sibTrans" cxnId="{89D78FE8-C21E-4819-A460-10A197E6124E}">
      <dgm:prSet/>
      <dgm:spPr/>
      <dgm:t>
        <a:bodyPr/>
        <a:lstStyle/>
        <a:p>
          <a:endParaRPr lang="en-US"/>
        </a:p>
      </dgm:t>
    </dgm:pt>
    <dgm:pt modelId="{985129D6-4621-4CF9-9E49-0ED48EE1A4BC}">
      <dgm:prSet custT="1"/>
      <dgm:spPr/>
      <dgm:t>
        <a:bodyPr/>
        <a:lstStyle/>
        <a:p>
          <a:r>
            <a:rPr lang="en-US" sz="1400" dirty="0"/>
            <a:t>Support &amp; Error Handling</a:t>
          </a:r>
        </a:p>
      </dgm:t>
    </dgm:pt>
    <dgm:pt modelId="{1284A21C-2C78-4426-B328-A0D782CC2D6E}" type="parTrans" cxnId="{47CECF8C-EF5B-4238-B236-B98A970E2067}">
      <dgm:prSet/>
      <dgm:spPr/>
      <dgm:t>
        <a:bodyPr/>
        <a:lstStyle/>
        <a:p>
          <a:endParaRPr lang="en-US" sz="1800"/>
        </a:p>
      </dgm:t>
    </dgm:pt>
    <dgm:pt modelId="{FED601A0-16B9-4837-872C-E778450647C0}" type="sibTrans" cxnId="{47CECF8C-EF5B-4238-B236-B98A970E2067}">
      <dgm:prSet/>
      <dgm:spPr/>
      <dgm:t>
        <a:bodyPr/>
        <a:lstStyle/>
        <a:p>
          <a:endParaRPr lang="en-US"/>
        </a:p>
      </dgm:t>
    </dgm:pt>
    <dgm:pt modelId="{A1693616-8D35-4A06-BF28-2D8E74FF5ABE}">
      <dgm:prSet custT="1"/>
      <dgm:spPr/>
      <dgm:t>
        <a:bodyPr/>
        <a:lstStyle/>
        <a:p>
          <a:r>
            <a:rPr lang="en-US" sz="1800" dirty="0"/>
            <a:t>Warranty Repairs</a:t>
          </a:r>
        </a:p>
      </dgm:t>
    </dgm:pt>
    <dgm:pt modelId="{92E0A968-4392-480E-883C-69F3E15CD1A7}" type="parTrans" cxnId="{C86BD7CB-3E24-4D04-9A1E-E5FCCD03A65D}">
      <dgm:prSet/>
      <dgm:spPr/>
      <dgm:t>
        <a:bodyPr/>
        <a:lstStyle/>
        <a:p>
          <a:endParaRPr lang="en-US" sz="1800"/>
        </a:p>
      </dgm:t>
    </dgm:pt>
    <dgm:pt modelId="{647CEAFD-DD2D-40F8-AE2C-1C45338C5334}" type="sibTrans" cxnId="{C86BD7CB-3E24-4D04-9A1E-E5FCCD03A65D}">
      <dgm:prSet/>
      <dgm:spPr/>
      <dgm:t>
        <a:bodyPr/>
        <a:lstStyle/>
        <a:p>
          <a:endParaRPr lang="en-US"/>
        </a:p>
      </dgm:t>
    </dgm:pt>
    <dgm:pt modelId="{FBE13B46-574C-4627-B292-0AC3EFC7F6AA}">
      <dgm:prSet custT="1"/>
      <dgm:spPr/>
      <dgm:t>
        <a:bodyPr/>
        <a:lstStyle/>
        <a:p>
          <a:r>
            <a:rPr lang="en-US" sz="1400" dirty="0"/>
            <a:t>Software App Coding</a:t>
          </a:r>
        </a:p>
      </dgm:t>
    </dgm:pt>
    <dgm:pt modelId="{1BBE3216-D953-4AAC-8E2A-C7C33B1E6AF2}" type="parTrans" cxnId="{87BC52C5-B69A-4CF3-B684-D40362BF1372}">
      <dgm:prSet/>
      <dgm:spPr/>
      <dgm:t>
        <a:bodyPr/>
        <a:lstStyle/>
        <a:p>
          <a:endParaRPr lang="en-US"/>
        </a:p>
      </dgm:t>
    </dgm:pt>
    <dgm:pt modelId="{D7BD06B3-839E-49EE-9BA7-75359536BDFB}" type="sibTrans" cxnId="{87BC52C5-B69A-4CF3-B684-D40362BF1372}">
      <dgm:prSet/>
      <dgm:spPr/>
      <dgm:t>
        <a:bodyPr/>
        <a:lstStyle/>
        <a:p>
          <a:endParaRPr lang="en-US"/>
        </a:p>
      </dgm:t>
    </dgm:pt>
    <dgm:pt modelId="{DCCBD136-205D-457B-B13D-3D34026EF61E}">
      <dgm:prSet/>
      <dgm:spPr/>
      <dgm:t>
        <a:bodyPr/>
        <a:lstStyle/>
        <a:p>
          <a:r>
            <a:rPr lang="en-US" dirty="0"/>
            <a:t>UI Design</a:t>
          </a:r>
        </a:p>
      </dgm:t>
    </dgm:pt>
    <dgm:pt modelId="{4A992C87-5970-487E-ACA2-8949F979016C}" type="parTrans" cxnId="{12106643-D623-4E5B-B2B1-FB345DCEAAE5}">
      <dgm:prSet/>
      <dgm:spPr/>
      <dgm:t>
        <a:bodyPr/>
        <a:lstStyle/>
        <a:p>
          <a:endParaRPr lang="en-US"/>
        </a:p>
      </dgm:t>
    </dgm:pt>
    <dgm:pt modelId="{D345E39A-75E0-4863-B959-1606392ECA90}" type="sibTrans" cxnId="{12106643-D623-4E5B-B2B1-FB345DCEAAE5}">
      <dgm:prSet/>
      <dgm:spPr/>
      <dgm:t>
        <a:bodyPr/>
        <a:lstStyle/>
        <a:p>
          <a:endParaRPr lang="en-US"/>
        </a:p>
      </dgm:t>
    </dgm:pt>
    <dgm:pt modelId="{03322602-07B7-47D7-BA25-3DCE9FF92285}">
      <dgm:prSet/>
      <dgm:spPr/>
      <dgm:t>
        <a:bodyPr/>
        <a:lstStyle/>
        <a:p>
          <a:r>
            <a:rPr lang="en-US" dirty="0"/>
            <a:t>App Prototype</a:t>
          </a:r>
        </a:p>
      </dgm:t>
    </dgm:pt>
    <dgm:pt modelId="{AC07A233-21E0-47A1-995C-BF8CBCF24958}" type="parTrans" cxnId="{FD69D8BA-BB65-49E9-8C01-B2F533A44FC5}">
      <dgm:prSet/>
      <dgm:spPr/>
      <dgm:t>
        <a:bodyPr/>
        <a:lstStyle/>
        <a:p>
          <a:endParaRPr lang="en-US"/>
        </a:p>
      </dgm:t>
    </dgm:pt>
    <dgm:pt modelId="{EB739FBE-FD49-4C3F-8E04-37C7694154F3}" type="sibTrans" cxnId="{FD69D8BA-BB65-49E9-8C01-B2F533A44FC5}">
      <dgm:prSet/>
      <dgm:spPr/>
      <dgm:t>
        <a:bodyPr/>
        <a:lstStyle/>
        <a:p>
          <a:endParaRPr lang="en-US"/>
        </a:p>
      </dgm:t>
    </dgm:pt>
    <dgm:pt modelId="{94EE3782-8C23-48FF-A526-289BDA9B27FB}">
      <dgm:prSet/>
      <dgm:spPr/>
      <dgm:t>
        <a:bodyPr/>
        <a:lstStyle/>
        <a:p>
          <a:r>
            <a:rPr lang="en-US" dirty="0"/>
            <a:t>Tech Support</a:t>
          </a:r>
        </a:p>
      </dgm:t>
    </dgm:pt>
    <dgm:pt modelId="{A2B5C77B-1FCD-4C47-B6E4-40836C68D871}" type="parTrans" cxnId="{1B80A375-908E-4270-A0DD-3026D827E51D}">
      <dgm:prSet/>
      <dgm:spPr/>
      <dgm:t>
        <a:bodyPr/>
        <a:lstStyle/>
        <a:p>
          <a:endParaRPr lang="en-US"/>
        </a:p>
      </dgm:t>
    </dgm:pt>
    <dgm:pt modelId="{73F435F7-8282-4458-8400-5B10D33A506B}" type="sibTrans" cxnId="{1B80A375-908E-4270-A0DD-3026D827E51D}">
      <dgm:prSet/>
      <dgm:spPr/>
      <dgm:t>
        <a:bodyPr/>
        <a:lstStyle/>
        <a:p>
          <a:endParaRPr lang="en-US"/>
        </a:p>
      </dgm:t>
    </dgm:pt>
    <dgm:pt modelId="{AE21CC58-E9A5-4BAE-B854-F525217EE339}" type="pres">
      <dgm:prSet presAssocID="{733D9EC2-267B-47F1-A3E3-7ED9F1049C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66B9A13-87F8-48EE-BC68-1E2DC38C50C6}" type="pres">
      <dgm:prSet presAssocID="{A153567E-E548-4800-9730-30504977EAD8}" presName="hierRoot1" presStyleCnt="0">
        <dgm:presLayoutVars>
          <dgm:hierBranch val="init"/>
        </dgm:presLayoutVars>
      </dgm:prSet>
      <dgm:spPr/>
    </dgm:pt>
    <dgm:pt modelId="{40BFDAEF-27F8-477B-888D-42C61D242B3A}" type="pres">
      <dgm:prSet presAssocID="{A153567E-E548-4800-9730-30504977EAD8}" presName="rootComposite1" presStyleCnt="0"/>
      <dgm:spPr/>
    </dgm:pt>
    <dgm:pt modelId="{B0F44C1E-CB22-4BEA-93AC-B7FC53E2686A}" type="pres">
      <dgm:prSet presAssocID="{A153567E-E548-4800-9730-30504977EAD8}" presName="rootText1" presStyleLbl="node0" presStyleIdx="0" presStyleCnt="1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6B6B2-24D3-40CE-B42A-5492B03501C8}" type="pres">
      <dgm:prSet presAssocID="{A153567E-E548-4800-9730-30504977EA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25475DB-6320-4C30-9E75-4E291974B5F9}" type="pres">
      <dgm:prSet presAssocID="{A153567E-E548-4800-9730-30504977EAD8}" presName="hierChild2" presStyleCnt="0"/>
      <dgm:spPr/>
    </dgm:pt>
    <dgm:pt modelId="{EDD141BE-FF26-42AD-878B-2F584D1EE9D5}" type="pres">
      <dgm:prSet presAssocID="{A619B877-346A-4417-B301-B39DCE3EA6CB}" presName="Name37" presStyleLbl="parChTrans1D2" presStyleIdx="0" presStyleCnt="2" custSzX="1236324"/>
      <dgm:spPr/>
      <dgm:t>
        <a:bodyPr/>
        <a:lstStyle/>
        <a:p>
          <a:endParaRPr lang="en-US"/>
        </a:p>
      </dgm:t>
    </dgm:pt>
    <dgm:pt modelId="{105B8C5B-0891-4C1E-A307-AFA8E48277FF}" type="pres">
      <dgm:prSet presAssocID="{164E29C8-9374-4545-891E-1649D73A55E2}" presName="hierRoot2" presStyleCnt="0">
        <dgm:presLayoutVars>
          <dgm:hierBranch val="init"/>
        </dgm:presLayoutVars>
      </dgm:prSet>
      <dgm:spPr/>
    </dgm:pt>
    <dgm:pt modelId="{43DDA508-0962-4CC2-B8E7-75A1082F356A}" type="pres">
      <dgm:prSet presAssocID="{164E29C8-9374-4545-891E-1649D73A55E2}" presName="rootComposite" presStyleCnt="0"/>
      <dgm:spPr/>
    </dgm:pt>
    <dgm:pt modelId="{95DF5600-8FC2-4452-A88D-A8F70AA1A129}" type="pres">
      <dgm:prSet presAssocID="{164E29C8-9374-4545-891E-1649D73A55E2}" presName="rootText" presStyleLbl="node2" presStyleIdx="0" presStyleCnt="2" custScaleX="135026" custLinFactX="-20339" custLinFactNeighborX="-100000" custLinFactNeighborY="7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A6B1E-F7A7-4D53-A9C0-E0C70C40B823}" type="pres">
      <dgm:prSet presAssocID="{164E29C8-9374-4545-891E-1649D73A55E2}" presName="rootConnector" presStyleLbl="node2" presStyleIdx="0" presStyleCnt="2"/>
      <dgm:spPr/>
      <dgm:t>
        <a:bodyPr/>
        <a:lstStyle/>
        <a:p>
          <a:endParaRPr lang="en-US"/>
        </a:p>
      </dgm:t>
    </dgm:pt>
    <dgm:pt modelId="{EC0D3784-FF9A-42F2-9D92-3BE5ACB4C4D2}" type="pres">
      <dgm:prSet presAssocID="{164E29C8-9374-4545-891E-1649D73A55E2}" presName="hierChild4" presStyleCnt="0"/>
      <dgm:spPr/>
    </dgm:pt>
    <dgm:pt modelId="{1F1904AA-41F4-497C-AE03-D7358085C85F}" type="pres">
      <dgm:prSet presAssocID="{75FF38AC-66A2-44EA-9196-F80210DB4791}" presName="Name37" presStyleLbl="parChTrans1D3" presStyleIdx="0" presStyleCnt="5" custSzX="312568"/>
      <dgm:spPr/>
      <dgm:t>
        <a:bodyPr/>
        <a:lstStyle/>
        <a:p>
          <a:endParaRPr lang="en-US"/>
        </a:p>
      </dgm:t>
    </dgm:pt>
    <dgm:pt modelId="{CFDFAC3B-1262-4A0C-8713-BEF00E7F8768}" type="pres">
      <dgm:prSet presAssocID="{CFBD8FB2-82E7-4975-8272-23FF56AAF2F4}" presName="hierRoot2" presStyleCnt="0">
        <dgm:presLayoutVars>
          <dgm:hierBranch val="init"/>
        </dgm:presLayoutVars>
      </dgm:prSet>
      <dgm:spPr/>
    </dgm:pt>
    <dgm:pt modelId="{976E4EAA-2242-49C7-ADE5-C40671B5163C}" type="pres">
      <dgm:prSet presAssocID="{CFBD8FB2-82E7-4975-8272-23FF56AAF2F4}" presName="rootComposite" presStyleCnt="0"/>
      <dgm:spPr/>
    </dgm:pt>
    <dgm:pt modelId="{987C7913-70F4-468C-A0D9-ADD6466D5D4A}" type="pres">
      <dgm:prSet presAssocID="{CFBD8FB2-82E7-4975-8272-23FF56AAF2F4}" presName="rootText" presStyleLbl="node3" presStyleIdx="0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1BC22-7BA9-49D3-9A20-CF4F4D5B2B0F}" type="pres">
      <dgm:prSet presAssocID="{CFBD8FB2-82E7-4975-8272-23FF56AAF2F4}" presName="rootConnector" presStyleLbl="node3" presStyleIdx="0" presStyleCnt="5"/>
      <dgm:spPr/>
      <dgm:t>
        <a:bodyPr/>
        <a:lstStyle/>
        <a:p>
          <a:endParaRPr lang="en-US"/>
        </a:p>
      </dgm:t>
    </dgm:pt>
    <dgm:pt modelId="{80659F2F-BD73-44F4-BD31-A656000A4986}" type="pres">
      <dgm:prSet presAssocID="{CFBD8FB2-82E7-4975-8272-23FF56AAF2F4}" presName="hierChild4" presStyleCnt="0"/>
      <dgm:spPr/>
    </dgm:pt>
    <dgm:pt modelId="{104DEEEB-E633-4875-8C94-4B98F00AC41E}" type="pres">
      <dgm:prSet presAssocID="{5E176A8A-AB11-482D-8DCE-26112B96777F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A4645B2B-F1A3-477D-B5DA-0CF8E24A0981}" type="pres">
      <dgm:prSet presAssocID="{AB69BB15-84B0-4F4E-82B6-0D6FC8E39942}" presName="hierRoot2" presStyleCnt="0">
        <dgm:presLayoutVars>
          <dgm:hierBranch val="init"/>
        </dgm:presLayoutVars>
      </dgm:prSet>
      <dgm:spPr/>
    </dgm:pt>
    <dgm:pt modelId="{2D21E8AB-7401-4915-A1E4-1E3D757100A0}" type="pres">
      <dgm:prSet presAssocID="{AB69BB15-84B0-4F4E-82B6-0D6FC8E39942}" presName="rootComposite" presStyleCnt="0"/>
      <dgm:spPr/>
    </dgm:pt>
    <dgm:pt modelId="{6D01AB01-C956-4A19-9E2B-ED959E51B843}" type="pres">
      <dgm:prSet presAssocID="{AB69BB15-84B0-4F4E-82B6-0D6FC8E39942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25CE91-D7AB-4501-986A-2137B4C9960E}" type="pres">
      <dgm:prSet presAssocID="{AB69BB15-84B0-4F4E-82B6-0D6FC8E39942}" presName="rootConnector" presStyleLbl="node4" presStyleIdx="0" presStyleCnt="10"/>
      <dgm:spPr/>
      <dgm:t>
        <a:bodyPr/>
        <a:lstStyle/>
        <a:p>
          <a:endParaRPr lang="en-US"/>
        </a:p>
      </dgm:t>
    </dgm:pt>
    <dgm:pt modelId="{CB7254DC-3093-4329-A7EE-AC29F8823785}" type="pres">
      <dgm:prSet presAssocID="{AB69BB15-84B0-4F4E-82B6-0D6FC8E39942}" presName="hierChild4" presStyleCnt="0"/>
      <dgm:spPr/>
    </dgm:pt>
    <dgm:pt modelId="{063D0A67-3234-41ED-BE4A-A1A3D032B96A}" type="pres">
      <dgm:prSet presAssocID="{AB69BB15-84B0-4F4E-82B6-0D6FC8E39942}" presName="hierChild5" presStyleCnt="0"/>
      <dgm:spPr/>
    </dgm:pt>
    <dgm:pt modelId="{BB714B5F-D6E0-46CE-AD07-593631D34188}" type="pres">
      <dgm:prSet presAssocID="{D599FEE9-7312-444F-8CFA-24469DC2B58C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0BC00B79-4902-4C4B-9D11-0A3EB6E2D43D}" type="pres">
      <dgm:prSet presAssocID="{F28E4BFA-5B73-4053-9321-130D9DD270F6}" presName="hierRoot2" presStyleCnt="0">
        <dgm:presLayoutVars>
          <dgm:hierBranch val="init"/>
        </dgm:presLayoutVars>
      </dgm:prSet>
      <dgm:spPr/>
    </dgm:pt>
    <dgm:pt modelId="{1900BC72-C491-4131-B594-799B4702F102}" type="pres">
      <dgm:prSet presAssocID="{F28E4BFA-5B73-4053-9321-130D9DD270F6}" presName="rootComposite" presStyleCnt="0"/>
      <dgm:spPr/>
    </dgm:pt>
    <dgm:pt modelId="{0D45D54D-E4F2-4012-88B4-BD0E2E9859D1}" type="pres">
      <dgm:prSet presAssocID="{F28E4BFA-5B73-4053-9321-130D9DD270F6}" presName="rootText" presStyleLbl="node4" presStyleIdx="1" presStyleCnt="10" custLinFactNeighborX="-1837" custLinFactNeighborY="-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4C718-6E43-46FC-B63A-4E3FE73264D5}" type="pres">
      <dgm:prSet presAssocID="{F28E4BFA-5B73-4053-9321-130D9DD270F6}" presName="rootConnector" presStyleLbl="node4" presStyleIdx="1" presStyleCnt="10"/>
      <dgm:spPr/>
      <dgm:t>
        <a:bodyPr/>
        <a:lstStyle/>
        <a:p>
          <a:endParaRPr lang="en-US"/>
        </a:p>
      </dgm:t>
    </dgm:pt>
    <dgm:pt modelId="{5BC85F68-A424-41E0-9796-D7FB2F909A33}" type="pres">
      <dgm:prSet presAssocID="{F28E4BFA-5B73-4053-9321-130D9DD270F6}" presName="hierChild4" presStyleCnt="0"/>
      <dgm:spPr/>
    </dgm:pt>
    <dgm:pt modelId="{A7033A6A-3033-4D30-9AEF-C8D2B9BC28BB}" type="pres">
      <dgm:prSet presAssocID="{F28E4BFA-5B73-4053-9321-130D9DD270F6}" presName="hierChild5" presStyleCnt="0"/>
      <dgm:spPr/>
    </dgm:pt>
    <dgm:pt modelId="{7FC23ECB-C544-46F0-BEC5-BFA06A802BAE}" type="pres">
      <dgm:prSet presAssocID="{8C3178CC-062D-4D9D-BF47-EF0A69519B14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17396AF0-CBD8-40C2-8E9D-FF8F15B83596}" type="pres">
      <dgm:prSet presAssocID="{EFDDD17B-4550-4AD8-997D-CA78E117DB7C}" presName="hierRoot2" presStyleCnt="0">
        <dgm:presLayoutVars>
          <dgm:hierBranch val="init"/>
        </dgm:presLayoutVars>
      </dgm:prSet>
      <dgm:spPr/>
    </dgm:pt>
    <dgm:pt modelId="{9B703149-9F5B-450B-9895-A7B8E0E80CB1}" type="pres">
      <dgm:prSet presAssocID="{EFDDD17B-4550-4AD8-997D-CA78E117DB7C}" presName="rootComposite" presStyleCnt="0"/>
      <dgm:spPr/>
    </dgm:pt>
    <dgm:pt modelId="{04E5986D-FFC7-4E28-A204-3BFAA15D1519}" type="pres">
      <dgm:prSet presAssocID="{EFDDD17B-4550-4AD8-997D-CA78E117DB7C}" presName="rootText" presStyleLbl="node4" presStyleIdx="2" presStyleCnt="10" custLinFactNeighborX="-1837" custLinFactNeighborY="-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A455E-0B32-41D2-B4E9-E2057EF5F795}" type="pres">
      <dgm:prSet presAssocID="{EFDDD17B-4550-4AD8-997D-CA78E117DB7C}" presName="rootConnector" presStyleLbl="node4" presStyleIdx="2" presStyleCnt="10"/>
      <dgm:spPr/>
      <dgm:t>
        <a:bodyPr/>
        <a:lstStyle/>
        <a:p>
          <a:endParaRPr lang="en-US"/>
        </a:p>
      </dgm:t>
    </dgm:pt>
    <dgm:pt modelId="{FAD15EFB-93CA-4E2D-8FED-1894CFE4C81E}" type="pres">
      <dgm:prSet presAssocID="{EFDDD17B-4550-4AD8-997D-CA78E117DB7C}" presName="hierChild4" presStyleCnt="0"/>
      <dgm:spPr/>
    </dgm:pt>
    <dgm:pt modelId="{58A25EBF-B09E-4F53-A8B9-59CE5CC64608}" type="pres">
      <dgm:prSet presAssocID="{EFDDD17B-4550-4AD8-997D-CA78E117DB7C}" presName="hierChild5" presStyleCnt="0"/>
      <dgm:spPr/>
    </dgm:pt>
    <dgm:pt modelId="{9A83588D-C7DC-4E27-8A13-8D575AEC2D4C}" type="pres">
      <dgm:prSet presAssocID="{CFBD8FB2-82E7-4975-8272-23FF56AAF2F4}" presName="hierChild5" presStyleCnt="0"/>
      <dgm:spPr/>
    </dgm:pt>
    <dgm:pt modelId="{39C118D3-77FD-4A7C-8C8F-8F6799E7ECC3}" type="pres">
      <dgm:prSet presAssocID="{745D980D-F4E1-44E1-A76C-95118C0F50EB}" presName="Name37" presStyleLbl="parChTrans1D3" presStyleIdx="1" presStyleCnt="5" custSzX="312568"/>
      <dgm:spPr/>
      <dgm:t>
        <a:bodyPr/>
        <a:lstStyle/>
        <a:p>
          <a:endParaRPr lang="en-US"/>
        </a:p>
      </dgm:t>
    </dgm:pt>
    <dgm:pt modelId="{C537332F-3893-4C03-A49C-414C4812660D}" type="pres">
      <dgm:prSet presAssocID="{4C53F327-B3D1-4326-B671-B8C72A5DE064}" presName="hierRoot2" presStyleCnt="0">
        <dgm:presLayoutVars>
          <dgm:hierBranch val="init"/>
        </dgm:presLayoutVars>
      </dgm:prSet>
      <dgm:spPr/>
    </dgm:pt>
    <dgm:pt modelId="{3CA784BE-EFB2-4575-9EDF-A80DD397D5F0}" type="pres">
      <dgm:prSet presAssocID="{4C53F327-B3D1-4326-B671-B8C72A5DE064}" presName="rootComposite" presStyleCnt="0"/>
      <dgm:spPr/>
    </dgm:pt>
    <dgm:pt modelId="{8ED35006-9DE1-4188-9FE7-67F1C1BA7574}" type="pres">
      <dgm:prSet presAssocID="{4C53F327-B3D1-4326-B671-B8C72A5DE064}" presName="rootText" presStyleLbl="node3" presStyleIdx="1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C6971E-3AC0-4E14-954D-03F188632EFA}" type="pres">
      <dgm:prSet presAssocID="{4C53F327-B3D1-4326-B671-B8C72A5DE064}" presName="rootConnector" presStyleLbl="node3" presStyleIdx="1" presStyleCnt="5"/>
      <dgm:spPr/>
      <dgm:t>
        <a:bodyPr/>
        <a:lstStyle/>
        <a:p>
          <a:endParaRPr lang="en-US"/>
        </a:p>
      </dgm:t>
    </dgm:pt>
    <dgm:pt modelId="{AB53AA8F-2DE4-4FB4-B140-B01BD3307F0D}" type="pres">
      <dgm:prSet presAssocID="{4C53F327-B3D1-4326-B671-B8C72A5DE064}" presName="hierChild4" presStyleCnt="0"/>
      <dgm:spPr/>
    </dgm:pt>
    <dgm:pt modelId="{0CA77DC0-034F-4E1F-ADF5-DAFB6B9383FE}" type="pres">
      <dgm:prSet presAssocID="{98DAFF5F-3976-437B-9475-06B685C4F9EE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A50F9C9A-AD6F-41C3-9476-1FD7C5CF1C17}" type="pres">
      <dgm:prSet presAssocID="{1FEA5FB9-E6D1-453F-A7A8-06FD3BFB1D15}" presName="hierRoot2" presStyleCnt="0">
        <dgm:presLayoutVars>
          <dgm:hierBranch val="init"/>
        </dgm:presLayoutVars>
      </dgm:prSet>
      <dgm:spPr/>
    </dgm:pt>
    <dgm:pt modelId="{69EEA243-ECD7-4667-A991-782559531BDB}" type="pres">
      <dgm:prSet presAssocID="{1FEA5FB9-E6D1-453F-A7A8-06FD3BFB1D15}" presName="rootComposite" presStyleCnt="0"/>
      <dgm:spPr/>
    </dgm:pt>
    <dgm:pt modelId="{78F2BF3D-7063-4CCB-A76C-20F765040766}" type="pres">
      <dgm:prSet presAssocID="{1FEA5FB9-E6D1-453F-A7A8-06FD3BFB1D15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F56D2-252A-47A5-9845-3C023A58DADA}" type="pres">
      <dgm:prSet presAssocID="{1FEA5FB9-E6D1-453F-A7A8-06FD3BFB1D15}" presName="rootConnector" presStyleLbl="node4" presStyleIdx="3" presStyleCnt="10"/>
      <dgm:spPr/>
      <dgm:t>
        <a:bodyPr/>
        <a:lstStyle/>
        <a:p>
          <a:endParaRPr lang="en-US"/>
        </a:p>
      </dgm:t>
    </dgm:pt>
    <dgm:pt modelId="{02D25230-60AE-46AC-80DA-8FBE7A722374}" type="pres">
      <dgm:prSet presAssocID="{1FEA5FB9-E6D1-453F-A7A8-06FD3BFB1D15}" presName="hierChild4" presStyleCnt="0"/>
      <dgm:spPr/>
    </dgm:pt>
    <dgm:pt modelId="{D730B5A1-9173-4EB9-84ED-3F17C2E2EA1F}" type="pres">
      <dgm:prSet presAssocID="{1FEA5FB9-E6D1-453F-A7A8-06FD3BFB1D15}" presName="hierChild5" presStyleCnt="0"/>
      <dgm:spPr/>
    </dgm:pt>
    <dgm:pt modelId="{BE62C072-735F-4451-9136-80D4DA25FCEF}" type="pres">
      <dgm:prSet presAssocID="{1284A21C-2C78-4426-B328-A0D782CC2D6E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86C63CC9-A3CC-4AC7-A3BE-9301D0EE1D74}" type="pres">
      <dgm:prSet presAssocID="{985129D6-4621-4CF9-9E49-0ED48EE1A4BC}" presName="hierRoot2" presStyleCnt="0">
        <dgm:presLayoutVars>
          <dgm:hierBranch val="init"/>
        </dgm:presLayoutVars>
      </dgm:prSet>
      <dgm:spPr/>
    </dgm:pt>
    <dgm:pt modelId="{F5E18618-E39A-44BE-8B44-9AC91840847F}" type="pres">
      <dgm:prSet presAssocID="{985129D6-4621-4CF9-9E49-0ED48EE1A4BC}" presName="rootComposite" presStyleCnt="0"/>
      <dgm:spPr/>
    </dgm:pt>
    <dgm:pt modelId="{CB8CF182-7570-4E59-A454-598499DF8A5A}" type="pres">
      <dgm:prSet presAssocID="{985129D6-4621-4CF9-9E49-0ED48EE1A4BC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977A0D-5883-42E6-AAA0-842C5FCC8FF4}" type="pres">
      <dgm:prSet presAssocID="{985129D6-4621-4CF9-9E49-0ED48EE1A4BC}" presName="rootConnector" presStyleLbl="node4" presStyleIdx="4" presStyleCnt="10"/>
      <dgm:spPr/>
      <dgm:t>
        <a:bodyPr/>
        <a:lstStyle/>
        <a:p>
          <a:endParaRPr lang="en-US"/>
        </a:p>
      </dgm:t>
    </dgm:pt>
    <dgm:pt modelId="{09BBB0DD-178A-48B2-AAD7-803CC03E3EB0}" type="pres">
      <dgm:prSet presAssocID="{985129D6-4621-4CF9-9E49-0ED48EE1A4BC}" presName="hierChild4" presStyleCnt="0"/>
      <dgm:spPr/>
    </dgm:pt>
    <dgm:pt modelId="{56D21145-C173-4DE0-BFDF-7C1D0C870953}" type="pres">
      <dgm:prSet presAssocID="{985129D6-4621-4CF9-9E49-0ED48EE1A4BC}" presName="hierChild5" presStyleCnt="0"/>
      <dgm:spPr/>
    </dgm:pt>
    <dgm:pt modelId="{6141C14E-B52F-4DFB-9952-259247DB305F}" type="pres">
      <dgm:prSet presAssocID="{4C53F327-B3D1-4326-B671-B8C72A5DE064}" presName="hierChild5" presStyleCnt="0"/>
      <dgm:spPr/>
    </dgm:pt>
    <dgm:pt modelId="{DB41ECB0-21A3-4FCB-8923-B553FFE952F2}" type="pres">
      <dgm:prSet presAssocID="{1F9FEC8D-C3B0-479E-AA30-6A3B74C44653}" presName="Name37" presStyleLbl="parChTrans1D3" presStyleIdx="2" presStyleCnt="5" custSzX="312568"/>
      <dgm:spPr/>
      <dgm:t>
        <a:bodyPr/>
        <a:lstStyle/>
        <a:p>
          <a:endParaRPr lang="en-US"/>
        </a:p>
      </dgm:t>
    </dgm:pt>
    <dgm:pt modelId="{6F2B2A85-EB84-4D4A-B2BA-F75AB97ACDF7}" type="pres">
      <dgm:prSet presAssocID="{54CED353-A5C1-41D4-B3CB-C847774986F5}" presName="hierRoot2" presStyleCnt="0">
        <dgm:presLayoutVars>
          <dgm:hierBranch val="init"/>
        </dgm:presLayoutVars>
      </dgm:prSet>
      <dgm:spPr/>
    </dgm:pt>
    <dgm:pt modelId="{8BAD0B0E-4CFB-4210-A6A9-8EE9E59C052D}" type="pres">
      <dgm:prSet presAssocID="{54CED353-A5C1-41D4-B3CB-C847774986F5}" presName="rootComposite" presStyleCnt="0"/>
      <dgm:spPr/>
    </dgm:pt>
    <dgm:pt modelId="{6345357A-A2F3-4B02-92F3-677D2370C6E9}" type="pres">
      <dgm:prSet presAssocID="{54CED353-A5C1-41D4-B3CB-C847774986F5}" presName="rootText" presStyleLbl="node3" presStyleIdx="2" presStyleCnt="5" custScaleX="135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CE7DE6-A46A-4E6B-9FE4-7AD8CFB89986}" type="pres">
      <dgm:prSet presAssocID="{54CED353-A5C1-41D4-B3CB-C847774986F5}" presName="rootConnector" presStyleLbl="node3" presStyleIdx="2" presStyleCnt="5"/>
      <dgm:spPr/>
      <dgm:t>
        <a:bodyPr/>
        <a:lstStyle/>
        <a:p>
          <a:endParaRPr lang="en-US"/>
        </a:p>
      </dgm:t>
    </dgm:pt>
    <dgm:pt modelId="{F3BB86A1-93C5-4F79-AF23-B87387FB929D}" type="pres">
      <dgm:prSet presAssocID="{54CED353-A5C1-41D4-B3CB-C847774986F5}" presName="hierChild4" presStyleCnt="0"/>
      <dgm:spPr/>
    </dgm:pt>
    <dgm:pt modelId="{8766DB0F-8B16-4A57-A6A4-D44D08A8D639}" type="pres">
      <dgm:prSet presAssocID="{92E0A968-4392-480E-883C-69F3E15CD1A7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8480B0B-A147-4918-A1CC-9DF2EB4FFA56}" type="pres">
      <dgm:prSet presAssocID="{A1693616-8D35-4A06-BF28-2D8E74FF5ABE}" presName="hierRoot2" presStyleCnt="0">
        <dgm:presLayoutVars>
          <dgm:hierBranch val="init"/>
        </dgm:presLayoutVars>
      </dgm:prSet>
      <dgm:spPr/>
    </dgm:pt>
    <dgm:pt modelId="{9DA42E18-1114-40B6-B88D-5C01543FDDF4}" type="pres">
      <dgm:prSet presAssocID="{A1693616-8D35-4A06-BF28-2D8E74FF5ABE}" presName="rootComposite" presStyleCnt="0"/>
      <dgm:spPr/>
    </dgm:pt>
    <dgm:pt modelId="{4CF6B2AF-D4E3-4290-ABC2-19ED31DA906C}" type="pres">
      <dgm:prSet presAssocID="{A1693616-8D35-4A06-BF28-2D8E74FF5ABE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565F7C-DB45-463E-9D62-C8AED30224AE}" type="pres">
      <dgm:prSet presAssocID="{A1693616-8D35-4A06-BF28-2D8E74FF5ABE}" presName="rootConnector" presStyleLbl="node4" presStyleIdx="5" presStyleCnt="10"/>
      <dgm:spPr/>
      <dgm:t>
        <a:bodyPr/>
        <a:lstStyle/>
        <a:p>
          <a:endParaRPr lang="en-US"/>
        </a:p>
      </dgm:t>
    </dgm:pt>
    <dgm:pt modelId="{9EC015DF-E1C2-42D0-B39C-ABFF3659F4CF}" type="pres">
      <dgm:prSet presAssocID="{A1693616-8D35-4A06-BF28-2D8E74FF5ABE}" presName="hierChild4" presStyleCnt="0"/>
      <dgm:spPr/>
    </dgm:pt>
    <dgm:pt modelId="{1417778C-3F8C-458A-86F4-95B5289AB361}" type="pres">
      <dgm:prSet presAssocID="{A1693616-8D35-4A06-BF28-2D8E74FF5ABE}" presName="hierChild5" presStyleCnt="0"/>
      <dgm:spPr/>
    </dgm:pt>
    <dgm:pt modelId="{EA729253-9CAB-437A-A724-E701E44AEACC}" type="pres">
      <dgm:prSet presAssocID="{54CED353-A5C1-41D4-B3CB-C847774986F5}" presName="hierChild5" presStyleCnt="0"/>
      <dgm:spPr/>
    </dgm:pt>
    <dgm:pt modelId="{2B574B85-FDA1-45E7-8DEA-63E612612031}" type="pres">
      <dgm:prSet presAssocID="{164E29C8-9374-4545-891E-1649D73A55E2}" presName="hierChild5" presStyleCnt="0"/>
      <dgm:spPr/>
    </dgm:pt>
    <dgm:pt modelId="{1EB365F9-66B8-46CD-92FE-0C745D087C66}" type="pres">
      <dgm:prSet presAssocID="{8196F522-9068-4898-96D8-0A5FD9B192FD}" presName="Name37" presStyleLbl="parChTrans1D2" presStyleIdx="1" presStyleCnt="2" custSzX="2216677"/>
      <dgm:spPr/>
      <dgm:t>
        <a:bodyPr/>
        <a:lstStyle/>
        <a:p>
          <a:endParaRPr lang="en-US"/>
        </a:p>
      </dgm:t>
    </dgm:pt>
    <dgm:pt modelId="{EF722C3C-8F31-4C8E-AD38-D616C4B73527}" type="pres">
      <dgm:prSet presAssocID="{C693D90D-7B39-49EE-8B21-FD8BDA92C6E4}" presName="hierRoot2" presStyleCnt="0">
        <dgm:presLayoutVars>
          <dgm:hierBranch val="init"/>
        </dgm:presLayoutVars>
      </dgm:prSet>
      <dgm:spPr/>
    </dgm:pt>
    <dgm:pt modelId="{E8D3441F-4F77-4111-B7E1-01EBBF7FC69E}" type="pres">
      <dgm:prSet presAssocID="{C693D90D-7B39-49EE-8B21-FD8BDA92C6E4}" presName="rootComposite" presStyleCnt="0"/>
      <dgm:spPr/>
    </dgm:pt>
    <dgm:pt modelId="{372B36FF-9A0D-49D3-A358-119314FD5FA1}" type="pres">
      <dgm:prSet presAssocID="{C693D90D-7B39-49EE-8B21-FD8BDA92C6E4}" presName="rootText" presStyleLbl="node2" presStyleIdx="1" presStyleCnt="2" custScaleX="135026" custLinFactNeighborX="85312" custLinFactNeighborY="7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34BF99-6E81-4CF1-BA15-5FFFBE57F18D}" type="pres">
      <dgm:prSet presAssocID="{C693D90D-7B39-49EE-8B21-FD8BDA92C6E4}" presName="rootConnector" presStyleLbl="node2" presStyleIdx="1" presStyleCnt="2"/>
      <dgm:spPr/>
      <dgm:t>
        <a:bodyPr/>
        <a:lstStyle/>
        <a:p>
          <a:endParaRPr lang="en-US"/>
        </a:p>
      </dgm:t>
    </dgm:pt>
    <dgm:pt modelId="{69E948EE-8FC7-42BB-B6B3-E3866C618A6E}" type="pres">
      <dgm:prSet presAssocID="{C693D90D-7B39-49EE-8B21-FD8BDA92C6E4}" presName="hierChild4" presStyleCnt="0"/>
      <dgm:spPr/>
    </dgm:pt>
    <dgm:pt modelId="{4FA185F6-6ECB-4E93-80E6-02111FD52196}" type="pres">
      <dgm:prSet presAssocID="{583429C9-3819-4056-BB31-0EEAEB66F2CA}" presName="Name37" presStyleLbl="parChTrans1D3" presStyleIdx="3" presStyleCnt="5" custSzX="340195"/>
      <dgm:spPr/>
      <dgm:t>
        <a:bodyPr/>
        <a:lstStyle/>
        <a:p>
          <a:endParaRPr lang="en-US"/>
        </a:p>
      </dgm:t>
    </dgm:pt>
    <dgm:pt modelId="{4CFDE2DF-05AC-4391-A9CB-535D1AF05DA7}" type="pres">
      <dgm:prSet presAssocID="{CFF4D503-111C-45D5-9A6D-03DF253A44EE}" presName="hierRoot2" presStyleCnt="0">
        <dgm:presLayoutVars>
          <dgm:hierBranch val="init"/>
        </dgm:presLayoutVars>
      </dgm:prSet>
      <dgm:spPr/>
    </dgm:pt>
    <dgm:pt modelId="{726AEB16-D709-4291-911C-BBFE1A9FF63A}" type="pres">
      <dgm:prSet presAssocID="{CFF4D503-111C-45D5-9A6D-03DF253A44EE}" presName="rootComposite" presStyleCnt="0"/>
      <dgm:spPr/>
    </dgm:pt>
    <dgm:pt modelId="{5D91840E-6F26-4267-BA53-40F6DB45FD05}" type="pres">
      <dgm:prSet presAssocID="{CFF4D503-111C-45D5-9A6D-03DF253A44EE}" presName="rootText" presStyleLbl="node3" presStyleIdx="3" presStyleCnt="5" custScaleX="135026" custLinFactNeighborX="5713" custLinFactNeighborY="-5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8B3A9-DCC2-4882-9630-EE44E4B70232}" type="pres">
      <dgm:prSet presAssocID="{CFF4D503-111C-45D5-9A6D-03DF253A44EE}" presName="rootConnector" presStyleLbl="node3" presStyleIdx="3" presStyleCnt="5"/>
      <dgm:spPr/>
      <dgm:t>
        <a:bodyPr/>
        <a:lstStyle/>
        <a:p>
          <a:endParaRPr lang="en-US"/>
        </a:p>
      </dgm:t>
    </dgm:pt>
    <dgm:pt modelId="{7C7E54B5-A425-4F12-91E0-32EB35538F12}" type="pres">
      <dgm:prSet presAssocID="{CFF4D503-111C-45D5-9A6D-03DF253A44EE}" presName="hierChild4" presStyleCnt="0"/>
      <dgm:spPr/>
    </dgm:pt>
    <dgm:pt modelId="{8E138CB6-9064-46D4-BF21-D95CF1D5114D}" type="pres">
      <dgm:prSet presAssocID="{1BBE3216-D953-4AAC-8E2A-C7C33B1E6AF2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C32D1CD5-FFD0-4533-960F-C3BF544609B3}" type="pres">
      <dgm:prSet presAssocID="{FBE13B46-574C-4627-B292-0AC3EFC7F6AA}" presName="hierRoot2" presStyleCnt="0">
        <dgm:presLayoutVars>
          <dgm:hierBranch val="init"/>
        </dgm:presLayoutVars>
      </dgm:prSet>
      <dgm:spPr/>
    </dgm:pt>
    <dgm:pt modelId="{206F5CC3-EDF3-4709-949C-5B6164E8F3B8}" type="pres">
      <dgm:prSet presAssocID="{FBE13B46-574C-4627-B292-0AC3EFC7F6AA}" presName="rootComposite" presStyleCnt="0"/>
      <dgm:spPr/>
    </dgm:pt>
    <dgm:pt modelId="{CF9E2938-0294-49F0-B0F4-112BA2021EE2}" type="pres">
      <dgm:prSet presAssocID="{FBE13B46-574C-4627-B292-0AC3EFC7F6AA}" presName="rootText" presStyleLbl="node4" presStyleIdx="6" presStyleCnt="10" custLinFactY="24968" custLinFactNeighborX="-47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55DC6-AD0A-4950-AC75-DB2DC90F7E62}" type="pres">
      <dgm:prSet presAssocID="{FBE13B46-574C-4627-B292-0AC3EFC7F6AA}" presName="rootConnector" presStyleLbl="node4" presStyleIdx="6" presStyleCnt="10"/>
      <dgm:spPr/>
      <dgm:t>
        <a:bodyPr/>
        <a:lstStyle/>
        <a:p>
          <a:endParaRPr lang="en-US"/>
        </a:p>
      </dgm:t>
    </dgm:pt>
    <dgm:pt modelId="{4B892D14-68EB-4211-BB11-A39B6B3FACE4}" type="pres">
      <dgm:prSet presAssocID="{FBE13B46-574C-4627-B292-0AC3EFC7F6AA}" presName="hierChild4" presStyleCnt="0"/>
      <dgm:spPr/>
    </dgm:pt>
    <dgm:pt modelId="{2D317F85-863E-4E5D-99EE-E64CB1CCEB65}" type="pres">
      <dgm:prSet presAssocID="{FBE13B46-574C-4627-B292-0AC3EFC7F6AA}" presName="hierChild5" presStyleCnt="0"/>
      <dgm:spPr/>
    </dgm:pt>
    <dgm:pt modelId="{8FCC525D-5812-4186-AF2F-104197903D0A}" type="pres">
      <dgm:prSet presAssocID="{4A992C87-5970-487E-ACA2-8949F979016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234A8EDA-4B7A-4F93-8DE9-9ABF37C8C4FC}" type="pres">
      <dgm:prSet presAssocID="{DCCBD136-205D-457B-B13D-3D34026EF61E}" presName="hierRoot2" presStyleCnt="0">
        <dgm:presLayoutVars>
          <dgm:hierBranch val="init"/>
        </dgm:presLayoutVars>
      </dgm:prSet>
      <dgm:spPr/>
    </dgm:pt>
    <dgm:pt modelId="{95D2F5E7-DF98-4D88-A61B-42AB621DB175}" type="pres">
      <dgm:prSet presAssocID="{DCCBD136-205D-457B-B13D-3D34026EF61E}" presName="rootComposite" presStyleCnt="0"/>
      <dgm:spPr/>
    </dgm:pt>
    <dgm:pt modelId="{56483D77-90E2-4042-9759-19A8FF7E1DE5}" type="pres">
      <dgm:prSet presAssocID="{DCCBD136-205D-457B-B13D-3D34026EF61E}" presName="rootText" presStyleLbl="node4" presStyleIdx="7" presStyleCnt="10" custLinFactY="-46284" custLinFactNeighborX="-4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D9836-31D5-4868-9ECF-09B5BDF67F07}" type="pres">
      <dgm:prSet presAssocID="{DCCBD136-205D-457B-B13D-3D34026EF61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B899DA2B-603A-4C17-A32C-F7CB36BAA40F}" type="pres">
      <dgm:prSet presAssocID="{DCCBD136-205D-457B-B13D-3D34026EF61E}" presName="hierChild4" presStyleCnt="0"/>
      <dgm:spPr/>
    </dgm:pt>
    <dgm:pt modelId="{3F7D0E8A-2882-40C6-B406-D04C9F44F619}" type="pres">
      <dgm:prSet presAssocID="{DCCBD136-205D-457B-B13D-3D34026EF61E}" presName="hierChild5" presStyleCnt="0"/>
      <dgm:spPr/>
    </dgm:pt>
    <dgm:pt modelId="{68839923-9983-4CF0-A989-0EE197FD59D3}" type="pres">
      <dgm:prSet presAssocID="{AC07A233-21E0-47A1-995C-BF8CBCF24958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CFC63B09-37A2-478F-A8D7-8FBFB3D1EEB9}" type="pres">
      <dgm:prSet presAssocID="{03322602-07B7-47D7-BA25-3DCE9FF92285}" presName="hierRoot2" presStyleCnt="0">
        <dgm:presLayoutVars>
          <dgm:hierBranch val="init"/>
        </dgm:presLayoutVars>
      </dgm:prSet>
      <dgm:spPr/>
    </dgm:pt>
    <dgm:pt modelId="{2688C27C-AD04-4C05-9A21-F5B620348706}" type="pres">
      <dgm:prSet presAssocID="{03322602-07B7-47D7-BA25-3DCE9FF92285}" presName="rootComposite" presStyleCnt="0"/>
      <dgm:spPr/>
    </dgm:pt>
    <dgm:pt modelId="{39083B4D-DA74-419C-98A8-7196B4442209}" type="pres">
      <dgm:prSet presAssocID="{03322602-07B7-47D7-BA25-3DCE9FF92285}" presName="rootText" presStyleLbl="node4" presStyleIdx="8" presStyleCnt="10" custLinFactNeighborX="-479" custLinFactNeighborY="-303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98067-61B9-4E84-9BED-9A3B6D1590CE}" type="pres">
      <dgm:prSet presAssocID="{03322602-07B7-47D7-BA25-3DCE9FF92285}" presName="rootConnector" presStyleLbl="node4" presStyleIdx="8" presStyleCnt="10"/>
      <dgm:spPr/>
      <dgm:t>
        <a:bodyPr/>
        <a:lstStyle/>
        <a:p>
          <a:endParaRPr lang="en-US"/>
        </a:p>
      </dgm:t>
    </dgm:pt>
    <dgm:pt modelId="{ECA65554-7420-48F8-BF2B-AC3F236BFFA7}" type="pres">
      <dgm:prSet presAssocID="{03322602-07B7-47D7-BA25-3DCE9FF92285}" presName="hierChild4" presStyleCnt="0"/>
      <dgm:spPr/>
    </dgm:pt>
    <dgm:pt modelId="{5AAFA880-4871-41C8-BCF1-9CB2C5612056}" type="pres">
      <dgm:prSet presAssocID="{03322602-07B7-47D7-BA25-3DCE9FF92285}" presName="hierChild5" presStyleCnt="0"/>
      <dgm:spPr/>
    </dgm:pt>
    <dgm:pt modelId="{EDA87F05-EFAE-4C36-BA9E-FBA79A2CFD32}" type="pres">
      <dgm:prSet presAssocID="{CFF4D503-111C-45D5-9A6D-03DF253A44EE}" presName="hierChild5" presStyleCnt="0"/>
      <dgm:spPr/>
    </dgm:pt>
    <dgm:pt modelId="{BE9D3AFA-CCBE-4E8C-A0B6-0349DD08B9E9}" type="pres">
      <dgm:prSet presAssocID="{BF214036-0704-4EE7-B43D-68264D2DF13B}" presName="Name37" presStyleLbl="parChTrans1D3" presStyleIdx="4" presStyleCnt="5" custSzX="340195"/>
      <dgm:spPr/>
      <dgm:t>
        <a:bodyPr/>
        <a:lstStyle/>
        <a:p>
          <a:endParaRPr lang="en-US"/>
        </a:p>
      </dgm:t>
    </dgm:pt>
    <dgm:pt modelId="{60B95B8E-F422-47A9-A083-990078BA741A}" type="pres">
      <dgm:prSet presAssocID="{FA6BC909-BBD0-4673-B366-9769F54A27D7}" presName="hierRoot2" presStyleCnt="0">
        <dgm:presLayoutVars>
          <dgm:hierBranch val="init"/>
        </dgm:presLayoutVars>
      </dgm:prSet>
      <dgm:spPr/>
    </dgm:pt>
    <dgm:pt modelId="{264EFF1C-AB6F-4E6C-8C42-D92F3C820479}" type="pres">
      <dgm:prSet presAssocID="{FA6BC909-BBD0-4673-B366-9769F54A27D7}" presName="rootComposite" presStyleCnt="0"/>
      <dgm:spPr/>
    </dgm:pt>
    <dgm:pt modelId="{843D4BB9-3B69-4532-9657-46E428158202}" type="pres">
      <dgm:prSet presAssocID="{FA6BC909-BBD0-4673-B366-9769F54A27D7}" presName="rootText" presStyleLbl="node3" presStyleIdx="4" presStyleCnt="5" custScaleX="135026" custLinFactNeighborX="7298" custLinFactNeighborY="-55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853C48-0059-4C7B-900B-4948989F29A4}" type="pres">
      <dgm:prSet presAssocID="{FA6BC909-BBD0-4673-B366-9769F54A27D7}" presName="rootConnector" presStyleLbl="node3" presStyleIdx="4" presStyleCnt="5"/>
      <dgm:spPr/>
      <dgm:t>
        <a:bodyPr/>
        <a:lstStyle/>
        <a:p>
          <a:endParaRPr lang="en-US"/>
        </a:p>
      </dgm:t>
    </dgm:pt>
    <dgm:pt modelId="{743444C2-4B79-45E9-84CC-636D7D5FB9A0}" type="pres">
      <dgm:prSet presAssocID="{FA6BC909-BBD0-4673-B366-9769F54A27D7}" presName="hierChild4" presStyleCnt="0"/>
      <dgm:spPr/>
    </dgm:pt>
    <dgm:pt modelId="{78043A9A-B85B-4319-9CC1-B1ABA8B8E0EB}" type="pres">
      <dgm:prSet presAssocID="{A2B5C77B-1FCD-4C47-B6E4-40836C68D871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3FCE62D6-8959-4B63-B8C6-849262A906F0}" type="pres">
      <dgm:prSet presAssocID="{94EE3782-8C23-48FF-A526-289BDA9B27FB}" presName="hierRoot2" presStyleCnt="0">
        <dgm:presLayoutVars>
          <dgm:hierBranch val="init"/>
        </dgm:presLayoutVars>
      </dgm:prSet>
      <dgm:spPr/>
    </dgm:pt>
    <dgm:pt modelId="{BD2E935C-FCD5-4402-BE39-E359150C2F6C}" type="pres">
      <dgm:prSet presAssocID="{94EE3782-8C23-48FF-A526-289BDA9B27FB}" presName="rootComposite" presStyleCnt="0"/>
      <dgm:spPr/>
    </dgm:pt>
    <dgm:pt modelId="{D28E7E80-7B6F-4719-97F3-4D4934266BA1}" type="pres">
      <dgm:prSet presAssocID="{94EE3782-8C23-48FF-A526-289BDA9B27FB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33DF0C-852E-43D5-BD03-E5A231601BDC}" type="pres">
      <dgm:prSet presAssocID="{94EE3782-8C23-48FF-A526-289BDA9B27FB}" presName="rootConnector" presStyleLbl="node4" presStyleIdx="9" presStyleCnt="10"/>
      <dgm:spPr/>
      <dgm:t>
        <a:bodyPr/>
        <a:lstStyle/>
        <a:p>
          <a:endParaRPr lang="en-US"/>
        </a:p>
      </dgm:t>
    </dgm:pt>
    <dgm:pt modelId="{FEB0865D-74DA-485A-8771-FC9C9D334E58}" type="pres">
      <dgm:prSet presAssocID="{94EE3782-8C23-48FF-A526-289BDA9B27FB}" presName="hierChild4" presStyleCnt="0"/>
      <dgm:spPr/>
    </dgm:pt>
    <dgm:pt modelId="{8CCFC9D6-DA4A-4A8C-8B79-A064579BC699}" type="pres">
      <dgm:prSet presAssocID="{94EE3782-8C23-48FF-A526-289BDA9B27FB}" presName="hierChild5" presStyleCnt="0"/>
      <dgm:spPr/>
    </dgm:pt>
    <dgm:pt modelId="{000E4D1C-65AA-4F87-AD54-5082F9A1C70A}" type="pres">
      <dgm:prSet presAssocID="{FA6BC909-BBD0-4673-B366-9769F54A27D7}" presName="hierChild5" presStyleCnt="0"/>
      <dgm:spPr/>
    </dgm:pt>
    <dgm:pt modelId="{2C9A30C0-B787-4646-81FD-AC92BEA9A3AE}" type="pres">
      <dgm:prSet presAssocID="{C693D90D-7B39-49EE-8B21-FD8BDA92C6E4}" presName="hierChild5" presStyleCnt="0"/>
      <dgm:spPr/>
    </dgm:pt>
    <dgm:pt modelId="{E76E9683-35C0-47C8-A0CD-BAEA52801A2D}" type="pres">
      <dgm:prSet presAssocID="{A153567E-E548-4800-9730-30504977EAD8}" presName="hierChild3" presStyleCnt="0"/>
      <dgm:spPr/>
    </dgm:pt>
  </dgm:ptLst>
  <dgm:cxnLst>
    <dgm:cxn modelId="{84AE6B4A-3D95-4175-8B1D-D162BF0F943B}" type="presOf" srcId="{8C3178CC-062D-4D9D-BF47-EF0A69519B14}" destId="{7FC23ECB-C544-46F0-BEC5-BFA06A802BAE}" srcOrd="0" destOrd="0" presId="urn:microsoft.com/office/officeart/2005/8/layout/orgChart1"/>
    <dgm:cxn modelId="{FD69D8BA-BB65-49E9-8C01-B2F533A44FC5}" srcId="{CFF4D503-111C-45D5-9A6D-03DF253A44EE}" destId="{03322602-07B7-47D7-BA25-3DCE9FF92285}" srcOrd="2" destOrd="0" parTransId="{AC07A233-21E0-47A1-995C-BF8CBCF24958}" sibTransId="{EB739FBE-FD49-4C3F-8E04-37C7694154F3}"/>
    <dgm:cxn modelId="{E75695A1-026D-4436-8041-E48F2B363FF5}" type="presOf" srcId="{CFF4D503-111C-45D5-9A6D-03DF253A44EE}" destId="{78A8B3A9-DCC2-4882-9630-EE44E4B70232}" srcOrd="1" destOrd="0" presId="urn:microsoft.com/office/officeart/2005/8/layout/orgChart1"/>
    <dgm:cxn modelId="{47CECF8C-EF5B-4238-B236-B98A970E2067}" srcId="{4C53F327-B3D1-4326-B671-B8C72A5DE064}" destId="{985129D6-4621-4CF9-9E49-0ED48EE1A4BC}" srcOrd="1" destOrd="0" parTransId="{1284A21C-2C78-4426-B328-A0D782CC2D6E}" sibTransId="{FED601A0-16B9-4837-872C-E778450647C0}"/>
    <dgm:cxn modelId="{1061F450-1C5B-4A42-A31F-2CF18E31B707}" srcId="{733D9EC2-267B-47F1-A3E3-7ED9F1049CB6}" destId="{A153567E-E548-4800-9730-30504977EAD8}" srcOrd="0" destOrd="0" parTransId="{980822F3-8FF0-44BB-B020-B5A90ED946B7}" sibTransId="{9C91D200-EE67-4AD2-991B-B76A21CF5159}"/>
    <dgm:cxn modelId="{A456DB68-126F-49E2-9500-96059917452B}" srcId="{CFBD8FB2-82E7-4975-8272-23FF56AAF2F4}" destId="{EFDDD17B-4550-4AD8-997D-CA78E117DB7C}" srcOrd="2" destOrd="0" parTransId="{8C3178CC-062D-4D9D-BF47-EF0A69519B14}" sibTransId="{9A035E0A-D383-4BFA-9829-A5A64BCD4754}"/>
    <dgm:cxn modelId="{5DF53CB7-0AC6-47B7-B1DB-301DDEE5B0C2}" type="presOf" srcId="{54CED353-A5C1-41D4-B3CB-C847774986F5}" destId="{6345357A-A2F3-4B02-92F3-677D2370C6E9}" srcOrd="0" destOrd="0" presId="urn:microsoft.com/office/officeart/2005/8/layout/orgChart1"/>
    <dgm:cxn modelId="{83BA6366-DBF6-4080-82E6-57C8D7CAC757}" srcId="{164E29C8-9374-4545-891E-1649D73A55E2}" destId="{4C53F327-B3D1-4326-B671-B8C72A5DE064}" srcOrd="1" destOrd="0" parTransId="{745D980D-F4E1-44E1-A76C-95118C0F50EB}" sibTransId="{5BC837A2-01A8-4027-B0EA-96B9EBB530CA}"/>
    <dgm:cxn modelId="{DEDB4122-3E23-4816-BE2E-A48F43CBAA47}" type="presOf" srcId="{1BBE3216-D953-4AAC-8E2A-C7C33B1E6AF2}" destId="{8E138CB6-9064-46D4-BF21-D95CF1D5114D}" srcOrd="0" destOrd="0" presId="urn:microsoft.com/office/officeart/2005/8/layout/orgChart1"/>
    <dgm:cxn modelId="{32F7F101-AC82-4FFE-AF0E-09BBC7CD0D88}" type="presOf" srcId="{DCCBD136-205D-457B-B13D-3D34026EF61E}" destId="{56483D77-90E2-4042-9759-19A8FF7E1DE5}" srcOrd="0" destOrd="0" presId="urn:microsoft.com/office/officeart/2005/8/layout/orgChart1"/>
    <dgm:cxn modelId="{0BF26E36-2F29-4E2A-8379-1648708F1879}" type="presOf" srcId="{AC07A233-21E0-47A1-995C-BF8CBCF24958}" destId="{68839923-9983-4CF0-A989-0EE197FD59D3}" srcOrd="0" destOrd="0" presId="urn:microsoft.com/office/officeart/2005/8/layout/orgChart1"/>
    <dgm:cxn modelId="{5E8682F9-6486-4C0E-AB4E-81E9ADF24DE5}" type="presOf" srcId="{5E176A8A-AB11-482D-8DCE-26112B96777F}" destId="{104DEEEB-E633-4875-8C94-4B98F00AC41E}" srcOrd="0" destOrd="0" presId="urn:microsoft.com/office/officeart/2005/8/layout/orgChart1"/>
    <dgm:cxn modelId="{C6BDAD26-AB2B-4AAB-AEAF-F51862ABADF8}" type="presOf" srcId="{1284A21C-2C78-4426-B328-A0D782CC2D6E}" destId="{BE62C072-735F-4451-9136-80D4DA25FCEF}" srcOrd="0" destOrd="0" presId="urn:microsoft.com/office/officeart/2005/8/layout/orgChart1"/>
    <dgm:cxn modelId="{12106643-D623-4E5B-B2B1-FB345DCEAAE5}" srcId="{CFF4D503-111C-45D5-9A6D-03DF253A44EE}" destId="{DCCBD136-205D-457B-B13D-3D34026EF61E}" srcOrd="1" destOrd="0" parTransId="{4A992C87-5970-487E-ACA2-8949F979016C}" sibTransId="{D345E39A-75E0-4863-B959-1606392ECA90}"/>
    <dgm:cxn modelId="{CE149D00-C048-4B8E-A7F5-B80D62310453}" type="presOf" srcId="{C693D90D-7B39-49EE-8B21-FD8BDA92C6E4}" destId="{372B36FF-9A0D-49D3-A358-119314FD5FA1}" srcOrd="0" destOrd="0" presId="urn:microsoft.com/office/officeart/2005/8/layout/orgChart1"/>
    <dgm:cxn modelId="{BC3AD4BD-ED83-4004-B29C-80316D454F21}" srcId="{CFBD8FB2-82E7-4975-8272-23FF56AAF2F4}" destId="{AB69BB15-84B0-4F4E-82B6-0D6FC8E39942}" srcOrd="0" destOrd="0" parTransId="{5E176A8A-AB11-482D-8DCE-26112B96777F}" sibTransId="{84A264C9-5112-433C-B9C6-12DF39407948}"/>
    <dgm:cxn modelId="{23DE7883-7DFF-4899-960A-C15400139F82}" type="presOf" srcId="{A153567E-E548-4800-9730-30504977EAD8}" destId="{B0F44C1E-CB22-4BEA-93AC-B7FC53E2686A}" srcOrd="0" destOrd="0" presId="urn:microsoft.com/office/officeart/2005/8/layout/orgChart1"/>
    <dgm:cxn modelId="{78A517DC-DA5D-4A67-9CDB-39C807E870C7}" type="presOf" srcId="{1FEA5FB9-E6D1-453F-A7A8-06FD3BFB1D15}" destId="{78F2BF3D-7063-4CCB-A76C-20F765040766}" srcOrd="0" destOrd="0" presId="urn:microsoft.com/office/officeart/2005/8/layout/orgChart1"/>
    <dgm:cxn modelId="{E8383EA2-1A3D-4937-9CE9-6978833D6600}" type="presOf" srcId="{DCCBD136-205D-457B-B13D-3D34026EF61E}" destId="{CEBD9836-31D5-4868-9ECF-09B5BDF67F07}" srcOrd="1" destOrd="0" presId="urn:microsoft.com/office/officeart/2005/8/layout/orgChart1"/>
    <dgm:cxn modelId="{D0FBDDE4-52C8-4F54-8AED-76551EC8FECC}" srcId="{164E29C8-9374-4545-891E-1649D73A55E2}" destId="{54CED353-A5C1-41D4-B3CB-C847774986F5}" srcOrd="2" destOrd="0" parTransId="{1F9FEC8D-C3B0-479E-AA30-6A3B74C44653}" sibTransId="{0F199B7D-7B90-423E-8533-6A3E17E93E63}"/>
    <dgm:cxn modelId="{C3A730A7-41F3-426C-930F-11C9BF7E352A}" type="presOf" srcId="{1FEA5FB9-E6D1-453F-A7A8-06FD3BFB1D15}" destId="{0CCF56D2-252A-47A5-9845-3C023A58DADA}" srcOrd="1" destOrd="0" presId="urn:microsoft.com/office/officeart/2005/8/layout/orgChart1"/>
    <dgm:cxn modelId="{64FFD9DA-6124-498F-85ED-E8E94732BBF4}" type="presOf" srcId="{C693D90D-7B39-49EE-8B21-FD8BDA92C6E4}" destId="{E134BF99-6E81-4CF1-BA15-5FFFBE57F18D}" srcOrd="1" destOrd="0" presId="urn:microsoft.com/office/officeart/2005/8/layout/orgChart1"/>
    <dgm:cxn modelId="{000D6757-8157-4CC0-A58D-C5260A4B86C6}" type="presOf" srcId="{03322602-07B7-47D7-BA25-3DCE9FF92285}" destId="{6CB98067-61B9-4E84-9BED-9A3B6D1590CE}" srcOrd="1" destOrd="0" presId="urn:microsoft.com/office/officeart/2005/8/layout/orgChart1"/>
    <dgm:cxn modelId="{93D30CB1-8B93-4E53-A389-D65B4B62E0DC}" type="presOf" srcId="{FBE13B46-574C-4627-B292-0AC3EFC7F6AA}" destId="{AD455DC6-AD0A-4950-AC75-DB2DC90F7E62}" srcOrd="1" destOrd="0" presId="urn:microsoft.com/office/officeart/2005/8/layout/orgChart1"/>
    <dgm:cxn modelId="{5B5AA7AA-F21F-43C5-9E57-E1A2A2C509CB}" srcId="{C693D90D-7B39-49EE-8B21-FD8BDA92C6E4}" destId="{FA6BC909-BBD0-4673-B366-9769F54A27D7}" srcOrd="1" destOrd="0" parTransId="{BF214036-0704-4EE7-B43D-68264D2DF13B}" sibTransId="{BB111D94-0B25-42EB-AD57-A086D488B83D}"/>
    <dgm:cxn modelId="{9719DECF-8D3A-4618-8DE8-A01999BAF36A}" type="presOf" srcId="{4C53F327-B3D1-4326-B671-B8C72A5DE064}" destId="{47C6971E-3AC0-4E14-954D-03F188632EFA}" srcOrd="1" destOrd="0" presId="urn:microsoft.com/office/officeart/2005/8/layout/orgChart1"/>
    <dgm:cxn modelId="{28CBD908-3AC9-4879-BDC2-0D1B124803DF}" type="presOf" srcId="{CFBD8FB2-82E7-4975-8272-23FF56AAF2F4}" destId="{EAC1BC22-7BA9-49D3-9A20-CF4F4D5B2B0F}" srcOrd="1" destOrd="0" presId="urn:microsoft.com/office/officeart/2005/8/layout/orgChart1"/>
    <dgm:cxn modelId="{D9AEC894-A57C-4F84-A10C-24A9E895543D}" type="presOf" srcId="{8196F522-9068-4898-96D8-0A5FD9B192FD}" destId="{1EB365F9-66B8-46CD-92FE-0C745D087C66}" srcOrd="0" destOrd="0" presId="urn:microsoft.com/office/officeart/2005/8/layout/orgChart1"/>
    <dgm:cxn modelId="{1B80A375-908E-4270-A0DD-3026D827E51D}" srcId="{FA6BC909-BBD0-4673-B366-9769F54A27D7}" destId="{94EE3782-8C23-48FF-A526-289BDA9B27FB}" srcOrd="0" destOrd="0" parTransId="{A2B5C77B-1FCD-4C47-B6E4-40836C68D871}" sibTransId="{73F435F7-8282-4458-8400-5B10D33A506B}"/>
    <dgm:cxn modelId="{9E525BCF-EF7A-444C-93C5-B8A2C984E43E}" type="presOf" srcId="{75FF38AC-66A2-44EA-9196-F80210DB4791}" destId="{1F1904AA-41F4-497C-AE03-D7358085C85F}" srcOrd="0" destOrd="0" presId="urn:microsoft.com/office/officeart/2005/8/layout/orgChart1"/>
    <dgm:cxn modelId="{09C0D4E3-E4F3-4324-BCBB-F8FD70CCB303}" type="presOf" srcId="{1F9FEC8D-C3B0-479E-AA30-6A3B74C44653}" destId="{DB41ECB0-21A3-4FCB-8923-B553FFE952F2}" srcOrd="0" destOrd="0" presId="urn:microsoft.com/office/officeart/2005/8/layout/orgChart1"/>
    <dgm:cxn modelId="{F85274ED-5D0E-40C0-98A5-7F30240D8C29}" type="presOf" srcId="{164E29C8-9374-4545-891E-1649D73A55E2}" destId="{8F4A6B1E-F7A7-4D53-A9C0-E0C70C40B823}" srcOrd="1" destOrd="0" presId="urn:microsoft.com/office/officeart/2005/8/layout/orgChart1"/>
    <dgm:cxn modelId="{63039A5F-38B0-4519-96E3-14DC4A5B8470}" type="presOf" srcId="{AB69BB15-84B0-4F4E-82B6-0D6FC8E39942}" destId="{6D01AB01-C956-4A19-9E2B-ED959E51B843}" srcOrd="0" destOrd="0" presId="urn:microsoft.com/office/officeart/2005/8/layout/orgChart1"/>
    <dgm:cxn modelId="{0DF4AF7E-2B4E-4AA5-9004-38386BE1D481}" type="presOf" srcId="{F28E4BFA-5B73-4053-9321-130D9DD270F6}" destId="{0D45D54D-E4F2-4012-88B4-BD0E2E9859D1}" srcOrd="0" destOrd="0" presId="urn:microsoft.com/office/officeart/2005/8/layout/orgChart1"/>
    <dgm:cxn modelId="{6E46373D-DB7C-4637-9C9E-FF4EA98952BF}" type="presOf" srcId="{94EE3782-8C23-48FF-A526-289BDA9B27FB}" destId="{5433DF0C-852E-43D5-BD03-E5A231601BDC}" srcOrd="1" destOrd="0" presId="urn:microsoft.com/office/officeart/2005/8/layout/orgChart1"/>
    <dgm:cxn modelId="{F474ACD7-6B20-43F1-BAB8-D18999E9B833}" type="presOf" srcId="{985129D6-4621-4CF9-9E49-0ED48EE1A4BC}" destId="{D4977A0D-5883-42E6-AAA0-842C5FCC8FF4}" srcOrd="1" destOrd="0" presId="urn:microsoft.com/office/officeart/2005/8/layout/orgChart1"/>
    <dgm:cxn modelId="{8D77A518-7CEF-446C-82F0-4B2660B1EBCA}" type="presOf" srcId="{A1693616-8D35-4A06-BF28-2D8E74FF5ABE}" destId="{DE565F7C-DB45-463E-9D62-C8AED30224AE}" srcOrd="1" destOrd="0" presId="urn:microsoft.com/office/officeart/2005/8/layout/orgChart1"/>
    <dgm:cxn modelId="{BC0E32DC-A256-4105-BA89-04B66E361962}" type="presOf" srcId="{FA6BC909-BBD0-4673-B366-9769F54A27D7}" destId="{98853C48-0059-4C7B-900B-4948989F29A4}" srcOrd="1" destOrd="0" presId="urn:microsoft.com/office/officeart/2005/8/layout/orgChart1"/>
    <dgm:cxn modelId="{48E1E485-411F-4CCE-8417-23491326926B}" type="presOf" srcId="{03322602-07B7-47D7-BA25-3DCE9FF92285}" destId="{39083B4D-DA74-419C-98A8-7196B4442209}" srcOrd="0" destOrd="0" presId="urn:microsoft.com/office/officeart/2005/8/layout/orgChart1"/>
    <dgm:cxn modelId="{89D78FE8-C21E-4819-A460-10A197E6124E}" srcId="{4C53F327-B3D1-4326-B671-B8C72A5DE064}" destId="{1FEA5FB9-E6D1-453F-A7A8-06FD3BFB1D15}" srcOrd="0" destOrd="0" parTransId="{98DAFF5F-3976-437B-9475-06B685C4F9EE}" sibTransId="{3948F6C1-85BA-40AE-B845-4AE44B9BEAC5}"/>
    <dgm:cxn modelId="{3ADB1F67-B3A4-451C-A1EA-5E04429FB665}" type="presOf" srcId="{92E0A968-4392-480E-883C-69F3E15CD1A7}" destId="{8766DB0F-8B16-4A57-A6A4-D44D08A8D639}" srcOrd="0" destOrd="0" presId="urn:microsoft.com/office/officeart/2005/8/layout/orgChart1"/>
    <dgm:cxn modelId="{504C418F-3099-432B-B274-4F49066D6E6B}" type="presOf" srcId="{4C53F327-B3D1-4326-B671-B8C72A5DE064}" destId="{8ED35006-9DE1-4188-9FE7-67F1C1BA7574}" srcOrd="0" destOrd="0" presId="urn:microsoft.com/office/officeart/2005/8/layout/orgChart1"/>
    <dgm:cxn modelId="{B372C530-EE87-4C2C-8E98-1A5C73851A4A}" type="presOf" srcId="{A2B5C77B-1FCD-4C47-B6E4-40836C68D871}" destId="{78043A9A-B85B-4319-9CC1-B1ABA8B8E0EB}" srcOrd="0" destOrd="0" presId="urn:microsoft.com/office/officeart/2005/8/layout/orgChart1"/>
    <dgm:cxn modelId="{037040A7-5D81-495C-93B0-774D854F8E70}" type="presOf" srcId="{164E29C8-9374-4545-891E-1649D73A55E2}" destId="{95DF5600-8FC2-4452-A88D-A8F70AA1A129}" srcOrd="0" destOrd="0" presId="urn:microsoft.com/office/officeart/2005/8/layout/orgChart1"/>
    <dgm:cxn modelId="{9912ECDE-70AB-4DF9-A097-B0F25656742B}" type="presOf" srcId="{A619B877-346A-4417-B301-B39DCE3EA6CB}" destId="{EDD141BE-FF26-42AD-878B-2F584D1EE9D5}" srcOrd="0" destOrd="0" presId="urn:microsoft.com/office/officeart/2005/8/layout/orgChart1"/>
    <dgm:cxn modelId="{CE1E582C-E6A9-4346-B1D4-8BE3F35FEF3D}" type="presOf" srcId="{D599FEE9-7312-444F-8CFA-24469DC2B58C}" destId="{BB714B5F-D6E0-46CE-AD07-593631D34188}" srcOrd="0" destOrd="0" presId="urn:microsoft.com/office/officeart/2005/8/layout/orgChart1"/>
    <dgm:cxn modelId="{A8846AC0-F49C-43CE-9036-633E99D5ACFF}" srcId="{164E29C8-9374-4545-891E-1649D73A55E2}" destId="{CFBD8FB2-82E7-4975-8272-23FF56AAF2F4}" srcOrd="0" destOrd="0" parTransId="{75FF38AC-66A2-44EA-9196-F80210DB4791}" sibTransId="{F9EA6062-C306-4318-B6D3-84FD0D9EDEA8}"/>
    <dgm:cxn modelId="{7E8E2E4C-7603-40D7-9827-AF4627983837}" type="presOf" srcId="{AB69BB15-84B0-4F4E-82B6-0D6FC8E39942}" destId="{C125CE91-D7AB-4501-986A-2137B4C9960E}" srcOrd="1" destOrd="0" presId="urn:microsoft.com/office/officeart/2005/8/layout/orgChart1"/>
    <dgm:cxn modelId="{1B700D4C-B716-4D10-937C-77F8E30C62D1}" type="presOf" srcId="{F28E4BFA-5B73-4053-9321-130D9DD270F6}" destId="{61B4C718-6E43-46FC-B63A-4E3FE73264D5}" srcOrd="1" destOrd="0" presId="urn:microsoft.com/office/officeart/2005/8/layout/orgChart1"/>
    <dgm:cxn modelId="{78491C69-7A25-41B7-8A58-D4347AC7FD3B}" type="presOf" srcId="{A1693616-8D35-4A06-BF28-2D8E74FF5ABE}" destId="{4CF6B2AF-D4E3-4290-ABC2-19ED31DA906C}" srcOrd="0" destOrd="0" presId="urn:microsoft.com/office/officeart/2005/8/layout/orgChart1"/>
    <dgm:cxn modelId="{7992B6A6-5371-4EB8-B19A-2F2F7E5BDD5F}" type="presOf" srcId="{733D9EC2-267B-47F1-A3E3-7ED9F1049CB6}" destId="{AE21CC58-E9A5-4BAE-B854-F525217EE339}" srcOrd="0" destOrd="0" presId="urn:microsoft.com/office/officeart/2005/8/layout/orgChart1"/>
    <dgm:cxn modelId="{85E3BD9B-4773-48D8-99E8-19039358957C}" type="presOf" srcId="{FA6BC909-BBD0-4673-B366-9769F54A27D7}" destId="{843D4BB9-3B69-4532-9657-46E428158202}" srcOrd="0" destOrd="0" presId="urn:microsoft.com/office/officeart/2005/8/layout/orgChart1"/>
    <dgm:cxn modelId="{A16B8A36-5F9F-4624-8211-BAEF6E10E1F4}" type="presOf" srcId="{EFDDD17B-4550-4AD8-997D-CA78E117DB7C}" destId="{04E5986D-FFC7-4E28-A204-3BFAA15D1519}" srcOrd="0" destOrd="0" presId="urn:microsoft.com/office/officeart/2005/8/layout/orgChart1"/>
    <dgm:cxn modelId="{9EBCCA5A-799C-4480-A017-B4CABD6D62B4}" type="presOf" srcId="{CFBD8FB2-82E7-4975-8272-23FF56AAF2F4}" destId="{987C7913-70F4-468C-A0D9-ADD6466D5D4A}" srcOrd="0" destOrd="0" presId="urn:microsoft.com/office/officeart/2005/8/layout/orgChart1"/>
    <dgm:cxn modelId="{1F989564-CF80-4E80-AA87-6E63718097A3}" type="presOf" srcId="{BF214036-0704-4EE7-B43D-68264D2DF13B}" destId="{BE9D3AFA-CCBE-4E8C-A0B6-0349DD08B9E9}" srcOrd="0" destOrd="0" presId="urn:microsoft.com/office/officeart/2005/8/layout/orgChart1"/>
    <dgm:cxn modelId="{65D27720-D861-4515-BBB3-D3E113C25A05}" type="presOf" srcId="{A153567E-E548-4800-9730-30504977EAD8}" destId="{EF46B6B2-24D3-40CE-B42A-5492B03501C8}" srcOrd="1" destOrd="0" presId="urn:microsoft.com/office/officeart/2005/8/layout/orgChart1"/>
    <dgm:cxn modelId="{45D1C245-FF77-41A9-8926-2F9ECF9FDAE4}" srcId="{A153567E-E548-4800-9730-30504977EAD8}" destId="{164E29C8-9374-4545-891E-1649D73A55E2}" srcOrd="0" destOrd="0" parTransId="{A619B877-346A-4417-B301-B39DCE3EA6CB}" sibTransId="{CBA00755-7F79-47F8-8415-0E7237EED948}"/>
    <dgm:cxn modelId="{E0E8F45E-8526-4689-903E-4784021D5321}" type="presOf" srcId="{CFF4D503-111C-45D5-9A6D-03DF253A44EE}" destId="{5D91840E-6F26-4267-BA53-40F6DB45FD05}" srcOrd="0" destOrd="0" presId="urn:microsoft.com/office/officeart/2005/8/layout/orgChart1"/>
    <dgm:cxn modelId="{AA7889DC-AA9B-42AB-AC3E-AF5523249CE6}" srcId="{CFBD8FB2-82E7-4975-8272-23FF56AAF2F4}" destId="{F28E4BFA-5B73-4053-9321-130D9DD270F6}" srcOrd="1" destOrd="0" parTransId="{D599FEE9-7312-444F-8CFA-24469DC2B58C}" sibTransId="{71FC7CA7-1EA7-4981-89FC-5DA65AD8F449}"/>
    <dgm:cxn modelId="{472EF4E7-9179-40B6-99EB-E525FDEE916F}" type="presOf" srcId="{745D980D-F4E1-44E1-A76C-95118C0F50EB}" destId="{39C118D3-77FD-4A7C-8C8F-8F6799E7ECC3}" srcOrd="0" destOrd="0" presId="urn:microsoft.com/office/officeart/2005/8/layout/orgChart1"/>
    <dgm:cxn modelId="{815A9906-5E22-4B3B-9ACD-C797ED32FC82}" type="presOf" srcId="{FBE13B46-574C-4627-B292-0AC3EFC7F6AA}" destId="{CF9E2938-0294-49F0-B0F4-112BA2021EE2}" srcOrd="0" destOrd="0" presId="urn:microsoft.com/office/officeart/2005/8/layout/orgChart1"/>
    <dgm:cxn modelId="{59CF3F5C-4345-46BC-B121-0FD9AE89241A}" type="presOf" srcId="{54CED353-A5C1-41D4-B3CB-C847774986F5}" destId="{6FCE7DE6-A46A-4E6B-9FE4-7AD8CFB89986}" srcOrd="1" destOrd="0" presId="urn:microsoft.com/office/officeart/2005/8/layout/orgChart1"/>
    <dgm:cxn modelId="{6554F70E-54A4-4444-902E-F02871AA9539}" srcId="{C693D90D-7B39-49EE-8B21-FD8BDA92C6E4}" destId="{CFF4D503-111C-45D5-9A6D-03DF253A44EE}" srcOrd="0" destOrd="0" parTransId="{583429C9-3819-4056-BB31-0EEAEB66F2CA}" sibTransId="{9FE59E53-1781-4276-925F-36EA617ECFFE}"/>
    <dgm:cxn modelId="{57640777-7187-493F-B847-6D3F00903331}" type="presOf" srcId="{EFDDD17B-4550-4AD8-997D-CA78E117DB7C}" destId="{FA4A455E-0B32-41D2-B4E9-E2057EF5F795}" srcOrd="1" destOrd="0" presId="urn:microsoft.com/office/officeart/2005/8/layout/orgChart1"/>
    <dgm:cxn modelId="{4C32BAF4-DCA1-477A-BEC2-32C67B4309B8}" type="presOf" srcId="{94EE3782-8C23-48FF-A526-289BDA9B27FB}" destId="{D28E7E80-7B6F-4719-97F3-4D4934266BA1}" srcOrd="0" destOrd="0" presId="urn:microsoft.com/office/officeart/2005/8/layout/orgChart1"/>
    <dgm:cxn modelId="{08B394BB-B6D1-4F2A-9463-A452556E5036}" srcId="{A153567E-E548-4800-9730-30504977EAD8}" destId="{C693D90D-7B39-49EE-8B21-FD8BDA92C6E4}" srcOrd="1" destOrd="0" parTransId="{8196F522-9068-4898-96D8-0A5FD9B192FD}" sibTransId="{DA62E4A0-7C75-465F-A218-57F903A395E1}"/>
    <dgm:cxn modelId="{268D3B80-C986-44AD-B78D-9DEE85B1346C}" type="presOf" srcId="{98DAFF5F-3976-437B-9475-06B685C4F9EE}" destId="{0CA77DC0-034F-4E1F-ADF5-DAFB6B9383FE}" srcOrd="0" destOrd="0" presId="urn:microsoft.com/office/officeart/2005/8/layout/orgChart1"/>
    <dgm:cxn modelId="{C86BD7CB-3E24-4D04-9A1E-E5FCCD03A65D}" srcId="{54CED353-A5C1-41D4-B3CB-C847774986F5}" destId="{A1693616-8D35-4A06-BF28-2D8E74FF5ABE}" srcOrd="0" destOrd="0" parTransId="{92E0A968-4392-480E-883C-69F3E15CD1A7}" sibTransId="{647CEAFD-DD2D-40F8-AE2C-1C45338C5334}"/>
    <dgm:cxn modelId="{87BC52C5-B69A-4CF3-B684-D40362BF1372}" srcId="{CFF4D503-111C-45D5-9A6D-03DF253A44EE}" destId="{FBE13B46-574C-4627-B292-0AC3EFC7F6AA}" srcOrd="0" destOrd="0" parTransId="{1BBE3216-D953-4AAC-8E2A-C7C33B1E6AF2}" sibTransId="{D7BD06B3-839E-49EE-9BA7-75359536BDFB}"/>
    <dgm:cxn modelId="{F46712EF-D60C-4665-A511-F888A5988448}" type="presOf" srcId="{583429C9-3819-4056-BB31-0EEAEB66F2CA}" destId="{4FA185F6-6ECB-4E93-80E6-02111FD52196}" srcOrd="0" destOrd="0" presId="urn:microsoft.com/office/officeart/2005/8/layout/orgChart1"/>
    <dgm:cxn modelId="{1017F549-4AB4-4CFE-A1B4-3023CB160285}" type="presOf" srcId="{985129D6-4621-4CF9-9E49-0ED48EE1A4BC}" destId="{CB8CF182-7570-4E59-A454-598499DF8A5A}" srcOrd="0" destOrd="0" presId="urn:microsoft.com/office/officeart/2005/8/layout/orgChart1"/>
    <dgm:cxn modelId="{B4D5FD4E-456F-4CB6-BA97-D0DB0425999D}" type="presOf" srcId="{4A992C87-5970-487E-ACA2-8949F979016C}" destId="{8FCC525D-5812-4186-AF2F-104197903D0A}" srcOrd="0" destOrd="0" presId="urn:microsoft.com/office/officeart/2005/8/layout/orgChart1"/>
    <dgm:cxn modelId="{7B977E4A-D40D-46AE-B943-B4110D3C3ECE}" type="presParOf" srcId="{AE21CC58-E9A5-4BAE-B854-F525217EE339}" destId="{B66B9A13-87F8-48EE-BC68-1E2DC38C50C6}" srcOrd="0" destOrd="0" presId="urn:microsoft.com/office/officeart/2005/8/layout/orgChart1"/>
    <dgm:cxn modelId="{CF37D6D7-9E37-4F72-B640-12835B6CC207}" type="presParOf" srcId="{B66B9A13-87F8-48EE-BC68-1E2DC38C50C6}" destId="{40BFDAEF-27F8-477B-888D-42C61D242B3A}" srcOrd="0" destOrd="0" presId="urn:microsoft.com/office/officeart/2005/8/layout/orgChart1"/>
    <dgm:cxn modelId="{B36A3137-14BC-403F-A506-7E6281BA43C1}" type="presParOf" srcId="{40BFDAEF-27F8-477B-888D-42C61D242B3A}" destId="{B0F44C1E-CB22-4BEA-93AC-B7FC53E2686A}" srcOrd="0" destOrd="0" presId="urn:microsoft.com/office/officeart/2005/8/layout/orgChart1"/>
    <dgm:cxn modelId="{8602A808-9A94-4CD8-8B9D-EA2EBB02AFC0}" type="presParOf" srcId="{40BFDAEF-27F8-477B-888D-42C61D242B3A}" destId="{EF46B6B2-24D3-40CE-B42A-5492B03501C8}" srcOrd="1" destOrd="0" presId="urn:microsoft.com/office/officeart/2005/8/layout/orgChart1"/>
    <dgm:cxn modelId="{B68573F0-786F-4AA3-985B-ABB0B7F338AE}" type="presParOf" srcId="{B66B9A13-87F8-48EE-BC68-1E2DC38C50C6}" destId="{825475DB-6320-4C30-9E75-4E291974B5F9}" srcOrd="1" destOrd="0" presId="urn:microsoft.com/office/officeart/2005/8/layout/orgChart1"/>
    <dgm:cxn modelId="{4E13030B-8CDA-4A36-BA87-45AE3BD11017}" type="presParOf" srcId="{825475DB-6320-4C30-9E75-4E291974B5F9}" destId="{EDD141BE-FF26-42AD-878B-2F584D1EE9D5}" srcOrd="0" destOrd="0" presId="urn:microsoft.com/office/officeart/2005/8/layout/orgChart1"/>
    <dgm:cxn modelId="{3075B8D2-170E-4663-9A3C-170F366157C0}" type="presParOf" srcId="{825475DB-6320-4C30-9E75-4E291974B5F9}" destId="{105B8C5B-0891-4C1E-A307-AFA8E48277FF}" srcOrd="1" destOrd="0" presId="urn:microsoft.com/office/officeart/2005/8/layout/orgChart1"/>
    <dgm:cxn modelId="{CF8D9FAC-6035-4128-B775-06F763ECB4E1}" type="presParOf" srcId="{105B8C5B-0891-4C1E-A307-AFA8E48277FF}" destId="{43DDA508-0962-4CC2-B8E7-75A1082F356A}" srcOrd="0" destOrd="0" presId="urn:microsoft.com/office/officeart/2005/8/layout/orgChart1"/>
    <dgm:cxn modelId="{2B02CD5A-E45E-4B0B-B9EA-E68A06BB48FF}" type="presParOf" srcId="{43DDA508-0962-4CC2-B8E7-75A1082F356A}" destId="{95DF5600-8FC2-4452-A88D-A8F70AA1A129}" srcOrd="0" destOrd="0" presId="urn:microsoft.com/office/officeart/2005/8/layout/orgChart1"/>
    <dgm:cxn modelId="{834069BF-AB73-4BF1-B5D0-611CEDCDEB95}" type="presParOf" srcId="{43DDA508-0962-4CC2-B8E7-75A1082F356A}" destId="{8F4A6B1E-F7A7-4D53-A9C0-E0C70C40B823}" srcOrd="1" destOrd="0" presId="urn:microsoft.com/office/officeart/2005/8/layout/orgChart1"/>
    <dgm:cxn modelId="{A2919877-D851-4FC2-8585-4AC7554391FB}" type="presParOf" srcId="{105B8C5B-0891-4C1E-A307-AFA8E48277FF}" destId="{EC0D3784-FF9A-42F2-9D92-3BE5ACB4C4D2}" srcOrd="1" destOrd="0" presId="urn:microsoft.com/office/officeart/2005/8/layout/orgChart1"/>
    <dgm:cxn modelId="{B666181B-D393-4058-B44B-2C695B546FF4}" type="presParOf" srcId="{EC0D3784-FF9A-42F2-9D92-3BE5ACB4C4D2}" destId="{1F1904AA-41F4-497C-AE03-D7358085C85F}" srcOrd="0" destOrd="0" presId="urn:microsoft.com/office/officeart/2005/8/layout/orgChart1"/>
    <dgm:cxn modelId="{6FFD3E56-FECC-4A68-99D4-1D66DE47F49D}" type="presParOf" srcId="{EC0D3784-FF9A-42F2-9D92-3BE5ACB4C4D2}" destId="{CFDFAC3B-1262-4A0C-8713-BEF00E7F8768}" srcOrd="1" destOrd="0" presId="urn:microsoft.com/office/officeart/2005/8/layout/orgChart1"/>
    <dgm:cxn modelId="{F4A362CA-7FA1-49C5-BB83-FDAAE50F94F5}" type="presParOf" srcId="{CFDFAC3B-1262-4A0C-8713-BEF00E7F8768}" destId="{976E4EAA-2242-49C7-ADE5-C40671B5163C}" srcOrd="0" destOrd="0" presId="urn:microsoft.com/office/officeart/2005/8/layout/orgChart1"/>
    <dgm:cxn modelId="{A0DCBED1-668E-4FC7-9480-55812434993B}" type="presParOf" srcId="{976E4EAA-2242-49C7-ADE5-C40671B5163C}" destId="{987C7913-70F4-468C-A0D9-ADD6466D5D4A}" srcOrd="0" destOrd="0" presId="urn:microsoft.com/office/officeart/2005/8/layout/orgChart1"/>
    <dgm:cxn modelId="{09B53855-97FB-459F-9A46-2393B59A2F28}" type="presParOf" srcId="{976E4EAA-2242-49C7-ADE5-C40671B5163C}" destId="{EAC1BC22-7BA9-49D3-9A20-CF4F4D5B2B0F}" srcOrd="1" destOrd="0" presId="urn:microsoft.com/office/officeart/2005/8/layout/orgChart1"/>
    <dgm:cxn modelId="{E740ADAB-93AB-4621-BC4D-98E3CF1BA5C0}" type="presParOf" srcId="{CFDFAC3B-1262-4A0C-8713-BEF00E7F8768}" destId="{80659F2F-BD73-44F4-BD31-A656000A4986}" srcOrd="1" destOrd="0" presId="urn:microsoft.com/office/officeart/2005/8/layout/orgChart1"/>
    <dgm:cxn modelId="{33F22DEA-7BC1-4ACA-B08D-FABCBD6A667B}" type="presParOf" srcId="{80659F2F-BD73-44F4-BD31-A656000A4986}" destId="{104DEEEB-E633-4875-8C94-4B98F00AC41E}" srcOrd="0" destOrd="0" presId="urn:microsoft.com/office/officeart/2005/8/layout/orgChart1"/>
    <dgm:cxn modelId="{6D4EE34C-0EE7-4977-97AE-B7C430A0CB0F}" type="presParOf" srcId="{80659F2F-BD73-44F4-BD31-A656000A4986}" destId="{A4645B2B-F1A3-477D-B5DA-0CF8E24A0981}" srcOrd="1" destOrd="0" presId="urn:microsoft.com/office/officeart/2005/8/layout/orgChart1"/>
    <dgm:cxn modelId="{2769E288-E9DE-4419-928D-05ADC8884DB8}" type="presParOf" srcId="{A4645B2B-F1A3-477D-B5DA-0CF8E24A0981}" destId="{2D21E8AB-7401-4915-A1E4-1E3D757100A0}" srcOrd="0" destOrd="0" presId="urn:microsoft.com/office/officeart/2005/8/layout/orgChart1"/>
    <dgm:cxn modelId="{10EE3EE0-1E3E-4A47-A8A1-8DDFFFD98C28}" type="presParOf" srcId="{2D21E8AB-7401-4915-A1E4-1E3D757100A0}" destId="{6D01AB01-C956-4A19-9E2B-ED959E51B843}" srcOrd="0" destOrd="0" presId="urn:microsoft.com/office/officeart/2005/8/layout/orgChart1"/>
    <dgm:cxn modelId="{A26F5DD9-106B-4274-9C01-11C21D8C9130}" type="presParOf" srcId="{2D21E8AB-7401-4915-A1E4-1E3D757100A0}" destId="{C125CE91-D7AB-4501-986A-2137B4C9960E}" srcOrd="1" destOrd="0" presId="urn:microsoft.com/office/officeart/2005/8/layout/orgChart1"/>
    <dgm:cxn modelId="{95ADF554-A3FD-4EEF-8A09-A94843FEB656}" type="presParOf" srcId="{A4645B2B-F1A3-477D-B5DA-0CF8E24A0981}" destId="{CB7254DC-3093-4329-A7EE-AC29F8823785}" srcOrd="1" destOrd="0" presId="urn:microsoft.com/office/officeart/2005/8/layout/orgChart1"/>
    <dgm:cxn modelId="{4F1A8CA8-A4B8-47B5-9843-109B9A88AFA0}" type="presParOf" srcId="{A4645B2B-F1A3-477D-B5DA-0CF8E24A0981}" destId="{063D0A67-3234-41ED-BE4A-A1A3D032B96A}" srcOrd="2" destOrd="0" presId="urn:microsoft.com/office/officeart/2005/8/layout/orgChart1"/>
    <dgm:cxn modelId="{6126CD61-2A8F-4DA2-AF1C-EAB0EA6E8D4C}" type="presParOf" srcId="{80659F2F-BD73-44F4-BD31-A656000A4986}" destId="{BB714B5F-D6E0-46CE-AD07-593631D34188}" srcOrd="2" destOrd="0" presId="urn:microsoft.com/office/officeart/2005/8/layout/orgChart1"/>
    <dgm:cxn modelId="{07C36FD5-925C-4561-A6C8-C49D26E88E52}" type="presParOf" srcId="{80659F2F-BD73-44F4-BD31-A656000A4986}" destId="{0BC00B79-4902-4C4B-9D11-0A3EB6E2D43D}" srcOrd="3" destOrd="0" presId="urn:microsoft.com/office/officeart/2005/8/layout/orgChart1"/>
    <dgm:cxn modelId="{7D253C17-858C-4EB5-B0F0-4B7F3AE4B64B}" type="presParOf" srcId="{0BC00B79-4902-4C4B-9D11-0A3EB6E2D43D}" destId="{1900BC72-C491-4131-B594-799B4702F102}" srcOrd="0" destOrd="0" presId="urn:microsoft.com/office/officeart/2005/8/layout/orgChart1"/>
    <dgm:cxn modelId="{332F460B-0E69-422C-892F-D78D10A8AA45}" type="presParOf" srcId="{1900BC72-C491-4131-B594-799B4702F102}" destId="{0D45D54D-E4F2-4012-88B4-BD0E2E9859D1}" srcOrd="0" destOrd="0" presId="urn:microsoft.com/office/officeart/2005/8/layout/orgChart1"/>
    <dgm:cxn modelId="{1C5E6063-2084-45AB-937E-CF19C40FCDB2}" type="presParOf" srcId="{1900BC72-C491-4131-B594-799B4702F102}" destId="{61B4C718-6E43-46FC-B63A-4E3FE73264D5}" srcOrd="1" destOrd="0" presId="urn:microsoft.com/office/officeart/2005/8/layout/orgChart1"/>
    <dgm:cxn modelId="{91AF8426-2EC7-4BDF-9218-0F593A46126A}" type="presParOf" srcId="{0BC00B79-4902-4C4B-9D11-0A3EB6E2D43D}" destId="{5BC85F68-A424-41E0-9796-D7FB2F909A33}" srcOrd="1" destOrd="0" presId="urn:microsoft.com/office/officeart/2005/8/layout/orgChart1"/>
    <dgm:cxn modelId="{23096997-5D19-48D0-841C-DE85404257F1}" type="presParOf" srcId="{0BC00B79-4902-4C4B-9D11-0A3EB6E2D43D}" destId="{A7033A6A-3033-4D30-9AEF-C8D2B9BC28BB}" srcOrd="2" destOrd="0" presId="urn:microsoft.com/office/officeart/2005/8/layout/orgChart1"/>
    <dgm:cxn modelId="{F6A8CD55-7BB3-4CEF-B0C3-2C6D631B60AE}" type="presParOf" srcId="{80659F2F-BD73-44F4-BD31-A656000A4986}" destId="{7FC23ECB-C544-46F0-BEC5-BFA06A802BAE}" srcOrd="4" destOrd="0" presId="urn:microsoft.com/office/officeart/2005/8/layout/orgChart1"/>
    <dgm:cxn modelId="{949006A8-AA4D-4662-BAAB-B05938A0888A}" type="presParOf" srcId="{80659F2F-BD73-44F4-BD31-A656000A4986}" destId="{17396AF0-CBD8-40C2-8E9D-FF8F15B83596}" srcOrd="5" destOrd="0" presId="urn:microsoft.com/office/officeart/2005/8/layout/orgChart1"/>
    <dgm:cxn modelId="{7BE5B0CB-9C13-43E8-B1A8-9D11B15B332B}" type="presParOf" srcId="{17396AF0-CBD8-40C2-8E9D-FF8F15B83596}" destId="{9B703149-9F5B-450B-9895-A7B8E0E80CB1}" srcOrd="0" destOrd="0" presId="urn:microsoft.com/office/officeart/2005/8/layout/orgChart1"/>
    <dgm:cxn modelId="{810441B8-6B41-4999-AAC9-5FF6BA1291E7}" type="presParOf" srcId="{9B703149-9F5B-450B-9895-A7B8E0E80CB1}" destId="{04E5986D-FFC7-4E28-A204-3BFAA15D1519}" srcOrd="0" destOrd="0" presId="urn:microsoft.com/office/officeart/2005/8/layout/orgChart1"/>
    <dgm:cxn modelId="{DBDE8958-1C26-44E4-89CA-065425F9BF64}" type="presParOf" srcId="{9B703149-9F5B-450B-9895-A7B8E0E80CB1}" destId="{FA4A455E-0B32-41D2-B4E9-E2057EF5F795}" srcOrd="1" destOrd="0" presId="urn:microsoft.com/office/officeart/2005/8/layout/orgChart1"/>
    <dgm:cxn modelId="{2C32E62E-5B09-4431-A633-5AE12AF31355}" type="presParOf" srcId="{17396AF0-CBD8-40C2-8E9D-FF8F15B83596}" destId="{FAD15EFB-93CA-4E2D-8FED-1894CFE4C81E}" srcOrd="1" destOrd="0" presId="urn:microsoft.com/office/officeart/2005/8/layout/orgChart1"/>
    <dgm:cxn modelId="{3278512B-2C13-4AAB-AA1B-62628F37C3AE}" type="presParOf" srcId="{17396AF0-CBD8-40C2-8E9D-FF8F15B83596}" destId="{58A25EBF-B09E-4F53-A8B9-59CE5CC64608}" srcOrd="2" destOrd="0" presId="urn:microsoft.com/office/officeart/2005/8/layout/orgChart1"/>
    <dgm:cxn modelId="{F77D15FD-A7A6-4734-8D2B-4A5AEDC2963A}" type="presParOf" srcId="{CFDFAC3B-1262-4A0C-8713-BEF00E7F8768}" destId="{9A83588D-C7DC-4E27-8A13-8D575AEC2D4C}" srcOrd="2" destOrd="0" presId="urn:microsoft.com/office/officeart/2005/8/layout/orgChart1"/>
    <dgm:cxn modelId="{BA459C96-908E-4B36-8E04-972DF6AE3B90}" type="presParOf" srcId="{EC0D3784-FF9A-42F2-9D92-3BE5ACB4C4D2}" destId="{39C118D3-77FD-4A7C-8C8F-8F6799E7ECC3}" srcOrd="2" destOrd="0" presId="urn:microsoft.com/office/officeart/2005/8/layout/orgChart1"/>
    <dgm:cxn modelId="{729CBE83-294B-490D-A8F9-6602850A1316}" type="presParOf" srcId="{EC0D3784-FF9A-42F2-9D92-3BE5ACB4C4D2}" destId="{C537332F-3893-4C03-A49C-414C4812660D}" srcOrd="3" destOrd="0" presId="urn:microsoft.com/office/officeart/2005/8/layout/orgChart1"/>
    <dgm:cxn modelId="{65E9DA07-3D6E-4868-8144-056E8530264E}" type="presParOf" srcId="{C537332F-3893-4C03-A49C-414C4812660D}" destId="{3CA784BE-EFB2-4575-9EDF-A80DD397D5F0}" srcOrd="0" destOrd="0" presId="urn:microsoft.com/office/officeart/2005/8/layout/orgChart1"/>
    <dgm:cxn modelId="{5431D51C-1743-42CC-A1D9-845D90810550}" type="presParOf" srcId="{3CA784BE-EFB2-4575-9EDF-A80DD397D5F0}" destId="{8ED35006-9DE1-4188-9FE7-67F1C1BA7574}" srcOrd="0" destOrd="0" presId="urn:microsoft.com/office/officeart/2005/8/layout/orgChart1"/>
    <dgm:cxn modelId="{54D0839E-84D7-4899-A5BE-DD43B3352451}" type="presParOf" srcId="{3CA784BE-EFB2-4575-9EDF-A80DD397D5F0}" destId="{47C6971E-3AC0-4E14-954D-03F188632EFA}" srcOrd="1" destOrd="0" presId="urn:microsoft.com/office/officeart/2005/8/layout/orgChart1"/>
    <dgm:cxn modelId="{3E096046-66B0-428F-B06D-66140B2E14C0}" type="presParOf" srcId="{C537332F-3893-4C03-A49C-414C4812660D}" destId="{AB53AA8F-2DE4-4FB4-B140-B01BD3307F0D}" srcOrd="1" destOrd="0" presId="urn:microsoft.com/office/officeart/2005/8/layout/orgChart1"/>
    <dgm:cxn modelId="{C53E3D4C-4EBA-4B1C-8A33-66C6DB442626}" type="presParOf" srcId="{AB53AA8F-2DE4-4FB4-B140-B01BD3307F0D}" destId="{0CA77DC0-034F-4E1F-ADF5-DAFB6B9383FE}" srcOrd="0" destOrd="0" presId="urn:microsoft.com/office/officeart/2005/8/layout/orgChart1"/>
    <dgm:cxn modelId="{7A9ED17F-BD88-451E-9B4A-5362A5E3E4B6}" type="presParOf" srcId="{AB53AA8F-2DE4-4FB4-B140-B01BD3307F0D}" destId="{A50F9C9A-AD6F-41C3-9476-1FD7C5CF1C17}" srcOrd="1" destOrd="0" presId="urn:microsoft.com/office/officeart/2005/8/layout/orgChart1"/>
    <dgm:cxn modelId="{72F4D1DF-4426-47C4-8670-00EEC4F81446}" type="presParOf" srcId="{A50F9C9A-AD6F-41C3-9476-1FD7C5CF1C17}" destId="{69EEA243-ECD7-4667-A991-782559531BDB}" srcOrd="0" destOrd="0" presId="urn:microsoft.com/office/officeart/2005/8/layout/orgChart1"/>
    <dgm:cxn modelId="{45BEE091-9CB9-4CD6-BFBD-DDD8BC992D39}" type="presParOf" srcId="{69EEA243-ECD7-4667-A991-782559531BDB}" destId="{78F2BF3D-7063-4CCB-A76C-20F765040766}" srcOrd="0" destOrd="0" presId="urn:microsoft.com/office/officeart/2005/8/layout/orgChart1"/>
    <dgm:cxn modelId="{058BB364-CD53-4A07-818F-40C4B81E859F}" type="presParOf" srcId="{69EEA243-ECD7-4667-A991-782559531BDB}" destId="{0CCF56D2-252A-47A5-9845-3C023A58DADA}" srcOrd="1" destOrd="0" presId="urn:microsoft.com/office/officeart/2005/8/layout/orgChart1"/>
    <dgm:cxn modelId="{BF25C713-3F79-49A1-91C0-FEB6A9408897}" type="presParOf" srcId="{A50F9C9A-AD6F-41C3-9476-1FD7C5CF1C17}" destId="{02D25230-60AE-46AC-80DA-8FBE7A722374}" srcOrd="1" destOrd="0" presId="urn:microsoft.com/office/officeart/2005/8/layout/orgChart1"/>
    <dgm:cxn modelId="{50E684DA-82BD-4076-B0E9-4869402E9CC6}" type="presParOf" srcId="{A50F9C9A-AD6F-41C3-9476-1FD7C5CF1C17}" destId="{D730B5A1-9173-4EB9-84ED-3F17C2E2EA1F}" srcOrd="2" destOrd="0" presId="urn:microsoft.com/office/officeart/2005/8/layout/orgChart1"/>
    <dgm:cxn modelId="{9C64353B-5B42-47DF-9C58-642706BB8D09}" type="presParOf" srcId="{AB53AA8F-2DE4-4FB4-B140-B01BD3307F0D}" destId="{BE62C072-735F-4451-9136-80D4DA25FCEF}" srcOrd="2" destOrd="0" presId="urn:microsoft.com/office/officeart/2005/8/layout/orgChart1"/>
    <dgm:cxn modelId="{785E07EC-141F-4302-A2EC-0FD913F41F58}" type="presParOf" srcId="{AB53AA8F-2DE4-4FB4-B140-B01BD3307F0D}" destId="{86C63CC9-A3CC-4AC7-A3BE-9301D0EE1D74}" srcOrd="3" destOrd="0" presId="urn:microsoft.com/office/officeart/2005/8/layout/orgChart1"/>
    <dgm:cxn modelId="{FCBF3ABC-7629-4921-BFB9-1F81CE6D37F4}" type="presParOf" srcId="{86C63CC9-A3CC-4AC7-A3BE-9301D0EE1D74}" destId="{F5E18618-E39A-44BE-8B44-9AC91840847F}" srcOrd="0" destOrd="0" presId="urn:microsoft.com/office/officeart/2005/8/layout/orgChart1"/>
    <dgm:cxn modelId="{7D57B78A-445F-4FCC-B983-FF9302ADE611}" type="presParOf" srcId="{F5E18618-E39A-44BE-8B44-9AC91840847F}" destId="{CB8CF182-7570-4E59-A454-598499DF8A5A}" srcOrd="0" destOrd="0" presId="urn:microsoft.com/office/officeart/2005/8/layout/orgChart1"/>
    <dgm:cxn modelId="{956DA0D6-4F03-4900-B305-B3980CADDFA4}" type="presParOf" srcId="{F5E18618-E39A-44BE-8B44-9AC91840847F}" destId="{D4977A0D-5883-42E6-AAA0-842C5FCC8FF4}" srcOrd="1" destOrd="0" presId="urn:microsoft.com/office/officeart/2005/8/layout/orgChart1"/>
    <dgm:cxn modelId="{D7A007E8-D362-462B-9D85-5362A91F1EDF}" type="presParOf" srcId="{86C63CC9-A3CC-4AC7-A3BE-9301D0EE1D74}" destId="{09BBB0DD-178A-48B2-AAD7-803CC03E3EB0}" srcOrd="1" destOrd="0" presId="urn:microsoft.com/office/officeart/2005/8/layout/orgChart1"/>
    <dgm:cxn modelId="{01310EF6-BB41-4A26-9C8E-4072D68238A2}" type="presParOf" srcId="{86C63CC9-A3CC-4AC7-A3BE-9301D0EE1D74}" destId="{56D21145-C173-4DE0-BFDF-7C1D0C870953}" srcOrd="2" destOrd="0" presId="urn:microsoft.com/office/officeart/2005/8/layout/orgChart1"/>
    <dgm:cxn modelId="{6DF7F71C-2340-4F93-BCA8-DDCD7B3C4900}" type="presParOf" srcId="{C537332F-3893-4C03-A49C-414C4812660D}" destId="{6141C14E-B52F-4DFB-9952-259247DB305F}" srcOrd="2" destOrd="0" presId="urn:microsoft.com/office/officeart/2005/8/layout/orgChart1"/>
    <dgm:cxn modelId="{2C5A46BD-D837-4D14-A325-93A707ECB87D}" type="presParOf" srcId="{EC0D3784-FF9A-42F2-9D92-3BE5ACB4C4D2}" destId="{DB41ECB0-21A3-4FCB-8923-B553FFE952F2}" srcOrd="4" destOrd="0" presId="urn:microsoft.com/office/officeart/2005/8/layout/orgChart1"/>
    <dgm:cxn modelId="{86E30F86-A2B5-4EEE-B3C6-36ADEF26A401}" type="presParOf" srcId="{EC0D3784-FF9A-42F2-9D92-3BE5ACB4C4D2}" destId="{6F2B2A85-EB84-4D4A-B2BA-F75AB97ACDF7}" srcOrd="5" destOrd="0" presId="urn:microsoft.com/office/officeart/2005/8/layout/orgChart1"/>
    <dgm:cxn modelId="{DA1453A3-C34D-4F63-B1EB-D78613D3BF05}" type="presParOf" srcId="{6F2B2A85-EB84-4D4A-B2BA-F75AB97ACDF7}" destId="{8BAD0B0E-4CFB-4210-A6A9-8EE9E59C052D}" srcOrd="0" destOrd="0" presId="urn:microsoft.com/office/officeart/2005/8/layout/orgChart1"/>
    <dgm:cxn modelId="{10404F26-3589-4B8C-B0A6-E6B3AC9B4018}" type="presParOf" srcId="{8BAD0B0E-4CFB-4210-A6A9-8EE9E59C052D}" destId="{6345357A-A2F3-4B02-92F3-677D2370C6E9}" srcOrd="0" destOrd="0" presId="urn:microsoft.com/office/officeart/2005/8/layout/orgChart1"/>
    <dgm:cxn modelId="{FDEF1545-04C2-45AA-AF71-04BF8DDFA00A}" type="presParOf" srcId="{8BAD0B0E-4CFB-4210-A6A9-8EE9E59C052D}" destId="{6FCE7DE6-A46A-4E6B-9FE4-7AD8CFB89986}" srcOrd="1" destOrd="0" presId="urn:microsoft.com/office/officeart/2005/8/layout/orgChart1"/>
    <dgm:cxn modelId="{E8187A9F-F0F0-427B-9668-B85E4BBF3D3F}" type="presParOf" srcId="{6F2B2A85-EB84-4D4A-B2BA-F75AB97ACDF7}" destId="{F3BB86A1-93C5-4F79-AF23-B87387FB929D}" srcOrd="1" destOrd="0" presId="urn:microsoft.com/office/officeart/2005/8/layout/orgChart1"/>
    <dgm:cxn modelId="{BE06F0C0-8B36-4361-A633-D15DDCDE3629}" type="presParOf" srcId="{F3BB86A1-93C5-4F79-AF23-B87387FB929D}" destId="{8766DB0F-8B16-4A57-A6A4-D44D08A8D639}" srcOrd="0" destOrd="0" presId="urn:microsoft.com/office/officeart/2005/8/layout/orgChart1"/>
    <dgm:cxn modelId="{8C36A92F-EF0A-4E3C-A93E-860EE94A6293}" type="presParOf" srcId="{F3BB86A1-93C5-4F79-AF23-B87387FB929D}" destId="{C8480B0B-A147-4918-A1CC-9DF2EB4FFA56}" srcOrd="1" destOrd="0" presId="urn:microsoft.com/office/officeart/2005/8/layout/orgChart1"/>
    <dgm:cxn modelId="{335583AE-AAC5-42E9-9A55-8C058B66A6A0}" type="presParOf" srcId="{C8480B0B-A147-4918-A1CC-9DF2EB4FFA56}" destId="{9DA42E18-1114-40B6-B88D-5C01543FDDF4}" srcOrd="0" destOrd="0" presId="urn:microsoft.com/office/officeart/2005/8/layout/orgChart1"/>
    <dgm:cxn modelId="{C1710CA0-9B08-4177-B8F7-D7B542557DE9}" type="presParOf" srcId="{9DA42E18-1114-40B6-B88D-5C01543FDDF4}" destId="{4CF6B2AF-D4E3-4290-ABC2-19ED31DA906C}" srcOrd="0" destOrd="0" presId="urn:microsoft.com/office/officeart/2005/8/layout/orgChart1"/>
    <dgm:cxn modelId="{E80B7429-A3A9-478F-A896-6817F419416A}" type="presParOf" srcId="{9DA42E18-1114-40B6-B88D-5C01543FDDF4}" destId="{DE565F7C-DB45-463E-9D62-C8AED30224AE}" srcOrd="1" destOrd="0" presId="urn:microsoft.com/office/officeart/2005/8/layout/orgChart1"/>
    <dgm:cxn modelId="{2CA2820F-0957-4712-95C2-2168EA3E1EA1}" type="presParOf" srcId="{C8480B0B-A147-4918-A1CC-9DF2EB4FFA56}" destId="{9EC015DF-E1C2-42D0-B39C-ABFF3659F4CF}" srcOrd="1" destOrd="0" presId="urn:microsoft.com/office/officeart/2005/8/layout/orgChart1"/>
    <dgm:cxn modelId="{DB2DB220-CF2D-481A-88FF-C4448CA84BD1}" type="presParOf" srcId="{C8480B0B-A147-4918-A1CC-9DF2EB4FFA56}" destId="{1417778C-3F8C-458A-86F4-95B5289AB361}" srcOrd="2" destOrd="0" presId="urn:microsoft.com/office/officeart/2005/8/layout/orgChart1"/>
    <dgm:cxn modelId="{CC865E05-AEDA-473B-B6BC-E50A672E2077}" type="presParOf" srcId="{6F2B2A85-EB84-4D4A-B2BA-F75AB97ACDF7}" destId="{EA729253-9CAB-437A-A724-E701E44AEACC}" srcOrd="2" destOrd="0" presId="urn:microsoft.com/office/officeart/2005/8/layout/orgChart1"/>
    <dgm:cxn modelId="{E99FF79F-4B3A-44D0-8BC4-B6F5214CE7E3}" type="presParOf" srcId="{105B8C5B-0891-4C1E-A307-AFA8E48277FF}" destId="{2B574B85-FDA1-45E7-8DEA-63E612612031}" srcOrd="2" destOrd="0" presId="urn:microsoft.com/office/officeart/2005/8/layout/orgChart1"/>
    <dgm:cxn modelId="{56490DA6-EFB3-49E6-B406-47C5E2677B11}" type="presParOf" srcId="{825475DB-6320-4C30-9E75-4E291974B5F9}" destId="{1EB365F9-66B8-46CD-92FE-0C745D087C66}" srcOrd="2" destOrd="0" presId="urn:microsoft.com/office/officeart/2005/8/layout/orgChart1"/>
    <dgm:cxn modelId="{9BD31073-6DEB-4302-8D2A-B66BB59ADD8F}" type="presParOf" srcId="{825475DB-6320-4C30-9E75-4E291974B5F9}" destId="{EF722C3C-8F31-4C8E-AD38-D616C4B73527}" srcOrd="3" destOrd="0" presId="urn:microsoft.com/office/officeart/2005/8/layout/orgChart1"/>
    <dgm:cxn modelId="{7E919CB9-44A4-4DA3-A792-17681B60537D}" type="presParOf" srcId="{EF722C3C-8F31-4C8E-AD38-D616C4B73527}" destId="{E8D3441F-4F77-4111-B7E1-01EBBF7FC69E}" srcOrd="0" destOrd="0" presId="urn:microsoft.com/office/officeart/2005/8/layout/orgChart1"/>
    <dgm:cxn modelId="{42B37475-1D39-42B8-B315-847A00032A21}" type="presParOf" srcId="{E8D3441F-4F77-4111-B7E1-01EBBF7FC69E}" destId="{372B36FF-9A0D-49D3-A358-119314FD5FA1}" srcOrd="0" destOrd="0" presId="urn:microsoft.com/office/officeart/2005/8/layout/orgChart1"/>
    <dgm:cxn modelId="{E099EA04-A2A4-4FF8-BB85-A3CE7C0F5DAE}" type="presParOf" srcId="{E8D3441F-4F77-4111-B7E1-01EBBF7FC69E}" destId="{E134BF99-6E81-4CF1-BA15-5FFFBE57F18D}" srcOrd="1" destOrd="0" presId="urn:microsoft.com/office/officeart/2005/8/layout/orgChart1"/>
    <dgm:cxn modelId="{5DE8F214-A539-41E3-B2A2-5350C166CB15}" type="presParOf" srcId="{EF722C3C-8F31-4C8E-AD38-D616C4B73527}" destId="{69E948EE-8FC7-42BB-B6B3-E3866C618A6E}" srcOrd="1" destOrd="0" presId="urn:microsoft.com/office/officeart/2005/8/layout/orgChart1"/>
    <dgm:cxn modelId="{682BA50D-DA1C-471A-8641-2799A6A2DFDB}" type="presParOf" srcId="{69E948EE-8FC7-42BB-B6B3-E3866C618A6E}" destId="{4FA185F6-6ECB-4E93-80E6-02111FD52196}" srcOrd="0" destOrd="0" presId="urn:microsoft.com/office/officeart/2005/8/layout/orgChart1"/>
    <dgm:cxn modelId="{FE2948A9-63CF-4F4A-9BB7-A3046C3952AF}" type="presParOf" srcId="{69E948EE-8FC7-42BB-B6B3-E3866C618A6E}" destId="{4CFDE2DF-05AC-4391-A9CB-535D1AF05DA7}" srcOrd="1" destOrd="0" presId="urn:microsoft.com/office/officeart/2005/8/layout/orgChart1"/>
    <dgm:cxn modelId="{C26C5D3D-0A4B-4E8C-8462-F05D2E13171D}" type="presParOf" srcId="{4CFDE2DF-05AC-4391-A9CB-535D1AF05DA7}" destId="{726AEB16-D709-4291-911C-BBFE1A9FF63A}" srcOrd="0" destOrd="0" presId="urn:microsoft.com/office/officeart/2005/8/layout/orgChart1"/>
    <dgm:cxn modelId="{3DBE86D9-56B7-43F8-9F9A-D6ABC3B35BEC}" type="presParOf" srcId="{726AEB16-D709-4291-911C-BBFE1A9FF63A}" destId="{5D91840E-6F26-4267-BA53-40F6DB45FD05}" srcOrd="0" destOrd="0" presId="urn:microsoft.com/office/officeart/2005/8/layout/orgChart1"/>
    <dgm:cxn modelId="{6A86E410-9345-4DD7-BF84-92C8031F8415}" type="presParOf" srcId="{726AEB16-D709-4291-911C-BBFE1A9FF63A}" destId="{78A8B3A9-DCC2-4882-9630-EE44E4B70232}" srcOrd="1" destOrd="0" presId="urn:microsoft.com/office/officeart/2005/8/layout/orgChart1"/>
    <dgm:cxn modelId="{1641F3B8-2637-4132-A73B-47262C74FF89}" type="presParOf" srcId="{4CFDE2DF-05AC-4391-A9CB-535D1AF05DA7}" destId="{7C7E54B5-A425-4F12-91E0-32EB35538F12}" srcOrd="1" destOrd="0" presId="urn:microsoft.com/office/officeart/2005/8/layout/orgChart1"/>
    <dgm:cxn modelId="{6F8C9B0B-E679-406C-BF0B-28ABEA528832}" type="presParOf" srcId="{7C7E54B5-A425-4F12-91E0-32EB35538F12}" destId="{8E138CB6-9064-46D4-BF21-D95CF1D5114D}" srcOrd="0" destOrd="0" presId="urn:microsoft.com/office/officeart/2005/8/layout/orgChart1"/>
    <dgm:cxn modelId="{4D4E4C5D-F9FF-4D3F-AB71-5146310F5E48}" type="presParOf" srcId="{7C7E54B5-A425-4F12-91E0-32EB35538F12}" destId="{C32D1CD5-FFD0-4533-960F-C3BF544609B3}" srcOrd="1" destOrd="0" presId="urn:microsoft.com/office/officeart/2005/8/layout/orgChart1"/>
    <dgm:cxn modelId="{C3CE4A2B-0B6E-431E-9820-A1D69141980B}" type="presParOf" srcId="{C32D1CD5-FFD0-4533-960F-C3BF544609B3}" destId="{206F5CC3-EDF3-4709-949C-5B6164E8F3B8}" srcOrd="0" destOrd="0" presId="urn:microsoft.com/office/officeart/2005/8/layout/orgChart1"/>
    <dgm:cxn modelId="{DC479451-0D98-4F98-ABC1-4213F5E5724E}" type="presParOf" srcId="{206F5CC3-EDF3-4709-949C-5B6164E8F3B8}" destId="{CF9E2938-0294-49F0-B0F4-112BA2021EE2}" srcOrd="0" destOrd="0" presId="urn:microsoft.com/office/officeart/2005/8/layout/orgChart1"/>
    <dgm:cxn modelId="{19CD4AFC-4E75-47B1-9DE7-F381C00E3D23}" type="presParOf" srcId="{206F5CC3-EDF3-4709-949C-5B6164E8F3B8}" destId="{AD455DC6-AD0A-4950-AC75-DB2DC90F7E62}" srcOrd="1" destOrd="0" presId="urn:microsoft.com/office/officeart/2005/8/layout/orgChart1"/>
    <dgm:cxn modelId="{5C26B0F7-6574-480B-AD36-BFA9E7D1691A}" type="presParOf" srcId="{C32D1CD5-FFD0-4533-960F-C3BF544609B3}" destId="{4B892D14-68EB-4211-BB11-A39B6B3FACE4}" srcOrd="1" destOrd="0" presId="urn:microsoft.com/office/officeart/2005/8/layout/orgChart1"/>
    <dgm:cxn modelId="{2BF0E240-8213-4854-9F5A-E5D26FD0F716}" type="presParOf" srcId="{C32D1CD5-FFD0-4533-960F-C3BF544609B3}" destId="{2D317F85-863E-4E5D-99EE-E64CB1CCEB65}" srcOrd="2" destOrd="0" presId="urn:microsoft.com/office/officeart/2005/8/layout/orgChart1"/>
    <dgm:cxn modelId="{4DE4DDD8-55C3-4BD6-A33A-69B3EFF47A3D}" type="presParOf" srcId="{7C7E54B5-A425-4F12-91E0-32EB35538F12}" destId="{8FCC525D-5812-4186-AF2F-104197903D0A}" srcOrd="2" destOrd="0" presId="urn:microsoft.com/office/officeart/2005/8/layout/orgChart1"/>
    <dgm:cxn modelId="{32EB1B78-414E-4459-B66C-A3C1C65EB4EE}" type="presParOf" srcId="{7C7E54B5-A425-4F12-91E0-32EB35538F12}" destId="{234A8EDA-4B7A-4F93-8DE9-9ABF37C8C4FC}" srcOrd="3" destOrd="0" presId="urn:microsoft.com/office/officeart/2005/8/layout/orgChart1"/>
    <dgm:cxn modelId="{5C3530C8-69AD-4908-A738-3B2A82C8C89D}" type="presParOf" srcId="{234A8EDA-4B7A-4F93-8DE9-9ABF37C8C4FC}" destId="{95D2F5E7-DF98-4D88-A61B-42AB621DB175}" srcOrd="0" destOrd="0" presId="urn:microsoft.com/office/officeart/2005/8/layout/orgChart1"/>
    <dgm:cxn modelId="{766EA500-D76D-434E-BBA8-7A59B6859027}" type="presParOf" srcId="{95D2F5E7-DF98-4D88-A61B-42AB621DB175}" destId="{56483D77-90E2-4042-9759-19A8FF7E1DE5}" srcOrd="0" destOrd="0" presId="urn:microsoft.com/office/officeart/2005/8/layout/orgChart1"/>
    <dgm:cxn modelId="{A95DA1CA-6A13-460A-85AC-3A541B5E508A}" type="presParOf" srcId="{95D2F5E7-DF98-4D88-A61B-42AB621DB175}" destId="{CEBD9836-31D5-4868-9ECF-09B5BDF67F07}" srcOrd="1" destOrd="0" presId="urn:microsoft.com/office/officeart/2005/8/layout/orgChart1"/>
    <dgm:cxn modelId="{03E9385D-09DF-466D-98AA-98545E8EA0AD}" type="presParOf" srcId="{234A8EDA-4B7A-4F93-8DE9-9ABF37C8C4FC}" destId="{B899DA2B-603A-4C17-A32C-F7CB36BAA40F}" srcOrd="1" destOrd="0" presId="urn:microsoft.com/office/officeart/2005/8/layout/orgChart1"/>
    <dgm:cxn modelId="{7BCEC0FC-0DE1-4AAB-A757-D5520D827ED1}" type="presParOf" srcId="{234A8EDA-4B7A-4F93-8DE9-9ABF37C8C4FC}" destId="{3F7D0E8A-2882-40C6-B406-D04C9F44F619}" srcOrd="2" destOrd="0" presId="urn:microsoft.com/office/officeart/2005/8/layout/orgChart1"/>
    <dgm:cxn modelId="{5E2E1999-2C9A-455F-8225-17BEAD80FEFD}" type="presParOf" srcId="{7C7E54B5-A425-4F12-91E0-32EB35538F12}" destId="{68839923-9983-4CF0-A989-0EE197FD59D3}" srcOrd="4" destOrd="0" presId="urn:microsoft.com/office/officeart/2005/8/layout/orgChart1"/>
    <dgm:cxn modelId="{0F88A4CB-CBFA-4D1C-AD74-4EA4F5BA4301}" type="presParOf" srcId="{7C7E54B5-A425-4F12-91E0-32EB35538F12}" destId="{CFC63B09-37A2-478F-A8D7-8FBFB3D1EEB9}" srcOrd="5" destOrd="0" presId="urn:microsoft.com/office/officeart/2005/8/layout/orgChart1"/>
    <dgm:cxn modelId="{C6D0468D-5318-4214-9D5A-1AAC8675CAF0}" type="presParOf" srcId="{CFC63B09-37A2-478F-A8D7-8FBFB3D1EEB9}" destId="{2688C27C-AD04-4C05-9A21-F5B620348706}" srcOrd="0" destOrd="0" presId="urn:microsoft.com/office/officeart/2005/8/layout/orgChart1"/>
    <dgm:cxn modelId="{A9AB8588-6CE4-4DE3-A8B0-056CEB6C3A7E}" type="presParOf" srcId="{2688C27C-AD04-4C05-9A21-F5B620348706}" destId="{39083B4D-DA74-419C-98A8-7196B4442209}" srcOrd="0" destOrd="0" presId="urn:microsoft.com/office/officeart/2005/8/layout/orgChart1"/>
    <dgm:cxn modelId="{C4B3E759-42FE-4C9A-93D4-42D632BFA286}" type="presParOf" srcId="{2688C27C-AD04-4C05-9A21-F5B620348706}" destId="{6CB98067-61B9-4E84-9BED-9A3B6D1590CE}" srcOrd="1" destOrd="0" presId="urn:microsoft.com/office/officeart/2005/8/layout/orgChart1"/>
    <dgm:cxn modelId="{D9819476-D30A-4AA0-B690-CA5D27F564D4}" type="presParOf" srcId="{CFC63B09-37A2-478F-A8D7-8FBFB3D1EEB9}" destId="{ECA65554-7420-48F8-BF2B-AC3F236BFFA7}" srcOrd="1" destOrd="0" presId="urn:microsoft.com/office/officeart/2005/8/layout/orgChart1"/>
    <dgm:cxn modelId="{7085D18D-8B30-4CBA-B41B-F1DBF077E5BD}" type="presParOf" srcId="{CFC63B09-37A2-478F-A8D7-8FBFB3D1EEB9}" destId="{5AAFA880-4871-41C8-BCF1-9CB2C5612056}" srcOrd="2" destOrd="0" presId="urn:microsoft.com/office/officeart/2005/8/layout/orgChart1"/>
    <dgm:cxn modelId="{E2D453CE-CF2D-4528-9385-39748BD5CBAF}" type="presParOf" srcId="{4CFDE2DF-05AC-4391-A9CB-535D1AF05DA7}" destId="{EDA87F05-EFAE-4C36-BA9E-FBA79A2CFD32}" srcOrd="2" destOrd="0" presId="urn:microsoft.com/office/officeart/2005/8/layout/orgChart1"/>
    <dgm:cxn modelId="{A347FE56-6652-4B51-821D-03A7211F05F0}" type="presParOf" srcId="{69E948EE-8FC7-42BB-B6B3-E3866C618A6E}" destId="{BE9D3AFA-CCBE-4E8C-A0B6-0349DD08B9E9}" srcOrd="2" destOrd="0" presId="urn:microsoft.com/office/officeart/2005/8/layout/orgChart1"/>
    <dgm:cxn modelId="{39E41FED-DA72-4506-8C07-11753ECEC8CB}" type="presParOf" srcId="{69E948EE-8FC7-42BB-B6B3-E3866C618A6E}" destId="{60B95B8E-F422-47A9-A083-990078BA741A}" srcOrd="3" destOrd="0" presId="urn:microsoft.com/office/officeart/2005/8/layout/orgChart1"/>
    <dgm:cxn modelId="{CD10E83F-9F40-48F1-8993-FAA90E4AEF4A}" type="presParOf" srcId="{60B95B8E-F422-47A9-A083-990078BA741A}" destId="{264EFF1C-AB6F-4E6C-8C42-D92F3C820479}" srcOrd="0" destOrd="0" presId="urn:microsoft.com/office/officeart/2005/8/layout/orgChart1"/>
    <dgm:cxn modelId="{5B7E975F-5E09-41DA-8ECB-48149D5DC8BE}" type="presParOf" srcId="{264EFF1C-AB6F-4E6C-8C42-D92F3C820479}" destId="{843D4BB9-3B69-4532-9657-46E428158202}" srcOrd="0" destOrd="0" presId="urn:microsoft.com/office/officeart/2005/8/layout/orgChart1"/>
    <dgm:cxn modelId="{B6CB1BD1-53E6-4C49-B332-E9826F22DB64}" type="presParOf" srcId="{264EFF1C-AB6F-4E6C-8C42-D92F3C820479}" destId="{98853C48-0059-4C7B-900B-4948989F29A4}" srcOrd="1" destOrd="0" presId="urn:microsoft.com/office/officeart/2005/8/layout/orgChart1"/>
    <dgm:cxn modelId="{5C625DC7-CA67-4A00-A08D-CD2AFB02BDC8}" type="presParOf" srcId="{60B95B8E-F422-47A9-A083-990078BA741A}" destId="{743444C2-4B79-45E9-84CC-636D7D5FB9A0}" srcOrd="1" destOrd="0" presId="urn:microsoft.com/office/officeart/2005/8/layout/orgChart1"/>
    <dgm:cxn modelId="{C0C85E2B-1DF3-4674-892C-4C07D274FE19}" type="presParOf" srcId="{743444C2-4B79-45E9-84CC-636D7D5FB9A0}" destId="{78043A9A-B85B-4319-9CC1-B1ABA8B8E0EB}" srcOrd="0" destOrd="0" presId="urn:microsoft.com/office/officeart/2005/8/layout/orgChart1"/>
    <dgm:cxn modelId="{09D79E3B-AC28-4A54-BCEC-7B1966692220}" type="presParOf" srcId="{743444C2-4B79-45E9-84CC-636D7D5FB9A0}" destId="{3FCE62D6-8959-4B63-B8C6-849262A906F0}" srcOrd="1" destOrd="0" presId="urn:microsoft.com/office/officeart/2005/8/layout/orgChart1"/>
    <dgm:cxn modelId="{5CD1D547-9B59-4B83-BD9F-B79593C64510}" type="presParOf" srcId="{3FCE62D6-8959-4B63-B8C6-849262A906F0}" destId="{BD2E935C-FCD5-4402-BE39-E359150C2F6C}" srcOrd="0" destOrd="0" presId="urn:microsoft.com/office/officeart/2005/8/layout/orgChart1"/>
    <dgm:cxn modelId="{48B743D3-6170-43C6-A043-398CD9E6AA35}" type="presParOf" srcId="{BD2E935C-FCD5-4402-BE39-E359150C2F6C}" destId="{D28E7E80-7B6F-4719-97F3-4D4934266BA1}" srcOrd="0" destOrd="0" presId="urn:microsoft.com/office/officeart/2005/8/layout/orgChart1"/>
    <dgm:cxn modelId="{8C5EC730-1A17-4DC0-82A9-97E1BCFF4815}" type="presParOf" srcId="{BD2E935C-FCD5-4402-BE39-E359150C2F6C}" destId="{5433DF0C-852E-43D5-BD03-E5A231601BDC}" srcOrd="1" destOrd="0" presId="urn:microsoft.com/office/officeart/2005/8/layout/orgChart1"/>
    <dgm:cxn modelId="{EF5A1148-F69E-4134-8EC0-2A0341572DBB}" type="presParOf" srcId="{3FCE62D6-8959-4B63-B8C6-849262A906F0}" destId="{FEB0865D-74DA-485A-8771-FC9C9D334E58}" srcOrd="1" destOrd="0" presId="urn:microsoft.com/office/officeart/2005/8/layout/orgChart1"/>
    <dgm:cxn modelId="{9D92B1D2-87F1-4454-BB62-0E55AEDE3CF5}" type="presParOf" srcId="{3FCE62D6-8959-4B63-B8C6-849262A906F0}" destId="{8CCFC9D6-DA4A-4A8C-8B79-A064579BC699}" srcOrd="2" destOrd="0" presId="urn:microsoft.com/office/officeart/2005/8/layout/orgChart1"/>
    <dgm:cxn modelId="{21DE34E0-F78B-4C20-84AB-01AB3DAF32D9}" type="presParOf" srcId="{60B95B8E-F422-47A9-A083-990078BA741A}" destId="{000E4D1C-65AA-4F87-AD54-5082F9A1C70A}" srcOrd="2" destOrd="0" presId="urn:microsoft.com/office/officeart/2005/8/layout/orgChart1"/>
    <dgm:cxn modelId="{BDC635A8-C12E-4BFA-B2A2-6FDA932ED0FC}" type="presParOf" srcId="{EF722C3C-8F31-4C8E-AD38-D616C4B73527}" destId="{2C9A30C0-B787-4646-81FD-AC92BEA9A3AE}" srcOrd="2" destOrd="0" presId="urn:microsoft.com/office/officeart/2005/8/layout/orgChart1"/>
    <dgm:cxn modelId="{A38B1CB9-0790-48F9-B0C3-193EF5B63E66}" type="presParOf" srcId="{B66B9A13-87F8-48EE-BC68-1E2DC38C50C6}" destId="{E76E9683-35C0-47C8-A0CD-BAEA52801A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43A9A-B85B-4319-9CC1-B1ABA8B8E0EB}">
      <dsp:nvSpPr>
        <dsp:cNvPr id="0" name=""/>
        <dsp:cNvSpPr/>
      </dsp:nvSpPr>
      <dsp:spPr>
        <a:xfrm>
          <a:off x="6784637" y="2360617"/>
          <a:ext cx="214004" cy="51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871"/>
              </a:lnTo>
              <a:lnTo>
                <a:pt x="214004" y="5188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D3AFA-CCBE-4E8C-A0B6-0349DD08B9E9}">
      <dsp:nvSpPr>
        <dsp:cNvPr id="0" name=""/>
        <dsp:cNvSpPr/>
      </dsp:nvSpPr>
      <dsp:spPr>
        <a:xfrm>
          <a:off x="7313389" y="1676398"/>
          <a:ext cx="91440" cy="152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39923-9983-4CF0-A989-0EE197FD59D3}">
      <dsp:nvSpPr>
        <dsp:cNvPr id="0" name=""/>
        <dsp:cNvSpPr/>
      </dsp:nvSpPr>
      <dsp:spPr>
        <a:xfrm>
          <a:off x="5184436" y="2360617"/>
          <a:ext cx="149566" cy="1867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685"/>
              </a:lnTo>
              <a:lnTo>
                <a:pt x="149566" y="1867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C525D-5812-4186-AF2F-104197903D0A}">
      <dsp:nvSpPr>
        <dsp:cNvPr id="0" name=""/>
        <dsp:cNvSpPr/>
      </dsp:nvSpPr>
      <dsp:spPr>
        <a:xfrm>
          <a:off x="5184436" y="2360617"/>
          <a:ext cx="149566" cy="49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088"/>
              </a:lnTo>
              <a:lnTo>
                <a:pt x="149566" y="4960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8CB6-9064-46D4-BF21-D95CF1D5114D}">
      <dsp:nvSpPr>
        <dsp:cNvPr id="0" name=""/>
        <dsp:cNvSpPr/>
      </dsp:nvSpPr>
      <dsp:spPr>
        <a:xfrm>
          <a:off x="5184436" y="2360617"/>
          <a:ext cx="149566" cy="1183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3472"/>
              </a:lnTo>
              <a:lnTo>
                <a:pt x="149566" y="11834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185F6-6ECB-4E93-80E6-02111FD52196}">
      <dsp:nvSpPr>
        <dsp:cNvPr id="0" name=""/>
        <dsp:cNvSpPr/>
      </dsp:nvSpPr>
      <dsp:spPr>
        <a:xfrm>
          <a:off x="5758908" y="1676398"/>
          <a:ext cx="1600200" cy="152402"/>
        </a:xfrm>
        <a:custGeom>
          <a:avLst/>
          <a:gdLst/>
          <a:ahLst/>
          <a:cxnLst/>
          <a:rect l="0" t="0" r="0" b="0"/>
          <a:pathLst>
            <a:path>
              <a:moveTo>
                <a:pt x="1600200" y="0"/>
              </a:moveTo>
              <a:lnTo>
                <a:pt x="1600200" y="40721"/>
              </a:lnTo>
              <a:lnTo>
                <a:pt x="0" y="40721"/>
              </a:lnTo>
              <a:lnTo>
                <a:pt x="0" y="1524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365F9-66B8-46CD-92FE-0C745D087C66}">
      <dsp:nvSpPr>
        <dsp:cNvPr id="0" name=""/>
        <dsp:cNvSpPr/>
      </dsp:nvSpPr>
      <dsp:spPr>
        <a:xfrm>
          <a:off x="4453485" y="879860"/>
          <a:ext cx="2905623" cy="264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40"/>
              </a:lnTo>
              <a:lnTo>
                <a:pt x="2905623" y="153040"/>
              </a:lnTo>
              <a:lnTo>
                <a:pt x="2905623" y="264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6DB0F-8B16-4A57-A6A4-D44D08A8D639}">
      <dsp:nvSpPr>
        <dsp:cNvPr id="0" name=""/>
        <dsp:cNvSpPr/>
      </dsp:nvSpPr>
      <dsp:spPr>
        <a:xfrm>
          <a:off x="3464127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1ECB0-21A3-4FCB-8923-B553FFE952F2}">
      <dsp:nvSpPr>
        <dsp:cNvPr id="0" name=""/>
        <dsp:cNvSpPr/>
      </dsp:nvSpPr>
      <dsp:spPr>
        <a:xfrm>
          <a:off x="1099091" y="1676398"/>
          <a:ext cx="2939508" cy="18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22"/>
              </a:lnTo>
              <a:lnTo>
                <a:pt x="2939508" y="70322"/>
              </a:lnTo>
              <a:lnTo>
                <a:pt x="2939508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2C072-735F-4451-9136-80D4DA25FCEF}">
      <dsp:nvSpPr>
        <dsp:cNvPr id="0" name=""/>
        <dsp:cNvSpPr/>
      </dsp:nvSpPr>
      <dsp:spPr>
        <a:xfrm>
          <a:off x="1804584" y="2390218"/>
          <a:ext cx="215427" cy="1244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450"/>
              </a:lnTo>
              <a:lnTo>
                <a:pt x="215427" y="1244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77DC0-034F-4E1F-ADF5-DAFB6B9383FE}">
      <dsp:nvSpPr>
        <dsp:cNvPr id="0" name=""/>
        <dsp:cNvSpPr/>
      </dsp:nvSpPr>
      <dsp:spPr>
        <a:xfrm>
          <a:off x="1804584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18D3-77FD-4A7C-8C8F-8F6799E7ECC3}">
      <dsp:nvSpPr>
        <dsp:cNvPr id="0" name=""/>
        <dsp:cNvSpPr/>
      </dsp:nvSpPr>
      <dsp:spPr>
        <a:xfrm>
          <a:off x="1099091" y="1676398"/>
          <a:ext cx="1279965" cy="182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22"/>
              </a:lnTo>
              <a:lnTo>
                <a:pt x="1279965" y="70322"/>
              </a:lnTo>
              <a:lnTo>
                <a:pt x="1279965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23ECB-C544-46F0-BEC5-BFA06A802BAE}">
      <dsp:nvSpPr>
        <dsp:cNvPr id="0" name=""/>
        <dsp:cNvSpPr/>
      </dsp:nvSpPr>
      <dsp:spPr>
        <a:xfrm>
          <a:off x="145040" y="2390218"/>
          <a:ext cx="195888" cy="1995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5656"/>
              </a:lnTo>
              <a:lnTo>
                <a:pt x="195888" y="19956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14B5F-D6E0-46CE-AD07-593631D34188}">
      <dsp:nvSpPr>
        <dsp:cNvPr id="0" name=""/>
        <dsp:cNvSpPr/>
      </dsp:nvSpPr>
      <dsp:spPr>
        <a:xfrm>
          <a:off x="145040" y="2390218"/>
          <a:ext cx="195888" cy="124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477"/>
              </a:lnTo>
              <a:lnTo>
                <a:pt x="195888" y="1240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DEEEB-E633-4875-8C94-4B98F00AC41E}">
      <dsp:nvSpPr>
        <dsp:cNvPr id="0" name=""/>
        <dsp:cNvSpPr/>
      </dsp:nvSpPr>
      <dsp:spPr>
        <a:xfrm>
          <a:off x="145040" y="2390218"/>
          <a:ext cx="215427" cy="489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271"/>
              </a:lnTo>
              <a:lnTo>
                <a:pt x="215427" y="4892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904AA-41F4-497C-AE03-D7358085C85F}">
      <dsp:nvSpPr>
        <dsp:cNvPr id="0" name=""/>
        <dsp:cNvSpPr/>
      </dsp:nvSpPr>
      <dsp:spPr>
        <a:xfrm>
          <a:off x="719512" y="1676398"/>
          <a:ext cx="379578" cy="182003"/>
        </a:xfrm>
        <a:custGeom>
          <a:avLst/>
          <a:gdLst/>
          <a:ahLst/>
          <a:cxnLst/>
          <a:rect l="0" t="0" r="0" b="0"/>
          <a:pathLst>
            <a:path>
              <a:moveTo>
                <a:pt x="379578" y="0"/>
              </a:moveTo>
              <a:lnTo>
                <a:pt x="379578" y="70322"/>
              </a:lnTo>
              <a:lnTo>
                <a:pt x="0" y="70322"/>
              </a:lnTo>
              <a:lnTo>
                <a:pt x="0" y="182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141BE-FF26-42AD-878B-2F584D1EE9D5}">
      <dsp:nvSpPr>
        <dsp:cNvPr id="0" name=""/>
        <dsp:cNvSpPr/>
      </dsp:nvSpPr>
      <dsp:spPr>
        <a:xfrm>
          <a:off x="1099091" y="879860"/>
          <a:ext cx="3354394" cy="264722"/>
        </a:xfrm>
        <a:custGeom>
          <a:avLst/>
          <a:gdLst/>
          <a:ahLst/>
          <a:cxnLst/>
          <a:rect l="0" t="0" r="0" b="0"/>
          <a:pathLst>
            <a:path>
              <a:moveTo>
                <a:pt x="3354394" y="0"/>
              </a:moveTo>
              <a:lnTo>
                <a:pt x="3354394" y="153040"/>
              </a:lnTo>
              <a:lnTo>
                <a:pt x="0" y="153040"/>
              </a:lnTo>
              <a:lnTo>
                <a:pt x="0" y="264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44C1E-CB22-4BEA-93AC-B7FC53E2686A}">
      <dsp:nvSpPr>
        <dsp:cNvPr id="0" name=""/>
        <dsp:cNvSpPr/>
      </dsp:nvSpPr>
      <dsp:spPr>
        <a:xfrm>
          <a:off x="3735395" y="348043"/>
          <a:ext cx="1436180" cy="531816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Smart Home</a:t>
          </a:r>
        </a:p>
      </dsp:txBody>
      <dsp:txXfrm>
        <a:off x="3735395" y="348043"/>
        <a:ext cx="1436180" cy="531816"/>
      </dsp:txXfrm>
    </dsp:sp>
    <dsp:sp modelId="{95DF5600-8FC2-4452-A88D-A8F70AA1A129}">
      <dsp:nvSpPr>
        <dsp:cNvPr id="0" name=""/>
        <dsp:cNvSpPr/>
      </dsp:nvSpPr>
      <dsp:spPr>
        <a:xfrm>
          <a:off x="381000" y="1144582"/>
          <a:ext cx="1436180" cy="5318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Hardware</a:t>
          </a:r>
        </a:p>
      </dsp:txBody>
      <dsp:txXfrm>
        <a:off x="381000" y="1144582"/>
        <a:ext cx="1436180" cy="531816"/>
      </dsp:txXfrm>
    </dsp:sp>
    <dsp:sp modelId="{987C7913-70F4-468C-A0D9-ADD6466D5D4A}">
      <dsp:nvSpPr>
        <dsp:cNvPr id="0" name=""/>
        <dsp:cNvSpPr/>
      </dsp:nvSpPr>
      <dsp:spPr>
        <a:xfrm>
          <a:off x="1422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 Circuit</a:t>
          </a:r>
        </a:p>
      </dsp:txBody>
      <dsp:txXfrm>
        <a:off x="1422" y="1858402"/>
        <a:ext cx="1436180" cy="531816"/>
      </dsp:txXfrm>
    </dsp:sp>
    <dsp:sp modelId="{6D01AB01-C956-4A19-9E2B-ED959E51B843}">
      <dsp:nvSpPr>
        <dsp:cNvPr id="0" name=""/>
        <dsp:cNvSpPr/>
      </dsp:nvSpPr>
      <dsp:spPr>
        <a:xfrm>
          <a:off x="360467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Circuit </a:t>
          </a:r>
          <a:br>
            <a:rPr lang="en-US" sz="1800" kern="1200" dirty="0"/>
          </a:br>
          <a:r>
            <a:rPr lang="en-US" sz="1800" kern="1200" dirty="0"/>
            <a:t>Design</a:t>
          </a:r>
        </a:p>
      </dsp:txBody>
      <dsp:txXfrm>
        <a:off x="360467" y="2613581"/>
        <a:ext cx="1063632" cy="531816"/>
      </dsp:txXfrm>
    </dsp:sp>
    <dsp:sp modelId="{0D45D54D-E4F2-4012-88B4-BD0E2E9859D1}">
      <dsp:nvSpPr>
        <dsp:cNvPr id="0" name=""/>
        <dsp:cNvSpPr/>
      </dsp:nvSpPr>
      <dsp:spPr>
        <a:xfrm>
          <a:off x="340928" y="3364788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System Planning</a:t>
          </a:r>
        </a:p>
      </dsp:txBody>
      <dsp:txXfrm>
        <a:off x="340928" y="3364788"/>
        <a:ext cx="1063632" cy="531816"/>
      </dsp:txXfrm>
    </dsp:sp>
    <dsp:sp modelId="{04E5986D-FFC7-4E28-A204-3BFAA15D1519}">
      <dsp:nvSpPr>
        <dsp:cNvPr id="0" name=""/>
        <dsp:cNvSpPr/>
      </dsp:nvSpPr>
      <dsp:spPr>
        <a:xfrm>
          <a:off x="340928" y="4119967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Prototype Development</a:t>
          </a:r>
        </a:p>
      </dsp:txBody>
      <dsp:txXfrm>
        <a:off x="340928" y="4119967"/>
        <a:ext cx="1063632" cy="531816"/>
      </dsp:txXfrm>
    </dsp:sp>
    <dsp:sp modelId="{8ED35006-9DE1-4188-9FE7-67F1C1BA7574}">
      <dsp:nvSpPr>
        <dsp:cNvPr id="0" name=""/>
        <dsp:cNvSpPr/>
      </dsp:nvSpPr>
      <dsp:spPr>
        <a:xfrm>
          <a:off x="1660965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Installation &amp; Checkout</a:t>
          </a:r>
        </a:p>
      </dsp:txBody>
      <dsp:txXfrm>
        <a:off x="1660965" y="1858402"/>
        <a:ext cx="1436180" cy="531816"/>
      </dsp:txXfrm>
    </dsp:sp>
    <dsp:sp modelId="{78F2BF3D-7063-4CCB-A76C-20F765040766}">
      <dsp:nvSpPr>
        <dsp:cNvPr id="0" name=""/>
        <dsp:cNvSpPr/>
      </dsp:nvSpPr>
      <dsp:spPr>
        <a:xfrm>
          <a:off x="2020011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Site Construction</a:t>
          </a:r>
        </a:p>
      </dsp:txBody>
      <dsp:txXfrm>
        <a:off x="2020011" y="2613581"/>
        <a:ext cx="1063632" cy="531816"/>
      </dsp:txXfrm>
    </dsp:sp>
    <dsp:sp modelId="{CB8CF182-7570-4E59-A454-598499DF8A5A}">
      <dsp:nvSpPr>
        <dsp:cNvPr id="0" name=""/>
        <dsp:cNvSpPr/>
      </dsp:nvSpPr>
      <dsp:spPr>
        <a:xfrm>
          <a:off x="2020011" y="3368760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Support &amp; Error Handling</a:t>
          </a:r>
        </a:p>
      </dsp:txBody>
      <dsp:txXfrm>
        <a:off x="2020011" y="3368760"/>
        <a:ext cx="1063632" cy="531816"/>
      </dsp:txXfrm>
    </dsp:sp>
    <dsp:sp modelId="{6345357A-A2F3-4B02-92F3-677D2370C6E9}">
      <dsp:nvSpPr>
        <dsp:cNvPr id="0" name=""/>
        <dsp:cNvSpPr/>
      </dsp:nvSpPr>
      <dsp:spPr>
        <a:xfrm>
          <a:off x="3320509" y="1858402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Maintenance</a:t>
          </a:r>
        </a:p>
      </dsp:txBody>
      <dsp:txXfrm>
        <a:off x="3320509" y="1858402"/>
        <a:ext cx="1436180" cy="531816"/>
      </dsp:txXfrm>
    </dsp:sp>
    <dsp:sp modelId="{4CF6B2AF-D4E3-4290-ABC2-19ED31DA906C}">
      <dsp:nvSpPr>
        <dsp:cNvPr id="0" name=""/>
        <dsp:cNvSpPr/>
      </dsp:nvSpPr>
      <dsp:spPr>
        <a:xfrm>
          <a:off x="3679554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Warranty Repairs</a:t>
          </a:r>
        </a:p>
      </dsp:txBody>
      <dsp:txXfrm>
        <a:off x="3679554" y="2613581"/>
        <a:ext cx="1063632" cy="531816"/>
      </dsp:txXfrm>
    </dsp:sp>
    <dsp:sp modelId="{372B36FF-9A0D-49D3-A358-119314FD5FA1}">
      <dsp:nvSpPr>
        <dsp:cNvPr id="0" name=""/>
        <dsp:cNvSpPr/>
      </dsp:nvSpPr>
      <dsp:spPr>
        <a:xfrm>
          <a:off x="6641019" y="1144582"/>
          <a:ext cx="1436180" cy="5318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Software</a:t>
          </a:r>
        </a:p>
      </dsp:txBody>
      <dsp:txXfrm>
        <a:off x="6641019" y="1144582"/>
        <a:ext cx="1436180" cy="531816"/>
      </dsp:txXfrm>
    </dsp:sp>
    <dsp:sp modelId="{5D91840E-6F26-4267-BA53-40F6DB45FD05}">
      <dsp:nvSpPr>
        <dsp:cNvPr id="0" name=""/>
        <dsp:cNvSpPr/>
      </dsp:nvSpPr>
      <dsp:spPr>
        <a:xfrm>
          <a:off x="5040818" y="1828801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Approved Software App</a:t>
          </a:r>
        </a:p>
      </dsp:txBody>
      <dsp:txXfrm>
        <a:off x="5040818" y="1828801"/>
        <a:ext cx="1436180" cy="531816"/>
      </dsp:txXfrm>
    </dsp:sp>
    <dsp:sp modelId="{CF9E2938-0294-49F0-B0F4-112BA2021EE2}">
      <dsp:nvSpPr>
        <dsp:cNvPr id="0" name=""/>
        <dsp:cNvSpPr/>
      </dsp:nvSpPr>
      <dsp:spPr>
        <a:xfrm>
          <a:off x="5334003" y="32781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App Coding</a:t>
          </a:r>
        </a:p>
      </dsp:txBody>
      <dsp:txXfrm>
        <a:off x="5334003" y="3278181"/>
        <a:ext cx="1063632" cy="531816"/>
      </dsp:txXfrm>
    </dsp:sp>
    <dsp:sp modelId="{56483D77-90E2-4042-9759-19A8FF7E1DE5}">
      <dsp:nvSpPr>
        <dsp:cNvPr id="0" name=""/>
        <dsp:cNvSpPr/>
      </dsp:nvSpPr>
      <dsp:spPr>
        <a:xfrm>
          <a:off x="5334003" y="2590798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UI Design</a:t>
          </a:r>
        </a:p>
      </dsp:txBody>
      <dsp:txXfrm>
        <a:off x="5334003" y="2590798"/>
        <a:ext cx="1063632" cy="531816"/>
      </dsp:txXfrm>
    </dsp:sp>
    <dsp:sp modelId="{39083B4D-DA74-419C-98A8-7196B4442209}">
      <dsp:nvSpPr>
        <dsp:cNvPr id="0" name=""/>
        <dsp:cNvSpPr/>
      </dsp:nvSpPr>
      <dsp:spPr>
        <a:xfrm>
          <a:off x="5334003" y="3962395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 Prototype</a:t>
          </a:r>
        </a:p>
      </dsp:txBody>
      <dsp:txXfrm>
        <a:off x="5334003" y="3962395"/>
        <a:ext cx="1063632" cy="531816"/>
      </dsp:txXfrm>
    </dsp:sp>
    <dsp:sp modelId="{843D4BB9-3B69-4532-9657-46E428158202}">
      <dsp:nvSpPr>
        <dsp:cNvPr id="0" name=""/>
        <dsp:cNvSpPr/>
      </dsp:nvSpPr>
      <dsp:spPr>
        <a:xfrm>
          <a:off x="6641019" y="1828801"/>
          <a:ext cx="1436180" cy="53181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App Maintenance</a:t>
          </a:r>
        </a:p>
      </dsp:txBody>
      <dsp:txXfrm>
        <a:off x="6641019" y="1828801"/>
        <a:ext cx="1436180" cy="531816"/>
      </dsp:txXfrm>
    </dsp:sp>
    <dsp:sp modelId="{D28E7E80-7B6F-4719-97F3-4D4934266BA1}">
      <dsp:nvSpPr>
        <dsp:cNvPr id="0" name=""/>
        <dsp:cNvSpPr/>
      </dsp:nvSpPr>
      <dsp:spPr>
        <a:xfrm>
          <a:off x="6998642" y="2613581"/>
          <a:ext cx="1063632" cy="531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Tech Support</a:t>
          </a:r>
        </a:p>
      </dsp:txBody>
      <dsp:txXfrm>
        <a:off x="6998642" y="2613581"/>
        <a:ext cx="1063632" cy="531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2DE9-7FC3-494D-8F9D-68B5D6214BDC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1355-3F49-4AC4-91D3-2A136F58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17028"/>
              </p:ext>
            </p:extLst>
          </p:nvPr>
        </p:nvGraphicFramePr>
        <p:xfrm>
          <a:off x="1" y="0"/>
          <a:ext cx="9144000" cy="699492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174420"/>
                <a:gridCol w="143620"/>
                <a:gridCol w="923121"/>
                <a:gridCol w="143620"/>
                <a:gridCol w="1846239"/>
                <a:gridCol w="923121"/>
                <a:gridCol w="143620"/>
                <a:gridCol w="1846239"/>
              </a:tblGrid>
              <a:tr h="178952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PROJECT PLAN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PROJECT NAME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TOTAL TIME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</a:rPr>
                        <a:t>TOTAL BUDGET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Budget Smart Home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Months (10. Oct. 2021 ~ 3. Jul. 2022)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3300</a:t>
                      </a:r>
                      <a:r>
                        <a:rPr lang="en-US" sz="1200" dirty="0">
                          <a:effectLst/>
                        </a:rPr>
                        <a:t>$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SCOPE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Up to 6 months of Hardware warranty and repair (After installation)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Unlimited software app maintenance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Home Design will not be included in Smart Home Installation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OBJECTIVES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TECHNICAL REQUIRMENTS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REVIEWS WITH CUSTOMER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936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To create a budget home system that is appropriate for all classes, containing: (1) Smart Thermostats. (2) Lightning. (3) Smart Locks. (4) Security System. The vision is to make smart homes the default option for all family homes within the next 20 years.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Computer systems need to have the minimum specs and requirements for the software. developers' convenient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After finalization, a survey will be presented to the customer in order to optimize our services.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MILESTONES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</a:rPr>
                        <a:t>DELIVERABLES</a:t>
                      </a:r>
                      <a:endParaRPr lang="en-US" sz="105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Main Project Structure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Early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Timeline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Third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Prototype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Technical Plan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Prototype Design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Budget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General App Design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App Software Development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Second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Technical Manual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Final Phase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Approved Software App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Finalize Software App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>
                          <a:effectLst/>
                        </a:rPr>
                        <a:t>Final Testing</a:t>
                      </a:r>
                      <a:endParaRPr lang="en-US" sz="1050" b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User Interface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Final Test Results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effectLst/>
                        </a:rPr>
                        <a:t>Project Final Delivery</a:t>
                      </a:r>
                      <a:endParaRPr lang="en-US" sz="105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RESOURCES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effectLst/>
                        </a:rPr>
                        <a:t>TIMELINE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952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RESOURCE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CATEGORY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ACTIONS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DATE (Start ~ End)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789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A.  Define Teams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Oct 10th ~ Oct 17th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Software Developers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Human Resources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B.  Circuit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Oct 17th ~ Nov 7th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Designers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C.  System Planning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Nov 7th ~ Nov 28th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Hardware Technicians/Engineers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D.  Prototype Development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Nov 28th ~ Dec 12th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Office space (For software developers)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Workspace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E.  UI Design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Dec 12th ~ Dec 26th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F.  Software App Coding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Dec 26th ~ Jan 23rd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Warehouse (For Hardware technicians)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G.  App Prototype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Jan 23rd ~ Feb 13th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H.  Site Construction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Feb 13th ~ Feb 27th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037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Delivery trucks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Vehicles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I.  Support &amp; Error Handling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Feb 27th ~ April 24th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95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J.  Warranty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April 24th ~ May 22nd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52">
                <a:tc rowSpan="2"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Computers for office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Tools &amp; </a:t>
                      </a:r>
                      <a:r>
                        <a:rPr lang="en-US" sz="1050" b="1" dirty="0" err="1">
                          <a:effectLst/>
                        </a:rPr>
                        <a:t>Machinary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K.  Tech Support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May 22nd ~ Jun 26th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10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L.  Project Finalizing</a:t>
                      </a:r>
                      <a:endParaRPr lang="en-US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Jun 26th ~ Jul 3rd</a:t>
                      </a:r>
                      <a:endParaRPr lang="en-US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2369" marR="42369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9714626"/>
              </p:ext>
            </p:extLst>
          </p:nvPr>
        </p:nvGraphicFramePr>
        <p:xfrm>
          <a:off x="381000" y="533400"/>
          <a:ext cx="8077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9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04857"/>
              </p:ext>
            </p:extLst>
          </p:nvPr>
        </p:nvGraphicFramePr>
        <p:xfrm>
          <a:off x="533400" y="1201421"/>
          <a:ext cx="7620007" cy="487931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0600"/>
                <a:gridCol w="2403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45226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58379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</a:tblGrid>
              <a:tr h="209551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26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4458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A. Define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Teams</a:t>
                      </a:r>
                      <a:endParaRPr lang="en-US" sz="105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B. Circuit Design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C. System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Planning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D.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Prototype Development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E.</a:t>
                      </a:r>
                      <a:r>
                        <a:rPr lang="en-US" sz="105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UI Design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F. Software App Coding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G. App Prototype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H. Site Construction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I. Support &amp; Error Handling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J. Warranty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K. Tech Support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551"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>
                          <a:solidFill>
                            <a:schemeClr val="tx2"/>
                          </a:solidFill>
                        </a:rPr>
                        <a:t>L. Project Finalizing</a:t>
                      </a:r>
                      <a:endParaRPr lang="en-US" sz="105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44033"/>
              </p:ext>
            </p:extLst>
          </p:nvPr>
        </p:nvGraphicFramePr>
        <p:xfrm>
          <a:off x="-1555" y="0"/>
          <a:ext cx="9144000" cy="7058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986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19391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Hadeer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695">
                <a:tc>
                  <a:txBody>
                    <a:bodyPr/>
                    <a:lstStyle/>
                    <a:p>
                      <a:r>
                        <a:rPr lang="en-US" dirty="0"/>
                        <a:t>A. Define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695">
                <a:tc>
                  <a:txBody>
                    <a:bodyPr/>
                    <a:lstStyle/>
                    <a:p>
                      <a:r>
                        <a:rPr lang="en-US" dirty="0"/>
                        <a:t>B. Circuit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8005714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C. System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D. Prototype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8351464"/>
                  </a:ext>
                </a:extLst>
              </a:tr>
              <a:tr h="399897">
                <a:tc>
                  <a:txBody>
                    <a:bodyPr/>
                    <a:lstStyle/>
                    <a:p>
                      <a:r>
                        <a:rPr lang="en-US" baseline="0" dirty="0"/>
                        <a:t>E. 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baseline="0" dirty="0"/>
                        <a:t>F. Software</a:t>
                      </a:r>
                    </a:p>
                    <a:p>
                      <a:r>
                        <a:rPr lang="en-US" baseline="0" dirty="0"/>
                        <a:t>App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2056248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dirty="0"/>
                        <a:t>G. App 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r>
                        <a:rPr lang="en-US" dirty="0"/>
                        <a:t>H. Site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67771"/>
                  </a:ext>
                </a:extLst>
              </a:tr>
              <a:tr h="62812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I. Support &amp;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r>
                        <a:rPr lang="en-US" dirty="0"/>
                        <a:t>J. Warranty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124997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r>
                        <a:rPr lang="en-US" dirty="0"/>
                        <a:t>K. Tech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400246"/>
                  </a:ext>
                </a:extLst>
              </a:tr>
              <a:tr h="654708">
                <a:tc>
                  <a:txBody>
                    <a:bodyPr/>
                    <a:lstStyle/>
                    <a:p>
                      <a:r>
                        <a:rPr lang="en-US" dirty="0"/>
                        <a:t>L. Project Finalizing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96400" y="6088559"/>
            <a:ext cx="1074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100" dirty="0"/>
              <a:t>R   Responsible</a:t>
            </a:r>
          </a:p>
          <a:p>
            <a:pPr algn="just"/>
            <a:r>
              <a:rPr lang="en-US" sz="1100" dirty="0"/>
              <a:t>A   Accountable</a:t>
            </a:r>
          </a:p>
          <a:p>
            <a:pPr algn="just"/>
            <a:r>
              <a:rPr lang="en-US" sz="1100" dirty="0"/>
              <a:t>C   Consulted</a:t>
            </a:r>
          </a:p>
          <a:p>
            <a:pPr algn="just"/>
            <a:r>
              <a:rPr lang="en-US" sz="1100" dirty="0"/>
              <a:t>I   Informed</a:t>
            </a:r>
          </a:p>
        </p:txBody>
      </p:sp>
    </p:spTree>
    <p:extLst>
      <p:ext uri="{BB962C8B-B14F-4D97-AF65-F5344CB8AC3E}">
        <p14:creationId xmlns:p14="http://schemas.microsoft.com/office/powerpoint/2010/main" val="67146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779"/>
              </p:ext>
            </p:extLst>
          </p:nvPr>
        </p:nvGraphicFramePr>
        <p:xfrm>
          <a:off x="76200" y="2067560"/>
          <a:ext cx="1295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992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Define</a:t>
                      </a:r>
                      <a:r>
                        <a:rPr lang="en-US" sz="1200" baseline="0" dirty="0"/>
                        <a:t> Teams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6394"/>
              </p:ext>
            </p:extLst>
          </p:nvPr>
        </p:nvGraphicFramePr>
        <p:xfrm>
          <a:off x="762000" y="609600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Circuit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3539"/>
              </p:ext>
            </p:extLst>
          </p:nvPr>
        </p:nvGraphicFramePr>
        <p:xfrm>
          <a:off x="838200" y="3619499"/>
          <a:ext cx="10668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UI Design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2506"/>
              </p:ext>
            </p:extLst>
          </p:nvPr>
        </p:nvGraphicFramePr>
        <p:xfrm>
          <a:off x="2057400" y="609601"/>
          <a:ext cx="10668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C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7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  <a:cs typeface="+mn-cs"/>
                        </a:rPr>
                        <a:t>1</a:t>
                      </a:r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System </a:t>
                      </a:r>
                      <a:r>
                        <a:rPr lang="en-US" sz="1200" dirty="0" smtClean="0"/>
                        <a:t>Plan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>
                          <a:latin typeface="+mn-lt"/>
                          <a:cs typeface="+mn-cs"/>
                        </a:rPr>
                        <a:t>5</a:t>
                      </a:r>
                      <a:endParaRPr lang="en-US" sz="1200" dirty="0"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233"/>
              </p:ext>
            </p:extLst>
          </p:nvPr>
        </p:nvGraphicFramePr>
        <p:xfrm>
          <a:off x="2057400" y="3596640"/>
          <a:ext cx="1219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019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41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/>
                        <a:t>Software </a:t>
                      </a:r>
                      <a:r>
                        <a:rPr lang="en-US" sz="1200" dirty="0"/>
                        <a:t>App Coding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0195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50690"/>
              </p:ext>
            </p:extLst>
          </p:nvPr>
        </p:nvGraphicFramePr>
        <p:xfrm>
          <a:off x="3352800" y="609600"/>
          <a:ext cx="1219200" cy="119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878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543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/>
                        <a:t>Prototype Development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33674"/>
              </p:ext>
            </p:extLst>
          </p:nvPr>
        </p:nvGraphicFramePr>
        <p:xfrm>
          <a:off x="3505200" y="3619499"/>
          <a:ext cx="1143000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/>
                        <a:t>App </a:t>
                      </a:r>
                      <a:r>
                        <a:rPr lang="en-US" sz="1200" dirty="0" smtClean="0"/>
                        <a:t>Prototype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77214"/>
              </p:ext>
            </p:extLst>
          </p:nvPr>
        </p:nvGraphicFramePr>
        <p:xfrm>
          <a:off x="4038601" y="2133600"/>
          <a:ext cx="1523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4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5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Site </a:t>
                      </a:r>
                      <a:r>
                        <a:rPr lang="en-US" sz="1200" dirty="0" smtClean="0"/>
                        <a:t>Construction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36066"/>
              </p:ext>
            </p:extLst>
          </p:nvPr>
        </p:nvGraphicFramePr>
        <p:xfrm>
          <a:off x="5715000" y="2103120"/>
          <a:ext cx="12954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Support &amp; Error </a:t>
                      </a:r>
                      <a:r>
                        <a:rPr lang="en-US" sz="1200" dirty="0" smtClean="0"/>
                        <a:t>Handling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30287"/>
              </p:ext>
            </p:extLst>
          </p:nvPr>
        </p:nvGraphicFramePr>
        <p:xfrm>
          <a:off x="6781800" y="609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Warranty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94842"/>
              </p:ext>
            </p:extLst>
          </p:nvPr>
        </p:nvGraphicFramePr>
        <p:xfrm>
          <a:off x="6858000" y="3657600"/>
          <a:ext cx="1371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Tech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29815"/>
              </p:ext>
            </p:extLst>
          </p:nvPr>
        </p:nvGraphicFramePr>
        <p:xfrm>
          <a:off x="7620000" y="2133600"/>
          <a:ext cx="1371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Project Finalizing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30601"/>
              </p:ext>
            </p:extLst>
          </p:nvPr>
        </p:nvGraphicFramePr>
        <p:xfrm>
          <a:off x="234820" y="5399050"/>
          <a:ext cx="1905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304800" y="1295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4800" y="3048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4600" y="1219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38935" y="33528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229600" y="32004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3400" y="12954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2600" y="2667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33528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72000" y="1143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76600" y="413512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5000" y="41503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10515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28800" y="106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63163" y="6324600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weeks</a:t>
            </a:r>
          </a:p>
        </p:txBody>
      </p:sp>
    </p:spTree>
    <p:extLst>
      <p:ext uri="{BB962C8B-B14F-4D97-AF65-F5344CB8AC3E}">
        <p14:creationId xmlns:p14="http://schemas.microsoft.com/office/powerpoint/2010/main" val="657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45741"/>
              </p:ext>
            </p:extLst>
          </p:nvPr>
        </p:nvGraphicFramePr>
        <p:xfrm>
          <a:off x="76200" y="2067560"/>
          <a:ext cx="1066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9925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257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09305"/>
              </p:ext>
            </p:extLst>
          </p:nvPr>
        </p:nvGraphicFramePr>
        <p:xfrm>
          <a:off x="8382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3597"/>
              </p:ext>
            </p:extLst>
          </p:nvPr>
        </p:nvGraphicFramePr>
        <p:xfrm>
          <a:off x="9144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54083"/>
              </p:ext>
            </p:extLst>
          </p:nvPr>
        </p:nvGraphicFramePr>
        <p:xfrm>
          <a:off x="20574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27741"/>
              </p:ext>
            </p:extLst>
          </p:nvPr>
        </p:nvGraphicFramePr>
        <p:xfrm>
          <a:off x="21336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49913"/>
              </p:ext>
            </p:extLst>
          </p:nvPr>
        </p:nvGraphicFramePr>
        <p:xfrm>
          <a:off x="3352800" y="609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82441"/>
              </p:ext>
            </p:extLst>
          </p:nvPr>
        </p:nvGraphicFramePr>
        <p:xfrm>
          <a:off x="3429000" y="365760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62567"/>
              </p:ext>
            </p:extLst>
          </p:nvPr>
        </p:nvGraphicFramePr>
        <p:xfrm>
          <a:off x="4419600" y="2133600"/>
          <a:ext cx="114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86842"/>
              </p:ext>
            </p:extLst>
          </p:nvPr>
        </p:nvGraphicFramePr>
        <p:xfrm>
          <a:off x="5715000" y="2103120"/>
          <a:ext cx="1066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79186"/>
              </p:ext>
            </p:extLst>
          </p:nvPr>
        </p:nvGraphicFramePr>
        <p:xfrm>
          <a:off x="6781800" y="609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75468"/>
              </p:ext>
            </p:extLst>
          </p:nvPr>
        </p:nvGraphicFramePr>
        <p:xfrm>
          <a:off x="6858000" y="3657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75472"/>
              </p:ext>
            </p:extLst>
          </p:nvPr>
        </p:nvGraphicFramePr>
        <p:xfrm>
          <a:off x="7620000" y="2133600"/>
          <a:ext cx="137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31226"/>
              </p:ext>
            </p:extLst>
          </p:nvPr>
        </p:nvGraphicFramePr>
        <p:xfrm>
          <a:off x="234820" y="5399050"/>
          <a:ext cx="1905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4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5" idx="1"/>
          </p:cNvCxnSpPr>
          <p:nvPr/>
        </p:nvCxnSpPr>
        <p:spPr>
          <a:xfrm flipV="1">
            <a:off x="381000" y="10668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1000" y="28956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4600" y="1219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24600" y="3048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229600" y="3124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53400" y="1219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62600" y="2667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5800" y="32131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19600" y="11430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400" y="413512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81200" y="41503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105156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05000" y="106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63163" y="6324600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weeks</a:t>
            </a:r>
          </a:p>
        </p:txBody>
      </p:sp>
    </p:spTree>
    <p:extLst>
      <p:ext uri="{BB962C8B-B14F-4D97-AF65-F5344CB8AC3E}">
        <p14:creationId xmlns:p14="http://schemas.microsoft.com/office/powerpoint/2010/main" val="800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2086"/>
              </p:ext>
            </p:extLst>
          </p:nvPr>
        </p:nvGraphicFramePr>
        <p:xfrm>
          <a:off x="0" y="990600"/>
          <a:ext cx="9160941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84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294968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ID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RES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DUR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SL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21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22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23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24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26</a:t>
                      </a:r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1150">
                <a:tc gridSpan="4">
                  <a:txBody>
                    <a:bodyPr/>
                    <a:lstStyle/>
                    <a:p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Available</a:t>
                      </a:r>
                      <a:r>
                        <a:rPr lang="en-US" sz="1050" baseline="0">
                          <a:solidFill>
                            <a:schemeClr val="bg1"/>
                          </a:solidFill>
                        </a:rPr>
                        <a:t> Resources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11150">
                <a:tc gridSpan="4"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Resource Load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4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2938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524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Identical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r>
                        <a:rPr lang="en-US" baseline="0" dirty="0"/>
                        <a:t>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1">
                <a:tc>
                  <a:txBody>
                    <a:bodyPr/>
                    <a:lstStyle/>
                    <a:p>
                      <a:r>
                        <a:rPr lang="en-US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Some</a:t>
                      </a:r>
                      <a:r>
                        <a:rPr lang="en-US" baseline="0" dirty="0"/>
                        <a:t> workers can’t do their tasks due to health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</a:t>
                      </a:r>
                      <a:r>
                        <a:rPr lang="en-US" baseline="0" dirty="0"/>
                        <a:t> health support to the workers, or concluding agreements with the company to provide us with reserve workers.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Provide maintenance workers and additional alternative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17487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Malfunction of one of the remote control systems of the devices.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Difficulty</a:t>
                      </a:r>
                      <a:r>
                        <a:rPr lang="en-US" baseline="0" dirty="0"/>
                        <a:t> using the application for the client.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Provide multiple options for operating devices through different operating systems.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8865">
                <a:tc>
                  <a:txBody>
                    <a:bodyPr/>
                    <a:lstStyle/>
                    <a:p>
                      <a:r>
                        <a:rPr lang="en-US" dirty="0"/>
                        <a:t>Final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Wrong conduct of the test during only one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 a test</a:t>
                      </a:r>
                      <a:r>
                        <a:rPr lang="en-US" baseline="0" dirty="0"/>
                        <a:t> several times at certain intervals to ensure the correctness of the while system, and the test is carried out by specialized people.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72905"/>
              </p:ext>
            </p:extLst>
          </p:nvPr>
        </p:nvGraphicFramePr>
        <p:xfrm>
          <a:off x="-1" y="838199"/>
          <a:ext cx="9144006" cy="478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70"/>
                <a:gridCol w="450033"/>
                <a:gridCol w="244317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4218"/>
                <a:gridCol w="301885"/>
                <a:gridCol w="306551"/>
                <a:gridCol w="304218"/>
                <a:gridCol w="304218"/>
                <a:gridCol w="304218"/>
              </a:tblGrid>
              <a:tr h="60347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ID</a:t>
                      </a:r>
                      <a:endParaRPr lang="en-US" sz="105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Budget</a:t>
                      </a:r>
                      <a:br>
                        <a:rPr lang="en-US" sz="900" b="1" dirty="0" smtClean="0"/>
                      </a:br>
                      <a:r>
                        <a:rPr lang="en-US" sz="900" b="1" dirty="0" smtClean="0"/>
                        <a:t>( 000$</a:t>
                      </a:r>
                      <a:r>
                        <a:rPr lang="en-US" sz="900" b="1" baseline="0" dirty="0" smtClean="0"/>
                        <a:t> )</a:t>
                      </a:r>
                      <a:endParaRPr lang="en-US" sz="70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 smtClean="0"/>
                        <a:t>DUR</a:t>
                      </a:r>
                      <a:endParaRPr lang="en-US" sz="1000" b="1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17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19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21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22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23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24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25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26</a:t>
                      </a:r>
                      <a:endParaRPr lang="en-US" sz="1050" dirty="0"/>
                    </a:p>
                  </a:txBody>
                  <a:tcPr marL="0" marR="0" marT="0" marB="0" anchor="ctr">
                    <a:solidFill>
                      <a:schemeClr val="tx2"/>
                    </a:solidFill>
                  </a:tcPr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_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D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G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79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J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3206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/>
                </a:tc>
              </a:tr>
              <a:tr h="296892">
                <a:tc grid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Week 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_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tx2"/>
                    </a:solidFill>
                  </a:tcPr>
                </a:tc>
              </a:tr>
              <a:tr h="296892">
                <a:tc gridSpan="3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Cumulative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_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19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26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28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30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31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32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33</a:t>
                      </a:r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7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1276</Words>
  <Application>Microsoft Office PowerPoint</Application>
  <PresentationFormat>On-screen Show (4:3)</PresentationFormat>
  <Paragraphs>787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238</cp:revision>
  <dcterms:created xsi:type="dcterms:W3CDTF">2021-12-11T08:56:40Z</dcterms:created>
  <dcterms:modified xsi:type="dcterms:W3CDTF">2022-01-02T21:39:50Z</dcterms:modified>
</cp:coreProperties>
</file>