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6" d="100"/>
          <a:sy n="96" d="100"/>
        </p:scale>
        <p:origin x="-17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957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657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740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03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014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0092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710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4265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630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4439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063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45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728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04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477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9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7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AA589-CF08-4392-8FA0-3F3C7285F479}" type="datetimeFigureOut">
              <a:rPr lang="en-AE" smtClean="0"/>
              <a:t>05/01/2022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A0DB-3688-4851-BA8E-2D6F7EA6267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46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F03BC-9441-4A2E-9ABE-8D8524567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19" y="-852689"/>
            <a:ext cx="8825658" cy="3329581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System</a:t>
            </a:r>
            <a:endParaRPr lang="en-AE" b="1" i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94B77B-3577-4184-AD7B-08A2153B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26004"/>
            <a:ext cx="8825658" cy="2612796"/>
          </a:xfrm>
        </p:spPr>
        <p:txBody>
          <a:bodyPr/>
          <a:lstStyle/>
          <a:p>
            <a:r>
              <a:rPr lang="en-US" dirty="0"/>
              <a:t>		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579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25" y="2052638"/>
            <a:ext cx="8139926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55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8" y="2241709"/>
            <a:ext cx="7757160" cy="38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37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26" y="2052638"/>
            <a:ext cx="7069923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20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08315-EC0F-432B-87C8-56D4DE29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55" y="113353"/>
            <a:ext cx="9404723" cy="989583"/>
          </a:xfrm>
        </p:spPr>
        <p:txBody>
          <a:bodyPr/>
          <a:lstStyle/>
          <a:p>
            <a:r>
              <a:rPr lang="en-US" sz="4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			Reports</a:t>
            </a:r>
            <a:endParaRPr lang="en-AE" sz="4800" b="1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413EA8A-F2A9-4DB1-833F-D2A4A7FF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323" y="3874416"/>
            <a:ext cx="3619893" cy="2743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DFB69F-FF86-4998-A89B-6559F514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8" y="1008432"/>
            <a:ext cx="3619893" cy="2743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B99E1A-0524-4CC9-91F4-0AF3B1B7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838" y="1008431"/>
            <a:ext cx="3619893" cy="2743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0CDC37F-A439-4BBC-873A-4191A0C9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055" y="3874416"/>
            <a:ext cx="3619893" cy="2743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404FBDD-D3B6-4554-81CE-14FE47F4C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645" y="1008431"/>
            <a:ext cx="3619893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ED9BD-E55D-4EE1-B6DE-817F5C5D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9374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 : 110</a:t>
            </a:r>
            <a:endParaRPr lang="en-A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2B08A7-E4B5-47E6-86F9-3A1A0B513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627330"/>
            <a:ext cx="8825659" cy="3578258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Ganna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Mohammed Ali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Eldeen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Aliaa Ahmed Mortada</a:t>
            </a: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Fatma Mohammed Abd-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Elhady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Amira Ahmed Mahmoud</a:t>
            </a: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Hadeer Mamdouh Fathy</a:t>
            </a:r>
            <a:endParaRPr lang="en-AE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9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68DA-8ED3-4DE7-AE7F-64F14AE5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94" y="513761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				ERD</a:t>
            </a:r>
            <a:r>
              <a:rPr lang="ar-EG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</a:t>
            </a:r>
            <a:endParaRPr lang="en-AE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76F6CD-7734-40AF-958E-39AD915A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0" y="1480009"/>
            <a:ext cx="8323868" cy="4741681"/>
          </a:xfrm>
        </p:spPr>
      </p:pic>
    </p:spTree>
    <p:extLst>
      <p:ext uri="{BB962C8B-B14F-4D97-AF65-F5344CB8AC3E}">
        <p14:creationId xmlns:p14="http://schemas.microsoft.com/office/powerpoint/2010/main" val="5906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38BC6-C22B-4DA2-91CC-DB0D8BD8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Select Queries</a:t>
            </a:r>
            <a:endParaRPr lang="en-AE" sz="4800" b="1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AAF6EEA-8D78-4F23-A9AD-6AC16FBB5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3" y="1884769"/>
            <a:ext cx="3160102" cy="1705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B8780-9160-4E03-97E7-1001C7C60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10" y="1765499"/>
            <a:ext cx="3160102" cy="170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A2BE442-D8E8-42E5-BB0C-C0D7F8C13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4" y="4374096"/>
            <a:ext cx="3160101" cy="1705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7B9314D-B932-42C6-B7E0-AB8F261E3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710" y="4262778"/>
            <a:ext cx="3160102" cy="170556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30" y="3071032"/>
            <a:ext cx="2873854" cy="15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89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8731B-8FF2-4E83-AC02-AD1F277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Action Queries</a:t>
            </a:r>
            <a:endParaRPr lang="en-AE" sz="4800" b="1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B5358D6-28D6-4555-B3C2-62D42F76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82" y="2249201"/>
            <a:ext cx="3377989" cy="7862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69F0E0-7AA0-452D-A98E-75437357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82" y="3148553"/>
            <a:ext cx="8239125" cy="28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99A33-11F8-41B9-AD27-141CF21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Action Queries</a:t>
            </a:r>
            <a:endParaRPr lang="en-AE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B9163B1-8CAE-4FC4-B429-4E1DD32E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3" y="2070386"/>
            <a:ext cx="2903456" cy="635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EDA41E-9D25-4C8D-A382-C8D696706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3" y="2823881"/>
            <a:ext cx="8078771" cy="38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829BF-4CD3-4468-9FDF-FFF1D94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Action Queries</a:t>
            </a:r>
            <a:endParaRPr lang="en-AE" sz="4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BCC9F90-D04F-45DA-ABB1-BB7F4FAB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5" y="2239746"/>
            <a:ext cx="3861946" cy="75785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7A36B2-7DE8-4649-8A7A-C4D0FF2E9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5" y="3195036"/>
            <a:ext cx="7098383" cy="29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79530-1323-4FB0-B404-2A9CCB01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Action Queries</a:t>
            </a:r>
            <a:endParaRPr lang="en-AE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0870C8-D194-44EA-A864-1D73A70E1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1952306"/>
            <a:ext cx="3289955" cy="6871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C52C095-9EDB-466D-B6E2-391EBB25A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2804550"/>
            <a:ext cx="8729222" cy="36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runs query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81" y="2030834"/>
            <a:ext cx="2651760" cy="16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77" y="2242061"/>
            <a:ext cx="51435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85305" y="2808798"/>
            <a:ext cx="576469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6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45" y="2052638"/>
            <a:ext cx="7633086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821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28</Words>
  <Application>Microsoft Office PowerPoint</Application>
  <PresentationFormat>Custom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Delivery System</vt:lpstr>
      <vt:lpstr>         ERD   </vt:lpstr>
      <vt:lpstr> Select Queries</vt:lpstr>
      <vt:lpstr> Action Queries</vt:lpstr>
      <vt:lpstr> Action Queries</vt:lpstr>
      <vt:lpstr> Action Queries</vt:lpstr>
      <vt:lpstr> Action Queries</vt:lpstr>
      <vt:lpstr>Form runs query</vt:lpstr>
      <vt:lpstr>Forms</vt:lpstr>
      <vt:lpstr>Forms</vt:lpstr>
      <vt:lpstr>Forms</vt:lpstr>
      <vt:lpstr>Forms</vt:lpstr>
      <vt:lpstr>        Reports</vt:lpstr>
      <vt:lpstr>ID : 110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System</dc:title>
  <dc:creator>Hadeer Mamdouh</dc:creator>
  <cp:lastModifiedBy>DELL</cp:lastModifiedBy>
  <cp:revision>7</cp:revision>
  <dcterms:created xsi:type="dcterms:W3CDTF">2022-01-04T20:54:40Z</dcterms:created>
  <dcterms:modified xsi:type="dcterms:W3CDTF">2022-01-04T23:17:55Z</dcterms:modified>
</cp:coreProperties>
</file>