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26F4-F8EE-4240-AEA3-EC1B26F44813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FC794-5CD7-054D-8E1D-B39650B84D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8760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FC794-5CD7-054D-8E1D-B39650B84DF6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906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59F8-7AE2-C84A-A7BD-DB77AFDB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2ADD1-497D-914F-924E-2C77AAD0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B0F-47AB-E640-A2F2-E0C87A28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8BCB-EFC6-124F-99D4-FC08F41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1D28-F339-9F4D-90CA-A311BDF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6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21C3-4A88-2A44-AA00-DFA6F04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D4CB-D387-FF46-9D70-390504A1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5808-0AAB-2C4F-876E-37309C50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D2E5-E894-C64F-AB74-F1322B8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8CA3-61A8-D44F-A89A-BD9F45B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9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B83F8-DEE7-4942-B47F-1B97F7905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79C3-2686-314A-A90D-8F8C8746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30B1-E403-AF4B-9DD2-96B472BF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AED9-3FB8-9B40-A8BE-1CD5550B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6836-DA2F-0047-98F4-5B4473E3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11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8B10-D41A-9A4A-AD27-F8EE020E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BA31-287E-DF4B-81FF-738B1169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1A21-6AA7-3D4C-867B-DDDC397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5142-CA65-FB4A-AFC2-866FF67E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D5EE-7916-7A42-9698-B070C1D5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220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E7D4-B686-F84C-ADC8-0E10F74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168D-9E48-D346-B006-CDE18BCD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E6D5-4C42-0445-AC2C-F762413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3192-D3DD-9D43-96E5-C5915F94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4D41-D308-5347-A3F0-E4B077A5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32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7E0F-CDF2-B145-8207-096A5EE7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02C2-B9D1-474D-9E7E-FF313F56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D7F8-46C7-1342-879E-88D8A455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2FDA-2261-074C-845C-EEF2FBE5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E3EF7-C019-8449-8A45-3A17DEF3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D460-3C1B-4645-B8EC-E62E146B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09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5054-5E81-854E-9F03-448BE359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54548-9FD1-1A46-829B-7C8A706E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C11EB-0E28-BA45-A3CB-7DAF6AE8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0288C-7A36-5F43-9003-D83C101CE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4C698-8CAD-6148-9F6C-129EAF72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662D6-151E-C540-A51B-14AA3FCC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8F639-14C1-5C44-8ECA-E7FAE98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37C34-DEC1-F744-9893-6E64C94F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853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5780-C02D-D341-90A7-C5F32882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11FE6-D458-044D-A8CB-080E181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E576-14C0-5442-A281-D069C7BC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81F1-0954-9E45-AC28-66596AC3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09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0FFDD-F911-1C42-9A81-B1D9A188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9769D-8F2F-154E-A9E5-C208CD8D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D505B-1122-754C-AB16-372445E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0783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FBC1-F61E-424B-A6CD-58336A51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CFBC-137D-6447-A417-62B4E5B0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F7EAA-28DA-734C-813D-6034A2B3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FEE7-E967-A243-B1CD-AE062D73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C272-4F31-1A4C-98AD-18A8E3BF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1F07-CBAA-6145-BC24-BC5D473E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0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CE6A-E5BB-8145-B385-526D98CF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2F7C6-49CC-534C-8FB3-DACD65FCD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ED5EA-26FE-8143-92E1-E20436EF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0C3-A6B2-0F47-A40D-E20C0A1D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44AD-DB55-5042-A0E5-8755D3F8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5D40F-C242-3241-9BA3-7724F35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62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06A51-A180-A74D-A627-B7779212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358D1-D399-674A-AC8D-FC381ED7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3DE0-E5EC-B54B-8996-8D87435B6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4014-DBC8-4646-8DDE-B89350D96EEE}" type="datetimeFigureOut">
              <a:rPr lang="en-TW" smtClean="0"/>
              <a:t>2021/11/29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42D5-C9AB-6444-AEF5-6FA95793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AC93-4B10-7B4E-9BB8-7794484B8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9B68-7E8E-0A4B-BDDD-7EDFFB70D0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543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78316-76C5-2942-A7D8-81707E7D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954925"/>
            <a:ext cx="9707330" cy="4948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E4DEC0-204E-1447-AF02-DEEB348A311A}"/>
              </a:ext>
            </a:extLst>
          </p:cNvPr>
          <p:cNvSpPr/>
          <p:nvPr/>
        </p:nvSpPr>
        <p:spPr>
          <a:xfrm>
            <a:off x="1565328" y="1379349"/>
            <a:ext cx="1929539" cy="13483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040B-E981-DC46-859B-8D4F809304BF}"/>
              </a:ext>
            </a:extLst>
          </p:cNvPr>
          <p:cNvSpPr/>
          <p:nvPr/>
        </p:nvSpPr>
        <p:spPr>
          <a:xfrm>
            <a:off x="8774631" y="1379349"/>
            <a:ext cx="1852043" cy="13483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51358B-1642-0A49-BE9F-C8D672A33D67}"/>
              </a:ext>
            </a:extLst>
          </p:cNvPr>
          <p:cNvCxnSpPr>
            <a:cxnSpLocks/>
          </p:cNvCxnSpPr>
          <p:nvPr/>
        </p:nvCxnSpPr>
        <p:spPr>
          <a:xfrm flipV="1">
            <a:off x="3494867" y="557939"/>
            <a:ext cx="2601133" cy="5966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E5BAB-C31C-0748-9BA1-BDC5DAB1A9C9}"/>
              </a:ext>
            </a:extLst>
          </p:cNvPr>
          <p:cNvCxnSpPr>
            <a:cxnSpLocks/>
          </p:cNvCxnSpPr>
          <p:nvPr/>
        </p:nvCxnSpPr>
        <p:spPr>
          <a:xfrm>
            <a:off x="6096000" y="557939"/>
            <a:ext cx="2601135" cy="5966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F3016C-1368-7045-8C89-D33D6571F2EB}"/>
              </a:ext>
            </a:extLst>
          </p:cNvPr>
          <p:cNvSpPr txBox="1"/>
          <p:nvPr/>
        </p:nvSpPr>
        <p:spPr>
          <a:xfrm>
            <a:off x="5218985" y="250162"/>
            <a:ext cx="132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C00000"/>
                </a:solidFill>
              </a:rPr>
              <a:t>1. source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52D1B-F1F4-DC46-AF90-FD8F24E95971}"/>
              </a:ext>
            </a:extLst>
          </p:cNvPr>
          <p:cNvSpPr/>
          <p:nvPr/>
        </p:nvSpPr>
        <p:spPr>
          <a:xfrm>
            <a:off x="3572363" y="1379348"/>
            <a:ext cx="5124772" cy="13388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D111C-7ECA-0041-A386-4E1F92226767}"/>
              </a:ext>
            </a:extLst>
          </p:cNvPr>
          <p:cNvSpPr txBox="1"/>
          <p:nvPr/>
        </p:nvSpPr>
        <p:spPr>
          <a:xfrm>
            <a:off x="4778973" y="1930632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C00000"/>
                </a:solidFill>
              </a:rPr>
              <a:t>2. morphed image display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25F488-AF84-B041-B0E8-B9D7E742E6C9}"/>
              </a:ext>
            </a:extLst>
          </p:cNvPr>
          <p:cNvSpPr/>
          <p:nvPr/>
        </p:nvSpPr>
        <p:spPr>
          <a:xfrm>
            <a:off x="1565328" y="4067500"/>
            <a:ext cx="9061346" cy="14111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BC9C9-99C7-0E47-82F5-C35EBD2E2485}"/>
              </a:ext>
            </a:extLst>
          </p:cNvPr>
          <p:cNvSpPr/>
          <p:nvPr/>
        </p:nvSpPr>
        <p:spPr>
          <a:xfrm>
            <a:off x="3572363" y="2789693"/>
            <a:ext cx="5124772" cy="12062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907244-0E29-4C4B-BA3E-E53547B3DEF0}"/>
              </a:ext>
            </a:extLst>
          </p:cNvPr>
          <p:cNvCxnSpPr/>
          <p:nvPr/>
        </p:nvCxnSpPr>
        <p:spPr>
          <a:xfrm>
            <a:off x="7718156" y="3995978"/>
            <a:ext cx="906651" cy="196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9F140A-2752-764B-B02A-0DB03C766A7C}"/>
              </a:ext>
            </a:extLst>
          </p:cNvPr>
          <p:cNvSpPr txBox="1"/>
          <p:nvPr/>
        </p:nvSpPr>
        <p:spPr>
          <a:xfrm>
            <a:off x="7812637" y="5974596"/>
            <a:ext cx="1901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accent1">
                    <a:lumMod val="75000"/>
                  </a:schemeClr>
                </a:solidFill>
              </a:rPr>
              <a:t>4. configuration section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96D787-1495-6546-A7DB-F6F6297FCC21}"/>
              </a:ext>
            </a:extLst>
          </p:cNvPr>
          <p:cNvSpPr/>
          <p:nvPr/>
        </p:nvSpPr>
        <p:spPr>
          <a:xfrm>
            <a:off x="1565328" y="2790181"/>
            <a:ext cx="1929539" cy="12062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566EC4-D8F3-894F-AAAF-BA48B7F168F0}"/>
              </a:ext>
            </a:extLst>
          </p:cNvPr>
          <p:cNvSpPr/>
          <p:nvPr/>
        </p:nvSpPr>
        <p:spPr>
          <a:xfrm>
            <a:off x="8763475" y="2789692"/>
            <a:ext cx="1852044" cy="12062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28213-35B4-4E42-A78B-17B507EC49A7}"/>
              </a:ext>
            </a:extLst>
          </p:cNvPr>
          <p:cNvCxnSpPr/>
          <p:nvPr/>
        </p:nvCxnSpPr>
        <p:spPr>
          <a:xfrm>
            <a:off x="2836190" y="3995977"/>
            <a:ext cx="170481" cy="196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C2B4DA-CBE1-D347-A45D-E6E99CAE7B59}"/>
              </a:ext>
            </a:extLst>
          </p:cNvPr>
          <p:cNvCxnSpPr>
            <a:cxnSpLocks/>
          </p:cNvCxnSpPr>
          <p:nvPr/>
        </p:nvCxnSpPr>
        <p:spPr>
          <a:xfrm flipH="1">
            <a:off x="3006671" y="3995977"/>
            <a:ext cx="6152828" cy="196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7BBEB2-3F68-6B43-8E01-6CCD1D46FBC5}"/>
              </a:ext>
            </a:extLst>
          </p:cNvPr>
          <p:cNvSpPr txBox="1"/>
          <p:nvPr/>
        </p:nvSpPr>
        <p:spPr>
          <a:xfrm>
            <a:off x="2477689" y="5974596"/>
            <a:ext cx="1482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TW" sz="1400" dirty="0">
                <a:solidFill>
                  <a:schemeClr val="accent1">
                    <a:lumMod val="75000"/>
                  </a:schemeClr>
                </a:solidFill>
              </a:rPr>
              <a:t>arped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5B02D-9C2B-844A-A36D-6C02E724E7AD}"/>
              </a:ext>
            </a:extLst>
          </p:cNvPr>
          <p:cNvSpPr txBox="1"/>
          <p:nvPr/>
        </p:nvSpPr>
        <p:spPr>
          <a:xfrm>
            <a:off x="5247792" y="5651320"/>
            <a:ext cx="1670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C00000"/>
                </a:solidFill>
              </a:rPr>
              <a:t>5. </a:t>
            </a:r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TW" sz="1400" dirty="0">
                <a:solidFill>
                  <a:srgbClr val="C00000"/>
                </a:solidFill>
              </a:rPr>
              <a:t>nimation section</a:t>
            </a:r>
          </a:p>
        </p:txBody>
      </p:sp>
    </p:spTree>
    <p:extLst>
      <p:ext uri="{BB962C8B-B14F-4D97-AF65-F5344CB8AC3E}">
        <p14:creationId xmlns:p14="http://schemas.microsoft.com/office/powerpoint/2010/main" val="273267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EFE4F-23DA-DE4B-B655-4EE1CB8A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5" y="2687781"/>
            <a:ext cx="4669052" cy="2379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42FD48-9AE4-E645-9BE9-829E76B8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27" y="1666586"/>
            <a:ext cx="7899400" cy="4559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D3591D-127A-3142-960F-73F6A82AE3F8}"/>
              </a:ext>
            </a:extLst>
          </p:cNvPr>
          <p:cNvSpPr/>
          <p:nvPr/>
        </p:nvSpPr>
        <p:spPr>
          <a:xfrm>
            <a:off x="3408218" y="3611418"/>
            <a:ext cx="489527" cy="3348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D0E51D-CAB2-8145-BAF4-46DE0ED195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97745" y="3611418"/>
            <a:ext cx="1530419" cy="1674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B056F-B637-DF49-981E-4112529F68BC}"/>
              </a:ext>
            </a:extLst>
          </p:cNvPr>
          <p:cNvSpPr/>
          <p:nvPr/>
        </p:nvSpPr>
        <p:spPr>
          <a:xfrm>
            <a:off x="5428164" y="2090000"/>
            <a:ext cx="6637267" cy="32879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8581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1D796-63B1-E244-880C-087DA313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5" y="634196"/>
            <a:ext cx="10965749" cy="55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陳悅敏</dc:creator>
  <cp:lastModifiedBy>陳悅敏</cp:lastModifiedBy>
  <cp:revision>1</cp:revision>
  <dcterms:created xsi:type="dcterms:W3CDTF">2021-11-29T05:27:38Z</dcterms:created>
  <dcterms:modified xsi:type="dcterms:W3CDTF">2021-11-29T07:07:23Z</dcterms:modified>
</cp:coreProperties>
</file>